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EBEF3CF-1CDE-4203-A236-668BC9956F2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621ED6D-C0FD-461B-A7DA-F896221A50CA}" type="datetimeFigureOut">
              <a:rPr lang="en-IN" smtClean="0"/>
              <a:t>04-09-2025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AI-Powered Personal Finance </a:t>
            </a:r>
            <a:r>
              <a:rPr lang="en-IN" b="1" dirty="0" smtClean="0"/>
              <a:t>Assistant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                                                                                                                                                      </a:t>
            </a:r>
          </a:p>
          <a:p>
            <a:endParaRPr lang="en-IN" dirty="0"/>
          </a:p>
          <a:p>
            <a:r>
              <a:rPr lang="en-IN" dirty="0" smtClean="0"/>
              <a:t>                                                                      </a:t>
            </a:r>
            <a:r>
              <a:rPr lang="en-IN" sz="5800" b="1" dirty="0" err="1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Langflow</a:t>
            </a:r>
            <a:r>
              <a:rPr lang="en-IN" sz="5800" b="1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r>
              <a:rPr lang="en-IN" sz="5800" b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Flow Design</a:t>
            </a:r>
          </a:p>
        </p:txBody>
      </p:sp>
    </p:spTree>
    <p:extLst>
      <p:ext uri="{BB962C8B-B14F-4D97-AF65-F5344CB8AC3E}">
        <p14:creationId xmlns:p14="http://schemas.microsoft.com/office/powerpoint/2010/main" val="15393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7" b="4134"/>
          <a:stretch/>
        </p:blipFill>
        <p:spPr bwMode="auto">
          <a:xfrm>
            <a:off x="-2052736" y="0"/>
            <a:ext cx="13609512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696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576" y="692696"/>
            <a:ext cx="705678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Langflow</a:t>
            </a:r>
            <a:r>
              <a:rPr lang="en-US" b="1" dirty="0" smtClean="0"/>
              <a:t> Flow Design – Finance Assistant</a:t>
            </a:r>
          </a:p>
          <a:p>
            <a:endParaRPr lang="en-US" b="1" dirty="0" smtClean="0"/>
          </a:p>
          <a:p>
            <a:r>
              <a:rPr lang="en-US" dirty="0" smtClean="0"/>
              <a:t>As part of the project, I designed a </a:t>
            </a:r>
            <a:r>
              <a:rPr lang="en-US" b="1" dirty="0" err="1" smtClean="0"/>
              <a:t>Langflow</a:t>
            </a:r>
            <a:r>
              <a:rPr lang="en-US" b="1" dirty="0" smtClean="0"/>
              <a:t> model</a:t>
            </a:r>
            <a:r>
              <a:rPr lang="en-US" dirty="0" smtClean="0"/>
              <a:t> to analyze financial statements.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flow consists of:</a:t>
            </a:r>
          </a:p>
          <a:p>
            <a:endParaRPr lang="en-US" dirty="0" smtClean="0"/>
          </a:p>
          <a:p>
            <a:r>
              <a:rPr lang="en-US" b="1" dirty="0" smtClean="0"/>
              <a:t>File Node</a:t>
            </a:r>
            <a:r>
              <a:rPr lang="en-US" dirty="0" smtClean="0"/>
              <a:t> – for uploading bank/UPI statements (PDF).</a:t>
            </a:r>
          </a:p>
          <a:p>
            <a:endParaRPr lang="en-US" dirty="0" smtClean="0"/>
          </a:p>
          <a:p>
            <a:r>
              <a:rPr lang="en-US" b="1" dirty="0" smtClean="0"/>
              <a:t>Parser Node</a:t>
            </a:r>
            <a:r>
              <a:rPr lang="en-US" dirty="0" smtClean="0"/>
              <a:t> – extracts and structures transaction text.</a:t>
            </a:r>
          </a:p>
          <a:p>
            <a:endParaRPr lang="en-US" dirty="0" smtClean="0"/>
          </a:p>
          <a:p>
            <a:r>
              <a:rPr lang="en-US" b="1" dirty="0" smtClean="0"/>
              <a:t>Prompt Node</a:t>
            </a:r>
            <a:r>
              <a:rPr lang="en-US" dirty="0" smtClean="0"/>
              <a:t> – instructs the LLM to analyze income, expenses, savings %, trends, and unnecessary spending.</a:t>
            </a:r>
          </a:p>
          <a:p>
            <a:endParaRPr lang="en-US" dirty="0" smtClean="0"/>
          </a:p>
          <a:p>
            <a:r>
              <a:rPr lang="en-US" b="1" dirty="0" smtClean="0"/>
              <a:t>LLM Node (Google Generative AI / Cohere)</a:t>
            </a:r>
            <a:r>
              <a:rPr lang="en-US" dirty="0" smtClean="0"/>
              <a:t> – processes the prompt and generates financial insights.</a:t>
            </a:r>
          </a:p>
          <a:p>
            <a:endParaRPr lang="en-US" dirty="0" smtClean="0"/>
          </a:p>
          <a:p>
            <a:r>
              <a:rPr lang="en-US" b="1" dirty="0" smtClean="0"/>
              <a:t>Agent Node with Tools</a:t>
            </a:r>
            <a:r>
              <a:rPr lang="en-US" dirty="0" smtClean="0"/>
              <a:t> – integrates Python REPL, Calculator, and </a:t>
            </a:r>
            <a:r>
              <a:rPr lang="en-US" dirty="0" err="1" smtClean="0"/>
              <a:t>Serper</a:t>
            </a:r>
            <a:r>
              <a:rPr lang="en-US" dirty="0" smtClean="0"/>
              <a:t> API for additional computations and analysis.</a:t>
            </a:r>
          </a:p>
          <a:p>
            <a:endParaRPr lang="en-US" dirty="0" smtClean="0"/>
          </a:p>
          <a:p>
            <a:r>
              <a:rPr lang="en-US" b="1" dirty="0" smtClean="0"/>
              <a:t>Chat Output</a:t>
            </a:r>
            <a:r>
              <a:rPr lang="en-US" dirty="0" smtClean="0"/>
              <a:t> – displays the insights back to the user.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5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7620000" cy="1143000"/>
          </a:xfrm>
        </p:spPr>
        <p:txBody>
          <a:bodyPr/>
          <a:lstStyle/>
          <a:p>
            <a:r>
              <a:rPr lang="en-US" dirty="0" smtClean="0"/>
              <a:t>         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84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98</TotalTime>
  <Words>34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Adjacency</vt:lpstr>
      <vt:lpstr>AI-Powered Personal Finance Assistant</vt:lpstr>
      <vt:lpstr>PowerPoint Presentation</vt:lpstr>
      <vt:lpstr>PowerPoint Presentation</vt:lpstr>
      <vt:lpstr>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2025-09-04T06:25:44Z</dcterms:created>
  <dcterms:modified xsi:type="dcterms:W3CDTF">2025-09-04T08:04:04Z</dcterms:modified>
</cp:coreProperties>
</file>