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5" r:id="rId5"/>
    <p:sldId id="266" r:id="rId6"/>
    <p:sldId id="257" r:id="rId7"/>
    <p:sldId id="268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AI-Powered Personal Finance </a:t>
            </a:r>
            <a:r>
              <a:rPr lang="en-IN" b="1" dirty="0" smtClean="0"/>
              <a:t>Assistant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dirty="0" smtClean="0">
                <a:latin typeface="Arial Black" pitchFamily="34" charset="0"/>
              </a:rPr>
              <a:t>                                                                                                                                      </a:t>
            </a:r>
            <a:r>
              <a:rPr lang="en-IN" dirty="0" smtClean="0">
                <a:latin typeface="Arial Black" pitchFamily="34" charset="0"/>
              </a:rPr>
              <a:t>  </a:t>
            </a:r>
            <a:r>
              <a:rPr lang="en-US" dirty="0" smtClean="0">
                <a:latin typeface="Arial Black" pitchFamily="34" charset="0"/>
              </a:rPr>
              <a:t>Deployed </a:t>
            </a:r>
            <a:r>
              <a:rPr lang="en-US" dirty="0">
                <a:latin typeface="Arial Black" pitchFamily="34" charset="0"/>
              </a:rPr>
              <a:t>application on Hugging </a:t>
            </a:r>
            <a:r>
              <a:rPr lang="en-US" dirty="0" smtClean="0">
                <a:latin typeface="Arial Black" pitchFamily="34" charset="0"/>
              </a:rPr>
              <a:t>Face </a:t>
            </a:r>
            <a:r>
              <a:rPr lang="en-IN" b="1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 Black" pitchFamily="34" charset="0"/>
              </a:rPr>
              <a:t>Langflow</a:t>
            </a:r>
            <a:r>
              <a:rPr lang="en-IN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 Black" pitchFamily="34" charset="0"/>
              </a:rPr>
              <a:t> </a:t>
            </a:r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 Black" pitchFamily="34" charset="0"/>
              </a:rPr>
              <a:t>Flow Design</a:t>
            </a:r>
          </a:p>
        </p:txBody>
      </p:sp>
    </p:spTree>
    <p:extLst>
      <p:ext uri="{BB962C8B-B14F-4D97-AF65-F5344CB8AC3E}">
        <p14:creationId xmlns:p14="http://schemas.microsoft.com/office/powerpoint/2010/main" val="1539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 Black" pitchFamily="34" charset="0"/>
              </a:rPr>
              <a:t>This </a:t>
            </a:r>
            <a:r>
              <a:rPr lang="en-US" sz="2400" b="1" dirty="0">
                <a:latin typeface="Arial Black" pitchFamily="34" charset="0"/>
              </a:rPr>
              <a:t>project leverages LLMs to transform </a:t>
            </a:r>
            <a:r>
              <a:rPr lang="en-US" sz="2400" b="1" dirty="0" smtClean="0">
                <a:latin typeface="Arial Black" pitchFamily="34" charset="0"/>
              </a:rPr>
              <a:t>raw  </a:t>
            </a:r>
            <a:r>
              <a:rPr lang="en-US" sz="2400" b="1" dirty="0">
                <a:latin typeface="Arial Black" pitchFamily="34" charset="0"/>
              </a:rPr>
              <a:t>transaction data into meaningful financial insights, enabling smarter money </a:t>
            </a:r>
            <a:r>
              <a:rPr lang="en-IN" sz="2400" b="1" dirty="0">
                <a:latin typeface="Arial Black" pitchFamily="34" charset="0"/>
              </a:rPr>
              <a:t>management.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0" b="4027"/>
          <a:stretch/>
        </p:blipFill>
        <p:spPr bwMode="auto">
          <a:xfrm>
            <a:off x="457200" y="2258567"/>
            <a:ext cx="7620000" cy="371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99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 Black" pitchFamily="34" charset="0"/>
              </a:rPr>
              <a:t>Uploaded statements are analyzed to extract income, expenses, savings, and spending trends.</a:t>
            </a:r>
            <a:endParaRPr lang="en-IN" sz="2400" b="1" dirty="0"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4" b="4240"/>
          <a:stretch/>
        </p:blipFill>
        <p:spPr bwMode="auto">
          <a:xfrm>
            <a:off x="457200" y="2240279"/>
            <a:ext cx="7620000" cy="372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69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 Black" pitchFamily="34" charset="0"/>
              </a:rPr>
              <a:t>Generates a detailed report with categorized expenses, income summary, savings percentage, and personalized recommendations.</a:t>
            </a:r>
            <a:endParaRPr lang="en-IN" sz="2400" b="1" dirty="0"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0" b="4240"/>
          <a:stretch/>
        </p:blipFill>
        <p:spPr bwMode="auto">
          <a:xfrm>
            <a:off x="457200" y="2066543"/>
            <a:ext cx="7620000" cy="389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75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Arial Black" pitchFamily="34" charset="0"/>
              </a:rPr>
              <a:t>Detailed report</a:t>
            </a:r>
            <a:endParaRPr lang="en-IN" sz="2400" b="1" dirty="0"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9" b="4027"/>
          <a:stretch/>
        </p:blipFill>
        <p:spPr bwMode="auto">
          <a:xfrm>
            <a:off x="457200" y="2066543"/>
            <a:ext cx="7620000" cy="390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24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7" b="4134"/>
          <a:stretch/>
        </p:blipFill>
        <p:spPr bwMode="auto">
          <a:xfrm>
            <a:off x="-2052736" y="0"/>
            <a:ext cx="136095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96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 Black" pitchFamily="34" charset="0"/>
              </a:rPr>
              <a:t>Langflow</a:t>
            </a:r>
            <a:r>
              <a:rPr lang="en-US" sz="2400" dirty="0">
                <a:latin typeface="Arial Black" pitchFamily="34" charset="0"/>
              </a:rPr>
              <a:t> Flow Design – Finance Assistant</a:t>
            </a:r>
            <a:br>
              <a:rPr lang="en-US" sz="2400" dirty="0">
                <a:latin typeface="Arial Black" pitchFamily="34" charset="0"/>
              </a:rPr>
            </a:br>
            <a:endParaRPr lang="en-IN" sz="24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 Black" pitchFamily="34" charset="0"/>
              </a:rPr>
              <a:t>As part of the project, I designed a </a:t>
            </a:r>
            <a:r>
              <a:rPr lang="en-US" sz="1600" b="1" dirty="0" err="1">
                <a:latin typeface="Arial Black" pitchFamily="34" charset="0"/>
              </a:rPr>
              <a:t>Langflow</a:t>
            </a:r>
            <a:r>
              <a:rPr lang="en-US" sz="1600" b="1" dirty="0">
                <a:latin typeface="Arial Black" pitchFamily="34" charset="0"/>
              </a:rPr>
              <a:t> model</a:t>
            </a:r>
            <a:r>
              <a:rPr lang="en-US" sz="1600" dirty="0">
                <a:latin typeface="Arial Black" pitchFamily="34" charset="0"/>
              </a:rPr>
              <a:t> to analyze financial statements.</a:t>
            </a:r>
          </a:p>
          <a:p>
            <a:r>
              <a:rPr lang="en-US" sz="1600" dirty="0" smtClean="0">
                <a:latin typeface="Arial Black" pitchFamily="34" charset="0"/>
              </a:rPr>
              <a:t>The </a:t>
            </a:r>
            <a:r>
              <a:rPr lang="en-US" sz="1600" dirty="0">
                <a:latin typeface="Arial Black" pitchFamily="34" charset="0"/>
              </a:rPr>
              <a:t>flow consists of:</a:t>
            </a:r>
          </a:p>
          <a:p>
            <a:endParaRPr lang="en-US" sz="1600" dirty="0">
              <a:latin typeface="Arial Black" pitchFamily="34" charset="0"/>
            </a:endParaRPr>
          </a:p>
          <a:p>
            <a:r>
              <a:rPr lang="en-US" sz="1600" b="1" dirty="0">
                <a:latin typeface="Arial Black" pitchFamily="34" charset="0"/>
              </a:rPr>
              <a:t>File Node</a:t>
            </a:r>
            <a:r>
              <a:rPr lang="en-US" sz="1600" dirty="0">
                <a:latin typeface="Arial Black" pitchFamily="34" charset="0"/>
              </a:rPr>
              <a:t> – for uploading bank/UPI statements (PDF).</a:t>
            </a:r>
          </a:p>
          <a:p>
            <a:endParaRPr lang="en-US" sz="1600" dirty="0">
              <a:latin typeface="Arial Black" pitchFamily="34" charset="0"/>
            </a:endParaRPr>
          </a:p>
          <a:p>
            <a:r>
              <a:rPr lang="en-US" sz="1600" b="1" dirty="0">
                <a:latin typeface="Arial Black" pitchFamily="34" charset="0"/>
              </a:rPr>
              <a:t>Parser Node</a:t>
            </a:r>
            <a:r>
              <a:rPr lang="en-US" sz="1600" dirty="0">
                <a:latin typeface="Arial Black" pitchFamily="34" charset="0"/>
              </a:rPr>
              <a:t> – extracts and structures transaction text.</a:t>
            </a:r>
          </a:p>
          <a:p>
            <a:endParaRPr lang="en-US" sz="1600" dirty="0">
              <a:latin typeface="Arial Black" pitchFamily="34" charset="0"/>
            </a:endParaRPr>
          </a:p>
          <a:p>
            <a:r>
              <a:rPr lang="en-US" sz="1600" b="1" dirty="0">
                <a:latin typeface="Arial Black" pitchFamily="34" charset="0"/>
              </a:rPr>
              <a:t>Prompt Node</a:t>
            </a:r>
            <a:r>
              <a:rPr lang="en-US" sz="1600" dirty="0">
                <a:latin typeface="Arial Black" pitchFamily="34" charset="0"/>
              </a:rPr>
              <a:t> – instructs the LLM to analyze income, expenses, savings %, trends, and unnecessary spending.</a:t>
            </a:r>
          </a:p>
          <a:p>
            <a:endParaRPr lang="en-US" sz="1600" dirty="0">
              <a:latin typeface="Arial Black" pitchFamily="34" charset="0"/>
            </a:endParaRPr>
          </a:p>
          <a:p>
            <a:r>
              <a:rPr lang="en-US" sz="1600" b="1" dirty="0">
                <a:latin typeface="Arial Black" pitchFamily="34" charset="0"/>
              </a:rPr>
              <a:t>LLM Node (Google Generative AI / Cohere)</a:t>
            </a:r>
            <a:r>
              <a:rPr lang="en-US" sz="1600" dirty="0">
                <a:latin typeface="Arial Black" pitchFamily="34" charset="0"/>
              </a:rPr>
              <a:t> – processes the prompt and generates financial insights.</a:t>
            </a:r>
          </a:p>
          <a:p>
            <a:endParaRPr lang="en-US" sz="1600" dirty="0">
              <a:latin typeface="Arial Black" pitchFamily="34" charset="0"/>
            </a:endParaRPr>
          </a:p>
          <a:p>
            <a:r>
              <a:rPr lang="en-US" sz="1600" b="1" dirty="0">
                <a:latin typeface="Arial Black" pitchFamily="34" charset="0"/>
              </a:rPr>
              <a:t>Agent Node with Tools</a:t>
            </a:r>
            <a:r>
              <a:rPr lang="en-US" sz="1600" dirty="0">
                <a:latin typeface="Arial Black" pitchFamily="34" charset="0"/>
              </a:rPr>
              <a:t> – integrates Python REPL, Calculator, and </a:t>
            </a:r>
            <a:r>
              <a:rPr lang="en-US" sz="1600" dirty="0" err="1">
                <a:latin typeface="Arial Black" pitchFamily="34" charset="0"/>
              </a:rPr>
              <a:t>Serper</a:t>
            </a:r>
            <a:r>
              <a:rPr lang="en-US" sz="1600" dirty="0">
                <a:latin typeface="Arial Black" pitchFamily="34" charset="0"/>
              </a:rPr>
              <a:t> API for additional computations and analysis.</a:t>
            </a:r>
          </a:p>
          <a:p>
            <a:endParaRPr lang="en-US" sz="1600" dirty="0">
              <a:latin typeface="Arial Black" pitchFamily="34" charset="0"/>
            </a:endParaRPr>
          </a:p>
          <a:p>
            <a:r>
              <a:rPr lang="en-US" sz="1600" b="1" dirty="0">
                <a:latin typeface="Arial Black" pitchFamily="34" charset="0"/>
              </a:rPr>
              <a:t>Chat Output</a:t>
            </a:r>
            <a:r>
              <a:rPr lang="en-US" sz="1600" dirty="0">
                <a:latin typeface="Arial Black" pitchFamily="34" charset="0"/>
              </a:rPr>
              <a:t> – displays the insights back to the user.</a:t>
            </a:r>
          </a:p>
          <a:p>
            <a:endParaRPr lang="en-IN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7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36912"/>
            <a:ext cx="7620000" cy="1143000"/>
          </a:xfrm>
        </p:spPr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                Thank you</a:t>
            </a:r>
            <a:endParaRPr lang="en-IN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124</TotalTime>
  <Words>186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AI-Powered Personal Finance Assistant</vt:lpstr>
      <vt:lpstr>This project leverages LLMs to transform raw  transaction data into meaningful financial insights, enabling smarter money management.</vt:lpstr>
      <vt:lpstr>Uploaded statements are analyzed to extract income, expenses, savings, and spending trends.</vt:lpstr>
      <vt:lpstr>Generates a detailed report with categorized expenses, income summary, savings percentage, and personalized recommendations.</vt:lpstr>
      <vt:lpstr>Detailed report</vt:lpstr>
      <vt:lpstr>PowerPoint Presentation</vt:lpstr>
      <vt:lpstr>Langflow Flow Design – Finance Assistant </vt:lpstr>
      <vt:lpstr>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2025-09-04T06:25:44Z</dcterms:created>
  <dcterms:modified xsi:type="dcterms:W3CDTF">2025-09-04T08:35:41Z</dcterms:modified>
</cp:coreProperties>
</file>