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gxrsjHJ8LXOuubaxb6We8PFfkA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Android help tonight 7 – 8 PM</a:t>
            </a:r>
            <a:endParaRPr/>
          </a:p>
        </p:txBody>
      </p:sp>
      <p:sp>
        <p:nvSpPr>
          <p:cNvPr id="49" name="Google Shape;49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f91add334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29f91add334_0_4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91add33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9f91add334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also </a:t>
            </a:r>
            <a:r>
              <a:rPr lang="en-US"/>
              <a:t>interacts/talks to with other modules, which is quiz manager. </a:t>
            </a:r>
            <a:endParaRPr/>
          </a:p>
        </p:txBody>
      </p:sp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609600" y="228600"/>
            <a:ext cx="1097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10972800" y="6340476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3"/>
          <p:cNvSpPr txBox="1"/>
          <p:nvPr>
            <p:ph idx="1" type="body"/>
          </p:nvPr>
        </p:nvSpPr>
        <p:spPr>
          <a:xfrm>
            <a:off x="609600" y="9144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1pPr>
            <a:lvl2pPr indent="-320040" lvl="1" marL="9144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40"/>
              <a:buChar char="-"/>
              <a:defRPr/>
            </a:lvl2pPr>
            <a:lvl3pPr indent="-228600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FDFDFD"/>
            </a:gs>
            <a:gs pos="74000">
              <a:srgbClr val="EFEFEF"/>
            </a:gs>
            <a:gs pos="83000">
              <a:srgbClr val="EFEFEF"/>
            </a:gs>
            <a:gs pos="100000">
              <a:srgbClr val="F4F4F4"/>
            </a:gs>
          </a:gsLst>
          <a:lin ang="16200000" scaled="0"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914400" y="1295401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914400" y="2819400"/>
            <a:ext cx="103632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  <a:defRPr sz="2200">
                <a:solidFill>
                  <a:srgbClr val="888888"/>
                </a:solidFill>
              </a:defRPr>
            </a:lvl1pPr>
            <a:lvl2pPr lvl="1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10972800" y="6340476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lumn">
  <p:cSld name="Title and Colum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609600" y="228600"/>
            <a:ext cx="1097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10972800" y="6340476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609600" y="914400"/>
            <a:ext cx="6197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1pPr>
            <a:lvl2pPr indent="-320040" lvl="1" marL="9144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40"/>
              <a:buChar char="-"/>
              <a:defRPr/>
            </a:lvl2pPr>
            <a:lvl3pPr indent="-228600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FDFDFD"/>
            </a:gs>
            <a:gs pos="74000">
              <a:srgbClr val="EFEFEF"/>
            </a:gs>
            <a:gs pos="83000">
              <a:srgbClr val="EFEFEF"/>
            </a:gs>
            <a:gs pos="100000">
              <a:srgbClr val="F4F4F4"/>
            </a:gs>
          </a:gsLst>
          <a:lin ang="16200000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609600" y="1371601"/>
            <a:ext cx="11074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609600" y="2895601"/>
            <a:ext cx="11074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10972800" y="6340476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609600" y="228600"/>
            <a:ext cx="1097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10972800" y="6340476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/>
          <p:nvPr/>
        </p:nvSpPr>
        <p:spPr>
          <a:xfrm>
            <a:off x="1422400" y="6248400"/>
            <a:ext cx="304800" cy="6284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10972800" y="6340476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18"/>
          <p:cNvSpPr/>
          <p:nvPr/>
        </p:nvSpPr>
        <p:spPr>
          <a:xfrm>
            <a:off x="1422400" y="6248400"/>
            <a:ext cx="304800" cy="6284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ample">
  <p:cSld name="Code Samp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609600" y="228600"/>
            <a:ext cx="109728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10972800" y="6340476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609600" y="762000"/>
            <a:ext cx="109728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700">
                <a:latin typeface="Consolas"/>
                <a:ea typeface="Consolas"/>
                <a:cs typeface="Consolas"/>
                <a:sym typeface="Consolas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latin typeface="Consolas"/>
                <a:ea typeface="Consolas"/>
                <a:cs typeface="Consolas"/>
                <a:sym typeface="Consolas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Consolas"/>
                <a:ea typeface="Consolas"/>
                <a:cs typeface="Consolas"/>
                <a:sym typeface="Consolas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>
  <p:cSld name="Video">
    <p:bg>
      <p:bgPr>
        <a:gradFill>
          <a:gsLst>
            <a:gs pos="0">
              <a:srgbClr val="545454"/>
            </a:gs>
            <a:gs pos="23000">
              <a:srgbClr val="545454"/>
            </a:gs>
            <a:gs pos="69000">
              <a:srgbClr val="474747"/>
            </a:gs>
            <a:gs pos="97000">
              <a:srgbClr val="424242"/>
            </a:gs>
            <a:gs pos="100000">
              <a:srgbClr val="42424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idx="1" type="body"/>
          </p:nvPr>
        </p:nvSpPr>
        <p:spPr>
          <a:xfrm>
            <a:off x="615576" y="5486400"/>
            <a:ext cx="10972800" cy="714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9880" lvl="1" marL="9144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80"/>
              <a:buChar char="-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10972800" y="6340476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609600" y="5486400"/>
            <a:ext cx="10972800" cy="714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indent="-309880" lvl="1" marL="9144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80"/>
              <a:buChar char="-"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10972800" y="6340476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609600" y="228600"/>
            <a:ext cx="1097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None/>
              <a:defRPr b="1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609600" y="9144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10972800" y="6340476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/>
          <p:nvPr>
            <p:ph type="ctrTitle"/>
          </p:nvPr>
        </p:nvSpPr>
        <p:spPr>
          <a:xfrm>
            <a:off x="685800" y="533400"/>
            <a:ext cx="108966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/>
              <a:t>Quizzer</a:t>
            </a:r>
            <a:endParaRPr/>
          </a:p>
        </p:txBody>
      </p:sp>
      <p:sp>
        <p:nvSpPr>
          <p:cNvPr id="52" name="Google Shape;52;p2"/>
          <p:cNvSpPr txBox="1"/>
          <p:nvPr>
            <p:ph idx="1" type="subTitle"/>
          </p:nvPr>
        </p:nvSpPr>
        <p:spPr>
          <a:xfrm>
            <a:off x="685800" y="2743200"/>
            <a:ext cx="4812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</a:pPr>
            <a:r>
              <a:rPr lang="en-US"/>
              <a:t>Kulaphong Jitareerat, 67761544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</a:pPr>
            <a:r>
              <a:rPr lang="en-US"/>
              <a:t>Nijiati Abulizi, 59764100</a:t>
            </a:r>
            <a:endParaRPr/>
          </a:p>
        </p:txBody>
      </p:sp>
      <p:sp>
        <p:nvSpPr>
          <p:cNvPr id="53" name="Google Shape;53;p2"/>
          <p:cNvSpPr txBox="1"/>
          <p:nvPr>
            <p:ph idx="12" type="sldNum"/>
          </p:nvPr>
        </p:nvSpPr>
        <p:spPr>
          <a:xfrm>
            <a:off x="10972800" y="6340476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2"/>
          <p:cNvSpPr txBox="1"/>
          <p:nvPr/>
        </p:nvSpPr>
        <p:spPr>
          <a:xfrm>
            <a:off x="647700" y="1371600"/>
            <a:ext cx="108966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t/>
            </a:r>
            <a:endParaRPr b="1" i="0"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f91add334_0_429"/>
          <p:cNvSpPr txBox="1"/>
          <p:nvPr>
            <p:ph type="title"/>
          </p:nvPr>
        </p:nvSpPr>
        <p:spPr>
          <a:xfrm>
            <a:off x="609600" y="228600"/>
            <a:ext cx="1097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000"/>
              <a:t>Quiz Application</a:t>
            </a:r>
            <a:endParaRPr/>
          </a:p>
        </p:txBody>
      </p:sp>
      <p:sp>
        <p:nvSpPr>
          <p:cNvPr id="60" name="Google Shape;60;g29f91add334_0_429"/>
          <p:cNvSpPr txBox="1"/>
          <p:nvPr>
            <p:ph idx="12" type="sldNum"/>
          </p:nvPr>
        </p:nvSpPr>
        <p:spPr>
          <a:xfrm>
            <a:off x="10972800" y="6252723"/>
            <a:ext cx="6096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1" name="Google Shape;61;g29f91add334_0_429"/>
          <p:cNvCxnSpPr>
            <a:stCxn id="62" idx="2"/>
            <a:endCxn id="63" idx="0"/>
          </p:cNvCxnSpPr>
          <p:nvPr/>
        </p:nvCxnSpPr>
        <p:spPr>
          <a:xfrm flipH="1" rot="-5400000">
            <a:off x="6758600" y="741225"/>
            <a:ext cx="1035300" cy="23604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4" name="Google Shape;64;g29f91add334_0_429"/>
          <p:cNvCxnSpPr>
            <a:stCxn id="65" idx="0"/>
            <a:endCxn id="62" idx="2"/>
          </p:cNvCxnSpPr>
          <p:nvPr/>
        </p:nvCxnSpPr>
        <p:spPr>
          <a:xfrm rot="-5400000">
            <a:off x="4398150" y="741327"/>
            <a:ext cx="1035300" cy="23604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6" name="Google Shape;66;g29f91add334_0_429"/>
          <p:cNvCxnSpPr>
            <a:stCxn id="65" idx="2"/>
            <a:endCxn id="67" idx="0"/>
          </p:cNvCxnSpPr>
          <p:nvPr/>
        </p:nvCxnSpPr>
        <p:spPr>
          <a:xfrm flipH="1" rot="-5400000">
            <a:off x="3677100" y="3083277"/>
            <a:ext cx="1069500" cy="9525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8" name="Google Shape;68;g29f91add334_0_429"/>
          <p:cNvCxnSpPr>
            <a:stCxn id="69" idx="0"/>
            <a:endCxn id="65" idx="2"/>
          </p:cNvCxnSpPr>
          <p:nvPr/>
        </p:nvCxnSpPr>
        <p:spPr>
          <a:xfrm rot="-5400000">
            <a:off x="2165200" y="2523886"/>
            <a:ext cx="1069500" cy="20712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0" name="Google Shape;70;g29f91add334_0_429"/>
          <p:cNvCxnSpPr>
            <a:stCxn id="63" idx="2"/>
            <a:endCxn id="71" idx="0"/>
          </p:cNvCxnSpPr>
          <p:nvPr/>
        </p:nvCxnSpPr>
        <p:spPr>
          <a:xfrm flipH="1" rot="-5400000">
            <a:off x="8928150" y="2553027"/>
            <a:ext cx="1082700" cy="20262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2" name="Google Shape;72;g29f91add334_0_429"/>
          <p:cNvCxnSpPr>
            <a:stCxn id="73" idx="0"/>
            <a:endCxn id="63" idx="2"/>
          </p:cNvCxnSpPr>
          <p:nvPr/>
        </p:nvCxnSpPr>
        <p:spPr>
          <a:xfrm rot="-5400000">
            <a:off x="7479125" y="3116975"/>
            <a:ext cx="1069500" cy="8850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2" name="Google Shape;62;g29f91add334_0_429"/>
          <p:cNvSpPr txBox="1"/>
          <p:nvPr/>
        </p:nvSpPr>
        <p:spPr>
          <a:xfrm>
            <a:off x="5069000" y="818175"/>
            <a:ext cx="2054100" cy="5856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Quizzer</a:t>
            </a:r>
            <a:endParaRPr b="1"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g29f91add334_0_429"/>
          <p:cNvSpPr txBox="1"/>
          <p:nvPr/>
        </p:nvSpPr>
        <p:spPr>
          <a:xfrm>
            <a:off x="2710200" y="2439177"/>
            <a:ext cx="2050800" cy="5856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Subpackage 1</a:t>
            </a:r>
            <a:endParaRPr b="1"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g29f91add334_0_429"/>
          <p:cNvSpPr txBox="1"/>
          <p:nvPr/>
        </p:nvSpPr>
        <p:spPr>
          <a:xfrm>
            <a:off x="7431000" y="2439177"/>
            <a:ext cx="2050800" cy="5856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Subpackage 2</a:t>
            </a:r>
            <a:endParaRPr b="1"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g29f91add334_0_429"/>
          <p:cNvSpPr txBox="1"/>
          <p:nvPr/>
        </p:nvSpPr>
        <p:spPr>
          <a:xfrm>
            <a:off x="9034250" y="4107575"/>
            <a:ext cx="2896500" cy="22191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Quiz parser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Parses the quizzes from databases (JSON)  for the quiz session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g29f91add334_0_429"/>
          <p:cNvSpPr txBox="1"/>
          <p:nvPr/>
        </p:nvSpPr>
        <p:spPr>
          <a:xfrm>
            <a:off x="6301625" y="4094225"/>
            <a:ext cx="2539500" cy="22458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Quiz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Creates quiz objects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g29f91add334_0_429"/>
          <p:cNvSpPr txBox="1"/>
          <p:nvPr/>
        </p:nvSpPr>
        <p:spPr>
          <a:xfrm>
            <a:off x="3280225" y="4094225"/>
            <a:ext cx="2815800" cy="22458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Quiz manager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Controls the flow of the quiz taking process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g29f91add334_0_429"/>
          <p:cNvSpPr txBox="1"/>
          <p:nvPr/>
        </p:nvSpPr>
        <p:spPr>
          <a:xfrm>
            <a:off x="256450" y="4094236"/>
            <a:ext cx="2815800" cy="22458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menu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Interacts with the user and and the quiz manager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609600" y="228600"/>
            <a:ext cx="1097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None/>
            </a:pPr>
            <a:r>
              <a:rPr lang="en-US"/>
              <a:t>Sub-Package 1 Module 1: User interface</a:t>
            </a:r>
            <a:endParaRPr/>
          </a:p>
        </p:txBody>
      </p:sp>
      <p:sp>
        <p:nvSpPr>
          <p:cNvPr id="79" name="Google Shape;79;p4"/>
          <p:cNvSpPr txBox="1"/>
          <p:nvPr>
            <p:ph idx="12" type="sldNum"/>
          </p:nvPr>
        </p:nvSpPr>
        <p:spPr>
          <a:xfrm>
            <a:off x="10972800" y="6340476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609600" y="922348"/>
            <a:ext cx="10972800" cy="16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750775" y="3901223"/>
            <a:ext cx="10972800" cy="16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9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def display_welcome_message(self)  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def main_menu(self)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def take_quizes(self)</a:t>
            </a:r>
            <a:endParaRPr/>
          </a:p>
        </p:txBody>
      </p:sp>
      <p:sp>
        <p:nvSpPr>
          <p:cNvPr id="82" name="Google Shape;82;p4"/>
          <p:cNvSpPr txBox="1"/>
          <p:nvPr>
            <p:ph type="title"/>
          </p:nvPr>
        </p:nvSpPr>
        <p:spPr>
          <a:xfrm>
            <a:off x="750775" y="2695200"/>
            <a:ext cx="1097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83" name="Google Shape;83;p4"/>
          <p:cNvSpPr txBox="1"/>
          <p:nvPr>
            <p:ph idx="1" type="body"/>
          </p:nvPr>
        </p:nvSpPr>
        <p:spPr>
          <a:xfrm>
            <a:off x="750775" y="1025248"/>
            <a:ext cx="10972800" cy="16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20040" lvl="0" marL="457200" rtl="0" algn="l">
              <a:spcBef>
                <a:spcPts val="9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Main menu: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n-US"/>
              <a:t>Greets the users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n-US"/>
              <a:t>Displays the menu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n-US"/>
              <a:t>Calles functions from the quiz manager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f91add334_1_6"/>
          <p:cNvSpPr txBox="1"/>
          <p:nvPr>
            <p:ph type="title"/>
          </p:nvPr>
        </p:nvSpPr>
        <p:spPr>
          <a:xfrm>
            <a:off x="609600" y="228600"/>
            <a:ext cx="1097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None/>
            </a:pPr>
            <a:r>
              <a:rPr lang="en-US"/>
              <a:t>Sub-Package 1 Module 2: Flow control</a:t>
            </a:r>
            <a:endParaRPr/>
          </a:p>
        </p:txBody>
      </p:sp>
      <p:sp>
        <p:nvSpPr>
          <p:cNvPr id="89" name="Google Shape;89;g29f91add334_1_6"/>
          <p:cNvSpPr txBox="1"/>
          <p:nvPr>
            <p:ph idx="12" type="sldNum"/>
          </p:nvPr>
        </p:nvSpPr>
        <p:spPr>
          <a:xfrm>
            <a:off x="10972800" y="6340476"/>
            <a:ext cx="6096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g29f91add334_1_6"/>
          <p:cNvSpPr txBox="1"/>
          <p:nvPr>
            <p:ph idx="1" type="body"/>
          </p:nvPr>
        </p:nvSpPr>
        <p:spPr>
          <a:xfrm>
            <a:off x="609600" y="922348"/>
            <a:ext cx="10972800" cy="16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9f91add334_1_6"/>
          <p:cNvSpPr txBox="1"/>
          <p:nvPr>
            <p:ph idx="1" type="body"/>
          </p:nvPr>
        </p:nvSpPr>
        <p:spPr>
          <a:xfrm>
            <a:off x="750775" y="3682861"/>
            <a:ext cx="10972800" cy="16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9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def build_quiz_list(self)  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def take_quiz (self)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def save_resutls(self)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def print_results(self)</a:t>
            </a:r>
            <a:endParaRPr/>
          </a:p>
        </p:txBody>
      </p:sp>
      <p:sp>
        <p:nvSpPr>
          <p:cNvPr id="92" name="Google Shape;92;g29f91add334_1_6"/>
          <p:cNvSpPr txBox="1"/>
          <p:nvPr>
            <p:ph type="title"/>
          </p:nvPr>
        </p:nvSpPr>
        <p:spPr>
          <a:xfrm>
            <a:off x="750775" y="2695200"/>
            <a:ext cx="1097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93" name="Google Shape;93;g29f91add334_1_6"/>
          <p:cNvSpPr txBox="1"/>
          <p:nvPr>
            <p:ph idx="1" type="body"/>
          </p:nvPr>
        </p:nvSpPr>
        <p:spPr>
          <a:xfrm>
            <a:off x="750775" y="1025248"/>
            <a:ext cx="10972800" cy="16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20040" lvl="0" marL="457200" rtl="0" algn="l">
              <a:spcBef>
                <a:spcPts val="9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Quiz manager</a:t>
            </a:r>
            <a:r>
              <a:rPr lang="en-US"/>
              <a:t>: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n-US"/>
              <a:t>Build </a:t>
            </a:r>
            <a:r>
              <a:rPr lang="en-US"/>
              <a:t>quizzes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n-US"/>
              <a:t>Take </a:t>
            </a:r>
            <a:r>
              <a:rPr lang="en-US"/>
              <a:t>quizzes 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n-US"/>
              <a:t>Save results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en-US"/>
              <a:t>Print results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>
            <p:ph type="title"/>
          </p:nvPr>
        </p:nvSpPr>
        <p:spPr>
          <a:xfrm>
            <a:off x="609600" y="228600"/>
            <a:ext cx="1097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None/>
            </a:pPr>
            <a:r>
              <a:rPr lang="en-US"/>
              <a:t>Sub-Package 2 Module 1: Quiz Parser</a:t>
            </a:r>
            <a:endParaRPr/>
          </a:p>
        </p:txBody>
      </p:sp>
      <p:sp>
        <p:nvSpPr>
          <p:cNvPr id="99" name="Google Shape;99;p8"/>
          <p:cNvSpPr txBox="1"/>
          <p:nvPr>
            <p:ph idx="12" type="sldNum"/>
          </p:nvPr>
        </p:nvSpPr>
        <p:spPr>
          <a:xfrm>
            <a:off x="10972800" y="6340476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8"/>
          <p:cNvSpPr txBox="1"/>
          <p:nvPr>
            <p:ph idx="1" type="body"/>
          </p:nvPr>
        </p:nvSpPr>
        <p:spPr>
          <a:xfrm>
            <a:off x="609600" y="914400"/>
            <a:ext cx="10972800" cy="1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67322" lvl="0" marL="182562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80000"/>
              <a:buChar char="▪"/>
            </a:pPr>
            <a:r>
              <a:rPr lang="en-US"/>
              <a:t>Read data from .JSON files</a:t>
            </a:r>
            <a:endParaRPr/>
          </a:p>
          <a:p>
            <a:pPr indent="-158686" lvl="0" marL="182562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72000"/>
              <a:buChar char="▪"/>
            </a:pPr>
            <a:r>
              <a:rPr lang="en-US"/>
              <a:t>Convert data into questions/answers/quiz objects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8"/>
          <p:cNvSpPr txBox="1"/>
          <p:nvPr>
            <p:ph type="title"/>
          </p:nvPr>
        </p:nvSpPr>
        <p:spPr>
          <a:xfrm>
            <a:off x="609600" y="2895600"/>
            <a:ext cx="1097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None/>
            </a:pPr>
            <a:r>
              <a:rPr lang="en-US"/>
              <a:t>Functions:</a:t>
            </a:r>
            <a:endParaRPr/>
          </a:p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725400" y="3513000"/>
            <a:ext cx="109728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9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read_json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create_question_objects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create_answer_objects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create_quiz_object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762000" y="3533525"/>
            <a:ext cx="109728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print_information</a:t>
            </a:r>
            <a:endParaRPr/>
          </a:p>
          <a:p>
            <a:pPr indent="-32004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ask_for_answer</a:t>
            </a:r>
            <a:endParaRPr/>
          </a:p>
          <a:p>
            <a:pPr indent="-32004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calculate_score</a:t>
            </a:r>
            <a:endParaRPr/>
          </a:p>
        </p:txBody>
      </p:sp>
      <p:sp>
        <p:nvSpPr>
          <p:cNvPr id="108" name="Google Shape;108;p10"/>
          <p:cNvSpPr txBox="1"/>
          <p:nvPr>
            <p:ph idx="1" type="body"/>
          </p:nvPr>
        </p:nvSpPr>
        <p:spPr>
          <a:xfrm>
            <a:off x="609600" y="914400"/>
            <a:ext cx="109728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2402" lvl="0" marL="182562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40"/>
              <a:buChar char="▪"/>
            </a:pPr>
            <a:r>
              <a:rPr lang="en-US"/>
              <a:t>Provide all information during a quiz session</a:t>
            </a:r>
            <a:endParaRPr/>
          </a:p>
          <a:p>
            <a:pPr indent="-182562" lvl="0" marL="182562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40"/>
              <a:buChar char="▪"/>
            </a:pPr>
            <a:r>
              <a:rPr lang="en-US"/>
              <a:t>Run a quiz </a:t>
            </a:r>
            <a:r>
              <a:rPr lang="en-US"/>
              <a:t>session</a:t>
            </a:r>
            <a:endParaRPr/>
          </a:p>
          <a:p>
            <a:pPr indent="-182562" lvl="0" marL="182562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40"/>
              <a:buChar char="▪"/>
            </a:pPr>
            <a:r>
              <a:rPr lang="en-US"/>
              <a:t>Calculate score</a:t>
            </a:r>
            <a:endParaRPr/>
          </a:p>
        </p:txBody>
      </p:sp>
      <p:sp>
        <p:nvSpPr>
          <p:cNvPr id="109" name="Google Shape;109;p10"/>
          <p:cNvSpPr txBox="1"/>
          <p:nvPr>
            <p:ph type="title"/>
          </p:nvPr>
        </p:nvSpPr>
        <p:spPr>
          <a:xfrm>
            <a:off x="609600" y="228600"/>
            <a:ext cx="1097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None/>
            </a:pPr>
            <a:r>
              <a:rPr lang="en-US"/>
              <a:t>Sub-Package 2 Module 2: Quiz</a:t>
            </a:r>
            <a:endParaRPr/>
          </a:p>
        </p:txBody>
      </p:sp>
      <p:sp>
        <p:nvSpPr>
          <p:cNvPr id="110" name="Google Shape;110;p10"/>
          <p:cNvSpPr txBox="1"/>
          <p:nvPr>
            <p:ph idx="12" type="sldNum"/>
          </p:nvPr>
        </p:nvSpPr>
        <p:spPr>
          <a:xfrm>
            <a:off x="10972800" y="6340476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0"/>
          <p:cNvSpPr txBox="1"/>
          <p:nvPr>
            <p:ph type="title"/>
          </p:nvPr>
        </p:nvSpPr>
        <p:spPr>
          <a:xfrm>
            <a:off x="609600" y="2895600"/>
            <a:ext cx="1097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None/>
            </a:pPr>
            <a:r>
              <a:rPr lang="en-US"/>
              <a:t>Functions: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ctures (2017)">
  <a:themeElements>
    <a:clrScheme name="Lecture Note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9FE13C"/>
      </a:accent2>
      <a:accent3>
        <a:srgbClr val="8AAFF6"/>
      </a:accent3>
      <a:accent4>
        <a:srgbClr val="808080"/>
      </a:accent4>
      <a:accent5>
        <a:srgbClr val="5F5F5F"/>
      </a:accent5>
      <a:accent6>
        <a:srgbClr val="4D4D4D"/>
      </a:accent6>
      <a:hlink>
        <a:srgbClr val="1959EA"/>
      </a:hlink>
      <a:folHlink>
        <a:srgbClr val="1959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2013-03-27T01:26:40Z</dcterms:created>
  <dc:creator>mkhasan</dc:creator>
</cp:coreProperties>
</file>