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37" r:id="rId2"/>
    <p:sldId id="11435" r:id="rId3"/>
    <p:sldId id="11459" r:id="rId4"/>
    <p:sldId id="11456" r:id="rId5"/>
    <p:sldId id="339" r:id="rId6"/>
    <p:sldId id="11458" r:id="rId7"/>
    <p:sldId id="342" r:id="rId8"/>
    <p:sldId id="11439" r:id="rId9"/>
    <p:sldId id="11428" r:id="rId10"/>
  </p:sldIdLst>
  <p:sldSz cx="12192000" cy="6858000"/>
  <p:notesSz cx="6858000" cy="9144000"/>
  <p:custDataLst>
    <p:tags r:id="rId1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8"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4A9"/>
    <a:srgbClr val="F08300"/>
    <a:srgbClr val="1165A0"/>
    <a:srgbClr val="FDD826"/>
    <a:srgbClr val="FFCE37"/>
    <a:srgbClr val="CAE6F6"/>
    <a:srgbClr val="66B3E1"/>
    <a:srgbClr val="EEAF34"/>
    <a:srgbClr val="F18F19"/>
    <a:srgbClr val="42A8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02" autoAdjust="0"/>
    <p:restoredTop sz="94660"/>
  </p:normalViewPr>
  <p:slideViewPr>
    <p:cSldViewPr snapToGrid="0" showGuides="1">
      <p:cViewPr varScale="1">
        <p:scale>
          <a:sx n="67" d="100"/>
          <a:sy n="67" d="100"/>
        </p:scale>
        <p:origin x="91" y="370"/>
      </p:cViewPr>
      <p:guideLst>
        <p:guide orient="horz" pos="3158"/>
        <p:guide pos="381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80873-68F2-4A39-A24B-A7D666BC4F5D}"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US"/>
        </a:p>
      </dgm:t>
    </dgm:pt>
    <dgm:pt modelId="{812F41D0-1F2B-41EC-8812-E4B31A111D17}">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摄像头</a:t>
          </a:r>
          <a:endParaRPr lang="en-US" sz="1800" b="1" dirty="0">
            <a:latin typeface="微软雅黑" panose="020B0503020204020204" pitchFamily="34" charset="-122"/>
            <a:ea typeface="微软雅黑" panose="020B0503020204020204" pitchFamily="34" charset="-122"/>
          </a:endParaRPr>
        </a:p>
      </dgm:t>
    </dgm:pt>
    <dgm:pt modelId="{93459CD5-D8B7-4A23-B42A-6A7B964485DD}" type="parTrans" cxnId="{EF7DD659-0717-438E-985F-3BA7C954CF34}">
      <dgm:prSet/>
      <dgm:spPr/>
      <dgm:t>
        <a:bodyPr/>
        <a:lstStyle/>
        <a:p>
          <a:endParaRPr lang="en-US" sz="1100">
            <a:latin typeface="微软雅黑" panose="020B0503020204020204" pitchFamily="34" charset="-122"/>
            <a:ea typeface="微软雅黑" panose="020B0503020204020204" pitchFamily="34" charset="-122"/>
          </a:endParaRPr>
        </a:p>
      </dgm:t>
    </dgm:pt>
    <dgm:pt modelId="{28471656-CAE5-44C8-ACEF-DEE78CB5263B}" type="sibTrans" cxnId="{EF7DD659-0717-438E-985F-3BA7C954CF34}">
      <dgm:prSet custT="1"/>
      <dgm:spPr/>
      <dgm:t>
        <a:bodyPr/>
        <a:lstStyle/>
        <a:p>
          <a:endParaRPr lang="en-US" sz="1100">
            <a:latin typeface="微软雅黑" panose="020B0503020204020204" pitchFamily="34" charset="-122"/>
            <a:ea typeface="微软雅黑" panose="020B0503020204020204" pitchFamily="34" charset="-122"/>
          </a:endParaRPr>
        </a:p>
      </dgm:t>
    </dgm:pt>
    <dgm:pt modelId="{C3A66748-DA39-4C81-915F-F3CB354F4EFF}">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树莓派套件</a:t>
          </a:r>
          <a:endParaRPr lang="en-US" sz="1800" b="1" dirty="0">
            <a:latin typeface="微软雅黑" panose="020B0503020204020204" pitchFamily="34" charset="-122"/>
            <a:ea typeface="微软雅黑" panose="020B0503020204020204" pitchFamily="34" charset="-122"/>
          </a:endParaRPr>
        </a:p>
      </dgm:t>
    </dgm:pt>
    <dgm:pt modelId="{51A19338-8F36-41F0-856C-3075008FCA3D}" type="parTrans" cxnId="{D53C82F0-7424-4674-AF95-3EB28A55C77E}">
      <dgm:prSet/>
      <dgm:spPr/>
      <dgm:t>
        <a:bodyPr/>
        <a:lstStyle/>
        <a:p>
          <a:endParaRPr lang="en-US" sz="1100">
            <a:latin typeface="微软雅黑" panose="020B0503020204020204" pitchFamily="34" charset="-122"/>
            <a:ea typeface="微软雅黑" panose="020B0503020204020204" pitchFamily="34" charset="-122"/>
          </a:endParaRPr>
        </a:p>
      </dgm:t>
    </dgm:pt>
    <dgm:pt modelId="{409D53DB-34C2-4C65-88B2-F22B4BFF72E6}" type="sibTrans" cxnId="{D53C82F0-7424-4674-AF95-3EB28A55C77E}">
      <dgm:prSet custT="1"/>
      <dgm:spPr/>
      <dgm:t>
        <a:bodyPr/>
        <a:lstStyle/>
        <a:p>
          <a:endParaRPr lang="en-US" sz="1100">
            <a:latin typeface="微软雅黑" panose="020B0503020204020204" pitchFamily="34" charset="-122"/>
            <a:ea typeface="微软雅黑" panose="020B0503020204020204" pitchFamily="34" charset="-122"/>
          </a:endParaRPr>
        </a:p>
      </dgm:t>
    </dgm:pt>
    <dgm:pt modelId="{5D1F307A-4FC4-4DCC-AFB5-6B7AAE741726}">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功放喇叭</a:t>
          </a:r>
          <a:endParaRPr lang="en-US" sz="1800" b="1" dirty="0">
            <a:latin typeface="微软雅黑" panose="020B0503020204020204" pitchFamily="34" charset="-122"/>
            <a:ea typeface="微软雅黑" panose="020B0503020204020204" pitchFamily="34" charset="-122"/>
          </a:endParaRPr>
        </a:p>
      </dgm:t>
    </dgm:pt>
    <dgm:pt modelId="{53062DE9-2511-493E-8F1E-97B239729FBD}" type="parTrans" cxnId="{AE5D5F33-63F2-4020-AAFB-5ECB62954E73}">
      <dgm:prSet/>
      <dgm:spPr/>
      <dgm:t>
        <a:bodyPr/>
        <a:lstStyle/>
        <a:p>
          <a:endParaRPr lang="en-US" sz="1100">
            <a:latin typeface="微软雅黑" panose="020B0503020204020204" pitchFamily="34" charset="-122"/>
            <a:ea typeface="微软雅黑" panose="020B0503020204020204" pitchFamily="34" charset="-122"/>
          </a:endParaRPr>
        </a:p>
      </dgm:t>
    </dgm:pt>
    <dgm:pt modelId="{706FA712-BEEE-4EFB-B0FB-97A8B8981CE3}" type="sibTrans" cxnId="{AE5D5F33-63F2-4020-AAFB-5ECB62954E73}">
      <dgm:prSet custT="1"/>
      <dgm:spPr/>
      <dgm:t>
        <a:bodyPr/>
        <a:lstStyle/>
        <a:p>
          <a:endParaRPr lang="en-US" sz="1100">
            <a:latin typeface="微软雅黑" panose="020B0503020204020204" pitchFamily="34" charset="-122"/>
            <a:ea typeface="微软雅黑" panose="020B0503020204020204" pitchFamily="34" charset="-122"/>
          </a:endParaRPr>
        </a:p>
      </dgm:t>
    </dgm:pt>
    <dgm:pt modelId="{076BDB5C-5894-4EC6-9A4D-377B5DE46BE9}">
      <dgm:prSet phldrT="[Text]" custT="1"/>
      <dgm:spPr/>
      <dgm:t>
        <a:bodyPr lIns="182880" tIns="182880" rIns="0"/>
        <a:lstStyle/>
        <a:p>
          <a:r>
            <a:rPr lang="zh-CN" altLang="en-US" sz="1800" b="1" dirty="0">
              <a:latin typeface="微软雅黑" panose="020B0503020204020204" pitchFamily="34" charset="-122"/>
              <a:ea typeface="微软雅黑" panose="020B0503020204020204" pitchFamily="34" charset="-122"/>
            </a:rPr>
            <a:t>红外具有红外遥控器的大门</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灯</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空调</a:t>
          </a:r>
          <a:r>
            <a:rPr lang="en-US" altLang="zh-CN" sz="1800" b="1" dirty="0">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电视等</a:t>
          </a:r>
          <a:endParaRPr lang="en-US" sz="1800" b="1" dirty="0">
            <a:latin typeface="微软雅黑" panose="020B0503020204020204" pitchFamily="34" charset="-122"/>
            <a:ea typeface="微软雅黑" panose="020B0503020204020204" pitchFamily="34" charset="-122"/>
          </a:endParaRPr>
        </a:p>
      </dgm:t>
    </dgm:pt>
    <dgm:pt modelId="{F1932EFA-3C02-4420-9545-604A7F787F72}" type="par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F523C894-85EE-4DCA-922A-A4495302321C}" type="sibTrans" cxnId="{BD007D79-6850-439A-A910-4249FF37FA0B}">
      <dgm:prSet/>
      <dgm:spPr/>
      <dgm:t>
        <a:bodyPr/>
        <a:lstStyle/>
        <a:p>
          <a:endParaRPr lang="en-US">
            <a:latin typeface="微软雅黑" panose="020B0503020204020204" pitchFamily="34" charset="-122"/>
            <a:ea typeface="微软雅黑" panose="020B0503020204020204" pitchFamily="34" charset="-122"/>
          </a:endParaRPr>
        </a:p>
      </dgm:t>
    </dgm:pt>
    <dgm:pt modelId="{1DA79400-65A9-4C37-B554-194A2E657ACA}" type="pres">
      <dgm:prSet presAssocID="{FB680873-68F2-4A39-A24B-A7D666BC4F5D}" presName="rootnode" presStyleCnt="0">
        <dgm:presLayoutVars>
          <dgm:chMax/>
          <dgm:chPref/>
          <dgm:dir/>
          <dgm:animLvl val="lvl"/>
        </dgm:presLayoutVars>
      </dgm:prSet>
      <dgm:spPr/>
    </dgm:pt>
    <dgm:pt modelId="{08B89C73-B3BF-4252-882F-D6104FD43E12}" type="pres">
      <dgm:prSet presAssocID="{812F41D0-1F2B-41EC-8812-E4B31A111D17}" presName="composite" presStyleCnt="0"/>
      <dgm:spPr/>
    </dgm:pt>
    <dgm:pt modelId="{8B33A38A-1F26-47E0-AA70-67F9653006E4}" type="pres">
      <dgm:prSet presAssocID="{812F41D0-1F2B-41EC-8812-E4B31A111D17}" presName="LShape" presStyleLbl="alignNode1" presStyleIdx="0" presStyleCnt="7"/>
      <dgm:spPr>
        <a:solidFill>
          <a:schemeClr val="accent1"/>
        </a:solidFill>
        <a:ln>
          <a:noFill/>
        </a:ln>
      </dgm:spPr>
    </dgm:pt>
    <dgm:pt modelId="{7130075C-DAED-4D1D-AB37-763F1A262D9E}" type="pres">
      <dgm:prSet presAssocID="{812F41D0-1F2B-41EC-8812-E4B31A111D17}" presName="ParentText" presStyleLbl="revTx" presStyleIdx="0" presStyleCnt="4">
        <dgm:presLayoutVars>
          <dgm:chMax val="0"/>
          <dgm:chPref val="0"/>
          <dgm:bulletEnabled val="1"/>
        </dgm:presLayoutVars>
      </dgm:prSet>
      <dgm:spPr/>
    </dgm:pt>
    <dgm:pt modelId="{AE00A12C-A488-48B5-8196-9F097818204F}" type="pres">
      <dgm:prSet presAssocID="{812F41D0-1F2B-41EC-8812-E4B31A111D17}" presName="Triangle" presStyleLbl="alignNode1" presStyleIdx="1" presStyleCnt="7"/>
      <dgm:spPr>
        <a:solidFill>
          <a:schemeClr val="accent1"/>
        </a:solidFill>
        <a:ln>
          <a:noFill/>
        </a:ln>
      </dgm:spPr>
    </dgm:pt>
    <dgm:pt modelId="{23A247DF-6E25-4A68-B991-9207D7A1E735}" type="pres">
      <dgm:prSet presAssocID="{28471656-CAE5-44C8-ACEF-DEE78CB5263B}" presName="sibTrans" presStyleCnt="0"/>
      <dgm:spPr/>
    </dgm:pt>
    <dgm:pt modelId="{877EBC66-0B64-405D-8317-E7F5AB4C2ADF}" type="pres">
      <dgm:prSet presAssocID="{28471656-CAE5-44C8-ACEF-DEE78CB5263B}" presName="space" presStyleCnt="0"/>
      <dgm:spPr/>
    </dgm:pt>
    <dgm:pt modelId="{E30716D1-316E-4344-818C-7D5EC3FA2F6D}" type="pres">
      <dgm:prSet presAssocID="{C3A66748-DA39-4C81-915F-F3CB354F4EFF}" presName="composite" presStyleCnt="0"/>
      <dgm:spPr/>
    </dgm:pt>
    <dgm:pt modelId="{B0690B07-0F0A-4711-8D4B-3B5F7D4E2986}" type="pres">
      <dgm:prSet presAssocID="{C3A66748-DA39-4C81-915F-F3CB354F4EFF}" presName="LShape" presStyleLbl="alignNode1" presStyleIdx="2" presStyleCnt="7"/>
      <dgm:spPr>
        <a:solidFill>
          <a:schemeClr val="accent2"/>
        </a:solidFill>
        <a:ln>
          <a:noFill/>
        </a:ln>
      </dgm:spPr>
    </dgm:pt>
    <dgm:pt modelId="{32D9CF60-53A5-44B9-9097-60904E7CE431}" type="pres">
      <dgm:prSet presAssocID="{C3A66748-DA39-4C81-915F-F3CB354F4EFF}" presName="ParentText" presStyleLbl="revTx" presStyleIdx="1" presStyleCnt="4">
        <dgm:presLayoutVars>
          <dgm:chMax val="0"/>
          <dgm:chPref val="0"/>
          <dgm:bulletEnabled val="1"/>
        </dgm:presLayoutVars>
      </dgm:prSet>
      <dgm:spPr/>
    </dgm:pt>
    <dgm:pt modelId="{A20B5860-8224-4097-904D-B73672C9F839}" type="pres">
      <dgm:prSet presAssocID="{C3A66748-DA39-4C81-915F-F3CB354F4EFF}" presName="Triangle" presStyleLbl="alignNode1" presStyleIdx="3" presStyleCnt="7"/>
      <dgm:spPr>
        <a:solidFill>
          <a:schemeClr val="accent2"/>
        </a:solidFill>
        <a:ln>
          <a:noFill/>
        </a:ln>
      </dgm:spPr>
    </dgm:pt>
    <dgm:pt modelId="{26C28728-0B89-43D0-A531-C2B39B4EA0AB}" type="pres">
      <dgm:prSet presAssocID="{409D53DB-34C2-4C65-88B2-F22B4BFF72E6}" presName="sibTrans" presStyleCnt="0"/>
      <dgm:spPr/>
    </dgm:pt>
    <dgm:pt modelId="{69B3FE3C-4D84-42A7-BCEE-48E643EE3C1D}" type="pres">
      <dgm:prSet presAssocID="{409D53DB-34C2-4C65-88B2-F22B4BFF72E6}" presName="space" presStyleCnt="0"/>
      <dgm:spPr/>
    </dgm:pt>
    <dgm:pt modelId="{01989E35-CBA2-4ED3-9836-746744133E01}" type="pres">
      <dgm:prSet presAssocID="{5D1F307A-4FC4-4DCC-AFB5-6B7AAE741726}" presName="composite" presStyleCnt="0"/>
      <dgm:spPr/>
    </dgm:pt>
    <dgm:pt modelId="{3FB716FB-D28B-4017-9E73-424A704CD315}" type="pres">
      <dgm:prSet presAssocID="{5D1F307A-4FC4-4DCC-AFB5-6B7AAE741726}" presName="LShape" presStyleLbl="alignNode1" presStyleIdx="4" presStyleCnt="7"/>
      <dgm:spPr>
        <a:solidFill>
          <a:schemeClr val="accent3"/>
        </a:solidFill>
        <a:ln>
          <a:noFill/>
        </a:ln>
      </dgm:spPr>
    </dgm:pt>
    <dgm:pt modelId="{B972AA22-F389-426E-BCC4-61B96D35266C}" type="pres">
      <dgm:prSet presAssocID="{5D1F307A-4FC4-4DCC-AFB5-6B7AAE741726}" presName="ParentText" presStyleLbl="revTx" presStyleIdx="2" presStyleCnt="4">
        <dgm:presLayoutVars>
          <dgm:chMax val="0"/>
          <dgm:chPref val="0"/>
          <dgm:bulletEnabled val="1"/>
        </dgm:presLayoutVars>
      </dgm:prSet>
      <dgm:spPr/>
    </dgm:pt>
    <dgm:pt modelId="{03B67CC5-9C39-4C8D-A9D8-8C98AF000AF1}" type="pres">
      <dgm:prSet presAssocID="{5D1F307A-4FC4-4DCC-AFB5-6B7AAE741726}" presName="Triangle" presStyleLbl="alignNode1" presStyleIdx="5" presStyleCnt="7"/>
      <dgm:spPr>
        <a:solidFill>
          <a:schemeClr val="accent3"/>
        </a:solidFill>
        <a:ln>
          <a:noFill/>
        </a:ln>
      </dgm:spPr>
    </dgm:pt>
    <dgm:pt modelId="{2595269F-07D4-4FBB-8173-03BEF635E108}" type="pres">
      <dgm:prSet presAssocID="{706FA712-BEEE-4EFB-B0FB-97A8B8981CE3}" presName="sibTrans" presStyleCnt="0"/>
      <dgm:spPr/>
    </dgm:pt>
    <dgm:pt modelId="{B0E778B3-10A6-4E48-A9DD-127DACEB23DB}" type="pres">
      <dgm:prSet presAssocID="{706FA712-BEEE-4EFB-B0FB-97A8B8981CE3}" presName="space" presStyleCnt="0"/>
      <dgm:spPr/>
    </dgm:pt>
    <dgm:pt modelId="{4E877A7C-0D11-4BD0-906B-ED09E67BE23B}" type="pres">
      <dgm:prSet presAssocID="{076BDB5C-5894-4EC6-9A4D-377B5DE46BE9}" presName="composite" presStyleCnt="0"/>
      <dgm:spPr/>
    </dgm:pt>
    <dgm:pt modelId="{1B22D62F-62E9-4CE4-826B-10FD5511BE35}" type="pres">
      <dgm:prSet presAssocID="{076BDB5C-5894-4EC6-9A4D-377B5DE46BE9}" presName="LShape" presStyleLbl="alignNode1" presStyleIdx="6" presStyleCnt="7"/>
      <dgm:spPr>
        <a:ln>
          <a:noFill/>
        </a:ln>
      </dgm:spPr>
    </dgm:pt>
    <dgm:pt modelId="{084C1BCE-8DE3-4CD1-8840-4FB781042B41}" type="pres">
      <dgm:prSet presAssocID="{076BDB5C-5894-4EC6-9A4D-377B5DE46BE9}" presName="ParentText" presStyleLbl="revTx" presStyleIdx="3" presStyleCnt="4">
        <dgm:presLayoutVars>
          <dgm:chMax val="0"/>
          <dgm:chPref val="0"/>
          <dgm:bulletEnabled val="1"/>
        </dgm:presLayoutVars>
      </dgm:prSet>
      <dgm:spPr/>
    </dgm:pt>
  </dgm:ptLst>
  <dgm:cxnLst>
    <dgm:cxn modelId="{AE5D5F33-63F2-4020-AAFB-5ECB62954E73}" srcId="{FB680873-68F2-4A39-A24B-A7D666BC4F5D}" destId="{5D1F307A-4FC4-4DCC-AFB5-6B7AAE741726}" srcOrd="2" destOrd="0" parTransId="{53062DE9-2511-493E-8F1E-97B239729FBD}" sibTransId="{706FA712-BEEE-4EFB-B0FB-97A8B8981CE3}"/>
    <dgm:cxn modelId="{52908244-E42D-49DA-98C9-75D4C82205A9}" type="presOf" srcId="{FB680873-68F2-4A39-A24B-A7D666BC4F5D}" destId="{1DA79400-65A9-4C37-B554-194A2E657ACA}" srcOrd="0" destOrd="0" presId="urn:microsoft.com/office/officeart/2009/3/layout/StepUpProcess"/>
    <dgm:cxn modelId="{FBBE2370-6C50-406A-9663-C90C1579FFF1}" type="presOf" srcId="{812F41D0-1F2B-41EC-8812-E4B31A111D17}" destId="{7130075C-DAED-4D1D-AB37-763F1A262D9E}" srcOrd="0" destOrd="0" presId="urn:microsoft.com/office/officeart/2009/3/layout/StepUpProcess"/>
    <dgm:cxn modelId="{BD007D79-6850-439A-A910-4249FF37FA0B}" srcId="{FB680873-68F2-4A39-A24B-A7D666BC4F5D}" destId="{076BDB5C-5894-4EC6-9A4D-377B5DE46BE9}" srcOrd="3" destOrd="0" parTransId="{F1932EFA-3C02-4420-9545-604A7F787F72}" sibTransId="{F523C894-85EE-4DCA-922A-A4495302321C}"/>
    <dgm:cxn modelId="{EF7DD659-0717-438E-985F-3BA7C954CF34}" srcId="{FB680873-68F2-4A39-A24B-A7D666BC4F5D}" destId="{812F41D0-1F2B-41EC-8812-E4B31A111D17}" srcOrd="0" destOrd="0" parTransId="{93459CD5-D8B7-4A23-B42A-6A7B964485DD}" sibTransId="{28471656-CAE5-44C8-ACEF-DEE78CB5263B}"/>
    <dgm:cxn modelId="{7897AB9A-D264-4DA1-8F36-22F6890BD11A}" type="presOf" srcId="{C3A66748-DA39-4C81-915F-F3CB354F4EFF}" destId="{32D9CF60-53A5-44B9-9097-60904E7CE431}" srcOrd="0" destOrd="0" presId="urn:microsoft.com/office/officeart/2009/3/layout/StepUpProcess"/>
    <dgm:cxn modelId="{5EB614BB-9739-4A2D-883A-0B245F40E90E}" type="presOf" srcId="{5D1F307A-4FC4-4DCC-AFB5-6B7AAE741726}" destId="{B972AA22-F389-426E-BCC4-61B96D35266C}" srcOrd="0" destOrd="0" presId="urn:microsoft.com/office/officeart/2009/3/layout/StepUpProcess"/>
    <dgm:cxn modelId="{D53C82F0-7424-4674-AF95-3EB28A55C77E}" srcId="{FB680873-68F2-4A39-A24B-A7D666BC4F5D}" destId="{C3A66748-DA39-4C81-915F-F3CB354F4EFF}" srcOrd="1" destOrd="0" parTransId="{51A19338-8F36-41F0-856C-3075008FCA3D}" sibTransId="{409D53DB-34C2-4C65-88B2-F22B4BFF72E6}"/>
    <dgm:cxn modelId="{548CF5F8-9876-4C46-A42D-C02431C2F50F}" type="presOf" srcId="{076BDB5C-5894-4EC6-9A4D-377B5DE46BE9}" destId="{084C1BCE-8DE3-4CD1-8840-4FB781042B41}" srcOrd="0" destOrd="0" presId="urn:microsoft.com/office/officeart/2009/3/layout/StepUpProcess"/>
    <dgm:cxn modelId="{A2610378-F1EF-49FB-BE7D-CD3576A07F0F}" type="presParOf" srcId="{1DA79400-65A9-4C37-B554-194A2E657ACA}" destId="{08B89C73-B3BF-4252-882F-D6104FD43E12}" srcOrd="0" destOrd="0" presId="urn:microsoft.com/office/officeart/2009/3/layout/StepUpProcess"/>
    <dgm:cxn modelId="{B7EF5ED6-F240-42FB-B0CA-8933A2B5EBDF}" type="presParOf" srcId="{08B89C73-B3BF-4252-882F-D6104FD43E12}" destId="{8B33A38A-1F26-47E0-AA70-67F9653006E4}" srcOrd="0" destOrd="0" presId="urn:microsoft.com/office/officeart/2009/3/layout/StepUpProcess"/>
    <dgm:cxn modelId="{28BECB6A-C0FC-4971-A5C2-EC807802189B}" type="presParOf" srcId="{08B89C73-B3BF-4252-882F-D6104FD43E12}" destId="{7130075C-DAED-4D1D-AB37-763F1A262D9E}" srcOrd="1" destOrd="0" presId="urn:microsoft.com/office/officeart/2009/3/layout/StepUpProcess"/>
    <dgm:cxn modelId="{D129CCD6-F9A1-40F0-855C-7F8DFF69D628}" type="presParOf" srcId="{08B89C73-B3BF-4252-882F-D6104FD43E12}" destId="{AE00A12C-A488-48B5-8196-9F097818204F}" srcOrd="2" destOrd="0" presId="urn:microsoft.com/office/officeart/2009/3/layout/StepUpProcess"/>
    <dgm:cxn modelId="{8A21D989-2CF1-401A-BAA5-A2FD3D43E626}" type="presParOf" srcId="{1DA79400-65A9-4C37-B554-194A2E657ACA}" destId="{23A247DF-6E25-4A68-B991-9207D7A1E735}" srcOrd="1" destOrd="0" presId="urn:microsoft.com/office/officeart/2009/3/layout/StepUpProcess"/>
    <dgm:cxn modelId="{4BE55E3E-F55E-46FC-9326-C6B11AE90630}" type="presParOf" srcId="{23A247DF-6E25-4A68-B991-9207D7A1E735}" destId="{877EBC66-0B64-405D-8317-E7F5AB4C2ADF}" srcOrd="0" destOrd="0" presId="urn:microsoft.com/office/officeart/2009/3/layout/StepUpProcess"/>
    <dgm:cxn modelId="{2F516BC5-20FF-4C84-B463-176573A2C80C}" type="presParOf" srcId="{1DA79400-65A9-4C37-B554-194A2E657ACA}" destId="{E30716D1-316E-4344-818C-7D5EC3FA2F6D}" srcOrd="2" destOrd="0" presId="urn:microsoft.com/office/officeart/2009/3/layout/StepUpProcess"/>
    <dgm:cxn modelId="{B1ABA625-BE34-4EFC-AC51-2C27A0991C51}" type="presParOf" srcId="{E30716D1-316E-4344-818C-7D5EC3FA2F6D}" destId="{B0690B07-0F0A-4711-8D4B-3B5F7D4E2986}" srcOrd="0" destOrd="0" presId="urn:microsoft.com/office/officeart/2009/3/layout/StepUpProcess"/>
    <dgm:cxn modelId="{B3CBB53A-A266-411E-8CE8-D523DBFBBD05}" type="presParOf" srcId="{E30716D1-316E-4344-818C-7D5EC3FA2F6D}" destId="{32D9CF60-53A5-44B9-9097-60904E7CE431}" srcOrd="1" destOrd="0" presId="urn:microsoft.com/office/officeart/2009/3/layout/StepUpProcess"/>
    <dgm:cxn modelId="{1C288EC5-936B-40F0-A0C1-ADC00B8347B1}" type="presParOf" srcId="{E30716D1-316E-4344-818C-7D5EC3FA2F6D}" destId="{A20B5860-8224-4097-904D-B73672C9F839}" srcOrd="2" destOrd="0" presId="urn:microsoft.com/office/officeart/2009/3/layout/StepUpProcess"/>
    <dgm:cxn modelId="{B7FD2544-402F-4911-8BBB-7D6E53B26011}" type="presParOf" srcId="{1DA79400-65A9-4C37-B554-194A2E657ACA}" destId="{26C28728-0B89-43D0-A531-C2B39B4EA0AB}" srcOrd="3" destOrd="0" presId="urn:microsoft.com/office/officeart/2009/3/layout/StepUpProcess"/>
    <dgm:cxn modelId="{8DB5EB35-4166-4EC6-9759-A619A3FA5E59}" type="presParOf" srcId="{26C28728-0B89-43D0-A531-C2B39B4EA0AB}" destId="{69B3FE3C-4D84-42A7-BCEE-48E643EE3C1D}" srcOrd="0" destOrd="0" presId="urn:microsoft.com/office/officeart/2009/3/layout/StepUpProcess"/>
    <dgm:cxn modelId="{96541BB8-BF79-4E12-81B3-63FB7CE51C6F}" type="presParOf" srcId="{1DA79400-65A9-4C37-B554-194A2E657ACA}" destId="{01989E35-CBA2-4ED3-9836-746744133E01}" srcOrd="4" destOrd="0" presId="urn:microsoft.com/office/officeart/2009/3/layout/StepUpProcess"/>
    <dgm:cxn modelId="{D1A0ADD4-4C1C-47B9-8C8C-A9B564D5AB70}" type="presParOf" srcId="{01989E35-CBA2-4ED3-9836-746744133E01}" destId="{3FB716FB-D28B-4017-9E73-424A704CD315}" srcOrd="0" destOrd="0" presId="urn:microsoft.com/office/officeart/2009/3/layout/StepUpProcess"/>
    <dgm:cxn modelId="{E7A0E859-DBAC-4714-AE42-AEE4BEE901CD}" type="presParOf" srcId="{01989E35-CBA2-4ED3-9836-746744133E01}" destId="{B972AA22-F389-426E-BCC4-61B96D35266C}" srcOrd="1" destOrd="0" presId="urn:microsoft.com/office/officeart/2009/3/layout/StepUpProcess"/>
    <dgm:cxn modelId="{369A4801-CE7B-4620-AB4C-EEC89E641E9B}" type="presParOf" srcId="{01989E35-CBA2-4ED3-9836-746744133E01}" destId="{03B67CC5-9C39-4C8D-A9D8-8C98AF000AF1}" srcOrd="2" destOrd="0" presId="urn:microsoft.com/office/officeart/2009/3/layout/StepUpProcess"/>
    <dgm:cxn modelId="{0AF88EC9-3A87-42BA-9F78-860655327384}" type="presParOf" srcId="{1DA79400-65A9-4C37-B554-194A2E657ACA}" destId="{2595269F-07D4-4FBB-8173-03BEF635E108}" srcOrd="5" destOrd="0" presId="urn:microsoft.com/office/officeart/2009/3/layout/StepUpProcess"/>
    <dgm:cxn modelId="{EEC526EB-21D7-4EE4-B0F7-056A23FAD091}" type="presParOf" srcId="{2595269F-07D4-4FBB-8173-03BEF635E108}" destId="{B0E778B3-10A6-4E48-A9DD-127DACEB23DB}" srcOrd="0" destOrd="0" presId="urn:microsoft.com/office/officeart/2009/3/layout/StepUpProcess"/>
    <dgm:cxn modelId="{3B6E7B52-FCFF-4C37-919A-525D497935D9}" type="presParOf" srcId="{1DA79400-65A9-4C37-B554-194A2E657ACA}" destId="{4E877A7C-0D11-4BD0-906B-ED09E67BE23B}" srcOrd="6" destOrd="0" presId="urn:microsoft.com/office/officeart/2009/3/layout/StepUpProcess"/>
    <dgm:cxn modelId="{7EB24AD0-E96B-4AB5-B6B1-C0106D58E4E7}" type="presParOf" srcId="{4E877A7C-0D11-4BD0-906B-ED09E67BE23B}" destId="{1B22D62F-62E9-4CE4-826B-10FD5511BE35}" srcOrd="0" destOrd="0" presId="urn:microsoft.com/office/officeart/2009/3/layout/StepUpProcess"/>
    <dgm:cxn modelId="{061E53E8-26D6-486B-8833-865EBD51C0D1}" type="presParOf" srcId="{4E877A7C-0D11-4BD0-906B-ED09E67BE23B}" destId="{084C1BCE-8DE3-4CD1-8840-4FB781042B41}" srcOrd="1" destOrd="0" presId="urn:microsoft.com/office/officeart/2009/3/layout/StepU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3A38A-1F26-47E0-AA70-67F9653006E4}">
      <dsp:nvSpPr>
        <dsp:cNvPr id="0" name=""/>
        <dsp:cNvSpPr/>
      </dsp:nvSpPr>
      <dsp:spPr>
        <a:xfrm rot="5400000">
          <a:off x="379953" y="1821699"/>
          <a:ext cx="1133910" cy="1886801"/>
        </a:xfrm>
        <a:prstGeom prst="corner">
          <a:avLst>
            <a:gd name="adj1" fmla="val 16120"/>
            <a:gd name="adj2" fmla="val 1611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130075C-DAED-4D1D-AB37-763F1A262D9E}">
      <dsp:nvSpPr>
        <dsp:cNvPr id="0" name=""/>
        <dsp:cNvSpPr/>
      </dsp:nvSpPr>
      <dsp:spPr>
        <a:xfrm>
          <a:off x="190675" y="2385446"/>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摄像头</a:t>
          </a:r>
          <a:endParaRPr lang="en-US" sz="1800" b="1" kern="1200" dirty="0">
            <a:latin typeface="微软雅黑" panose="020B0503020204020204" pitchFamily="34" charset="-122"/>
            <a:ea typeface="微软雅黑" panose="020B0503020204020204" pitchFamily="34" charset="-122"/>
          </a:endParaRPr>
        </a:p>
      </dsp:txBody>
      <dsp:txXfrm>
        <a:off x="190675" y="2385446"/>
        <a:ext cx="1703415" cy="1493143"/>
      </dsp:txXfrm>
    </dsp:sp>
    <dsp:sp modelId="{AE00A12C-A488-48B5-8196-9F097818204F}">
      <dsp:nvSpPr>
        <dsp:cNvPr id="0" name=""/>
        <dsp:cNvSpPr/>
      </dsp:nvSpPr>
      <dsp:spPr>
        <a:xfrm>
          <a:off x="1572691" y="1682791"/>
          <a:ext cx="321399" cy="321399"/>
        </a:xfrm>
        <a:prstGeom prst="triangle">
          <a:avLst>
            <a:gd name="adj" fmla="val 100000"/>
          </a:avLst>
        </a:prstGeom>
        <a:solidFill>
          <a:schemeClr val="accent1"/>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690B07-0F0A-4711-8D4B-3B5F7D4E2986}">
      <dsp:nvSpPr>
        <dsp:cNvPr id="0" name=""/>
        <dsp:cNvSpPr/>
      </dsp:nvSpPr>
      <dsp:spPr>
        <a:xfrm rot="5400000">
          <a:off x="2465266" y="1305686"/>
          <a:ext cx="1133910" cy="1886801"/>
        </a:xfrm>
        <a:prstGeom prst="corner">
          <a:avLst>
            <a:gd name="adj1" fmla="val 16120"/>
            <a:gd name="adj2" fmla="val 1611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D9CF60-53A5-44B9-9097-60904E7CE431}">
      <dsp:nvSpPr>
        <dsp:cNvPr id="0" name=""/>
        <dsp:cNvSpPr/>
      </dsp:nvSpPr>
      <dsp:spPr>
        <a:xfrm>
          <a:off x="2275988" y="1869434"/>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树莓派套件</a:t>
          </a:r>
          <a:endParaRPr lang="en-US" sz="1800" b="1" kern="1200" dirty="0">
            <a:latin typeface="微软雅黑" panose="020B0503020204020204" pitchFamily="34" charset="-122"/>
            <a:ea typeface="微软雅黑" panose="020B0503020204020204" pitchFamily="34" charset="-122"/>
          </a:endParaRPr>
        </a:p>
      </dsp:txBody>
      <dsp:txXfrm>
        <a:off x="2275988" y="1869434"/>
        <a:ext cx="1703415" cy="1493143"/>
      </dsp:txXfrm>
    </dsp:sp>
    <dsp:sp modelId="{A20B5860-8224-4097-904D-B73672C9F839}">
      <dsp:nvSpPr>
        <dsp:cNvPr id="0" name=""/>
        <dsp:cNvSpPr/>
      </dsp:nvSpPr>
      <dsp:spPr>
        <a:xfrm>
          <a:off x="3658004" y="1166778"/>
          <a:ext cx="321399" cy="321399"/>
        </a:xfrm>
        <a:prstGeom prst="triangle">
          <a:avLst>
            <a:gd name="adj" fmla="val 100000"/>
          </a:avLst>
        </a:prstGeom>
        <a:solidFill>
          <a:schemeClr val="accent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B716FB-D28B-4017-9E73-424A704CD315}">
      <dsp:nvSpPr>
        <dsp:cNvPr id="0" name=""/>
        <dsp:cNvSpPr/>
      </dsp:nvSpPr>
      <dsp:spPr>
        <a:xfrm rot="5400000">
          <a:off x="4550579" y="789674"/>
          <a:ext cx="1133910" cy="1886801"/>
        </a:xfrm>
        <a:prstGeom prst="corner">
          <a:avLst>
            <a:gd name="adj1" fmla="val 16120"/>
            <a:gd name="adj2" fmla="val 1611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72AA22-F389-426E-BCC4-61B96D35266C}">
      <dsp:nvSpPr>
        <dsp:cNvPr id="0" name=""/>
        <dsp:cNvSpPr/>
      </dsp:nvSpPr>
      <dsp:spPr>
        <a:xfrm>
          <a:off x="4361301" y="1353421"/>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功放喇叭</a:t>
          </a:r>
          <a:endParaRPr lang="en-US" sz="1800" b="1" kern="1200" dirty="0">
            <a:latin typeface="微软雅黑" panose="020B0503020204020204" pitchFamily="34" charset="-122"/>
            <a:ea typeface="微软雅黑" panose="020B0503020204020204" pitchFamily="34" charset="-122"/>
          </a:endParaRPr>
        </a:p>
      </dsp:txBody>
      <dsp:txXfrm>
        <a:off x="4361301" y="1353421"/>
        <a:ext cx="1703415" cy="1493143"/>
      </dsp:txXfrm>
    </dsp:sp>
    <dsp:sp modelId="{03B67CC5-9C39-4C8D-A9D8-8C98AF000AF1}">
      <dsp:nvSpPr>
        <dsp:cNvPr id="0" name=""/>
        <dsp:cNvSpPr/>
      </dsp:nvSpPr>
      <dsp:spPr>
        <a:xfrm>
          <a:off x="5743317" y="650765"/>
          <a:ext cx="321399" cy="321399"/>
        </a:xfrm>
        <a:prstGeom prst="triangle">
          <a:avLst>
            <a:gd name="adj" fmla="val 100000"/>
          </a:avLst>
        </a:prstGeom>
        <a:solidFill>
          <a:schemeClr val="accent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22D62F-62E9-4CE4-826B-10FD5511BE35}">
      <dsp:nvSpPr>
        <dsp:cNvPr id="0" name=""/>
        <dsp:cNvSpPr/>
      </dsp:nvSpPr>
      <dsp:spPr>
        <a:xfrm rot="5400000">
          <a:off x="6635891" y="273661"/>
          <a:ext cx="1133910" cy="1886801"/>
        </a:xfrm>
        <a:prstGeom prst="corner">
          <a:avLst>
            <a:gd name="adj1" fmla="val 16120"/>
            <a:gd name="adj2" fmla="val 16110"/>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4C1BCE-8DE3-4CD1-8840-4FB781042B41}">
      <dsp:nvSpPr>
        <dsp:cNvPr id="0" name=""/>
        <dsp:cNvSpPr/>
      </dsp:nvSpPr>
      <dsp:spPr>
        <a:xfrm>
          <a:off x="6446614" y="837408"/>
          <a:ext cx="1703415" cy="14931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880" tIns="182880" rIns="0" bIns="68580" numCol="1" spcCol="1270" anchor="t"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红外具有红外遥控器的大门</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灯</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空调</a:t>
          </a:r>
          <a:r>
            <a:rPr lang="en-US" altLang="zh-CN" sz="1800" b="1" kern="1200" dirty="0">
              <a:latin typeface="微软雅黑" panose="020B0503020204020204" pitchFamily="34" charset="-122"/>
              <a:ea typeface="微软雅黑" panose="020B0503020204020204" pitchFamily="34" charset="-122"/>
            </a:rPr>
            <a:t>/</a:t>
          </a:r>
          <a:r>
            <a:rPr lang="zh-CN" altLang="en-US" sz="1800" b="1" kern="1200" dirty="0">
              <a:latin typeface="微软雅黑" panose="020B0503020204020204" pitchFamily="34" charset="-122"/>
              <a:ea typeface="微软雅黑" panose="020B0503020204020204" pitchFamily="34" charset="-122"/>
            </a:rPr>
            <a:t>电视等</a:t>
          </a:r>
          <a:endParaRPr lang="en-US" sz="1800" b="1" kern="1200" dirty="0">
            <a:latin typeface="微软雅黑" panose="020B0503020204020204" pitchFamily="34" charset="-122"/>
            <a:ea typeface="微软雅黑" panose="020B0503020204020204" pitchFamily="34" charset="-122"/>
          </a:endParaRPr>
        </a:p>
      </dsp:txBody>
      <dsp:txXfrm>
        <a:off x="6446614" y="837408"/>
        <a:ext cx="1703415" cy="1493143"/>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58C255-79C3-45A8-945E-2C61C3C6BAA9}" type="datetimeFigureOut">
              <a:rPr lang="zh-CN" altLang="en-US" smtClean="0"/>
              <a:t>2019/9/1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679852-FE9E-45B5-93CD-6D9F89316D6C}" type="slidenum">
              <a:rPr lang="zh-CN" altLang="en-US" smtClean="0"/>
              <a:t>‹#›</a:t>
            </a:fld>
            <a:endParaRPr lang="zh-CN" altLang="en-US"/>
          </a:p>
        </p:txBody>
      </p:sp>
    </p:spTree>
    <p:extLst>
      <p:ext uri="{BB962C8B-B14F-4D97-AF65-F5344CB8AC3E}">
        <p14:creationId xmlns:p14="http://schemas.microsoft.com/office/powerpoint/2010/main" val="390825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1</a:t>
            </a:fld>
            <a:endParaRPr lang="zh-CN" altLang="en-US"/>
          </a:p>
        </p:txBody>
      </p:sp>
    </p:spTree>
    <p:extLst>
      <p:ext uri="{BB962C8B-B14F-4D97-AF65-F5344CB8AC3E}">
        <p14:creationId xmlns:p14="http://schemas.microsoft.com/office/powerpoint/2010/main" val="332418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人脸识别解锁（</a:t>
            </a:r>
            <a:r>
              <a:rPr lang="en-US" altLang="zh-CN" sz="1200" b="0" i="0" kern="1200" dirty="0">
                <a:solidFill>
                  <a:schemeClr val="tx1"/>
                </a:solidFill>
                <a:effectLst/>
                <a:latin typeface="+mn-lt"/>
                <a:ea typeface="+mn-ea"/>
                <a:cs typeface="+mn-cs"/>
              </a:rPr>
              <a:t>face-to-unlock</a:t>
            </a:r>
            <a:r>
              <a:rPr lang="zh-CN" altLang="en-US" sz="1200" b="0" i="0" kern="1200" dirty="0">
                <a:solidFill>
                  <a:schemeClr val="tx1"/>
                </a:solidFill>
                <a:effectLst/>
                <a:latin typeface="+mn-lt"/>
                <a:ea typeface="+mn-ea"/>
                <a:cs typeface="+mn-cs"/>
              </a:rPr>
              <a:t>），是人脸识别技术之一，具体指通过识别人脸来允许用户完全获取设备中存储的个人信息的技术。该项技术已经在计算机登录、手机登录等信息安全领域得到实际应用，如三星</a:t>
            </a:r>
            <a:r>
              <a:rPr lang="en-US" altLang="zh-CN" sz="1200" b="0" i="0" kern="1200" dirty="0">
                <a:solidFill>
                  <a:schemeClr val="tx1"/>
                </a:solidFill>
                <a:effectLst/>
                <a:latin typeface="+mn-lt"/>
                <a:ea typeface="+mn-ea"/>
                <a:cs typeface="+mn-cs"/>
              </a:rPr>
              <a:t>GalaxyS3</a:t>
            </a:r>
            <a:r>
              <a:rPr lang="zh-CN" altLang="en-US" sz="1200" b="0" i="0" kern="1200" dirty="0">
                <a:solidFill>
                  <a:schemeClr val="tx1"/>
                </a:solidFill>
                <a:effectLst/>
                <a:latin typeface="+mn-lt"/>
                <a:ea typeface="+mn-ea"/>
                <a:cs typeface="+mn-cs"/>
              </a:rPr>
              <a:t>就拥有一个“人脸识别解锁”应用。</a:t>
            </a:r>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2</a:t>
            </a:fld>
            <a:endParaRPr lang="zh-CN" altLang="en-US"/>
          </a:p>
        </p:txBody>
      </p:sp>
    </p:spTree>
    <p:extLst>
      <p:ext uri="{BB962C8B-B14F-4D97-AF65-F5344CB8AC3E}">
        <p14:creationId xmlns:p14="http://schemas.microsoft.com/office/powerpoint/2010/main" val="1594023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3</a:t>
            </a:fld>
            <a:endParaRPr lang="zh-CN" altLang="en-US"/>
          </a:p>
        </p:txBody>
      </p:sp>
    </p:spTree>
    <p:extLst>
      <p:ext uri="{BB962C8B-B14F-4D97-AF65-F5344CB8AC3E}">
        <p14:creationId xmlns:p14="http://schemas.microsoft.com/office/powerpoint/2010/main" val="2269571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4</a:t>
            </a:fld>
            <a:endParaRPr lang="zh-CN" altLang="en-US"/>
          </a:p>
        </p:txBody>
      </p:sp>
    </p:spTree>
    <p:extLst>
      <p:ext uri="{BB962C8B-B14F-4D97-AF65-F5344CB8AC3E}">
        <p14:creationId xmlns:p14="http://schemas.microsoft.com/office/powerpoint/2010/main" val="131809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5</a:t>
            </a:fld>
            <a:endParaRPr lang="zh-CN" altLang="en-US"/>
          </a:p>
        </p:txBody>
      </p:sp>
    </p:spTree>
    <p:extLst>
      <p:ext uri="{BB962C8B-B14F-4D97-AF65-F5344CB8AC3E}">
        <p14:creationId xmlns:p14="http://schemas.microsoft.com/office/powerpoint/2010/main" val="529234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6</a:t>
            </a:fld>
            <a:endParaRPr lang="zh-CN" altLang="en-US"/>
          </a:p>
        </p:txBody>
      </p:sp>
    </p:spTree>
    <p:extLst>
      <p:ext uri="{BB962C8B-B14F-4D97-AF65-F5344CB8AC3E}">
        <p14:creationId xmlns:p14="http://schemas.microsoft.com/office/powerpoint/2010/main" val="357205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8679852-FE9E-45B5-93CD-6D9F89316D6C}" type="slidenum">
              <a:rPr lang="zh-CN" altLang="en-US" smtClean="0"/>
              <a:t>7</a:t>
            </a:fld>
            <a:endParaRPr lang="zh-CN" altLang="en-US"/>
          </a:p>
        </p:txBody>
      </p:sp>
    </p:spTree>
    <p:extLst>
      <p:ext uri="{BB962C8B-B14F-4D97-AF65-F5344CB8AC3E}">
        <p14:creationId xmlns:p14="http://schemas.microsoft.com/office/powerpoint/2010/main" val="4015588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8679852-FE9E-45B5-93CD-6D9F89316D6C}" type="slidenum">
              <a:rPr lang="zh-CN" altLang="en-US" smtClean="0"/>
              <a:t>8</a:t>
            </a:fld>
            <a:endParaRPr lang="zh-CN" altLang="en-US"/>
          </a:p>
        </p:txBody>
      </p:sp>
    </p:spTree>
    <p:extLst>
      <p:ext uri="{BB962C8B-B14F-4D97-AF65-F5344CB8AC3E}">
        <p14:creationId xmlns:p14="http://schemas.microsoft.com/office/powerpoint/2010/main" val="3461049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4E61829-E50B-4091-AE21-893680968DF2}" type="slidenum">
              <a:rPr lang="zh-CN" altLang="en-US" smtClean="0"/>
              <a:t>9</a:t>
            </a:fld>
            <a:endParaRPr lang="zh-CN" altLang="en-US"/>
          </a:p>
        </p:txBody>
      </p:sp>
    </p:spTree>
    <p:extLst>
      <p:ext uri="{BB962C8B-B14F-4D97-AF65-F5344CB8AC3E}">
        <p14:creationId xmlns:p14="http://schemas.microsoft.com/office/powerpoint/2010/main" val="55697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p:spTree>
      <p:nvGrpSpPr>
        <p:cNvPr id="1" name=""/>
        <p:cNvGrpSpPr/>
        <p:nvPr/>
      </p:nvGrpSpPr>
      <p:grpSpPr>
        <a:xfrm>
          <a:off x="0" y="0"/>
          <a:ext cx="0" cy="0"/>
          <a:chOff x="0" y="0"/>
          <a:chExt cx="0" cy="0"/>
        </a:xfrm>
      </p:grpSpPr>
      <p:cxnSp>
        <p:nvCxnSpPr>
          <p:cNvPr id="2" name="Straight Connector 36">
            <a:extLst>
              <a:ext uri="{FF2B5EF4-FFF2-40B4-BE49-F238E27FC236}">
                <a16:creationId xmlns:a16="http://schemas.microsoft.com/office/drawing/2014/main" id="{22017110-91E4-4793-B325-E27CADAEF9B9}"/>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4901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609600" y="8333734"/>
            <a:ext cx="2844800" cy="365125"/>
          </a:xfrm>
          <a:prstGeom prst="rect">
            <a:avLst/>
          </a:prstGeom>
        </p:spPr>
        <p:txBody>
          <a:bodyPr/>
          <a:lstStyle/>
          <a:p>
            <a:r>
              <a:rPr lang="en-US" dirty="0"/>
              <a:t>www.bestppt.com</a:t>
            </a:r>
          </a:p>
        </p:txBody>
      </p:sp>
      <p:sp>
        <p:nvSpPr>
          <p:cNvPr id="9" name="Rectangle 8"/>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cxnSp>
        <p:nvCxnSpPr>
          <p:cNvPr id="4" name="Straight Connector 36">
            <a:extLst>
              <a:ext uri="{FF2B5EF4-FFF2-40B4-BE49-F238E27FC236}">
                <a16:creationId xmlns:a16="http://schemas.microsoft.com/office/drawing/2014/main" id="{616F87F6-3461-404D-B291-59D415008E1B}"/>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41526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F5FBF0-1B91-4EFA-82A6-682409C8F730}"/>
              </a:ext>
            </a:extLst>
          </p:cNvPr>
          <p:cNvSpPr>
            <a:spLocks noGrp="1"/>
          </p:cNvSpPr>
          <p:nvPr>
            <p:ph type="title"/>
          </p:nvPr>
        </p:nvSpPr>
        <p:spPr/>
        <p:txBody>
          <a:bodyPr/>
          <a:lstStyle/>
          <a:p>
            <a:r>
              <a:rPr lang="zh-CN" altLang="en-US"/>
              <a:t>单击此处编辑母版标题样式</a:t>
            </a:r>
          </a:p>
        </p:txBody>
      </p:sp>
      <p:cxnSp>
        <p:nvCxnSpPr>
          <p:cNvPr id="3" name="Straight Connector 36">
            <a:extLst>
              <a:ext uri="{FF2B5EF4-FFF2-40B4-BE49-F238E27FC236}">
                <a16:creationId xmlns:a16="http://schemas.microsoft.com/office/drawing/2014/main" id="{C2D16C06-512F-4B9A-A4C3-D9E8E67CBE6E}"/>
              </a:ext>
            </a:extLst>
          </p:cNvPr>
          <p:cNvCxnSpPr/>
          <p:nvPr userDrawn="1"/>
        </p:nvCxnSpPr>
        <p:spPr>
          <a:xfrm flipH="1">
            <a:off x="533072" y="749419"/>
            <a:ext cx="11090841" cy="0"/>
          </a:xfrm>
          <a:prstGeom prst="line">
            <a:avLst/>
          </a:prstGeom>
          <a:ln w="9525" cmpd="sng">
            <a:solidFill>
              <a:srgbClr val="E0E0E0"/>
            </a:solidFill>
          </a:ln>
          <a:effectLst/>
        </p:spPr>
        <p:style>
          <a:lnRef idx="2">
            <a:schemeClr val="accent1"/>
          </a:lnRef>
          <a:fillRef idx="0">
            <a:schemeClr val="accent1"/>
          </a:fillRef>
          <a:effectRef idx="1">
            <a:schemeClr val="accent1"/>
          </a:effectRef>
          <a:fontRef idx="minor">
            <a:schemeClr val="tx1"/>
          </a:fontRef>
        </p:style>
      </p:cxnSp>
      <p:grpSp>
        <p:nvGrpSpPr>
          <p:cNvPr id="4" name="组合 3">
            <a:extLst>
              <a:ext uri="{FF2B5EF4-FFF2-40B4-BE49-F238E27FC236}">
                <a16:creationId xmlns:a16="http://schemas.microsoft.com/office/drawing/2014/main" id="{7CFCF10B-06DF-400B-B428-E60A4B54E6D9}"/>
              </a:ext>
            </a:extLst>
          </p:cNvPr>
          <p:cNvGrpSpPr/>
          <p:nvPr userDrawn="1"/>
        </p:nvGrpSpPr>
        <p:grpSpPr>
          <a:xfrm>
            <a:off x="326521" y="45103"/>
            <a:ext cx="782238" cy="577600"/>
            <a:chOff x="326521" y="45103"/>
            <a:chExt cx="782238" cy="577600"/>
          </a:xfrm>
        </p:grpSpPr>
        <p:sp>
          <p:nvSpPr>
            <p:cNvPr id="5" name="upload-to-cloud_87913">
              <a:extLst>
                <a:ext uri="{FF2B5EF4-FFF2-40B4-BE49-F238E27FC236}">
                  <a16:creationId xmlns:a16="http://schemas.microsoft.com/office/drawing/2014/main" id="{B0C2BB10-5263-467C-973F-599288C217D8}"/>
                </a:ext>
              </a:extLst>
            </p:cNvPr>
            <p:cNvSpPr>
              <a:spLocks noChangeAspect="1"/>
            </p:cNvSpPr>
            <p:nvPr/>
          </p:nvSpPr>
          <p:spPr bwMode="auto">
            <a:xfrm>
              <a:off x="326521" y="226062"/>
              <a:ext cx="531742" cy="396641"/>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6" name="图片 5">
              <a:extLst>
                <a:ext uri="{FF2B5EF4-FFF2-40B4-BE49-F238E27FC236}">
                  <a16:creationId xmlns:a16="http://schemas.microsoft.com/office/drawing/2014/main" id="{B3F91F7A-8201-46FF-B574-B3D73FD54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91599" y="45103"/>
              <a:ext cx="417160" cy="506092"/>
            </a:xfrm>
            <a:prstGeom prst="rect">
              <a:avLst/>
            </a:prstGeom>
          </p:spPr>
        </p:pic>
      </p:grpSp>
    </p:spTree>
    <p:extLst>
      <p:ext uri="{BB962C8B-B14F-4D97-AF65-F5344CB8AC3E}">
        <p14:creationId xmlns:p14="http://schemas.microsoft.com/office/powerpoint/2010/main" val="4727856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19332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3943C9-0F47-4B94-B6C9-8EF4B53960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EA4B20-E8FA-493C-9ECF-4D385ADD29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FFCD60-3A2D-4CE2-9F1E-7C54442D5C61}"/>
              </a:ext>
            </a:extLst>
          </p:cNvPr>
          <p:cNvSpPr>
            <a:spLocks noGrp="1"/>
          </p:cNvSpPr>
          <p:nvPr>
            <p:ph type="dt" sz="half" idx="10"/>
          </p:nvPr>
        </p:nvSpPr>
        <p:spPr/>
        <p:txBody>
          <a:bodyPr/>
          <a:lstStyle/>
          <a:p>
            <a:fld id="{276664BA-FAEB-42F3-A8BE-09D6F18B1435}" type="datetimeFigureOut">
              <a:rPr lang="zh-CN" altLang="en-US" smtClean="0"/>
              <a:t>2019/9/1</a:t>
            </a:fld>
            <a:endParaRPr lang="zh-CN" altLang="en-US"/>
          </a:p>
        </p:txBody>
      </p:sp>
      <p:sp>
        <p:nvSpPr>
          <p:cNvPr id="5" name="页脚占位符 4">
            <a:extLst>
              <a:ext uri="{FF2B5EF4-FFF2-40B4-BE49-F238E27FC236}">
                <a16:creationId xmlns:a16="http://schemas.microsoft.com/office/drawing/2014/main" id="{45BB85B8-5EF1-40A6-A1F5-970C24CAFD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BB532B-1BC7-4D4D-B315-FB54F8C5546A}"/>
              </a:ext>
            </a:extLst>
          </p:cNvPr>
          <p:cNvSpPr>
            <a:spLocks noGrp="1"/>
          </p:cNvSpPr>
          <p:nvPr>
            <p:ph type="sldNum" sz="quarter" idx="12"/>
          </p:nvPr>
        </p:nvSpPr>
        <p:spPr/>
        <p:txBody>
          <a:bodyPr/>
          <a:lstStyle/>
          <a:p>
            <a:fld id="{4C08AC1F-CD8D-497D-9859-AB6A0353CDB5}" type="slidenum">
              <a:rPr lang="zh-CN" altLang="en-US" smtClean="0"/>
              <a:t>‹#›</a:t>
            </a:fld>
            <a:endParaRPr lang="zh-CN" altLang="en-US"/>
          </a:p>
        </p:txBody>
      </p:sp>
    </p:spTree>
    <p:extLst>
      <p:ext uri="{BB962C8B-B14F-4D97-AF65-F5344CB8AC3E}">
        <p14:creationId xmlns:p14="http://schemas.microsoft.com/office/powerpoint/2010/main" val="1008548510"/>
      </p:ext>
    </p:extLst>
  </p:cSld>
  <p:clrMapOvr>
    <a:masterClrMapping/>
  </p:clrMapOvr>
  <mc:AlternateContent xmlns:mc="http://schemas.openxmlformats.org/markup-compatibility/2006" xmlns:p14="http://schemas.microsoft.com/office/powerpoint/2010/main">
    <mc:Choice Requires="p14">
      <p:transition spd="slow" p14:dur="1500" advClick="0" advTm="0">
        <p:split orient="vert"/>
      </p:transition>
    </mc:Choice>
    <mc:Fallback xmlns="">
      <p:transition spd="slow" advClick="0" advTm="0">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8759" y="144421"/>
            <a:ext cx="8128000" cy="474780"/>
          </a:xfrm>
          <a:prstGeom prst="rect">
            <a:avLst/>
          </a:prstGeom>
        </p:spPr>
        <p:txBody>
          <a:bodyPr vert="horz" lIns="0" tIns="0" rIns="0" bIns="0" rtlCol="0" anchor="ctr">
            <a:normAutofit/>
          </a:bodyPr>
          <a:lstStyle/>
          <a:p>
            <a:r>
              <a:rPr lang="en-US" dirty="0"/>
              <a:t>CLICK TO EDIT MASTER TITLE STYLE</a:t>
            </a:r>
          </a:p>
        </p:txBody>
      </p:sp>
    </p:spTree>
    <p:extLst>
      <p:ext uri="{BB962C8B-B14F-4D97-AF65-F5344CB8AC3E}">
        <p14:creationId xmlns:p14="http://schemas.microsoft.com/office/powerpoint/2010/main" val="2628959476"/>
      </p:ext>
    </p:extLst>
  </p:cSld>
  <p:clrMap bg1="lt1" tx1="dk1" bg2="lt2" tx2="dk2" accent1="accent1" accent2="accent2" accent3="accent3" accent4="accent4" accent5="accent5" accent6="accent6" hlink="hlink" folHlink="folHlink"/>
  <p:sldLayoutIdLst>
    <p:sldLayoutId id="2147483663" r:id="rId1"/>
    <p:sldLayoutId id="2147483670" r:id="rId2"/>
    <p:sldLayoutId id="2147483674" r:id="rId3"/>
    <p:sldLayoutId id="2147483676" r:id="rId4"/>
    <p:sldLayoutId id="2147483678" r:id="rId5"/>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609585" rtl="0" eaLnBrk="1" latinLnBrk="0" hangingPunct="1">
        <a:spcBef>
          <a:spcPct val="0"/>
        </a:spcBef>
        <a:buNone/>
        <a:defRPr sz="1867" b="1" kern="1200">
          <a:solidFill>
            <a:schemeClr val="tx1"/>
          </a:solidFill>
          <a:latin typeface="Raleway"/>
          <a:ea typeface="+mj-ea"/>
          <a:cs typeface="Raleway"/>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Raleway"/>
          <a:ea typeface="+mn-ea"/>
          <a:cs typeface="Raleway"/>
        </a:defRPr>
      </a:lvl1pPr>
      <a:lvl2pPr marL="990575" indent="-380990" algn="l" defTabSz="609585" rtl="0" eaLnBrk="1" latinLnBrk="0" hangingPunct="1">
        <a:spcBef>
          <a:spcPct val="20000"/>
        </a:spcBef>
        <a:buFont typeface="Arial"/>
        <a:buChar char="–"/>
        <a:defRPr sz="2667" kern="1200">
          <a:solidFill>
            <a:schemeClr val="tx1"/>
          </a:solidFill>
          <a:latin typeface="Raleway"/>
          <a:ea typeface="+mn-ea"/>
          <a:cs typeface="Raleway"/>
        </a:defRPr>
      </a:lvl2pPr>
      <a:lvl3pPr marL="1523962" indent="-304792" algn="l" defTabSz="609585" rtl="0" eaLnBrk="1" latinLnBrk="0" hangingPunct="1">
        <a:spcBef>
          <a:spcPct val="20000"/>
        </a:spcBef>
        <a:buFont typeface="Arial"/>
        <a:buChar char="•"/>
        <a:defRPr sz="2400" kern="1200">
          <a:solidFill>
            <a:schemeClr val="tx1"/>
          </a:solidFill>
          <a:latin typeface="Raleway"/>
          <a:ea typeface="+mn-ea"/>
          <a:cs typeface="Raleway"/>
        </a:defRPr>
      </a:lvl3pPr>
      <a:lvl4pPr marL="2133547" indent="-304792" algn="l" defTabSz="609585" rtl="0" eaLnBrk="1" latinLnBrk="0" hangingPunct="1">
        <a:spcBef>
          <a:spcPct val="20000"/>
        </a:spcBef>
        <a:buFont typeface="Arial"/>
        <a:buChar char="–"/>
        <a:defRPr sz="2133" kern="1200">
          <a:solidFill>
            <a:schemeClr val="tx1"/>
          </a:solidFill>
          <a:latin typeface="Raleway"/>
          <a:ea typeface="+mn-ea"/>
          <a:cs typeface="Raleway"/>
        </a:defRPr>
      </a:lvl4pPr>
      <a:lvl5pPr marL="2743131" indent="-304792" algn="l" defTabSz="609585" rtl="0" eaLnBrk="1" latinLnBrk="0" hangingPunct="1">
        <a:spcBef>
          <a:spcPct val="20000"/>
        </a:spcBef>
        <a:buFont typeface="Arial"/>
        <a:buChar char="»"/>
        <a:defRPr sz="2133" kern="1200">
          <a:solidFill>
            <a:schemeClr val="tx1"/>
          </a:solidFill>
          <a:latin typeface="Raleway"/>
          <a:ea typeface="+mn-ea"/>
          <a:cs typeface="Raleway"/>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t="-108000" b="-108000"/>
          </a:stretch>
        </a:blipFill>
        <a:effectLst/>
      </p:bgPr>
    </p:bg>
    <p:spTree>
      <p:nvGrpSpPr>
        <p:cNvPr id="1" name=""/>
        <p:cNvGrpSpPr/>
        <p:nvPr/>
      </p:nvGrpSpPr>
      <p:grpSpPr>
        <a:xfrm>
          <a:off x="0" y="0"/>
          <a:ext cx="0" cy="0"/>
          <a:chOff x="0" y="0"/>
          <a:chExt cx="0" cy="0"/>
        </a:xfrm>
      </p:grpSpPr>
      <p:sp>
        <p:nvSpPr>
          <p:cNvPr id="31" name="文本框 30"/>
          <p:cNvSpPr txBox="1"/>
          <p:nvPr/>
        </p:nvSpPr>
        <p:spPr>
          <a:xfrm>
            <a:off x="2258738" y="3165879"/>
            <a:ext cx="8352148" cy="769441"/>
          </a:xfrm>
          <a:prstGeom prst="rect">
            <a:avLst/>
          </a:prstGeom>
          <a:noFill/>
        </p:spPr>
        <p:txBody>
          <a:bodyPr wrap="square" rtlCol="0">
            <a:spAutoFit/>
          </a:bodyPr>
          <a:lstStyle/>
          <a:p>
            <a:pPr algn="ctr"/>
            <a:r>
              <a:rPr lang="zh-CN" altLang="en-US" sz="4400" b="1" dirty="0">
                <a:solidFill>
                  <a:schemeClr val="accent1"/>
                </a:solidFill>
                <a:latin typeface="微软雅黑" panose="020B0503020204020204" pitchFamily="34" charset="-122"/>
                <a:ea typeface="微软雅黑" panose="020B0503020204020204" pitchFamily="34" charset="-122"/>
              </a:rPr>
              <a:t>第</a:t>
            </a:r>
            <a:r>
              <a:rPr lang="en-US" altLang="zh-CN" sz="4400" b="1" dirty="0">
                <a:solidFill>
                  <a:schemeClr val="accent1"/>
                </a:solidFill>
                <a:latin typeface="微软雅黑" panose="020B0503020204020204" pitchFamily="34" charset="-122"/>
                <a:ea typeface="微软雅黑" panose="020B0503020204020204" pitchFamily="34" charset="-122"/>
              </a:rPr>
              <a:t>4</a:t>
            </a:r>
            <a:r>
              <a:rPr lang="zh-CN" altLang="en-US" sz="4400" b="1" dirty="0">
                <a:solidFill>
                  <a:schemeClr val="accent1"/>
                </a:solidFill>
                <a:latin typeface="微软雅黑" panose="020B0503020204020204" pitchFamily="34" charset="-122"/>
                <a:ea typeface="微软雅黑" panose="020B0503020204020204" pitchFamily="34" charset="-122"/>
              </a:rPr>
              <a:t>节 使用物联网制作人脸解锁</a:t>
            </a:r>
            <a:endParaRPr lang="zh-CN" altLang="en-US" sz="4400" b="1" dirty="0">
              <a:solidFill>
                <a:schemeClr val="accent3"/>
              </a:solidFill>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a16="http://schemas.microsoft.com/office/drawing/2014/main" id="{6EFF2AC5-7B9D-4F59-8133-3DFBF2B59639}"/>
              </a:ext>
            </a:extLst>
          </p:cNvPr>
          <p:cNvGrpSpPr/>
          <p:nvPr/>
        </p:nvGrpSpPr>
        <p:grpSpPr>
          <a:xfrm>
            <a:off x="4664559" y="800100"/>
            <a:ext cx="3793051" cy="2312329"/>
            <a:chOff x="4806799" y="1410809"/>
            <a:chExt cx="3793051" cy="2312329"/>
          </a:xfrm>
        </p:grpSpPr>
        <p:sp>
          <p:nvSpPr>
            <p:cNvPr id="21" name="upload-to-cloud_87913">
              <a:extLst>
                <a:ext uri="{FF2B5EF4-FFF2-40B4-BE49-F238E27FC236}">
                  <a16:creationId xmlns:a16="http://schemas.microsoft.com/office/drawing/2014/main" id="{0D26DBDD-E40E-46B9-9FAF-AF9D43A4BF9C}"/>
                </a:ext>
              </a:extLst>
            </p:cNvPr>
            <p:cNvSpPr>
              <a:spLocks noChangeAspect="1"/>
            </p:cNvSpPr>
            <p:nvPr/>
          </p:nvSpPr>
          <p:spPr bwMode="auto">
            <a:xfrm>
              <a:off x="4806799" y="2135249"/>
              <a:ext cx="2578401" cy="1587889"/>
            </a:xfrm>
            <a:custGeom>
              <a:avLst/>
              <a:gdLst>
                <a:gd name="T0" fmla="*/ 2695 w 3463"/>
                <a:gd name="T1" fmla="*/ 598 h 2136"/>
                <a:gd name="T2" fmla="*/ 2591 w 3463"/>
                <a:gd name="T3" fmla="*/ 605 h 2136"/>
                <a:gd name="T4" fmla="*/ 1631 w 3463"/>
                <a:gd name="T5" fmla="*/ 0 h 2136"/>
                <a:gd name="T6" fmla="*/ 577 w 3463"/>
                <a:gd name="T7" fmla="*/ 920 h 2136"/>
                <a:gd name="T8" fmla="*/ 0 w 3463"/>
                <a:gd name="T9" fmla="*/ 1527 h 2136"/>
                <a:gd name="T10" fmla="*/ 608 w 3463"/>
                <a:gd name="T11" fmla="*/ 2136 h 2136"/>
                <a:gd name="T12" fmla="*/ 2695 w 3463"/>
                <a:gd name="T13" fmla="*/ 2136 h 2136"/>
                <a:gd name="T14" fmla="*/ 3463 w 3463"/>
                <a:gd name="T15" fmla="*/ 1367 h 2136"/>
                <a:gd name="T16" fmla="*/ 2695 w 3463"/>
                <a:gd name="T17" fmla="*/ 598 h 2136"/>
                <a:gd name="T18" fmla="*/ 1889 w 3463"/>
                <a:gd name="T19" fmla="*/ 1309 h 2136"/>
                <a:gd name="T20" fmla="*/ 1889 w 3463"/>
                <a:gd name="T21" fmla="*/ 1550 h 2136"/>
                <a:gd name="T22" fmla="*/ 1732 w 3463"/>
                <a:gd name="T23" fmla="*/ 1707 h 2136"/>
                <a:gd name="T24" fmla="*/ 1574 w 3463"/>
                <a:gd name="T25" fmla="*/ 1550 h 2136"/>
                <a:gd name="T26" fmla="*/ 1574 w 3463"/>
                <a:gd name="T27" fmla="*/ 1309 h 2136"/>
                <a:gd name="T28" fmla="*/ 1419 w 3463"/>
                <a:gd name="T29" fmla="*/ 1022 h 2136"/>
                <a:gd name="T30" fmla="*/ 1717 w 3463"/>
                <a:gd name="T31" fmla="*/ 726 h 2136"/>
                <a:gd name="T32" fmla="*/ 2045 w 3463"/>
                <a:gd name="T33" fmla="*/ 1039 h 2136"/>
                <a:gd name="T34" fmla="*/ 1889 w 3463"/>
                <a:gd name="T35" fmla="*/ 1309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3" h="2136">
                  <a:moveTo>
                    <a:pt x="2695" y="598"/>
                  </a:moveTo>
                  <a:cubicBezTo>
                    <a:pt x="2660" y="598"/>
                    <a:pt x="2625" y="601"/>
                    <a:pt x="2591" y="605"/>
                  </a:cubicBezTo>
                  <a:cubicBezTo>
                    <a:pt x="2416" y="240"/>
                    <a:pt x="2040" y="0"/>
                    <a:pt x="1631" y="0"/>
                  </a:cubicBezTo>
                  <a:cubicBezTo>
                    <a:pt x="1092" y="0"/>
                    <a:pt x="647" y="397"/>
                    <a:pt x="577" y="920"/>
                  </a:cubicBezTo>
                  <a:cubicBezTo>
                    <a:pt x="256" y="937"/>
                    <a:pt x="0" y="1203"/>
                    <a:pt x="0" y="1527"/>
                  </a:cubicBezTo>
                  <a:cubicBezTo>
                    <a:pt x="0" y="1863"/>
                    <a:pt x="273" y="2136"/>
                    <a:pt x="608" y="2136"/>
                  </a:cubicBezTo>
                  <a:lnTo>
                    <a:pt x="2695" y="2136"/>
                  </a:lnTo>
                  <a:cubicBezTo>
                    <a:pt x="3118" y="2136"/>
                    <a:pt x="3463" y="1791"/>
                    <a:pt x="3463" y="1367"/>
                  </a:cubicBezTo>
                  <a:cubicBezTo>
                    <a:pt x="3463" y="943"/>
                    <a:pt x="3118" y="598"/>
                    <a:pt x="2695" y="598"/>
                  </a:cubicBezTo>
                  <a:close/>
                  <a:moveTo>
                    <a:pt x="1889" y="1309"/>
                  </a:moveTo>
                  <a:lnTo>
                    <a:pt x="1889" y="1550"/>
                  </a:lnTo>
                  <a:cubicBezTo>
                    <a:pt x="1889" y="1637"/>
                    <a:pt x="1819" y="1707"/>
                    <a:pt x="1732" y="1707"/>
                  </a:cubicBezTo>
                  <a:cubicBezTo>
                    <a:pt x="1645" y="1707"/>
                    <a:pt x="1574" y="1637"/>
                    <a:pt x="1574" y="1550"/>
                  </a:cubicBezTo>
                  <a:lnTo>
                    <a:pt x="1574" y="1309"/>
                  </a:lnTo>
                  <a:cubicBezTo>
                    <a:pt x="1474" y="1252"/>
                    <a:pt x="1413" y="1142"/>
                    <a:pt x="1419" y="1022"/>
                  </a:cubicBezTo>
                  <a:cubicBezTo>
                    <a:pt x="1427" y="863"/>
                    <a:pt x="1558" y="733"/>
                    <a:pt x="1717" y="726"/>
                  </a:cubicBezTo>
                  <a:cubicBezTo>
                    <a:pt x="1896" y="717"/>
                    <a:pt x="2045" y="861"/>
                    <a:pt x="2045" y="1039"/>
                  </a:cubicBezTo>
                  <a:cubicBezTo>
                    <a:pt x="2045" y="1151"/>
                    <a:pt x="1984" y="1254"/>
                    <a:pt x="1889" y="1309"/>
                  </a:cubicBezTo>
                  <a:close/>
                </a:path>
              </a:pathLst>
            </a:custGeom>
            <a:solidFill>
              <a:schemeClr val="accent3"/>
            </a:solidFill>
            <a:ln>
              <a:noFill/>
            </a:ln>
          </p:spPr>
          <p:txBody>
            <a:bodyPr/>
            <a:lstStyle/>
            <a:p>
              <a:endParaRPr lang="zh-CN" altLang="en-US" dirty="0"/>
            </a:p>
          </p:txBody>
        </p:sp>
        <p:pic>
          <p:nvPicPr>
            <p:cNvPr id="5" name="图片 4">
              <a:extLst>
                <a:ext uri="{FF2B5EF4-FFF2-40B4-BE49-F238E27FC236}">
                  <a16:creationId xmlns:a16="http://schemas.microsoft.com/office/drawing/2014/main" id="{B495209C-8AA3-4386-8AEE-A0F92EA928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6577052" y="1410809"/>
              <a:ext cx="2022798" cy="2026060"/>
            </a:xfrm>
            <a:prstGeom prst="rect">
              <a:avLst/>
            </a:prstGeom>
          </p:spPr>
        </p:pic>
      </p:grpSp>
      <p:pic>
        <p:nvPicPr>
          <p:cNvPr id="22" name="图片 21">
            <a:extLst>
              <a:ext uri="{FF2B5EF4-FFF2-40B4-BE49-F238E27FC236}">
                <a16:creationId xmlns:a16="http://schemas.microsoft.com/office/drawing/2014/main" id="{20EEC6F7-AB5D-4037-A98D-81AB883461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3651284">
            <a:off x="1852563" y="3586971"/>
            <a:ext cx="564981" cy="1142274"/>
          </a:xfrm>
          <a:prstGeom prst="rect">
            <a:avLst/>
          </a:prstGeom>
        </p:spPr>
      </p:pic>
    </p:spTree>
    <p:extLst>
      <p:ext uri="{BB962C8B-B14F-4D97-AF65-F5344CB8AC3E}">
        <p14:creationId xmlns:p14="http://schemas.microsoft.com/office/powerpoint/2010/main" val="9278457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你使用过人脸解锁手机吗？</a:t>
            </a:r>
          </a:p>
        </p:txBody>
      </p:sp>
      <p:sp>
        <p:nvSpPr>
          <p:cNvPr id="8" name="矩形 7">
            <a:extLst>
              <a:ext uri="{FF2B5EF4-FFF2-40B4-BE49-F238E27FC236}">
                <a16:creationId xmlns:a16="http://schemas.microsoft.com/office/drawing/2014/main" id="{63CE0A30-F8FF-42CD-97A3-6BC7E3674F7B}"/>
              </a:ext>
            </a:extLst>
          </p:cNvPr>
          <p:cNvSpPr/>
          <p:nvPr/>
        </p:nvSpPr>
        <p:spPr>
          <a:xfrm>
            <a:off x="1019454" y="5361664"/>
            <a:ext cx="9804341" cy="784830"/>
          </a:xfrm>
          <a:prstGeom prst="rect">
            <a:avLst/>
          </a:prstGeom>
        </p:spPr>
        <p:txBody>
          <a:bodyPr wrap="square">
            <a:spAutoFit/>
          </a:bodyPr>
          <a:lstStyle/>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想让老师变得更“懒”，不用手动开锁、开投影仪等，该如何用物联网</a:t>
            </a:r>
            <a:r>
              <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a:t>
            </a:r>
          </a:p>
          <a:p>
            <a:pPr lvl="0">
              <a:lnSpc>
                <a:spcPts val="1800"/>
              </a:lnSpc>
            </a:pP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a:p>
            <a:pPr lvl="0">
              <a:lnSpc>
                <a:spcPts val="1800"/>
              </a:lnSpc>
            </a:pPr>
            <a:r>
              <a:rPr lang="zh-CN" altLang="en-US" sz="2400" kern="0" dirty="0">
                <a:solidFill>
                  <a:srgbClr val="F08300"/>
                </a:solidFill>
                <a:latin typeface="黑体" panose="02010609060101010101" pitchFamily="49" charset="-122"/>
                <a:ea typeface="黑体" panose="02010609060101010101" pitchFamily="49" charset="-122"/>
                <a:cs typeface="Arial" panose="020B0604020202020204" pitchFamily="34" charset="0"/>
              </a:rPr>
              <a:t>人脸识别来实现呢？</a:t>
            </a:r>
            <a:endParaRPr lang="en-US" altLang="zh-CN" sz="24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p:txBody>
      </p:sp>
      <p:pic>
        <p:nvPicPr>
          <p:cNvPr id="3" name="图片 2">
            <a:extLst>
              <a:ext uri="{FF2B5EF4-FFF2-40B4-BE49-F238E27FC236}">
                <a16:creationId xmlns:a16="http://schemas.microsoft.com/office/drawing/2014/main" id="{308BBA20-B02A-4BE3-A310-53BCC03ED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759" y="1531963"/>
            <a:ext cx="4671465" cy="3353091"/>
          </a:xfrm>
          <a:prstGeom prst="rect">
            <a:avLst/>
          </a:prstGeom>
        </p:spPr>
      </p:pic>
      <p:pic>
        <p:nvPicPr>
          <p:cNvPr id="4" name="Picture 2">
            <a:extLst>
              <a:ext uri="{FF2B5EF4-FFF2-40B4-BE49-F238E27FC236}">
                <a16:creationId xmlns:a16="http://schemas.microsoft.com/office/drawing/2014/main" id="{F0EC545F-953E-4986-8995-070C37788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625" y="1531963"/>
            <a:ext cx="4994613" cy="334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176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使用物联网制作人脸解锁流程</a:t>
            </a:r>
          </a:p>
        </p:txBody>
      </p:sp>
      <p:sp>
        <p:nvSpPr>
          <p:cNvPr id="18" name="椭圆 17">
            <a:extLst>
              <a:ext uri="{FF2B5EF4-FFF2-40B4-BE49-F238E27FC236}">
                <a16:creationId xmlns:a16="http://schemas.microsoft.com/office/drawing/2014/main" id="{878FF571-062C-40F1-A279-182F60A95A6D}"/>
              </a:ext>
            </a:extLst>
          </p:cNvPr>
          <p:cNvSpPr/>
          <p:nvPr/>
        </p:nvSpPr>
        <p:spPr>
          <a:xfrm>
            <a:off x="4696693" y="6329928"/>
            <a:ext cx="2730500" cy="441325"/>
          </a:xfrm>
          <a:prstGeom prst="ellipse">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noProof="1"/>
          </a:p>
        </p:txBody>
      </p:sp>
      <p:sp>
        <p:nvSpPr>
          <p:cNvPr id="19" name="AutoShape 4">
            <a:extLst>
              <a:ext uri="{FF2B5EF4-FFF2-40B4-BE49-F238E27FC236}">
                <a16:creationId xmlns:a16="http://schemas.microsoft.com/office/drawing/2014/main" id="{EA8BE21F-DB31-469D-9AF9-D0C1A438F64A}"/>
              </a:ext>
            </a:extLst>
          </p:cNvPr>
          <p:cNvSpPr/>
          <p:nvPr/>
        </p:nvSpPr>
        <p:spPr bwMode="auto">
          <a:xfrm rot="16200000">
            <a:off x="5024902" y="660192"/>
            <a:ext cx="2214562" cy="5079999"/>
          </a:xfrm>
          <a:custGeom>
            <a:avLst/>
            <a:gdLst>
              <a:gd name="T0" fmla="*/ 0 w 21600"/>
              <a:gd name="T1" fmla="*/ 681 h 21600"/>
              <a:gd name="T2" fmla="*/ 177 w 21600"/>
              <a:gd name="T3" fmla="*/ 34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a:moveTo>
                  <a:pt x="0" y="21600"/>
                </a:moveTo>
                <a:cubicBezTo>
                  <a:pt x="11925" y="21600"/>
                  <a:pt x="21600" y="16767"/>
                  <a:pt x="21600" y="10804"/>
                </a:cubicBezTo>
                <a:cubicBezTo>
                  <a:pt x="21600" y="4840"/>
                  <a:pt x="11925" y="0"/>
                  <a:pt x="0" y="0"/>
                </a:cubicBezTo>
              </a:path>
            </a:pathLst>
          </a:custGeom>
          <a:noFill/>
          <a:ln w="19050" cap="flat">
            <a:solidFill>
              <a:srgbClr val="546E7A"/>
            </a:solidFill>
            <a:prstDash val="dash"/>
            <a:miter lim="800000"/>
            <a:headEnd type="none" w="med" len="med"/>
            <a:tailEnd type="none" w="med" len="med"/>
          </a:ln>
        </p:spPr>
        <p:txBody>
          <a:bodyPr lIns="0" tIns="0" rIns="0" bIns="0"/>
          <a:lstStyle/>
          <a:p>
            <a:pPr eaLnBrk="1" hangingPunct="1">
              <a:buFont typeface="Arial" panose="020B0604020202020204" pitchFamily="34" charset="0"/>
              <a:buNone/>
              <a:defRPr/>
            </a:pPr>
            <a:endParaRPr lang="zh-CN" altLang="en-US" sz="1450" noProof="1"/>
          </a:p>
        </p:txBody>
      </p:sp>
      <p:sp>
        <p:nvSpPr>
          <p:cNvPr id="20" name="AutoShape 5">
            <a:extLst>
              <a:ext uri="{FF2B5EF4-FFF2-40B4-BE49-F238E27FC236}">
                <a16:creationId xmlns:a16="http://schemas.microsoft.com/office/drawing/2014/main" id="{F0DEE887-3D80-407C-BB34-686E7E9F4469}"/>
              </a:ext>
            </a:extLst>
          </p:cNvPr>
          <p:cNvSpPr>
            <a:spLocks noChangeArrowheads="1"/>
          </p:cNvSpPr>
          <p:nvPr/>
        </p:nvSpPr>
        <p:spPr bwMode="auto">
          <a:xfrm>
            <a:off x="5811043" y="1812206"/>
            <a:ext cx="547688" cy="5492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BBB40"/>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a:p>
        </p:txBody>
      </p:sp>
      <p:sp>
        <p:nvSpPr>
          <p:cNvPr id="21" name="AutoShape 6">
            <a:extLst>
              <a:ext uri="{FF2B5EF4-FFF2-40B4-BE49-F238E27FC236}">
                <a16:creationId xmlns:a16="http://schemas.microsoft.com/office/drawing/2014/main" id="{FAD94AE1-D83E-49C3-A8D0-7F6326822BB2}"/>
              </a:ext>
            </a:extLst>
          </p:cNvPr>
          <p:cNvSpPr>
            <a:spLocks noChangeArrowheads="1"/>
          </p:cNvSpPr>
          <p:nvPr/>
        </p:nvSpPr>
        <p:spPr bwMode="auto">
          <a:xfrm>
            <a:off x="7708869" y="2413696"/>
            <a:ext cx="547687" cy="5508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8841D"/>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a:p>
        </p:txBody>
      </p:sp>
      <p:sp>
        <p:nvSpPr>
          <p:cNvPr id="22" name="AutoShape 7">
            <a:extLst>
              <a:ext uri="{FF2B5EF4-FFF2-40B4-BE49-F238E27FC236}">
                <a16:creationId xmlns:a16="http://schemas.microsoft.com/office/drawing/2014/main" id="{9616FB41-6944-4B46-B737-FB479C9002A8}"/>
              </a:ext>
            </a:extLst>
          </p:cNvPr>
          <p:cNvSpPr>
            <a:spLocks noChangeArrowheads="1"/>
          </p:cNvSpPr>
          <p:nvPr/>
        </p:nvSpPr>
        <p:spPr bwMode="auto">
          <a:xfrm>
            <a:off x="3350171" y="3925008"/>
            <a:ext cx="547687" cy="550862"/>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5EC6D3"/>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a:p>
        </p:txBody>
      </p:sp>
      <p:sp>
        <p:nvSpPr>
          <p:cNvPr id="23" name="AutoShape 8">
            <a:extLst>
              <a:ext uri="{FF2B5EF4-FFF2-40B4-BE49-F238E27FC236}">
                <a16:creationId xmlns:a16="http://schemas.microsoft.com/office/drawing/2014/main" id="{999A9545-CB0B-4C2C-AAC2-8D76A6E4C14E}"/>
              </a:ext>
            </a:extLst>
          </p:cNvPr>
          <p:cNvSpPr>
            <a:spLocks noChangeArrowheads="1"/>
          </p:cNvSpPr>
          <p:nvPr/>
        </p:nvSpPr>
        <p:spPr bwMode="auto">
          <a:xfrm>
            <a:off x="8373367" y="3894606"/>
            <a:ext cx="547688" cy="550862"/>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F26D64"/>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a:p>
        </p:txBody>
      </p:sp>
      <p:sp>
        <p:nvSpPr>
          <p:cNvPr id="24" name="AutoShape 9">
            <a:extLst>
              <a:ext uri="{FF2B5EF4-FFF2-40B4-BE49-F238E27FC236}">
                <a16:creationId xmlns:a16="http://schemas.microsoft.com/office/drawing/2014/main" id="{C2610B3F-DB94-425D-9BA7-78FB93A1E003}"/>
              </a:ext>
            </a:extLst>
          </p:cNvPr>
          <p:cNvSpPr>
            <a:spLocks noChangeArrowheads="1"/>
          </p:cNvSpPr>
          <p:nvPr/>
        </p:nvSpPr>
        <p:spPr bwMode="auto">
          <a:xfrm>
            <a:off x="4154019" y="2413696"/>
            <a:ext cx="547687" cy="550863"/>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936CAF"/>
          </a:solidFill>
          <a:ln>
            <a:noFill/>
          </a:ln>
          <a:extLst>
            <a:ext uri="{91240B29-F687-4F45-9708-019B960494DF}">
              <a14:hiddenLine xmlns:a14="http://schemas.microsoft.com/office/drawing/2010/main" w="57150">
                <a:solidFill>
                  <a:srgbClr val="000000"/>
                </a:solidFill>
                <a:round/>
                <a:headEnd/>
                <a:tailEnd/>
              </a14:hiddenLine>
            </a:ext>
          </a:extLst>
        </p:spPr>
        <p:txBody>
          <a:bodyPr/>
          <a:lstStyle/>
          <a:p>
            <a:endParaRPr lang="zh-CN" altLang="en-US"/>
          </a:p>
        </p:txBody>
      </p:sp>
      <p:grpSp>
        <p:nvGrpSpPr>
          <p:cNvPr id="25" name="Group 10">
            <a:extLst>
              <a:ext uri="{FF2B5EF4-FFF2-40B4-BE49-F238E27FC236}">
                <a16:creationId xmlns:a16="http://schemas.microsoft.com/office/drawing/2014/main" id="{29EFA19D-22F5-4010-9131-6FD7FD53A9A1}"/>
              </a:ext>
            </a:extLst>
          </p:cNvPr>
          <p:cNvGrpSpPr/>
          <p:nvPr/>
        </p:nvGrpSpPr>
        <p:grpSpPr bwMode="auto">
          <a:xfrm>
            <a:off x="5574890" y="4102183"/>
            <a:ext cx="923403" cy="2668662"/>
            <a:chOff x="0" y="0"/>
            <a:chExt cx="966" cy="3423"/>
          </a:xfrm>
          <a:solidFill>
            <a:srgbClr val="546E7A"/>
          </a:solidFill>
        </p:grpSpPr>
        <p:sp>
          <p:nvSpPr>
            <p:cNvPr id="26" name="AutoShape 11">
              <a:extLst>
                <a:ext uri="{FF2B5EF4-FFF2-40B4-BE49-F238E27FC236}">
                  <a16:creationId xmlns:a16="http://schemas.microsoft.com/office/drawing/2014/main" id="{681C3CFB-1DCF-4332-9909-F2778CD9D9FD}"/>
                </a:ext>
              </a:extLst>
            </p:cNvPr>
            <p:cNvSpPr/>
            <p:nvPr/>
          </p:nvSpPr>
          <p:spPr bwMode="auto">
            <a:xfrm>
              <a:off x="0" y="0"/>
              <a:ext cx="966" cy="3423"/>
            </a:xfrm>
            <a:custGeom>
              <a:avLst/>
              <a:gdLst>
                <a:gd name="T0" fmla="*/ 26 w 20967"/>
                <a:gd name="T1" fmla="*/ 0 h 21600"/>
                <a:gd name="T2" fmla="*/ 19 w 20967"/>
                <a:gd name="T3" fmla="*/ 27 h 21600"/>
                <a:gd name="T4" fmla="*/ 19 w 20967"/>
                <a:gd name="T5" fmla="*/ 55 h 21600"/>
                <a:gd name="T6" fmla="*/ 20 w 20967"/>
                <a:gd name="T7" fmla="*/ 60 h 21600"/>
                <a:gd name="T8" fmla="*/ 21 w 20967"/>
                <a:gd name="T9" fmla="*/ 73 h 21600"/>
                <a:gd name="T10" fmla="*/ 22 w 20967"/>
                <a:gd name="T11" fmla="*/ 80 h 21600"/>
                <a:gd name="T12" fmla="*/ 21 w 20967"/>
                <a:gd name="T13" fmla="*/ 90 h 21600"/>
                <a:gd name="T14" fmla="*/ 14 w 20967"/>
                <a:gd name="T15" fmla="*/ 100 h 21600"/>
                <a:gd name="T16" fmla="*/ 9 w 20967"/>
                <a:gd name="T17" fmla="*/ 116 h 21600"/>
                <a:gd name="T18" fmla="*/ 4 w 20967"/>
                <a:gd name="T19" fmla="*/ 142 h 21600"/>
                <a:gd name="T20" fmla="*/ 0 w 20967"/>
                <a:gd name="T21" fmla="*/ 174 h 21600"/>
                <a:gd name="T22" fmla="*/ 8 w 20967"/>
                <a:gd name="T23" fmla="*/ 189 h 21600"/>
                <a:gd name="T24" fmla="*/ 11 w 20967"/>
                <a:gd name="T25" fmla="*/ 183 h 21600"/>
                <a:gd name="T26" fmla="*/ 9 w 20967"/>
                <a:gd name="T27" fmla="*/ 232 h 21600"/>
                <a:gd name="T28" fmla="*/ 7 w 20967"/>
                <a:gd name="T29" fmla="*/ 283 h 21600"/>
                <a:gd name="T30" fmla="*/ 10 w 20967"/>
                <a:gd name="T31" fmla="*/ 289 h 21600"/>
                <a:gd name="T32" fmla="*/ 12 w 20967"/>
                <a:gd name="T33" fmla="*/ 354 h 21600"/>
                <a:gd name="T34" fmla="*/ 15 w 20967"/>
                <a:gd name="T35" fmla="*/ 416 h 21600"/>
                <a:gd name="T36" fmla="*/ 15 w 20967"/>
                <a:gd name="T37" fmla="*/ 456 h 21600"/>
                <a:gd name="T38" fmla="*/ 10 w 20967"/>
                <a:gd name="T39" fmla="*/ 481 h 21600"/>
                <a:gd name="T40" fmla="*/ 4 w 20967"/>
                <a:gd name="T41" fmla="*/ 486 h 21600"/>
                <a:gd name="T42" fmla="*/ 5 w 20967"/>
                <a:gd name="T43" fmla="*/ 495 h 21600"/>
                <a:gd name="T44" fmla="*/ 15 w 20967"/>
                <a:gd name="T45" fmla="*/ 492 h 21600"/>
                <a:gd name="T46" fmla="*/ 18 w 20967"/>
                <a:gd name="T47" fmla="*/ 487 h 21600"/>
                <a:gd name="T48" fmla="*/ 21 w 20967"/>
                <a:gd name="T49" fmla="*/ 493 h 21600"/>
                <a:gd name="T50" fmla="*/ 25 w 20967"/>
                <a:gd name="T51" fmla="*/ 485 h 21600"/>
                <a:gd name="T52" fmla="*/ 25 w 20967"/>
                <a:gd name="T53" fmla="*/ 464 h 21600"/>
                <a:gd name="T54" fmla="*/ 24 w 20967"/>
                <a:gd name="T55" fmla="*/ 439 h 21600"/>
                <a:gd name="T56" fmla="*/ 26 w 20967"/>
                <a:gd name="T57" fmla="*/ 405 h 21600"/>
                <a:gd name="T58" fmla="*/ 26 w 20967"/>
                <a:gd name="T59" fmla="*/ 377 h 21600"/>
                <a:gd name="T60" fmla="*/ 25 w 20967"/>
                <a:gd name="T61" fmla="*/ 350 h 21600"/>
                <a:gd name="T62" fmla="*/ 25 w 20967"/>
                <a:gd name="T63" fmla="*/ 333 h 21600"/>
                <a:gd name="T64" fmla="*/ 28 w 20967"/>
                <a:gd name="T65" fmla="*/ 383 h 21600"/>
                <a:gd name="T66" fmla="*/ 29 w 20967"/>
                <a:gd name="T67" fmla="*/ 442 h 21600"/>
                <a:gd name="T68" fmla="*/ 32 w 20967"/>
                <a:gd name="T69" fmla="*/ 478 h 21600"/>
                <a:gd name="T70" fmla="*/ 33 w 20967"/>
                <a:gd name="T71" fmla="*/ 494 h 21600"/>
                <a:gd name="T72" fmla="*/ 31 w 20967"/>
                <a:gd name="T73" fmla="*/ 515 h 21600"/>
                <a:gd name="T74" fmla="*/ 32 w 20967"/>
                <a:gd name="T75" fmla="*/ 542 h 21600"/>
                <a:gd name="T76" fmla="*/ 40 w 20967"/>
                <a:gd name="T77" fmla="*/ 525 h 21600"/>
                <a:gd name="T78" fmla="*/ 40 w 20967"/>
                <a:gd name="T79" fmla="*/ 497 h 21600"/>
                <a:gd name="T80" fmla="*/ 41 w 20967"/>
                <a:gd name="T81" fmla="*/ 475 h 21600"/>
                <a:gd name="T82" fmla="*/ 41 w 20967"/>
                <a:gd name="T83" fmla="*/ 445 h 21600"/>
                <a:gd name="T84" fmla="*/ 40 w 20967"/>
                <a:gd name="T85" fmla="*/ 391 h 21600"/>
                <a:gd name="T86" fmla="*/ 38 w 20967"/>
                <a:gd name="T87" fmla="*/ 326 h 21600"/>
                <a:gd name="T88" fmla="*/ 38 w 20967"/>
                <a:gd name="T89" fmla="*/ 291 h 21600"/>
                <a:gd name="T90" fmla="*/ 43 w 20967"/>
                <a:gd name="T91" fmla="*/ 284 h 21600"/>
                <a:gd name="T92" fmla="*/ 41 w 20967"/>
                <a:gd name="T93" fmla="*/ 244 h 21600"/>
                <a:gd name="T94" fmla="*/ 39 w 20967"/>
                <a:gd name="T95" fmla="*/ 202 h 21600"/>
                <a:gd name="T96" fmla="*/ 39 w 20967"/>
                <a:gd name="T97" fmla="*/ 175 h 21600"/>
                <a:gd name="T98" fmla="*/ 43 w 20967"/>
                <a:gd name="T99" fmla="*/ 139 h 21600"/>
                <a:gd name="T100" fmla="*/ 44 w 20967"/>
                <a:gd name="T101" fmla="*/ 98 h 21600"/>
                <a:gd name="T102" fmla="*/ 37 w 20967"/>
                <a:gd name="T103" fmla="*/ 90 h 21600"/>
                <a:gd name="T104" fmla="*/ 33 w 20967"/>
                <a:gd name="T105" fmla="*/ 75 h 21600"/>
                <a:gd name="T106" fmla="*/ 32 w 20967"/>
                <a:gd name="T107" fmla="*/ 69 h 21600"/>
                <a:gd name="T108" fmla="*/ 32 w 20967"/>
                <a:gd name="T109" fmla="*/ 60 h 21600"/>
                <a:gd name="T110" fmla="*/ 34 w 20967"/>
                <a:gd name="T111" fmla="*/ 51 h 21600"/>
                <a:gd name="T112" fmla="*/ 34 w 20967"/>
                <a:gd name="T113" fmla="*/ 22 h 21600"/>
                <a:gd name="T114" fmla="*/ 26 w 20967"/>
                <a:gd name="T115" fmla="*/ 0 h 21600"/>
                <a:gd name="T116" fmla="*/ 26 w 20967"/>
                <a:gd name="T117" fmla="*/ 0 h 2160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0967" h="21600">
                  <a:moveTo>
                    <a:pt x="12347" y="0"/>
                  </a:moveTo>
                  <a:cubicBezTo>
                    <a:pt x="10928" y="0"/>
                    <a:pt x="8721" y="414"/>
                    <a:pt x="8721" y="1059"/>
                  </a:cubicBezTo>
                  <a:cubicBezTo>
                    <a:pt x="8721" y="1704"/>
                    <a:pt x="8879" y="1980"/>
                    <a:pt x="9036" y="2211"/>
                  </a:cubicBezTo>
                  <a:cubicBezTo>
                    <a:pt x="9194" y="2395"/>
                    <a:pt x="9509" y="2395"/>
                    <a:pt x="9509" y="2395"/>
                  </a:cubicBezTo>
                  <a:cubicBezTo>
                    <a:pt x="9509" y="2395"/>
                    <a:pt x="9352" y="2809"/>
                    <a:pt x="9824" y="2901"/>
                  </a:cubicBezTo>
                  <a:cubicBezTo>
                    <a:pt x="10298" y="3040"/>
                    <a:pt x="10455" y="3040"/>
                    <a:pt x="10455" y="3178"/>
                  </a:cubicBezTo>
                  <a:cubicBezTo>
                    <a:pt x="10455" y="3316"/>
                    <a:pt x="10140" y="3454"/>
                    <a:pt x="9667" y="3592"/>
                  </a:cubicBezTo>
                  <a:cubicBezTo>
                    <a:pt x="9352" y="3730"/>
                    <a:pt x="7617" y="3869"/>
                    <a:pt x="6671" y="3961"/>
                  </a:cubicBezTo>
                  <a:cubicBezTo>
                    <a:pt x="5568" y="4099"/>
                    <a:pt x="4937" y="4237"/>
                    <a:pt x="4306" y="4606"/>
                  </a:cubicBezTo>
                  <a:cubicBezTo>
                    <a:pt x="3833" y="4928"/>
                    <a:pt x="3045" y="5388"/>
                    <a:pt x="1941" y="5665"/>
                  </a:cubicBezTo>
                  <a:cubicBezTo>
                    <a:pt x="995" y="5987"/>
                    <a:pt x="-266" y="6448"/>
                    <a:pt x="49" y="6908"/>
                  </a:cubicBezTo>
                  <a:cubicBezTo>
                    <a:pt x="522" y="7323"/>
                    <a:pt x="2572" y="7691"/>
                    <a:pt x="3833" y="7507"/>
                  </a:cubicBezTo>
                  <a:cubicBezTo>
                    <a:pt x="4937" y="7323"/>
                    <a:pt x="5410" y="7277"/>
                    <a:pt x="5410" y="7277"/>
                  </a:cubicBezTo>
                  <a:cubicBezTo>
                    <a:pt x="5410" y="7277"/>
                    <a:pt x="4622" y="8290"/>
                    <a:pt x="4306" y="9257"/>
                  </a:cubicBezTo>
                  <a:cubicBezTo>
                    <a:pt x="3991" y="10270"/>
                    <a:pt x="3045" y="11238"/>
                    <a:pt x="3518" y="11284"/>
                  </a:cubicBezTo>
                  <a:cubicBezTo>
                    <a:pt x="4149" y="11376"/>
                    <a:pt x="4937" y="11514"/>
                    <a:pt x="4937" y="11514"/>
                  </a:cubicBezTo>
                  <a:cubicBezTo>
                    <a:pt x="4937" y="11514"/>
                    <a:pt x="5095" y="12896"/>
                    <a:pt x="5883" y="14093"/>
                  </a:cubicBezTo>
                  <a:cubicBezTo>
                    <a:pt x="6671" y="15290"/>
                    <a:pt x="6987" y="15843"/>
                    <a:pt x="7144" y="16580"/>
                  </a:cubicBezTo>
                  <a:cubicBezTo>
                    <a:pt x="7302" y="17317"/>
                    <a:pt x="7460" y="17823"/>
                    <a:pt x="7302" y="18146"/>
                  </a:cubicBezTo>
                  <a:cubicBezTo>
                    <a:pt x="7144" y="18422"/>
                    <a:pt x="5725" y="19021"/>
                    <a:pt x="4779" y="19159"/>
                  </a:cubicBezTo>
                  <a:cubicBezTo>
                    <a:pt x="3991" y="19251"/>
                    <a:pt x="2572" y="19251"/>
                    <a:pt x="1941" y="19343"/>
                  </a:cubicBezTo>
                  <a:cubicBezTo>
                    <a:pt x="1311" y="19389"/>
                    <a:pt x="838" y="19620"/>
                    <a:pt x="2257" y="19712"/>
                  </a:cubicBezTo>
                  <a:cubicBezTo>
                    <a:pt x="3676" y="19758"/>
                    <a:pt x="6198" y="19666"/>
                    <a:pt x="6829" y="19574"/>
                  </a:cubicBezTo>
                  <a:cubicBezTo>
                    <a:pt x="7460" y="19527"/>
                    <a:pt x="8563" y="19389"/>
                    <a:pt x="8563" y="19389"/>
                  </a:cubicBezTo>
                  <a:cubicBezTo>
                    <a:pt x="8563" y="19389"/>
                    <a:pt x="8248" y="19620"/>
                    <a:pt x="9667" y="19620"/>
                  </a:cubicBezTo>
                  <a:cubicBezTo>
                    <a:pt x="11243" y="19620"/>
                    <a:pt x="11401" y="19574"/>
                    <a:pt x="11559" y="19297"/>
                  </a:cubicBezTo>
                  <a:cubicBezTo>
                    <a:pt x="11559" y="19021"/>
                    <a:pt x="11559" y="18652"/>
                    <a:pt x="11716" y="18468"/>
                  </a:cubicBezTo>
                  <a:cubicBezTo>
                    <a:pt x="12032" y="18284"/>
                    <a:pt x="10928" y="17777"/>
                    <a:pt x="11401" y="17501"/>
                  </a:cubicBezTo>
                  <a:cubicBezTo>
                    <a:pt x="12032" y="17271"/>
                    <a:pt x="12505" y="16534"/>
                    <a:pt x="12032" y="16119"/>
                  </a:cubicBezTo>
                  <a:cubicBezTo>
                    <a:pt x="11559" y="15705"/>
                    <a:pt x="12189" y="15290"/>
                    <a:pt x="12032" y="15014"/>
                  </a:cubicBezTo>
                  <a:cubicBezTo>
                    <a:pt x="11874" y="14738"/>
                    <a:pt x="11716" y="14369"/>
                    <a:pt x="11716" y="13955"/>
                  </a:cubicBezTo>
                  <a:cubicBezTo>
                    <a:pt x="11716" y="13540"/>
                    <a:pt x="11716" y="13264"/>
                    <a:pt x="11716" y="13264"/>
                  </a:cubicBezTo>
                  <a:cubicBezTo>
                    <a:pt x="11716" y="13264"/>
                    <a:pt x="12662" y="14830"/>
                    <a:pt x="12978" y="15244"/>
                  </a:cubicBezTo>
                  <a:cubicBezTo>
                    <a:pt x="13293" y="15659"/>
                    <a:pt x="13766" y="17133"/>
                    <a:pt x="13766" y="17593"/>
                  </a:cubicBezTo>
                  <a:cubicBezTo>
                    <a:pt x="13766" y="18054"/>
                    <a:pt x="14870" y="18652"/>
                    <a:pt x="14870" y="19021"/>
                  </a:cubicBezTo>
                  <a:cubicBezTo>
                    <a:pt x="15027" y="19435"/>
                    <a:pt x="15027" y="19666"/>
                    <a:pt x="15343" y="19666"/>
                  </a:cubicBezTo>
                  <a:cubicBezTo>
                    <a:pt x="15816" y="19666"/>
                    <a:pt x="15027" y="20126"/>
                    <a:pt x="14712" y="20495"/>
                  </a:cubicBezTo>
                  <a:cubicBezTo>
                    <a:pt x="14554" y="20817"/>
                    <a:pt x="13608" y="21600"/>
                    <a:pt x="15185" y="21600"/>
                  </a:cubicBezTo>
                  <a:cubicBezTo>
                    <a:pt x="16919" y="21600"/>
                    <a:pt x="18654" y="21416"/>
                    <a:pt x="18654" y="20909"/>
                  </a:cubicBezTo>
                  <a:cubicBezTo>
                    <a:pt x="18811" y="20449"/>
                    <a:pt x="18496" y="19988"/>
                    <a:pt x="18969" y="19804"/>
                  </a:cubicBezTo>
                  <a:cubicBezTo>
                    <a:pt x="19442" y="19620"/>
                    <a:pt x="19442" y="19205"/>
                    <a:pt x="19442" y="18929"/>
                  </a:cubicBezTo>
                  <a:cubicBezTo>
                    <a:pt x="19284" y="18699"/>
                    <a:pt x="19600" y="18238"/>
                    <a:pt x="19442" y="17731"/>
                  </a:cubicBezTo>
                  <a:cubicBezTo>
                    <a:pt x="19127" y="17179"/>
                    <a:pt x="19127" y="16258"/>
                    <a:pt x="18811" y="15567"/>
                  </a:cubicBezTo>
                  <a:cubicBezTo>
                    <a:pt x="18338" y="14876"/>
                    <a:pt x="18181" y="13817"/>
                    <a:pt x="18023" y="12988"/>
                  </a:cubicBezTo>
                  <a:cubicBezTo>
                    <a:pt x="17708" y="12159"/>
                    <a:pt x="17550" y="11744"/>
                    <a:pt x="17865" y="11606"/>
                  </a:cubicBezTo>
                  <a:cubicBezTo>
                    <a:pt x="18181" y="11514"/>
                    <a:pt x="19757" y="11376"/>
                    <a:pt x="20230" y="11330"/>
                  </a:cubicBezTo>
                  <a:cubicBezTo>
                    <a:pt x="20703" y="11330"/>
                    <a:pt x="19757" y="10455"/>
                    <a:pt x="19284" y="9718"/>
                  </a:cubicBezTo>
                  <a:cubicBezTo>
                    <a:pt x="18969" y="9027"/>
                    <a:pt x="18496" y="8566"/>
                    <a:pt x="18181" y="8060"/>
                  </a:cubicBezTo>
                  <a:cubicBezTo>
                    <a:pt x="17708" y="7553"/>
                    <a:pt x="17708" y="7323"/>
                    <a:pt x="18496" y="6954"/>
                  </a:cubicBezTo>
                  <a:cubicBezTo>
                    <a:pt x="19127" y="6586"/>
                    <a:pt x="20073" y="6356"/>
                    <a:pt x="20388" y="5527"/>
                  </a:cubicBezTo>
                  <a:cubicBezTo>
                    <a:pt x="20861" y="4698"/>
                    <a:pt x="21334" y="4145"/>
                    <a:pt x="20546" y="3915"/>
                  </a:cubicBezTo>
                  <a:cubicBezTo>
                    <a:pt x="19757" y="3730"/>
                    <a:pt x="18338" y="3823"/>
                    <a:pt x="17235" y="3592"/>
                  </a:cubicBezTo>
                  <a:cubicBezTo>
                    <a:pt x="16131" y="3316"/>
                    <a:pt x="15973" y="3040"/>
                    <a:pt x="15500" y="2994"/>
                  </a:cubicBezTo>
                  <a:cubicBezTo>
                    <a:pt x="15027" y="2948"/>
                    <a:pt x="14870" y="2948"/>
                    <a:pt x="14870" y="2763"/>
                  </a:cubicBezTo>
                  <a:cubicBezTo>
                    <a:pt x="14870" y="2579"/>
                    <a:pt x="15027" y="2395"/>
                    <a:pt x="15027" y="2395"/>
                  </a:cubicBezTo>
                  <a:cubicBezTo>
                    <a:pt x="15027" y="2395"/>
                    <a:pt x="15816" y="2257"/>
                    <a:pt x="15973" y="2026"/>
                  </a:cubicBezTo>
                  <a:cubicBezTo>
                    <a:pt x="16131" y="1796"/>
                    <a:pt x="16289" y="1243"/>
                    <a:pt x="16131" y="875"/>
                  </a:cubicBezTo>
                  <a:cubicBezTo>
                    <a:pt x="15816" y="507"/>
                    <a:pt x="14712" y="0"/>
                    <a:pt x="12347" y="0"/>
                  </a:cubicBezTo>
                  <a:close/>
                  <a:moveTo>
                    <a:pt x="12347" y="0"/>
                  </a:moveTo>
                </a:path>
              </a:pathLst>
            </a:custGeom>
            <a:grpFill/>
            <a:ln>
              <a:noFill/>
            </a:ln>
          </p:spPr>
          <p:txBody>
            <a:bodyPr lIns="0" tIns="0" rIns="0" bIns="0"/>
            <a:lstStyle/>
            <a:p>
              <a:pPr eaLnBrk="1" hangingPunct="1">
                <a:buFont typeface="Arial" panose="020B0604020202020204" pitchFamily="34" charset="0"/>
                <a:buNone/>
                <a:defRPr/>
              </a:pPr>
              <a:endParaRPr lang="zh-CN" altLang="en-US" sz="1450" noProof="1"/>
            </a:p>
          </p:txBody>
        </p:sp>
        <p:sp>
          <p:nvSpPr>
            <p:cNvPr id="27" name="AutoShape 12">
              <a:extLst>
                <a:ext uri="{FF2B5EF4-FFF2-40B4-BE49-F238E27FC236}">
                  <a16:creationId xmlns:a16="http://schemas.microsoft.com/office/drawing/2014/main" id="{0D9EF270-6A21-4A81-BC1F-DFBE55FBCA32}"/>
                </a:ext>
              </a:extLst>
            </p:cNvPr>
            <p:cNvSpPr/>
            <p:nvPr/>
          </p:nvSpPr>
          <p:spPr bwMode="auto">
            <a:xfrm>
              <a:off x="460" y="446"/>
              <a:ext cx="246" cy="188"/>
            </a:xfrm>
            <a:custGeom>
              <a:avLst/>
              <a:gdLst>
                <a:gd name="T0" fmla="*/ 0 w 21600"/>
                <a:gd name="T1" fmla="*/ 1 h 21600"/>
                <a:gd name="T2" fmla="*/ 0 w 21600"/>
                <a:gd name="T3" fmla="*/ 1 h 21600"/>
                <a:gd name="T4" fmla="*/ 0 w 21600"/>
                <a:gd name="T5" fmla="*/ 2 h 21600"/>
                <a:gd name="T6" fmla="*/ 1 w 21600"/>
                <a:gd name="T7" fmla="*/ 1 h 21600"/>
                <a:gd name="T8" fmla="*/ 1 w 21600"/>
                <a:gd name="T9" fmla="*/ 1 h 21600"/>
                <a:gd name="T10" fmla="*/ 1 w 21600"/>
                <a:gd name="T11" fmla="*/ 2 h 21600"/>
                <a:gd name="T12" fmla="*/ 3 w 21600"/>
                <a:gd name="T13" fmla="*/ 0 h 21600"/>
                <a:gd name="T14" fmla="*/ 3 w 21600"/>
                <a:gd name="T15" fmla="*/ 0 h 21600"/>
                <a:gd name="T16" fmla="*/ 1 w 21600"/>
                <a:gd name="T17" fmla="*/ 1 h 21600"/>
                <a:gd name="T18" fmla="*/ 0 w 21600"/>
                <a:gd name="T19" fmla="*/ 1 h 21600"/>
                <a:gd name="T20" fmla="*/ 0 w 21600"/>
                <a:gd name="T21" fmla="*/ 1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600" h="21600">
                  <a:moveTo>
                    <a:pt x="1271" y="9969"/>
                  </a:moveTo>
                  <a:cubicBezTo>
                    <a:pt x="635" y="10800"/>
                    <a:pt x="635" y="11631"/>
                    <a:pt x="0" y="12462"/>
                  </a:cubicBezTo>
                  <a:cubicBezTo>
                    <a:pt x="635" y="15785"/>
                    <a:pt x="635" y="19108"/>
                    <a:pt x="635" y="21600"/>
                  </a:cubicBezTo>
                  <a:cubicBezTo>
                    <a:pt x="4447" y="19108"/>
                    <a:pt x="2541" y="13292"/>
                    <a:pt x="5082" y="12462"/>
                  </a:cubicBezTo>
                  <a:cubicBezTo>
                    <a:pt x="8259" y="12462"/>
                    <a:pt x="8259" y="14123"/>
                    <a:pt x="8894" y="16615"/>
                  </a:cubicBezTo>
                  <a:cubicBezTo>
                    <a:pt x="9529" y="18277"/>
                    <a:pt x="9529" y="20769"/>
                    <a:pt x="9529" y="20769"/>
                  </a:cubicBezTo>
                  <a:cubicBezTo>
                    <a:pt x="9529" y="20769"/>
                    <a:pt x="19059" y="7477"/>
                    <a:pt x="21600" y="3323"/>
                  </a:cubicBezTo>
                  <a:cubicBezTo>
                    <a:pt x="20329" y="2492"/>
                    <a:pt x="19694" y="1662"/>
                    <a:pt x="19694" y="0"/>
                  </a:cubicBezTo>
                  <a:cubicBezTo>
                    <a:pt x="16518" y="4154"/>
                    <a:pt x="9529" y="11631"/>
                    <a:pt x="5718" y="11631"/>
                  </a:cubicBezTo>
                  <a:cubicBezTo>
                    <a:pt x="3812" y="11631"/>
                    <a:pt x="2541" y="10800"/>
                    <a:pt x="1271" y="9969"/>
                  </a:cubicBezTo>
                  <a:close/>
                  <a:moveTo>
                    <a:pt x="1271" y="9969"/>
                  </a:moveTo>
                </a:path>
              </a:pathLst>
            </a:custGeom>
            <a:grpFill/>
            <a:ln>
              <a:noFill/>
            </a:ln>
          </p:spPr>
          <p:txBody>
            <a:bodyPr lIns="0" tIns="0" rIns="0" bIns="0"/>
            <a:lstStyle/>
            <a:p>
              <a:pPr eaLnBrk="1" hangingPunct="1">
                <a:buFont typeface="Arial" panose="020B0604020202020204" pitchFamily="34" charset="0"/>
                <a:buNone/>
                <a:defRPr/>
              </a:pPr>
              <a:endParaRPr lang="zh-CN" altLang="en-US" sz="1450" noProof="1"/>
            </a:p>
          </p:txBody>
        </p:sp>
        <p:sp>
          <p:nvSpPr>
            <p:cNvPr id="28" name="AutoShape 13">
              <a:extLst>
                <a:ext uri="{FF2B5EF4-FFF2-40B4-BE49-F238E27FC236}">
                  <a16:creationId xmlns:a16="http://schemas.microsoft.com/office/drawing/2014/main" id="{87D9D683-75BA-452F-91F9-3B85C4E50B0F}"/>
                </a:ext>
              </a:extLst>
            </p:cNvPr>
            <p:cNvSpPr/>
            <p:nvPr/>
          </p:nvSpPr>
          <p:spPr bwMode="auto">
            <a:xfrm>
              <a:off x="343" y="958"/>
              <a:ext cx="102" cy="145"/>
            </a:xfrm>
            <a:custGeom>
              <a:avLst/>
              <a:gdLst>
                <a:gd name="T0" fmla="*/ 0 w 20000"/>
                <a:gd name="T1" fmla="*/ 0 h 21600"/>
                <a:gd name="T2" fmla="*/ 1 w 20000"/>
                <a:gd name="T3" fmla="*/ 0 h 21600"/>
                <a:gd name="T4" fmla="*/ 0 w 20000"/>
                <a:gd name="T5" fmla="*/ 1 h 21600"/>
                <a:gd name="T6" fmla="*/ 0 w 20000"/>
                <a:gd name="T7" fmla="*/ 1 h 21600"/>
                <a:gd name="T8" fmla="*/ 0 w 20000"/>
                <a:gd name="T9" fmla="*/ 1 h 21600"/>
                <a:gd name="T10" fmla="*/ 0 w 20000"/>
                <a:gd name="T11" fmla="*/ 0 h 21600"/>
                <a:gd name="T12" fmla="*/ 0 w 20000"/>
                <a:gd name="T13" fmla="*/ 0 h 21600"/>
                <a:gd name="T14" fmla="*/ 0 w 200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000" h="21600">
                  <a:moveTo>
                    <a:pt x="8480" y="1080"/>
                  </a:moveTo>
                  <a:cubicBezTo>
                    <a:pt x="20000" y="0"/>
                    <a:pt x="20000" y="0"/>
                    <a:pt x="20000" y="0"/>
                  </a:cubicBezTo>
                  <a:cubicBezTo>
                    <a:pt x="20000" y="0"/>
                    <a:pt x="9920" y="5400"/>
                    <a:pt x="9920" y="11880"/>
                  </a:cubicBezTo>
                  <a:cubicBezTo>
                    <a:pt x="9920" y="17280"/>
                    <a:pt x="9920" y="19440"/>
                    <a:pt x="9920" y="19440"/>
                  </a:cubicBezTo>
                  <a:cubicBezTo>
                    <a:pt x="1280" y="21600"/>
                    <a:pt x="1280" y="21600"/>
                    <a:pt x="1280" y="21600"/>
                  </a:cubicBezTo>
                  <a:cubicBezTo>
                    <a:pt x="1280" y="21600"/>
                    <a:pt x="-1600" y="15120"/>
                    <a:pt x="1280" y="9720"/>
                  </a:cubicBezTo>
                  <a:cubicBezTo>
                    <a:pt x="4160" y="4320"/>
                    <a:pt x="7040" y="2160"/>
                    <a:pt x="8480" y="1080"/>
                  </a:cubicBezTo>
                  <a:close/>
                  <a:moveTo>
                    <a:pt x="8480" y="1080"/>
                  </a:moveTo>
                </a:path>
              </a:pathLst>
            </a:custGeom>
            <a:grpFill/>
            <a:ln>
              <a:noFill/>
            </a:ln>
          </p:spPr>
          <p:txBody>
            <a:bodyPr lIns="0" tIns="0" rIns="0" bIns="0"/>
            <a:lstStyle/>
            <a:p>
              <a:pPr eaLnBrk="1" hangingPunct="1">
                <a:buFont typeface="Arial" panose="020B0604020202020204" pitchFamily="34" charset="0"/>
                <a:buNone/>
                <a:defRPr/>
              </a:pPr>
              <a:endParaRPr lang="zh-CN" altLang="en-US" sz="1450" noProof="1"/>
            </a:p>
          </p:txBody>
        </p:sp>
        <p:sp>
          <p:nvSpPr>
            <p:cNvPr id="29" name="AutoShape 14">
              <a:extLst>
                <a:ext uri="{FF2B5EF4-FFF2-40B4-BE49-F238E27FC236}">
                  <a16:creationId xmlns:a16="http://schemas.microsoft.com/office/drawing/2014/main" id="{E3EC01D5-2861-4B1A-8D39-230F81D3910C}"/>
                </a:ext>
              </a:extLst>
            </p:cNvPr>
            <p:cNvSpPr/>
            <p:nvPr/>
          </p:nvSpPr>
          <p:spPr bwMode="auto">
            <a:xfrm>
              <a:off x="344" y="1306"/>
              <a:ext cx="43" cy="126"/>
            </a:xfrm>
            <a:custGeom>
              <a:avLst/>
              <a:gdLst>
                <a:gd name="T0" fmla="*/ 0 w 21600"/>
                <a:gd name="T1" fmla="*/ 0 h 21600"/>
                <a:gd name="T2" fmla="*/ 0 w 21600"/>
                <a:gd name="T3" fmla="*/ 1 h 21600"/>
                <a:gd name="T4" fmla="*/ 0 w 21600"/>
                <a:gd name="T5" fmla="*/ 1 h 21600"/>
                <a:gd name="T6" fmla="*/ 0 w 21600"/>
                <a:gd name="T7" fmla="*/ 1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14400" y="0"/>
                  </a:moveTo>
                  <a:cubicBezTo>
                    <a:pt x="14400" y="0"/>
                    <a:pt x="18000" y="11435"/>
                    <a:pt x="18000" y="16518"/>
                  </a:cubicBezTo>
                  <a:cubicBezTo>
                    <a:pt x="21600" y="20329"/>
                    <a:pt x="21600" y="21600"/>
                    <a:pt x="21600" y="21600"/>
                  </a:cubicBezTo>
                  <a:cubicBezTo>
                    <a:pt x="0" y="20329"/>
                    <a:pt x="0" y="20329"/>
                    <a:pt x="0" y="20329"/>
                  </a:cubicBezTo>
                  <a:cubicBezTo>
                    <a:pt x="0" y="20329"/>
                    <a:pt x="3600" y="10165"/>
                    <a:pt x="14400" y="0"/>
                  </a:cubicBezTo>
                  <a:close/>
                  <a:moveTo>
                    <a:pt x="14400" y="0"/>
                  </a:moveTo>
                </a:path>
              </a:pathLst>
            </a:custGeom>
            <a:grpFill/>
            <a:ln>
              <a:noFill/>
            </a:ln>
          </p:spPr>
          <p:txBody>
            <a:bodyPr lIns="0" tIns="0" rIns="0" bIns="0"/>
            <a:lstStyle/>
            <a:p>
              <a:pPr eaLnBrk="1" hangingPunct="1">
                <a:buFont typeface="Arial" panose="020B0604020202020204" pitchFamily="34" charset="0"/>
                <a:buNone/>
                <a:defRPr/>
              </a:pPr>
              <a:endParaRPr lang="zh-CN" altLang="en-US" sz="1450" noProof="1"/>
            </a:p>
          </p:txBody>
        </p:sp>
      </p:grpSp>
      <p:sp>
        <p:nvSpPr>
          <p:cNvPr id="30" name="文本框 78">
            <a:extLst>
              <a:ext uri="{FF2B5EF4-FFF2-40B4-BE49-F238E27FC236}">
                <a16:creationId xmlns:a16="http://schemas.microsoft.com/office/drawing/2014/main" id="{6388CD4D-BC47-4AC3-BA8F-5BA0C4F9F3D0}"/>
              </a:ext>
            </a:extLst>
          </p:cNvPr>
          <p:cNvSpPr txBox="1">
            <a:spLocks noChangeArrowheads="1"/>
          </p:cNvSpPr>
          <p:nvPr/>
        </p:nvSpPr>
        <p:spPr bwMode="auto">
          <a:xfrm>
            <a:off x="4513992" y="1054995"/>
            <a:ext cx="309590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2000" dirty="0">
                <a:solidFill>
                  <a:srgbClr val="595959"/>
                </a:solidFill>
              </a:rPr>
              <a:t>树莓派</a:t>
            </a:r>
            <a:r>
              <a:rPr lang="en-US" altLang="zh-CN" sz="2000" dirty="0" err="1">
                <a:solidFill>
                  <a:srgbClr val="595959"/>
                </a:solidFill>
              </a:rPr>
              <a:t>HomeAssistant</a:t>
            </a:r>
            <a:r>
              <a:rPr lang="zh-CN" altLang="en-US" sz="2000" dirty="0">
                <a:solidFill>
                  <a:srgbClr val="595959"/>
                </a:solidFill>
              </a:rPr>
              <a:t>处理人脸数据匹配</a:t>
            </a:r>
          </a:p>
        </p:txBody>
      </p:sp>
      <p:sp>
        <p:nvSpPr>
          <p:cNvPr id="31" name="文本框 80">
            <a:extLst>
              <a:ext uri="{FF2B5EF4-FFF2-40B4-BE49-F238E27FC236}">
                <a16:creationId xmlns:a16="http://schemas.microsoft.com/office/drawing/2014/main" id="{65822541-371B-4098-A4ED-35DA32A47F71}"/>
              </a:ext>
            </a:extLst>
          </p:cNvPr>
          <p:cNvSpPr txBox="1">
            <a:spLocks noChangeArrowheads="1"/>
          </p:cNvSpPr>
          <p:nvPr/>
        </p:nvSpPr>
        <p:spPr bwMode="auto">
          <a:xfrm>
            <a:off x="8425561" y="2255508"/>
            <a:ext cx="31034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2000" dirty="0">
                <a:solidFill>
                  <a:srgbClr val="595959"/>
                </a:solidFill>
              </a:rPr>
              <a:t>红外指令合成，发送识别处理结果，进行设备控制</a:t>
            </a:r>
          </a:p>
        </p:txBody>
      </p:sp>
      <p:sp>
        <p:nvSpPr>
          <p:cNvPr id="32" name="文本框 81">
            <a:extLst>
              <a:ext uri="{FF2B5EF4-FFF2-40B4-BE49-F238E27FC236}">
                <a16:creationId xmlns:a16="http://schemas.microsoft.com/office/drawing/2014/main" id="{73C278BC-B67C-4C8E-84B7-948FE71377B4}"/>
              </a:ext>
            </a:extLst>
          </p:cNvPr>
          <p:cNvSpPr txBox="1">
            <a:spLocks noChangeArrowheads="1"/>
          </p:cNvSpPr>
          <p:nvPr/>
        </p:nvSpPr>
        <p:spPr bwMode="auto">
          <a:xfrm>
            <a:off x="1505616" y="4017541"/>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2000" dirty="0">
                <a:solidFill>
                  <a:srgbClr val="595959"/>
                </a:solidFill>
              </a:rPr>
              <a:t>播放识别结果</a:t>
            </a:r>
          </a:p>
        </p:txBody>
      </p:sp>
      <p:sp>
        <p:nvSpPr>
          <p:cNvPr id="34" name="文本框 4">
            <a:extLst>
              <a:ext uri="{FF2B5EF4-FFF2-40B4-BE49-F238E27FC236}">
                <a16:creationId xmlns:a16="http://schemas.microsoft.com/office/drawing/2014/main" id="{48F89AFB-1320-4DEA-A8FB-40B6963962E8}"/>
              </a:ext>
            </a:extLst>
          </p:cNvPr>
          <p:cNvSpPr txBox="1">
            <a:spLocks noChangeArrowheads="1"/>
          </p:cNvSpPr>
          <p:nvPr/>
        </p:nvSpPr>
        <p:spPr bwMode="auto">
          <a:xfrm>
            <a:off x="4968916" y="3447234"/>
            <a:ext cx="2733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2000" dirty="0">
                <a:solidFill>
                  <a:srgbClr val="595959"/>
                </a:solidFill>
              </a:rPr>
              <a:t>摄像头捕捉用户头像</a:t>
            </a:r>
          </a:p>
        </p:txBody>
      </p:sp>
      <p:sp>
        <p:nvSpPr>
          <p:cNvPr id="35" name="文本框 79">
            <a:extLst>
              <a:ext uri="{FF2B5EF4-FFF2-40B4-BE49-F238E27FC236}">
                <a16:creationId xmlns:a16="http://schemas.microsoft.com/office/drawing/2014/main" id="{40B75774-782B-429C-83E2-B0BCD8C8EF41}"/>
              </a:ext>
            </a:extLst>
          </p:cNvPr>
          <p:cNvSpPr txBox="1">
            <a:spLocks noChangeArrowheads="1"/>
          </p:cNvSpPr>
          <p:nvPr/>
        </p:nvSpPr>
        <p:spPr bwMode="auto">
          <a:xfrm>
            <a:off x="8914195" y="3894606"/>
            <a:ext cx="2961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zh-CN" altLang="en-US" sz="2000" dirty="0">
                <a:solidFill>
                  <a:srgbClr val="595959"/>
                </a:solidFill>
              </a:rPr>
              <a:t>大门</a:t>
            </a:r>
            <a:r>
              <a:rPr lang="en-US" altLang="zh-CN" sz="2000" dirty="0">
                <a:solidFill>
                  <a:srgbClr val="595959"/>
                </a:solidFill>
              </a:rPr>
              <a:t>/</a:t>
            </a:r>
            <a:r>
              <a:rPr lang="zh-CN" altLang="en-US" sz="2000" dirty="0">
                <a:solidFill>
                  <a:srgbClr val="595959"/>
                </a:solidFill>
              </a:rPr>
              <a:t>电灯</a:t>
            </a:r>
            <a:r>
              <a:rPr lang="en-US" altLang="zh-CN" sz="2000" dirty="0">
                <a:solidFill>
                  <a:srgbClr val="595959"/>
                </a:solidFill>
              </a:rPr>
              <a:t>/</a:t>
            </a:r>
            <a:r>
              <a:rPr lang="zh-CN" altLang="en-US" sz="2000" dirty="0">
                <a:solidFill>
                  <a:srgbClr val="595959"/>
                </a:solidFill>
              </a:rPr>
              <a:t>空调</a:t>
            </a:r>
            <a:r>
              <a:rPr lang="en-US" altLang="zh-CN" sz="2000" dirty="0">
                <a:solidFill>
                  <a:srgbClr val="595959"/>
                </a:solidFill>
              </a:rPr>
              <a:t>/</a:t>
            </a:r>
            <a:r>
              <a:rPr lang="zh-CN" altLang="en-US" sz="2000" dirty="0">
                <a:solidFill>
                  <a:srgbClr val="595959"/>
                </a:solidFill>
              </a:rPr>
              <a:t>电视响应</a:t>
            </a:r>
          </a:p>
        </p:txBody>
      </p:sp>
      <p:sp>
        <p:nvSpPr>
          <p:cNvPr id="36" name="AutoShape 5">
            <a:extLst>
              <a:ext uri="{FF2B5EF4-FFF2-40B4-BE49-F238E27FC236}">
                <a16:creationId xmlns:a16="http://schemas.microsoft.com/office/drawing/2014/main" id="{DB124173-4EAA-4174-B5BB-AEA733E1C7C8}"/>
              </a:ext>
            </a:extLst>
          </p:cNvPr>
          <p:cNvSpPr>
            <a:spLocks noChangeArrowheads="1"/>
          </p:cNvSpPr>
          <p:nvPr/>
        </p:nvSpPr>
        <p:spPr bwMode="auto">
          <a:xfrm>
            <a:off x="5822156" y="2764362"/>
            <a:ext cx="547688" cy="549275"/>
          </a:xfrm>
          <a:custGeom>
            <a:avLst/>
            <a:gdLst>
              <a:gd name="T0" fmla="*/ 2147483646 w 19679"/>
              <a:gd name="T1" fmla="*/ 2147483646 h 19679"/>
              <a:gd name="T2" fmla="*/ 2147483646 w 19679"/>
              <a:gd name="T3" fmla="*/ 2147483646 h 19679"/>
              <a:gd name="T4" fmla="*/ 2147483646 w 19679"/>
              <a:gd name="T5" fmla="*/ 2147483646 h 19679"/>
              <a:gd name="T6" fmla="*/ 2147483646 w 19679"/>
              <a:gd name="T7" fmla="*/ 2147483646 h 19679"/>
              <a:gd name="T8" fmla="*/ 2147483646 w 19679"/>
              <a:gd name="T9" fmla="*/ 2147483646 h 19679"/>
              <a:gd name="T10" fmla="*/ 2147483646 w 19679"/>
              <a:gd name="T11" fmla="*/ 2147483646 h 19679"/>
              <a:gd name="T12" fmla="*/ 0 60000 65536"/>
              <a:gd name="T13" fmla="*/ 0 60000 65536"/>
              <a:gd name="T14" fmla="*/ 0 60000 65536"/>
              <a:gd name="T15" fmla="*/ 0 60000 65536"/>
              <a:gd name="T16" fmla="*/ 0 60000 65536"/>
              <a:gd name="T17" fmla="*/ 0 60000 65536"/>
              <a:gd name="T18" fmla="*/ 0 w 19679"/>
              <a:gd name="T19" fmla="*/ 0 h 19679"/>
              <a:gd name="T20" fmla="*/ 19679 w 19679"/>
              <a:gd name="T21" fmla="*/ 19679 h 19679"/>
            </a:gdLst>
            <a:ahLst/>
            <a:cxnLst>
              <a:cxn ang="T12">
                <a:pos x="T0" y="T1"/>
              </a:cxn>
              <a:cxn ang="T13">
                <a:pos x="T2" y="T3"/>
              </a:cxn>
              <a:cxn ang="T14">
                <a:pos x="T4" y="T5"/>
              </a:cxn>
              <a:cxn ang="T15">
                <a:pos x="T6" y="T7"/>
              </a:cxn>
              <a:cxn ang="T16">
                <a:pos x="T8" y="T9"/>
              </a:cxn>
              <a:cxn ang="T17">
                <a:pos x="T10" y="T11"/>
              </a:cxn>
            </a:cxnLst>
            <a:rect l="T18" t="T19" r="T20" b="T21"/>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solidFill>
            <a:srgbClr val="00B0F0"/>
          </a:solidFill>
          <a:ln>
            <a:noFill/>
          </a:ln>
        </p:spPr>
        <p:txBody>
          <a:bodyPr/>
          <a:lstStyle/>
          <a:p>
            <a:endParaRPr lang="zh-CN" altLang="en-US"/>
          </a:p>
        </p:txBody>
      </p:sp>
      <p:cxnSp>
        <p:nvCxnSpPr>
          <p:cNvPr id="3" name="直接连接符 2">
            <a:extLst>
              <a:ext uri="{FF2B5EF4-FFF2-40B4-BE49-F238E27FC236}">
                <a16:creationId xmlns:a16="http://schemas.microsoft.com/office/drawing/2014/main" id="{B3060DE0-1EB0-479D-8D5E-9E9FC58F729A}"/>
              </a:ext>
            </a:extLst>
          </p:cNvPr>
          <p:cNvCxnSpPr/>
          <p:nvPr/>
        </p:nvCxnSpPr>
        <p:spPr>
          <a:xfrm>
            <a:off x="6096000" y="2361481"/>
            <a:ext cx="0" cy="402881"/>
          </a:xfrm>
          <a:prstGeom prst="line">
            <a:avLst/>
          </a:prstGeom>
          <a:ln w="19050" cap="flat" cmpd="sng" algn="ctr">
            <a:solidFill>
              <a:schemeClr val="accent5">
                <a:lumMod val="7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文本框 81">
            <a:extLst>
              <a:ext uri="{FF2B5EF4-FFF2-40B4-BE49-F238E27FC236}">
                <a16:creationId xmlns:a16="http://schemas.microsoft.com/office/drawing/2014/main" id="{139FDAFF-F583-4B21-B401-3F6D7E5EED78}"/>
              </a:ext>
            </a:extLst>
          </p:cNvPr>
          <p:cNvSpPr txBox="1">
            <a:spLocks noChangeArrowheads="1"/>
          </p:cNvSpPr>
          <p:nvPr/>
        </p:nvSpPr>
        <p:spPr bwMode="auto">
          <a:xfrm>
            <a:off x="1108759" y="2449802"/>
            <a:ext cx="3005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r>
              <a:rPr lang="zh-CN" altLang="en-US" sz="2000" dirty="0">
                <a:solidFill>
                  <a:srgbClr val="595959"/>
                </a:solidFill>
              </a:rPr>
              <a:t>语音合成并发送语音命令</a:t>
            </a:r>
          </a:p>
        </p:txBody>
      </p:sp>
    </p:spTree>
    <p:extLst>
      <p:ext uri="{BB962C8B-B14F-4D97-AF65-F5344CB8AC3E}">
        <p14:creationId xmlns:p14="http://schemas.microsoft.com/office/powerpoint/2010/main" val="12524635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100000">
                                          <p:val>
                                            <p:strVal val="#ppt_x"/>
                                          </p:val>
                                        </p:tav>
                                      </p:tavLst>
                                    </p:anim>
                                    <p:anim calcmode="lin" valueType="num">
                                      <p:cBhvr>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ppt_x</p:attrName>
                                        </p:attrNameLst>
                                      </p:cBhvr>
                                      <p:tavLst>
                                        <p:tav tm="0">
                                          <p:val>
                                            <p:strVal val="#ppt_x"/>
                                          </p:val>
                                        </p:tav>
                                        <p:tav tm="100000">
                                          <p:val>
                                            <p:strVal val="#ppt_x"/>
                                          </p:val>
                                        </p:tav>
                                      </p:tavLst>
                                    </p:anim>
                                    <p:anim calcmode="lin" valueType="num">
                                      <p:cBhvr>
                                        <p:cTn id="13" dur="500" fill="hold"/>
                                        <p:tgtEl>
                                          <p:spTgt spid="2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500" fill="hold"/>
                                        <p:tgtEl>
                                          <p:spTgt spid="21"/>
                                        </p:tgtEl>
                                        <p:attrNameLst>
                                          <p:attrName>ppt_x</p:attrName>
                                        </p:attrNameLst>
                                      </p:cBhvr>
                                      <p:tavLst>
                                        <p:tav tm="0">
                                          <p:val>
                                            <p:strVal val="#ppt_x"/>
                                          </p:val>
                                        </p:tav>
                                        <p:tav tm="100000">
                                          <p:val>
                                            <p:strVal val="#ppt_x"/>
                                          </p:val>
                                        </p:tav>
                                      </p:tavLst>
                                    </p:anim>
                                    <p:anim calcmode="lin" valueType="num">
                                      <p:cBhvr>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ppt_x</p:attrName>
                                        </p:attrNameLst>
                                      </p:cBhvr>
                                      <p:tavLst>
                                        <p:tav tm="0">
                                          <p:val>
                                            <p:strVal val="#ppt_x"/>
                                          </p:val>
                                        </p:tav>
                                        <p:tav tm="100000">
                                          <p:val>
                                            <p:strVal val="#ppt_x"/>
                                          </p:val>
                                        </p:tav>
                                      </p:tavLst>
                                    </p:anim>
                                    <p:anim calcmode="lin" valueType="num">
                                      <p:cBhvr>
                                        <p:cTn id="22" dur="500" fill="hold"/>
                                        <p:tgtEl>
                                          <p:spTgt spid="24"/>
                                        </p:tgtEl>
                                        <p:attrNameLst>
                                          <p:attrName>ppt_y</p:attrName>
                                        </p:attrNameLst>
                                      </p:cBhvr>
                                      <p:tavLst>
                                        <p:tav tm="0">
                                          <p:val>
                                            <p:strVal val="1+#ppt_h/2"/>
                                          </p:val>
                                        </p:tav>
                                        <p:tav tm="100000">
                                          <p:val>
                                            <p:strVal val="#ppt_y"/>
                                          </p:val>
                                        </p:tav>
                                      </p:tavLst>
                                    </p:anim>
                                  </p:childTnLst>
                                </p:cTn>
                              </p:par>
                            </p:childTnLst>
                          </p:cTn>
                        </p:par>
                        <p:par>
                          <p:cTn id="23" fill="hold">
                            <p:stCondLst>
                              <p:cond delay="1500"/>
                            </p:stCondLst>
                            <p:childTnLst>
                              <p:par>
                                <p:cTn id="24" presetID="2" presetClass="entr" presetSubtype="4"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ppt_x</p:attrName>
                                        </p:attrNameLst>
                                      </p:cBhvr>
                                      <p:tavLst>
                                        <p:tav tm="0">
                                          <p:val>
                                            <p:strVal val="#ppt_x"/>
                                          </p:val>
                                        </p:tav>
                                        <p:tav tm="100000">
                                          <p:val>
                                            <p:strVal val="#ppt_x"/>
                                          </p:val>
                                        </p:tav>
                                      </p:tavLst>
                                    </p:anim>
                                    <p:anim calcmode="lin" valueType="num">
                                      <p:cBhvr>
                                        <p:cTn id="27" dur="500" fill="hold"/>
                                        <p:tgtEl>
                                          <p:spTgt spid="22"/>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500" fill="hold"/>
                                        <p:tgtEl>
                                          <p:spTgt spid="23"/>
                                        </p:tgtEl>
                                        <p:attrNameLst>
                                          <p:attrName>ppt_x</p:attrName>
                                        </p:attrNameLst>
                                      </p:cBhvr>
                                      <p:tavLst>
                                        <p:tav tm="0">
                                          <p:val>
                                            <p:strVal val="#ppt_x"/>
                                          </p:val>
                                        </p:tav>
                                        <p:tav tm="100000">
                                          <p:val>
                                            <p:strVal val="#ppt_x"/>
                                          </p:val>
                                        </p:tav>
                                      </p:tavLst>
                                    </p:anim>
                                    <p:anim calcmode="lin" valueType="num">
                                      <p:cBhvr>
                                        <p:cTn id="31" dur="500" fill="hold"/>
                                        <p:tgtEl>
                                          <p:spTgt spid="23"/>
                                        </p:tgtEl>
                                        <p:attrNameLst>
                                          <p:attrName>ppt_y</p:attrName>
                                        </p:attrNameLst>
                                      </p:cBhvr>
                                      <p:tavLst>
                                        <p:tav tm="0">
                                          <p:val>
                                            <p:strVal val="1+#ppt_h/2"/>
                                          </p:val>
                                        </p:tav>
                                        <p:tav tm="100000">
                                          <p:val>
                                            <p:strVal val="#ppt_y"/>
                                          </p:val>
                                        </p:tav>
                                      </p:tavLst>
                                    </p:anim>
                                  </p:childTnLst>
                                </p:cTn>
                              </p:par>
                            </p:childTnLst>
                          </p:cTn>
                        </p:par>
                        <p:par>
                          <p:cTn id="32" fill="hold">
                            <p:stCondLst>
                              <p:cond delay="2000"/>
                            </p:stCondLst>
                            <p:childTnLst>
                              <p:par>
                                <p:cTn id="33" presetID="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ppt_x</p:attrName>
                                        </p:attrNameLst>
                                      </p:cBhvr>
                                      <p:tavLst>
                                        <p:tav tm="0">
                                          <p:val>
                                            <p:strVal val="#ppt_x"/>
                                          </p:val>
                                        </p:tav>
                                        <p:tav tm="100000">
                                          <p:val>
                                            <p:strVal val="#ppt_x"/>
                                          </p:val>
                                        </p:tav>
                                      </p:tavLst>
                                    </p:anim>
                                    <p:anim calcmode="lin" valueType="num">
                                      <p:cBhvr>
                                        <p:cTn id="36" dur="500" fill="hold"/>
                                        <p:tgtEl>
                                          <p:spTgt spid="36"/>
                                        </p:tgtEl>
                                        <p:attrNameLst>
                                          <p:attrName>ppt_y</p:attrName>
                                        </p:attrNameLst>
                                      </p:cBhvr>
                                      <p:tavLst>
                                        <p:tav tm="0">
                                          <p:val>
                                            <p:strVal val="1+#ppt_h/2"/>
                                          </p:val>
                                        </p:tav>
                                        <p:tav tm="100000">
                                          <p:val>
                                            <p:strVal val="#ppt_y"/>
                                          </p:val>
                                        </p:tav>
                                      </p:tavLst>
                                    </p:anim>
                                  </p:childTnLst>
                                </p:cTn>
                              </p:par>
                            </p:childTnLst>
                          </p:cTn>
                        </p:par>
                        <p:par>
                          <p:cTn id="37" fill="hold">
                            <p:stCondLst>
                              <p:cond delay="2500"/>
                            </p:stCondLst>
                            <p:childTnLst>
                              <p:par>
                                <p:cTn id="38" presetID="2" presetClass="entr" presetSubtype="4"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p:cTn id="40" dur="500" fill="hold"/>
                                        <p:tgtEl>
                                          <p:spTgt spid="34"/>
                                        </p:tgtEl>
                                        <p:attrNameLst>
                                          <p:attrName>ppt_x</p:attrName>
                                        </p:attrNameLst>
                                      </p:cBhvr>
                                      <p:tavLst>
                                        <p:tav tm="0">
                                          <p:val>
                                            <p:strVal val="#ppt_x"/>
                                          </p:val>
                                        </p:tav>
                                        <p:tav tm="100000">
                                          <p:val>
                                            <p:strVal val="#ppt_x"/>
                                          </p:val>
                                        </p:tav>
                                      </p:tavLst>
                                    </p:anim>
                                    <p:anim calcmode="lin" valueType="num">
                                      <p:cBhvr>
                                        <p:cTn id="41" dur="500" fill="hold"/>
                                        <p:tgtEl>
                                          <p:spTgt spid="34"/>
                                        </p:tgtEl>
                                        <p:attrNameLst>
                                          <p:attrName>ppt_y</p:attrName>
                                        </p:attrNameLst>
                                      </p:cBhvr>
                                      <p:tavLst>
                                        <p:tav tm="0">
                                          <p:val>
                                            <p:strVal val="1+#ppt_h/2"/>
                                          </p:val>
                                        </p:tav>
                                        <p:tav tm="100000">
                                          <p:val>
                                            <p:strVal val="#ppt_y"/>
                                          </p:val>
                                        </p:tav>
                                      </p:tavLst>
                                    </p:anim>
                                  </p:childTnLst>
                                </p:cTn>
                              </p:par>
                            </p:childTnLst>
                          </p:cTn>
                        </p:par>
                        <p:par>
                          <p:cTn id="42" fill="hold">
                            <p:stCondLst>
                              <p:cond delay="3000"/>
                            </p:stCondLst>
                            <p:childTnLst>
                              <p:par>
                                <p:cTn id="43" presetID="2" presetClass="entr" presetSubtype="4" fill="hold" grpId="0" nodeType="after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500" fill="hold"/>
                                        <p:tgtEl>
                                          <p:spTgt spid="30"/>
                                        </p:tgtEl>
                                        <p:attrNameLst>
                                          <p:attrName>ppt_x</p:attrName>
                                        </p:attrNameLst>
                                      </p:cBhvr>
                                      <p:tavLst>
                                        <p:tav tm="0">
                                          <p:val>
                                            <p:strVal val="#ppt_x"/>
                                          </p:val>
                                        </p:tav>
                                        <p:tav tm="100000">
                                          <p:val>
                                            <p:strVal val="#ppt_x"/>
                                          </p:val>
                                        </p:tav>
                                      </p:tavLst>
                                    </p:anim>
                                    <p:anim calcmode="lin" valueType="num">
                                      <p:cBhvr>
                                        <p:cTn id="46" dur="500" fill="hold"/>
                                        <p:tgtEl>
                                          <p:spTgt spid="30"/>
                                        </p:tgtEl>
                                        <p:attrNameLst>
                                          <p:attrName>ppt_y</p:attrName>
                                        </p:attrNameLst>
                                      </p:cBhvr>
                                      <p:tavLst>
                                        <p:tav tm="0">
                                          <p:val>
                                            <p:strVal val="1+#ppt_h/2"/>
                                          </p:val>
                                        </p:tav>
                                        <p:tav tm="100000">
                                          <p:val>
                                            <p:strVal val="#ppt_y"/>
                                          </p:val>
                                        </p:tav>
                                      </p:tavLst>
                                    </p:anim>
                                  </p:childTnLst>
                                </p:cTn>
                              </p:par>
                            </p:childTnLst>
                          </p:cTn>
                        </p:par>
                        <p:par>
                          <p:cTn id="47" fill="hold">
                            <p:stCondLst>
                              <p:cond delay="3500"/>
                            </p:stCondLst>
                            <p:childTnLst>
                              <p:par>
                                <p:cTn id="48" presetID="2" presetClass="entr" presetSubtype="4"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 calcmode="lin" valueType="num">
                                      <p:cBhvr>
                                        <p:cTn id="50" dur="500" fill="hold"/>
                                        <p:tgtEl>
                                          <p:spTgt spid="37"/>
                                        </p:tgtEl>
                                        <p:attrNameLst>
                                          <p:attrName>ppt_x</p:attrName>
                                        </p:attrNameLst>
                                      </p:cBhvr>
                                      <p:tavLst>
                                        <p:tav tm="0">
                                          <p:val>
                                            <p:strVal val="#ppt_x"/>
                                          </p:val>
                                        </p:tav>
                                        <p:tav tm="100000">
                                          <p:val>
                                            <p:strVal val="#ppt_x"/>
                                          </p:val>
                                        </p:tav>
                                      </p:tavLst>
                                    </p:anim>
                                    <p:anim calcmode="lin" valueType="num">
                                      <p:cBhvr>
                                        <p:cTn id="51" dur="500" fill="hold"/>
                                        <p:tgtEl>
                                          <p:spTgt spid="37"/>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ppt_x</p:attrName>
                                        </p:attrNameLst>
                                      </p:cBhvr>
                                      <p:tavLst>
                                        <p:tav tm="0">
                                          <p:val>
                                            <p:strVal val="#ppt_x"/>
                                          </p:val>
                                        </p:tav>
                                        <p:tav tm="100000">
                                          <p:val>
                                            <p:strVal val="#ppt_x"/>
                                          </p:val>
                                        </p:tav>
                                      </p:tavLst>
                                    </p:anim>
                                    <p:anim calcmode="lin" valueType="num">
                                      <p:cBhvr>
                                        <p:cTn id="55" dur="500" fill="hold"/>
                                        <p:tgtEl>
                                          <p:spTgt spid="31"/>
                                        </p:tgtEl>
                                        <p:attrNameLst>
                                          <p:attrName>ppt_y</p:attrName>
                                        </p:attrNameLst>
                                      </p:cBhvr>
                                      <p:tavLst>
                                        <p:tav tm="0">
                                          <p:val>
                                            <p:strVal val="1+#ppt_h/2"/>
                                          </p:val>
                                        </p:tav>
                                        <p:tav tm="100000">
                                          <p:val>
                                            <p:strVal val="#ppt_y"/>
                                          </p:val>
                                        </p:tav>
                                      </p:tavLst>
                                    </p:anim>
                                  </p:childTnLst>
                                </p:cTn>
                              </p:par>
                            </p:childTnLst>
                          </p:cTn>
                        </p:par>
                        <p:par>
                          <p:cTn id="56" fill="hold">
                            <p:stCondLst>
                              <p:cond delay="4000"/>
                            </p:stCondLst>
                            <p:childTnLst>
                              <p:par>
                                <p:cTn id="57" presetID="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p:cTn id="59" dur="500" fill="hold"/>
                                        <p:tgtEl>
                                          <p:spTgt spid="32"/>
                                        </p:tgtEl>
                                        <p:attrNameLst>
                                          <p:attrName>ppt_x</p:attrName>
                                        </p:attrNameLst>
                                      </p:cBhvr>
                                      <p:tavLst>
                                        <p:tav tm="0">
                                          <p:val>
                                            <p:strVal val="#ppt_x"/>
                                          </p:val>
                                        </p:tav>
                                        <p:tav tm="100000">
                                          <p:val>
                                            <p:strVal val="#ppt_x"/>
                                          </p:val>
                                        </p:tav>
                                      </p:tavLst>
                                    </p:anim>
                                    <p:anim calcmode="lin" valueType="num">
                                      <p:cBhvr>
                                        <p:cTn id="60" dur="5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ppt_x</p:attrName>
                                        </p:attrNameLst>
                                      </p:cBhvr>
                                      <p:tavLst>
                                        <p:tav tm="0">
                                          <p:val>
                                            <p:strVal val="#ppt_x"/>
                                          </p:val>
                                        </p:tav>
                                        <p:tav tm="100000">
                                          <p:val>
                                            <p:strVal val="#ppt_x"/>
                                          </p:val>
                                        </p:tav>
                                      </p:tavLst>
                                    </p:anim>
                                    <p:anim calcmode="lin" valueType="num">
                                      <p:cBhvr>
                                        <p:cTn id="6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4" grpId="0"/>
      <p:bldP spid="35" grpId="0"/>
      <p:bldP spid="3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a:extLst>
              <a:ext uri="{FF2B5EF4-FFF2-40B4-BE49-F238E27FC236}">
                <a16:creationId xmlns:a16="http://schemas.microsoft.com/office/drawing/2014/main" id="{63BD120C-8A97-40C9-B938-32B4A41BB6D9}"/>
              </a:ext>
            </a:extLst>
          </p:cNvPr>
          <p:cNvSpPr>
            <a:spLocks noGrp="1"/>
          </p:cNvSpPr>
          <p:nvPr>
            <p:ph type="title"/>
          </p:nvPr>
        </p:nvSpPr>
        <p:spPr>
          <a:xfrm>
            <a:off x="1108759" y="182521"/>
            <a:ext cx="8128000" cy="474780"/>
          </a:xfrm>
        </p:spPr>
        <p:txBody>
          <a:bodyPr>
            <a:noAutofit/>
          </a:bodyPr>
          <a:lstStyle/>
          <a:p>
            <a:r>
              <a:rPr lang="zh-CN" altLang="en-US" sz="3200" dirty="0">
                <a:solidFill>
                  <a:srgbClr val="2874A9"/>
                </a:solidFill>
                <a:latin typeface="微软雅黑" panose="020B0503020204020204" pitchFamily="34" charset="-122"/>
                <a:ea typeface="微软雅黑" panose="020B0503020204020204" pitchFamily="34" charset="-122"/>
              </a:rPr>
              <a:t>人脸识别过程</a:t>
            </a:r>
          </a:p>
        </p:txBody>
      </p:sp>
      <p:sp>
        <p:nvSpPr>
          <p:cNvPr id="5" name="矩形 4">
            <a:extLst>
              <a:ext uri="{FF2B5EF4-FFF2-40B4-BE49-F238E27FC236}">
                <a16:creationId xmlns:a16="http://schemas.microsoft.com/office/drawing/2014/main" id="{CFD455CB-5D03-4B70-BCA4-0175937DE9EF}"/>
              </a:ext>
            </a:extLst>
          </p:cNvPr>
          <p:cNvSpPr/>
          <p:nvPr/>
        </p:nvSpPr>
        <p:spPr>
          <a:xfrm>
            <a:off x="1108757" y="5380929"/>
            <a:ext cx="9936777" cy="1015663"/>
          </a:xfrm>
          <a:prstGeom prst="rect">
            <a:avLst/>
          </a:prstGeom>
        </p:spPr>
        <p:txBody>
          <a:bodyPr wrap="square">
            <a:spAutoFit/>
          </a:bodyPr>
          <a:lstStyle/>
          <a:p>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人脸由眼睛、鼻子、嘴巴、下巴等部件构成，正因为这些部件的形状、大小和结构上的各种差异才使得世界上每个人脸千差万别，因此对这些部件的形状和结构关系的几何描述，可以做为人脸识别的重要特征。本次使用</a:t>
            </a:r>
            <a:r>
              <a:rPr lang="en-US" altLang="zh-CN" sz="2000" kern="0" dirty="0" err="1">
                <a:solidFill>
                  <a:srgbClr val="F08300"/>
                </a:solidFill>
                <a:latin typeface="黑体" panose="02010609060101010101" pitchFamily="49" charset="-122"/>
                <a:ea typeface="黑体" panose="02010609060101010101" pitchFamily="49" charset="-122"/>
                <a:cs typeface="Arial" panose="020B0604020202020204" pitchFamily="34" charset="0"/>
              </a:rPr>
              <a:t>HomeAssistant</a:t>
            </a: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处理人脸数据匹配</a:t>
            </a:r>
            <a:endParaRPr lang="zh-CN" altLang="en-US" sz="2000" dirty="0"/>
          </a:p>
        </p:txBody>
      </p:sp>
      <p:pic>
        <p:nvPicPr>
          <p:cNvPr id="3" name="图片 2">
            <a:extLst>
              <a:ext uri="{FF2B5EF4-FFF2-40B4-BE49-F238E27FC236}">
                <a16:creationId xmlns:a16="http://schemas.microsoft.com/office/drawing/2014/main" id="{0727550A-BEC6-4BD3-ABF0-04314F48A2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758" y="969239"/>
            <a:ext cx="9936777" cy="3914488"/>
          </a:xfrm>
          <a:prstGeom prst="rect">
            <a:avLst/>
          </a:prstGeom>
        </p:spPr>
      </p:pic>
    </p:spTree>
    <p:extLst>
      <p:ext uri="{BB962C8B-B14F-4D97-AF65-F5344CB8AC3E}">
        <p14:creationId xmlns:p14="http://schemas.microsoft.com/office/powerpoint/2010/main" val="41150268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配置</a:t>
            </a:r>
            <a:r>
              <a:rPr lang="en-US" altLang="zh-CN" sz="2800" dirty="0" err="1">
                <a:solidFill>
                  <a:srgbClr val="2874A9"/>
                </a:solidFill>
                <a:latin typeface="微软雅黑" panose="020B0503020204020204" pitchFamily="34" charset="-122"/>
                <a:ea typeface="微软雅黑" panose="020B0503020204020204" pitchFamily="34" charset="-122"/>
              </a:rPr>
              <a:t>HomeAssistant</a:t>
            </a:r>
            <a:r>
              <a:rPr lang="zh-CN" altLang="en-US" sz="2800" dirty="0">
                <a:solidFill>
                  <a:srgbClr val="2874A9"/>
                </a:solidFill>
                <a:latin typeface="微软雅黑" panose="020B0503020204020204" pitchFamily="34" charset="-122"/>
                <a:ea typeface="微软雅黑" panose="020B0503020204020204" pitchFamily="34" charset="-122"/>
              </a:rPr>
              <a:t>（</a:t>
            </a:r>
            <a:r>
              <a:rPr lang="en-US" altLang="zh-CN" sz="2800" dirty="0" err="1">
                <a:solidFill>
                  <a:srgbClr val="2874A9"/>
                </a:solidFill>
                <a:latin typeface="微软雅黑" panose="020B0503020204020204" pitchFamily="34" charset="-122"/>
                <a:ea typeface="微软雅黑" panose="020B0503020204020204" pitchFamily="34" charset="-122"/>
              </a:rPr>
              <a:t>configuration.yaml</a:t>
            </a:r>
            <a:r>
              <a:rPr lang="zh-CN" altLang="en-US" sz="2800" dirty="0">
                <a:solidFill>
                  <a:srgbClr val="2874A9"/>
                </a:solidFill>
                <a:latin typeface="微软雅黑" panose="020B0503020204020204" pitchFamily="34" charset="-122"/>
                <a:ea typeface="微软雅黑" panose="020B0503020204020204" pitchFamily="34" charset="-122"/>
              </a:rPr>
              <a:t>）</a:t>
            </a:r>
          </a:p>
        </p:txBody>
      </p:sp>
      <p:sp>
        <p:nvSpPr>
          <p:cNvPr id="22" name="椭圆 3">
            <a:extLst>
              <a:ext uri="{FF2B5EF4-FFF2-40B4-BE49-F238E27FC236}">
                <a16:creationId xmlns:a16="http://schemas.microsoft.com/office/drawing/2014/main" id="{458E3DDC-70A4-4DA5-AA30-3EDC93B95F33}"/>
              </a:ext>
            </a:extLst>
          </p:cNvPr>
          <p:cNvSpPr>
            <a:spLocks noChangeArrowheads="1"/>
          </p:cNvSpPr>
          <p:nvPr/>
        </p:nvSpPr>
        <p:spPr bwMode="auto">
          <a:xfrm>
            <a:off x="1832659" y="2007322"/>
            <a:ext cx="2593975" cy="2593975"/>
          </a:xfrm>
          <a:prstGeom prst="ellipse">
            <a:avLst/>
          </a:prstGeom>
          <a:solidFill>
            <a:srgbClr val="546E7A"/>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eaLnBrk="1" hangingPunct="1">
              <a:buFont typeface="Arial" panose="020B0604020202020204" pitchFamily="34" charset="0"/>
              <a:buNone/>
            </a:pPr>
            <a:endParaRPr lang="zh-CN" altLang="en-US"/>
          </a:p>
        </p:txBody>
      </p:sp>
      <p:sp>
        <p:nvSpPr>
          <p:cNvPr id="23" name="Oval 62">
            <a:extLst>
              <a:ext uri="{FF2B5EF4-FFF2-40B4-BE49-F238E27FC236}">
                <a16:creationId xmlns:a16="http://schemas.microsoft.com/office/drawing/2014/main" id="{318B7591-3FB8-48FA-BC0A-AC26575A9E9E}"/>
              </a:ext>
            </a:extLst>
          </p:cNvPr>
          <p:cNvSpPr>
            <a:spLocks noChangeAspect="1"/>
          </p:cNvSpPr>
          <p:nvPr/>
        </p:nvSpPr>
        <p:spPr>
          <a:xfrm>
            <a:off x="5779184" y="1180234"/>
            <a:ext cx="611188" cy="595313"/>
          </a:xfrm>
          <a:prstGeom prst="ellipse">
            <a:avLst/>
          </a:prstGeom>
          <a:solidFill>
            <a:srgbClr val="5EC6D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sz="3555" noProof="1"/>
          </a:p>
        </p:txBody>
      </p:sp>
      <p:sp>
        <p:nvSpPr>
          <p:cNvPr id="24" name="Oval 67">
            <a:extLst>
              <a:ext uri="{FF2B5EF4-FFF2-40B4-BE49-F238E27FC236}">
                <a16:creationId xmlns:a16="http://schemas.microsoft.com/office/drawing/2014/main" id="{ECE79173-6546-4425-9FBF-FADF07E06D0D}"/>
              </a:ext>
            </a:extLst>
          </p:cNvPr>
          <p:cNvSpPr>
            <a:spLocks noChangeAspect="1"/>
          </p:cNvSpPr>
          <p:nvPr/>
        </p:nvSpPr>
        <p:spPr>
          <a:xfrm>
            <a:off x="5779184" y="2210522"/>
            <a:ext cx="611188" cy="593725"/>
          </a:xfrm>
          <a:prstGeom prst="ellipse">
            <a:avLst/>
          </a:prstGeom>
          <a:solidFill>
            <a:srgbClr val="936CA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sz="3555" noProof="1"/>
          </a:p>
        </p:txBody>
      </p:sp>
      <p:sp>
        <p:nvSpPr>
          <p:cNvPr id="25" name="Oval 72">
            <a:extLst>
              <a:ext uri="{FF2B5EF4-FFF2-40B4-BE49-F238E27FC236}">
                <a16:creationId xmlns:a16="http://schemas.microsoft.com/office/drawing/2014/main" id="{FCBABE89-FF53-4CDD-91DA-7DDC5B0438BE}"/>
              </a:ext>
            </a:extLst>
          </p:cNvPr>
          <p:cNvSpPr>
            <a:spLocks noChangeAspect="1"/>
          </p:cNvSpPr>
          <p:nvPr/>
        </p:nvSpPr>
        <p:spPr>
          <a:xfrm>
            <a:off x="5779184" y="3239222"/>
            <a:ext cx="611188" cy="595312"/>
          </a:xfrm>
          <a:prstGeom prst="ellipse">
            <a:avLst/>
          </a:prstGeom>
          <a:solidFill>
            <a:srgbClr val="9BBB4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sz="3555" noProof="1"/>
          </a:p>
        </p:txBody>
      </p:sp>
      <p:sp>
        <p:nvSpPr>
          <p:cNvPr id="26" name="Oval 77">
            <a:extLst>
              <a:ext uri="{FF2B5EF4-FFF2-40B4-BE49-F238E27FC236}">
                <a16:creationId xmlns:a16="http://schemas.microsoft.com/office/drawing/2014/main" id="{89EFE027-501F-4FB9-A5C1-969CAC8F743E}"/>
              </a:ext>
            </a:extLst>
          </p:cNvPr>
          <p:cNvSpPr>
            <a:spLocks noChangeAspect="1"/>
          </p:cNvSpPr>
          <p:nvPr/>
        </p:nvSpPr>
        <p:spPr>
          <a:xfrm>
            <a:off x="5779184" y="4269509"/>
            <a:ext cx="611188" cy="593725"/>
          </a:xfrm>
          <a:prstGeom prst="ellipse">
            <a:avLst/>
          </a:prstGeom>
          <a:solidFill>
            <a:srgbClr val="F884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sz="3555" noProof="1"/>
          </a:p>
        </p:txBody>
      </p:sp>
      <p:sp>
        <p:nvSpPr>
          <p:cNvPr id="27" name="Oval 96">
            <a:extLst>
              <a:ext uri="{FF2B5EF4-FFF2-40B4-BE49-F238E27FC236}">
                <a16:creationId xmlns:a16="http://schemas.microsoft.com/office/drawing/2014/main" id="{F98F2379-15C0-4FE3-9109-61D553BB6DBA}"/>
              </a:ext>
            </a:extLst>
          </p:cNvPr>
          <p:cNvSpPr>
            <a:spLocks noChangeAspect="1"/>
          </p:cNvSpPr>
          <p:nvPr/>
        </p:nvSpPr>
        <p:spPr>
          <a:xfrm>
            <a:off x="5779184" y="5298209"/>
            <a:ext cx="611188" cy="595313"/>
          </a:xfrm>
          <a:prstGeom prst="ellipse">
            <a:avLst/>
          </a:prstGeom>
          <a:solidFill>
            <a:srgbClr val="F26D6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en-US" sz="3555" noProof="1"/>
          </a:p>
        </p:txBody>
      </p:sp>
      <p:sp>
        <p:nvSpPr>
          <p:cNvPr id="28" name="文本框 90">
            <a:extLst>
              <a:ext uri="{FF2B5EF4-FFF2-40B4-BE49-F238E27FC236}">
                <a16:creationId xmlns:a16="http://schemas.microsoft.com/office/drawing/2014/main" id="{8C461435-BF44-4151-B476-A9AE75DDA702}"/>
              </a:ext>
            </a:extLst>
          </p:cNvPr>
          <p:cNvSpPr txBox="1">
            <a:spLocks noChangeArrowheads="1"/>
          </p:cNvSpPr>
          <p:nvPr/>
        </p:nvSpPr>
        <p:spPr bwMode="auto">
          <a:xfrm>
            <a:off x="6571347" y="1264372"/>
            <a:ext cx="3235325"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pPr>
            <a:r>
              <a:rPr lang="zh-CN" altLang="en-US" sz="2000" dirty="0">
                <a:solidFill>
                  <a:srgbClr val="595959"/>
                </a:solidFill>
              </a:rPr>
              <a:t>基础配置</a:t>
            </a:r>
          </a:p>
        </p:txBody>
      </p:sp>
      <p:sp>
        <p:nvSpPr>
          <p:cNvPr id="29" name="文本框 91">
            <a:extLst>
              <a:ext uri="{FF2B5EF4-FFF2-40B4-BE49-F238E27FC236}">
                <a16:creationId xmlns:a16="http://schemas.microsoft.com/office/drawing/2014/main" id="{DC9EB42F-7B07-41DD-A74D-C72111E12991}"/>
              </a:ext>
            </a:extLst>
          </p:cNvPr>
          <p:cNvSpPr txBox="1">
            <a:spLocks noChangeArrowheads="1"/>
          </p:cNvSpPr>
          <p:nvPr/>
        </p:nvSpPr>
        <p:spPr bwMode="auto">
          <a:xfrm>
            <a:off x="6571347" y="5412509"/>
            <a:ext cx="3235325"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pPr>
            <a:r>
              <a:rPr lang="zh-CN" altLang="en-US" sz="2000" dirty="0">
                <a:solidFill>
                  <a:srgbClr val="595959"/>
                </a:solidFill>
              </a:rPr>
              <a:t>人脸注册</a:t>
            </a:r>
          </a:p>
        </p:txBody>
      </p:sp>
      <p:sp>
        <p:nvSpPr>
          <p:cNvPr id="30" name="文本框 92">
            <a:extLst>
              <a:ext uri="{FF2B5EF4-FFF2-40B4-BE49-F238E27FC236}">
                <a16:creationId xmlns:a16="http://schemas.microsoft.com/office/drawing/2014/main" id="{C67E30D8-23DF-4954-9CE4-40E4C2C7CF34}"/>
              </a:ext>
            </a:extLst>
          </p:cNvPr>
          <p:cNvSpPr txBox="1">
            <a:spLocks noChangeArrowheads="1"/>
          </p:cNvSpPr>
          <p:nvPr/>
        </p:nvSpPr>
        <p:spPr bwMode="auto">
          <a:xfrm>
            <a:off x="6571347" y="4367934"/>
            <a:ext cx="3235325"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pPr>
            <a:r>
              <a:rPr lang="zh-CN" altLang="en-US" sz="2000" dirty="0">
                <a:solidFill>
                  <a:srgbClr val="595959"/>
                </a:solidFill>
              </a:rPr>
              <a:t>人脸识别和</a:t>
            </a:r>
            <a:r>
              <a:rPr lang="en-US" altLang="zh-CN" sz="2000" dirty="0" err="1">
                <a:solidFill>
                  <a:srgbClr val="595959"/>
                </a:solidFill>
              </a:rPr>
              <a:t>tts</a:t>
            </a:r>
            <a:r>
              <a:rPr lang="zh-CN" altLang="en-US" sz="2000" dirty="0">
                <a:solidFill>
                  <a:srgbClr val="595959"/>
                </a:solidFill>
              </a:rPr>
              <a:t>配置</a:t>
            </a:r>
          </a:p>
        </p:txBody>
      </p:sp>
      <p:sp>
        <p:nvSpPr>
          <p:cNvPr id="31" name="文本框 93">
            <a:extLst>
              <a:ext uri="{FF2B5EF4-FFF2-40B4-BE49-F238E27FC236}">
                <a16:creationId xmlns:a16="http://schemas.microsoft.com/office/drawing/2014/main" id="{12D347B8-5D13-4370-97F3-B7EC80A7F660}"/>
              </a:ext>
            </a:extLst>
          </p:cNvPr>
          <p:cNvSpPr txBox="1">
            <a:spLocks noChangeArrowheads="1"/>
          </p:cNvSpPr>
          <p:nvPr/>
        </p:nvSpPr>
        <p:spPr bwMode="auto">
          <a:xfrm>
            <a:off x="6571347" y="3334472"/>
            <a:ext cx="3235325"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pPr>
            <a:r>
              <a:rPr lang="zh-CN" altLang="en-US" sz="2000" dirty="0">
                <a:solidFill>
                  <a:srgbClr val="595959"/>
                </a:solidFill>
              </a:rPr>
              <a:t>红外发射配置</a:t>
            </a:r>
          </a:p>
        </p:txBody>
      </p:sp>
      <p:sp>
        <p:nvSpPr>
          <p:cNvPr id="32" name="文本框 94">
            <a:extLst>
              <a:ext uri="{FF2B5EF4-FFF2-40B4-BE49-F238E27FC236}">
                <a16:creationId xmlns:a16="http://schemas.microsoft.com/office/drawing/2014/main" id="{57B43874-0C7B-474D-9916-41B2BC404FD2}"/>
              </a:ext>
            </a:extLst>
          </p:cNvPr>
          <p:cNvSpPr txBox="1">
            <a:spLocks noChangeArrowheads="1"/>
          </p:cNvSpPr>
          <p:nvPr/>
        </p:nvSpPr>
        <p:spPr bwMode="auto">
          <a:xfrm>
            <a:off x="6571347" y="2299422"/>
            <a:ext cx="3235325" cy="429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lnSpc>
                <a:spcPct val="120000"/>
              </a:lnSpc>
            </a:pPr>
            <a:r>
              <a:rPr lang="en-US" altLang="zh-CN" sz="2000" dirty="0" err="1">
                <a:solidFill>
                  <a:srgbClr val="595959"/>
                </a:solidFill>
              </a:rPr>
              <a:t>Kodi</a:t>
            </a:r>
            <a:r>
              <a:rPr lang="zh-CN" altLang="en-US" sz="2000" dirty="0">
                <a:solidFill>
                  <a:srgbClr val="595959"/>
                </a:solidFill>
              </a:rPr>
              <a:t>和摄像头配置</a:t>
            </a:r>
          </a:p>
        </p:txBody>
      </p:sp>
      <p:sp>
        <p:nvSpPr>
          <p:cNvPr id="33" name="文本框 95">
            <a:extLst>
              <a:ext uri="{FF2B5EF4-FFF2-40B4-BE49-F238E27FC236}">
                <a16:creationId xmlns:a16="http://schemas.microsoft.com/office/drawing/2014/main" id="{C3BBBE12-D3A0-43AB-BD27-366CFAFF8E99}"/>
              </a:ext>
            </a:extLst>
          </p:cNvPr>
          <p:cNvSpPr txBox="1">
            <a:spLocks noChangeArrowheads="1"/>
          </p:cNvSpPr>
          <p:nvPr/>
        </p:nvSpPr>
        <p:spPr bwMode="auto">
          <a:xfrm>
            <a:off x="2074372" y="3025349"/>
            <a:ext cx="2110547"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lnSpc>
                <a:spcPct val="120000"/>
              </a:lnSpc>
            </a:pPr>
            <a:r>
              <a:rPr lang="en-US" altLang="zh-CN" sz="2000" b="1" dirty="0" err="1">
                <a:solidFill>
                  <a:schemeClr val="bg1"/>
                </a:solidFill>
              </a:rPr>
              <a:t>HomeAssistant</a:t>
            </a:r>
            <a:endParaRPr lang="zh-CN" altLang="en-US" sz="2000" b="1" dirty="0">
              <a:solidFill>
                <a:schemeClr val="bg1"/>
              </a:solidFill>
            </a:endParaRPr>
          </a:p>
        </p:txBody>
      </p:sp>
      <p:sp>
        <p:nvSpPr>
          <p:cNvPr id="42" name="文本框 100">
            <a:extLst>
              <a:ext uri="{FF2B5EF4-FFF2-40B4-BE49-F238E27FC236}">
                <a16:creationId xmlns:a16="http://schemas.microsoft.com/office/drawing/2014/main" id="{2DBEA48A-4133-4306-B0B5-B9040E42E36E}"/>
              </a:ext>
            </a:extLst>
          </p:cNvPr>
          <p:cNvSpPr txBox="1">
            <a:spLocks noChangeArrowheads="1"/>
          </p:cNvSpPr>
          <p:nvPr/>
        </p:nvSpPr>
        <p:spPr bwMode="auto">
          <a:xfrm>
            <a:off x="869769" y="4863234"/>
            <a:ext cx="5080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r>
              <a:rPr lang="en-US" altLang="zh-CN" sz="2800" b="1" dirty="0" err="1">
                <a:solidFill>
                  <a:srgbClr val="2874A9"/>
                </a:solidFill>
                <a:latin typeface="微软雅黑" panose="020B0503020204020204" pitchFamily="34" charset="-122"/>
                <a:cs typeface="Raleway"/>
              </a:rPr>
              <a:t>HomeAssistant</a:t>
            </a:r>
            <a:r>
              <a:rPr lang="zh-CN" altLang="en-US" sz="2800" b="1" dirty="0">
                <a:solidFill>
                  <a:srgbClr val="2874A9"/>
                </a:solidFill>
                <a:latin typeface="微软雅黑" panose="020B0503020204020204" pitchFamily="34" charset="-122"/>
                <a:cs typeface="Raleway"/>
              </a:rPr>
              <a:t>的启动</a:t>
            </a:r>
          </a:p>
        </p:txBody>
      </p:sp>
    </p:spTree>
    <p:extLst>
      <p:ext uri="{BB962C8B-B14F-4D97-AF65-F5344CB8AC3E}">
        <p14:creationId xmlns:p14="http://schemas.microsoft.com/office/powerpoint/2010/main" val="613619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ppt_x"/>
                                          </p:val>
                                        </p:tav>
                                        <p:tav tm="100000">
                                          <p:val>
                                            <p:strVal val="#ppt_x"/>
                                          </p:val>
                                        </p:tav>
                                      </p:tavLst>
                                    </p:anim>
                                    <p:anim calcmode="lin" valueType="num">
                                      <p:cBhvr>
                                        <p:cTn id="8" dur="500" fill="hold"/>
                                        <p:tgtEl>
                                          <p:spTgt spid="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ppt_x</p:attrName>
                                        </p:attrNameLst>
                                      </p:cBhvr>
                                      <p:tavLst>
                                        <p:tav tm="0">
                                          <p:val>
                                            <p:strVal val="#ppt_x"/>
                                          </p:val>
                                        </p:tav>
                                        <p:tav tm="100000">
                                          <p:val>
                                            <p:strVal val="#ppt_x"/>
                                          </p:val>
                                        </p:tav>
                                      </p:tavLst>
                                    </p:anim>
                                    <p:anim calcmode="lin" valueType="num">
                                      <p:cBhvr>
                                        <p:cTn id="13" dur="500" fill="hold"/>
                                        <p:tgtEl>
                                          <p:spTgt spid="3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 presetClass="entr" presetSubtype="16" fill="hold" grpId="0" nodeType="after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box(in)">
                                      <p:cBhvr>
                                        <p:cTn id="17" dur="2000"/>
                                        <p:tgtEl>
                                          <p:spTgt spid="42"/>
                                        </p:tgtEl>
                                      </p:cBhvr>
                                    </p:animEffect>
                                  </p:childTnLst>
                                </p:cTn>
                              </p:par>
                            </p:childTnLst>
                          </p:cTn>
                        </p:par>
                        <p:par>
                          <p:cTn id="18" fill="hold">
                            <p:stCondLst>
                              <p:cond delay="3000"/>
                            </p:stCondLst>
                            <p:childTnLst>
                              <p:par>
                                <p:cTn id="19" presetID="16" presetClass="entr" presetSubtype="21"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barn(inVertical)">
                                      <p:cBhvr>
                                        <p:cTn id="21" dur="500"/>
                                        <p:tgtEl>
                                          <p:spTgt spid="28"/>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childTnLst>
                          </p:cTn>
                        </p:par>
                        <p:par>
                          <p:cTn id="25" fill="hold">
                            <p:stCondLst>
                              <p:cond delay="3500"/>
                            </p:stCondLst>
                            <p:childTnLst>
                              <p:par>
                                <p:cTn id="26" presetID="16" presetClass="entr" presetSubtype="21"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barn(inVertical)">
                                      <p:cBhvr>
                                        <p:cTn id="28" dur="500"/>
                                        <p:tgtEl>
                                          <p:spTgt spid="2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barn(inVertical)">
                                      <p:cBhvr>
                                        <p:cTn id="31" dur="500"/>
                                        <p:tgtEl>
                                          <p:spTgt spid="32"/>
                                        </p:tgtEl>
                                      </p:cBhvr>
                                    </p:animEffect>
                                  </p:childTnLst>
                                </p:cTn>
                              </p:par>
                            </p:childTnLst>
                          </p:cTn>
                        </p:par>
                        <p:par>
                          <p:cTn id="32" fill="hold">
                            <p:stCondLst>
                              <p:cond delay="4000"/>
                            </p:stCondLst>
                            <p:childTnLst>
                              <p:par>
                                <p:cTn id="33" presetID="16" presetClass="entr" presetSubtype="21"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barn(inVertical)">
                                      <p:cBhvr>
                                        <p:cTn id="35" dur="500"/>
                                        <p:tgtEl>
                                          <p:spTgt spid="2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barn(inVertical)">
                                      <p:cBhvr>
                                        <p:cTn id="38" dur="500"/>
                                        <p:tgtEl>
                                          <p:spTgt spid="31"/>
                                        </p:tgtEl>
                                      </p:cBhvr>
                                    </p:animEffect>
                                  </p:childTnLst>
                                </p:cTn>
                              </p:par>
                            </p:childTnLst>
                          </p:cTn>
                        </p:par>
                        <p:par>
                          <p:cTn id="39" fill="hold">
                            <p:stCondLst>
                              <p:cond delay="4500"/>
                            </p:stCondLst>
                            <p:childTnLst>
                              <p:par>
                                <p:cTn id="40" presetID="16" presetClass="entr" presetSubtype="21" fill="hold" grpId="0" nodeType="after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barn(inVertical)">
                                      <p:cBhvr>
                                        <p:cTn id="42" dur="500"/>
                                        <p:tgtEl>
                                          <p:spTgt spid="26"/>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par>
                          <p:cTn id="46" fill="hold">
                            <p:stCondLst>
                              <p:cond delay="5000"/>
                            </p:stCondLst>
                            <p:childTnLst>
                              <p:par>
                                <p:cTn id="47" presetID="16" presetClass="entr" presetSubtype="21"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arn(inVertical)">
                                      <p:cBhvr>
                                        <p:cTn id="5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p:bldP spid="29" grpId="0"/>
      <p:bldP spid="30" grpId="0"/>
      <p:bldP spid="31" grpId="0"/>
      <p:bldP spid="32" grpId="0"/>
      <p:bldP spid="33" grpId="0"/>
      <p:bldP spid="4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执行人脸解锁</a:t>
            </a:r>
          </a:p>
        </p:txBody>
      </p:sp>
      <p:sp>
        <p:nvSpPr>
          <p:cNvPr id="4" name="圆角矩形 15">
            <a:extLst>
              <a:ext uri="{FF2B5EF4-FFF2-40B4-BE49-F238E27FC236}">
                <a16:creationId xmlns:a16="http://schemas.microsoft.com/office/drawing/2014/main" id="{3F3307CD-AB18-4E9C-B64E-38095B8BFD12}"/>
              </a:ext>
            </a:extLst>
          </p:cNvPr>
          <p:cNvSpPr/>
          <p:nvPr/>
        </p:nvSpPr>
        <p:spPr>
          <a:xfrm>
            <a:off x="933306" y="3582411"/>
            <a:ext cx="2525712" cy="1458912"/>
          </a:xfrm>
          <a:prstGeom prst="roundRect">
            <a:avLst>
              <a:gd name="adj" fmla="val 9690"/>
            </a:avLst>
          </a:prstGeom>
          <a:solidFill>
            <a:srgbClr val="9BBB40"/>
          </a:solidFill>
          <a:ln w="38100">
            <a:solidFill>
              <a:srgbClr val="657A2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6" name="圆角矩形 16">
            <a:extLst>
              <a:ext uri="{FF2B5EF4-FFF2-40B4-BE49-F238E27FC236}">
                <a16:creationId xmlns:a16="http://schemas.microsoft.com/office/drawing/2014/main" id="{3FFDE0FF-EFDC-4B00-AC4E-3BA8D4605C43}"/>
              </a:ext>
            </a:extLst>
          </p:cNvPr>
          <p:cNvSpPr/>
          <p:nvPr/>
        </p:nvSpPr>
        <p:spPr>
          <a:xfrm>
            <a:off x="3835256" y="3580823"/>
            <a:ext cx="1931987" cy="1460500"/>
          </a:xfrm>
          <a:prstGeom prst="roundRect">
            <a:avLst>
              <a:gd name="adj" fmla="val 9690"/>
            </a:avLst>
          </a:prstGeom>
          <a:solidFill>
            <a:srgbClr val="F26D64"/>
          </a:solidFill>
          <a:ln w="38100">
            <a:solidFill>
              <a:srgbClr val="B91B0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7" name="圆角矩形 17">
            <a:extLst>
              <a:ext uri="{FF2B5EF4-FFF2-40B4-BE49-F238E27FC236}">
                <a16:creationId xmlns:a16="http://schemas.microsoft.com/office/drawing/2014/main" id="{2E579354-4359-4AAC-BA88-59188174CC49}"/>
              </a:ext>
            </a:extLst>
          </p:cNvPr>
          <p:cNvSpPr/>
          <p:nvPr/>
        </p:nvSpPr>
        <p:spPr>
          <a:xfrm>
            <a:off x="8669193" y="3580823"/>
            <a:ext cx="2525713" cy="1463675"/>
          </a:xfrm>
          <a:prstGeom prst="roundRect">
            <a:avLst>
              <a:gd name="adj" fmla="val 9690"/>
            </a:avLst>
          </a:prstGeom>
          <a:solidFill>
            <a:srgbClr val="F8841D"/>
          </a:solidFill>
          <a:ln w="38100">
            <a:solidFill>
              <a:srgbClr val="C260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30000"/>
              </a:lnSpc>
              <a:defRPr/>
            </a:pPr>
            <a:r>
              <a:rPr lang="zh-CN" altLang="en-US" sz="2000" b="1" noProof="1">
                <a:solidFill>
                  <a:schemeClr val="bg1"/>
                </a:solidFill>
                <a:latin typeface="Arial" panose="020B0604020202020204" pitchFamily="34" charset="0"/>
                <a:ea typeface="微软雅黑" panose="020B0503020204020204" pitchFamily="34" charset="-122"/>
              </a:rPr>
              <a:t>大门</a:t>
            </a:r>
            <a:r>
              <a:rPr lang="en-US" altLang="zh-CN" sz="2000" b="1" noProof="1">
                <a:solidFill>
                  <a:schemeClr val="bg1"/>
                </a:solidFill>
                <a:latin typeface="Arial" panose="020B0604020202020204" pitchFamily="34" charset="0"/>
                <a:ea typeface="微软雅黑" panose="020B0503020204020204" pitchFamily="34" charset="-122"/>
              </a:rPr>
              <a:t>/</a:t>
            </a:r>
            <a:r>
              <a:rPr lang="zh-CN" altLang="en-US" sz="2000" b="1" noProof="1">
                <a:solidFill>
                  <a:schemeClr val="bg1"/>
                </a:solidFill>
                <a:latin typeface="Arial" panose="020B0604020202020204" pitchFamily="34" charset="0"/>
                <a:ea typeface="微软雅黑" panose="020B0503020204020204" pitchFamily="34" charset="-122"/>
              </a:rPr>
              <a:t>电灯</a:t>
            </a:r>
            <a:r>
              <a:rPr lang="en-US" altLang="zh-CN" sz="2000" b="1" noProof="1">
                <a:solidFill>
                  <a:schemeClr val="bg1"/>
                </a:solidFill>
                <a:latin typeface="Arial" panose="020B0604020202020204" pitchFamily="34" charset="0"/>
                <a:ea typeface="微软雅黑" panose="020B0503020204020204" pitchFamily="34" charset="-122"/>
              </a:rPr>
              <a:t>/</a:t>
            </a:r>
            <a:r>
              <a:rPr lang="zh-CN" altLang="en-US" sz="2000" b="1" noProof="1">
                <a:solidFill>
                  <a:schemeClr val="bg1"/>
                </a:solidFill>
                <a:latin typeface="Arial" panose="020B0604020202020204" pitchFamily="34" charset="0"/>
                <a:ea typeface="微软雅黑" panose="020B0503020204020204" pitchFamily="34" charset="-122"/>
              </a:rPr>
              <a:t>空调</a:t>
            </a:r>
            <a:r>
              <a:rPr lang="en-US" altLang="zh-CN" sz="2000" b="1" noProof="1">
                <a:solidFill>
                  <a:schemeClr val="bg1"/>
                </a:solidFill>
                <a:latin typeface="Arial" panose="020B0604020202020204" pitchFamily="34" charset="0"/>
                <a:ea typeface="微软雅黑" panose="020B0503020204020204" pitchFamily="34" charset="-122"/>
              </a:rPr>
              <a:t>/</a:t>
            </a:r>
            <a:r>
              <a:rPr lang="zh-CN" altLang="en-US" sz="2000" b="1" noProof="1">
                <a:solidFill>
                  <a:schemeClr val="bg1"/>
                </a:solidFill>
                <a:latin typeface="Arial" panose="020B0604020202020204" pitchFamily="34" charset="0"/>
                <a:ea typeface="微软雅黑" panose="020B0503020204020204" pitchFamily="34" charset="-122"/>
              </a:rPr>
              <a:t>电视</a:t>
            </a:r>
          </a:p>
        </p:txBody>
      </p:sp>
      <p:sp>
        <p:nvSpPr>
          <p:cNvPr id="8" name="Freeform 9">
            <a:extLst>
              <a:ext uri="{FF2B5EF4-FFF2-40B4-BE49-F238E27FC236}">
                <a16:creationId xmlns:a16="http://schemas.microsoft.com/office/drawing/2014/main" id="{511FBBA5-4872-42C0-B7F4-07CD194C88CB}"/>
              </a:ext>
            </a:extLst>
          </p:cNvPr>
          <p:cNvSpPr>
            <a:spLocks noChangeArrowheads="1"/>
          </p:cNvSpPr>
          <p:nvPr/>
        </p:nvSpPr>
        <p:spPr bwMode="auto">
          <a:xfrm rot="5400000">
            <a:off x="9155762" y="2654517"/>
            <a:ext cx="660400" cy="842962"/>
          </a:xfrm>
          <a:custGeom>
            <a:avLst/>
            <a:gdLst>
              <a:gd name="T0" fmla="*/ 63 w 330"/>
              <a:gd name="T1" fmla="*/ 113 h 289"/>
              <a:gd name="T2" fmla="*/ 141 w 330"/>
              <a:gd name="T3" fmla="*/ 54 h 289"/>
              <a:gd name="T4" fmla="*/ 188 w 330"/>
              <a:gd name="T5" fmla="*/ 37 h 289"/>
              <a:gd name="T6" fmla="*/ 213 w 330"/>
              <a:gd name="T7" fmla="*/ 32 h 289"/>
              <a:gd name="T8" fmla="*/ 226 w 330"/>
              <a:gd name="T9" fmla="*/ 30 h 289"/>
              <a:gd name="T10" fmla="*/ 232 w 330"/>
              <a:gd name="T11" fmla="*/ 29 h 289"/>
              <a:gd name="T12" fmla="*/ 238 w 330"/>
              <a:gd name="T13" fmla="*/ 29 h 289"/>
              <a:gd name="T14" fmla="*/ 239 w 330"/>
              <a:gd name="T15" fmla="*/ 29 h 289"/>
              <a:gd name="T16" fmla="*/ 239 w 330"/>
              <a:gd name="T17" fmla="*/ 0 h 289"/>
              <a:gd name="T18" fmla="*/ 330 w 330"/>
              <a:gd name="T19" fmla="*/ 52 h 289"/>
              <a:gd name="T20" fmla="*/ 239 w 330"/>
              <a:gd name="T21" fmla="*/ 105 h 289"/>
              <a:gd name="T22" fmla="*/ 239 w 330"/>
              <a:gd name="T23" fmla="*/ 76 h 289"/>
              <a:gd name="T24" fmla="*/ 233 w 330"/>
              <a:gd name="T25" fmla="*/ 76 h 289"/>
              <a:gd name="T26" fmla="*/ 228 w 330"/>
              <a:gd name="T27" fmla="*/ 75 h 289"/>
              <a:gd name="T28" fmla="*/ 217 w 330"/>
              <a:gd name="T29" fmla="*/ 75 h 289"/>
              <a:gd name="T30" fmla="*/ 196 w 330"/>
              <a:gd name="T31" fmla="*/ 77 h 289"/>
              <a:gd name="T32" fmla="*/ 155 w 330"/>
              <a:gd name="T33" fmla="*/ 87 h 289"/>
              <a:gd name="T34" fmla="*/ 79 w 330"/>
              <a:gd name="T35" fmla="*/ 130 h 289"/>
              <a:gd name="T36" fmla="*/ 25 w 330"/>
              <a:gd name="T37" fmla="*/ 201 h 289"/>
              <a:gd name="T38" fmla="*/ 2 w 330"/>
              <a:gd name="T39" fmla="*/ 289 h 289"/>
              <a:gd name="T40" fmla="*/ 14 w 330"/>
              <a:gd name="T41" fmla="*/ 196 h 289"/>
              <a:gd name="T42" fmla="*/ 63 w 330"/>
              <a:gd name="T43" fmla="*/ 113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0"/>
              <a:gd name="T67" fmla="*/ 0 h 289"/>
              <a:gd name="T68" fmla="*/ 330 w 330"/>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0" h="289">
                <a:moveTo>
                  <a:pt x="63" y="113"/>
                </a:moveTo>
                <a:cubicBezTo>
                  <a:pt x="84" y="89"/>
                  <a:pt x="111" y="69"/>
                  <a:pt x="141" y="54"/>
                </a:cubicBezTo>
                <a:cubicBezTo>
                  <a:pt x="156" y="47"/>
                  <a:pt x="172" y="41"/>
                  <a:pt x="188" y="37"/>
                </a:cubicBezTo>
                <a:cubicBezTo>
                  <a:pt x="196" y="35"/>
                  <a:pt x="205" y="33"/>
                  <a:pt x="213" y="32"/>
                </a:cubicBezTo>
                <a:cubicBezTo>
                  <a:pt x="217" y="31"/>
                  <a:pt x="222" y="30"/>
                  <a:pt x="226" y="30"/>
                </a:cubicBezTo>
                <a:cubicBezTo>
                  <a:pt x="228" y="30"/>
                  <a:pt x="230" y="29"/>
                  <a:pt x="232" y="29"/>
                </a:cubicBezTo>
                <a:cubicBezTo>
                  <a:pt x="238" y="29"/>
                  <a:pt x="238" y="29"/>
                  <a:pt x="238" y="29"/>
                </a:cubicBezTo>
                <a:cubicBezTo>
                  <a:pt x="239" y="29"/>
                  <a:pt x="239" y="29"/>
                  <a:pt x="239" y="29"/>
                </a:cubicBezTo>
                <a:cubicBezTo>
                  <a:pt x="239" y="0"/>
                  <a:pt x="239" y="0"/>
                  <a:pt x="239" y="0"/>
                </a:cubicBezTo>
                <a:cubicBezTo>
                  <a:pt x="330" y="52"/>
                  <a:pt x="330" y="52"/>
                  <a:pt x="330" y="52"/>
                </a:cubicBezTo>
                <a:cubicBezTo>
                  <a:pt x="239" y="105"/>
                  <a:pt x="239" y="105"/>
                  <a:pt x="239" y="105"/>
                </a:cubicBezTo>
                <a:cubicBezTo>
                  <a:pt x="239" y="76"/>
                  <a:pt x="239" y="76"/>
                  <a:pt x="239" y="76"/>
                </a:cubicBezTo>
                <a:cubicBezTo>
                  <a:pt x="233" y="76"/>
                  <a:pt x="233" y="76"/>
                  <a:pt x="233" y="76"/>
                </a:cubicBezTo>
                <a:cubicBezTo>
                  <a:pt x="232" y="76"/>
                  <a:pt x="230" y="75"/>
                  <a:pt x="228" y="75"/>
                </a:cubicBezTo>
                <a:cubicBezTo>
                  <a:pt x="224" y="75"/>
                  <a:pt x="221" y="75"/>
                  <a:pt x="217" y="75"/>
                </a:cubicBezTo>
                <a:cubicBezTo>
                  <a:pt x="210" y="76"/>
                  <a:pt x="203" y="76"/>
                  <a:pt x="196" y="77"/>
                </a:cubicBezTo>
                <a:cubicBezTo>
                  <a:pt x="182" y="79"/>
                  <a:pt x="168" y="82"/>
                  <a:pt x="155" y="87"/>
                </a:cubicBezTo>
                <a:cubicBezTo>
                  <a:pt x="127" y="96"/>
                  <a:pt x="102" y="111"/>
                  <a:pt x="79" y="130"/>
                </a:cubicBezTo>
                <a:cubicBezTo>
                  <a:pt x="57" y="150"/>
                  <a:pt x="38" y="174"/>
                  <a:pt x="25" y="201"/>
                </a:cubicBezTo>
                <a:cubicBezTo>
                  <a:pt x="11" y="228"/>
                  <a:pt x="3" y="258"/>
                  <a:pt x="2" y="289"/>
                </a:cubicBezTo>
                <a:cubicBezTo>
                  <a:pt x="0" y="258"/>
                  <a:pt x="4" y="227"/>
                  <a:pt x="14" y="196"/>
                </a:cubicBezTo>
                <a:cubicBezTo>
                  <a:pt x="24" y="166"/>
                  <a:pt x="41" y="138"/>
                  <a:pt x="63" y="113"/>
                </a:cubicBezTo>
                <a:close/>
              </a:path>
            </a:pathLst>
          </a:custGeom>
          <a:solidFill>
            <a:srgbClr val="5EC6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1">
            <a:extLst>
              <a:ext uri="{FF2B5EF4-FFF2-40B4-BE49-F238E27FC236}">
                <a16:creationId xmlns:a16="http://schemas.microsoft.com/office/drawing/2014/main" id="{32F951DD-E121-4FBD-8433-BC44AC4A279B}"/>
              </a:ext>
            </a:extLst>
          </p:cNvPr>
          <p:cNvSpPr>
            <a:spLocks noChangeArrowheads="1"/>
          </p:cNvSpPr>
          <p:nvPr/>
        </p:nvSpPr>
        <p:spPr bwMode="auto">
          <a:xfrm rot="5400000">
            <a:off x="2023124" y="2578317"/>
            <a:ext cx="661988" cy="844550"/>
          </a:xfrm>
          <a:custGeom>
            <a:avLst/>
            <a:gdLst>
              <a:gd name="T0" fmla="*/ 239 w 331"/>
              <a:gd name="T1" fmla="*/ 213 h 289"/>
              <a:gd name="T2" fmla="*/ 234 w 331"/>
              <a:gd name="T3" fmla="*/ 213 h 289"/>
              <a:gd name="T4" fmla="*/ 229 w 331"/>
              <a:gd name="T5" fmla="*/ 214 h 289"/>
              <a:gd name="T6" fmla="*/ 218 w 331"/>
              <a:gd name="T7" fmla="*/ 214 h 289"/>
              <a:gd name="T8" fmla="*/ 197 w 331"/>
              <a:gd name="T9" fmla="*/ 212 h 289"/>
              <a:gd name="T10" fmla="*/ 155 w 331"/>
              <a:gd name="T11" fmla="*/ 202 h 289"/>
              <a:gd name="T12" fmla="*/ 80 w 331"/>
              <a:gd name="T13" fmla="*/ 159 h 289"/>
              <a:gd name="T14" fmla="*/ 25 w 331"/>
              <a:gd name="T15" fmla="*/ 88 h 289"/>
              <a:gd name="T16" fmla="*/ 2 w 331"/>
              <a:gd name="T17" fmla="*/ 0 h 289"/>
              <a:gd name="T18" fmla="*/ 15 w 331"/>
              <a:gd name="T19" fmla="*/ 93 h 289"/>
              <a:gd name="T20" fmla="*/ 63 w 331"/>
              <a:gd name="T21" fmla="*/ 176 h 289"/>
              <a:gd name="T22" fmla="*/ 142 w 331"/>
              <a:gd name="T23" fmla="*/ 235 h 289"/>
              <a:gd name="T24" fmla="*/ 189 w 331"/>
              <a:gd name="T25" fmla="*/ 252 h 289"/>
              <a:gd name="T26" fmla="*/ 214 w 331"/>
              <a:gd name="T27" fmla="*/ 257 h 289"/>
              <a:gd name="T28" fmla="*/ 226 w 331"/>
              <a:gd name="T29" fmla="*/ 259 h 289"/>
              <a:gd name="T30" fmla="*/ 233 w 331"/>
              <a:gd name="T31" fmla="*/ 260 h 289"/>
              <a:gd name="T32" fmla="*/ 239 w 331"/>
              <a:gd name="T33" fmla="*/ 260 h 289"/>
              <a:gd name="T34" fmla="*/ 239 w 331"/>
              <a:gd name="T35" fmla="*/ 260 h 289"/>
              <a:gd name="T36" fmla="*/ 239 w 331"/>
              <a:gd name="T37" fmla="*/ 289 h 289"/>
              <a:gd name="T38" fmla="*/ 331 w 331"/>
              <a:gd name="T39" fmla="*/ 237 h 289"/>
              <a:gd name="T40" fmla="*/ 239 w 331"/>
              <a:gd name="T41" fmla="*/ 184 h 289"/>
              <a:gd name="T42" fmla="*/ 239 w 331"/>
              <a:gd name="T43" fmla="*/ 213 h 28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31"/>
              <a:gd name="T67" fmla="*/ 0 h 289"/>
              <a:gd name="T68" fmla="*/ 331 w 331"/>
              <a:gd name="T69" fmla="*/ 289 h 28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31" h="289">
                <a:moveTo>
                  <a:pt x="239" y="213"/>
                </a:moveTo>
                <a:cubicBezTo>
                  <a:pt x="234" y="213"/>
                  <a:pt x="234" y="213"/>
                  <a:pt x="234" y="213"/>
                </a:cubicBezTo>
                <a:cubicBezTo>
                  <a:pt x="232" y="213"/>
                  <a:pt x="230" y="214"/>
                  <a:pt x="229" y="214"/>
                </a:cubicBezTo>
                <a:cubicBezTo>
                  <a:pt x="225" y="214"/>
                  <a:pt x="222" y="214"/>
                  <a:pt x="218" y="214"/>
                </a:cubicBezTo>
                <a:cubicBezTo>
                  <a:pt x="211" y="213"/>
                  <a:pt x="204" y="213"/>
                  <a:pt x="197" y="212"/>
                </a:cubicBezTo>
                <a:cubicBezTo>
                  <a:pt x="183" y="210"/>
                  <a:pt x="169" y="207"/>
                  <a:pt x="155" y="202"/>
                </a:cubicBezTo>
                <a:cubicBezTo>
                  <a:pt x="128" y="193"/>
                  <a:pt x="102" y="178"/>
                  <a:pt x="80" y="159"/>
                </a:cubicBezTo>
                <a:cubicBezTo>
                  <a:pt x="58" y="139"/>
                  <a:pt x="39" y="115"/>
                  <a:pt x="25" y="88"/>
                </a:cubicBezTo>
                <a:cubicBezTo>
                  <a:pt x="12" y="61"/>
                  <a:pt x="4" y="31"/>
                  <a:pt x="2" y="0"/>
                </a:cubicBezTo>
                <a:cubicBezTo>
                  <a:pt x="0" y="31"/>
                  <a:pt x="4" y="62"/>
                  <a:pt x="15" y="93"/>
                </a:cubicBezTo>
                <a:cubicBezTo>
                  <a:pt x="25" y="123"/>
                  <a:pt x="42" y="151"/>
                  <a:pt x="63" y="176"/>
                </a:cubicBezTo>
                <a:cubicBezTo>
                  <a:pt x="85" y="200"/>
                  <a:pt x="112" y="220"/>
                  <a:pt x="142" y="235"/>
                </a:cubicBezTo>
                <a:cubicBezTo>
                  <a:pt x="157" y="242"/>
                  <a:pt x="172" y="248"/>
                  <a:pt x="189" y="252"/>
                </a:cubicBezTo>
                <a:cubicBezTo>
                  <a:pt x="197" y="254"/>
                  <a:pt x="205" y="256"/>
                  <a:pt x="214" y="257"/>
                </a:cubicBezTo>
                <a:cubicBezTo>
                  <a:pt x="218" y="258"/>
                  <a:pt x="222" y="259"/>
                  <a:pt x="226" y="259"/>
                </a:cubicBezTo>
                <a:cubicBezTo>
                  <a:pt x="228" y="259"/>
                  <a:pt x="231" y="260"/>
                  <a:pt x="233" y="260"/>
                </a:cubicBezTo>
                <a:cubicBezTo>
                  <a:pt x="239" y="260"/>
                  <a:pt x="239" y="260"/>
                  <a:pt x="239" y="260"/>
                </a:cubicBezTo>
                <a:cubicBezTo>
                  <a:pt x="239" y="260"/>
                  <a:pt x="239" y="260"/>
                  <a:pt x="239" y="260"/>
                </a:cubicBezTo>
                <a:cubicBezTo>
                  <a:pt x="239" y="289"/>
                  <a:pt x="239" y="289"/>
                  <a:pt x="239" y="289"/>
                </a:cubicBezTo>
                <a:cubicBezTo>
                  <a:pt x="331" y="237"/>
                  <a:pt x="331" y="237"/>
                  <a:pt x="331" y="237"/>
                </a:cubicBezTo>
                <a:cubicBezTo>
                  <a:pt x="239" y="184"/>
                  <a:pt x="239" y="184"/>
                  <a:pt x="239" y="184"/>
                </a:cubicBezTo>
                <a:lnTo>
                  <a:pt x="239" y="213"/>
                </a:lnTo>
                <a:close/>
              </a:path>
            </a:pathLst>
          </a:custGeom>
          <a:solidFill>
            <a:srgbClr val="5EC6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5">
            <a:extLst>
              <a:ext uri="{FF2B5EF4-FFF2-40B4-BE49-F238E27FC236}">
                <a16:creationId xmlns:a16="http://schemas.microsoft.com/office/drawing/2014/main" id="{21CEFFEA-9FF3-4CFA-A336-1FA77DBC2B78}"/>
              </a:ext>
            </a:extLst>
          </p:cNvPr>
          <p:cNvSpPr>
            <a:spLocks noChangeArrowheads="1"/>
          </p:cNvSpPr>
          <p:nvPr/>
        </p:nvSpPr>
        <p:spPr bwMode="auto">
          <a:xfrm rot="5400000" flipV="1">
            <a:off x="4296424" y="2929155"/>
            <a:ext cx="739775" cy="284162"/>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 name="T14" fmla="*/ 0 60000 65536"/>
              <a:gd name="T15" fmla="*/ 0 60000 65536"/>
              <a:gd name="T16" fmla="*/ 0 60000 65536"/>
              <a:gd name="T17" fmla="*/ 0 60000 65536"/>
              <a:gd name="T18" fmla="*/ 0 60000 65536"/>
              <a:gd name="T19" fmla="*/ 0 60000 65536"/>
              <a:gd name="T20" fmla="*/ 0 60000 65536"/>
              <a:gd name="T21" fmla="*/ 0 w 1281"/>
              <a:gd name="T22" fmla="*/ 0 h 338"/>
              <a:gd name="T23" fmla="*/ 1281 w 1281"/>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圆角矩形 2">
            <a:extLst>
              <a:ext uri="{FF2B5EF4-FFF2-40B4-BE49-F238E27FC236}">
                <a16:creationId xmlns:a16="http://schemas.microsoft.com/office/drawing/2014/main" id="{ABFAFDD1-D30D-4B89-83E0-BCC555A24367}"/>
              </a:ext>
            </a:extLst>
          </p:cNvPr>
          <p:cNvSpPr/>
          <p:nvPr/>
        </p:nvSpPr>
        <p:spPr>
          <a:xfrm>
            <a:off x="2239818" y="1939348"/>
            <a:ext cx="7534275" cy="595313"/>
          </a:xfrm>
          <a:prstGeom prst="roundRect">
            <a:avLst>
              <a:gd name="adj" fmla="val 9584"/>
            </a:avLst>
          </a:prstGeom>
          <a:solidFill>
            <a:srgbClr val="5EC6D3"/>
          </a:solidFill>
          <a:ln w="38100">
            <a:solidFill>
              <a:srgbClr val="546E7A"/>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800" b="1" dirty="0">
                <a:solidFill>
                  <a:schemeClr val="bg1"/>
                </a:solidFill>
                <a:latin typeface="Arial" panose="020B0604020202020204" pitchFamily="34" charset="0"/>
                <a:ea typeface="微软雅黑" panose="020B0503020204020204" pitchFamily="34" charset="-122"/>
                <a:sym typeface="+mn-ea"/>
              </a:rPr>
              <a:t>树莓派控制中心</a:t>
            </a:r>
            <a:endParaRPr lang="zh-CN" altLang="en-US" sz="2800" b="1" noProof="1">
              <a:solidFill>
                <a:schemeClr val="bg1"/>
              </a:solidFill>
              <a:latin typeface="Arial" panose="020B0604020202020204" pitchFamily="34" charset="0"/>
              <a:ea typeface="微软雅黑" panose="020B0503020204020204" pitchFamily="34" charset="-122"/>
            </a:endParaRPr>
          </a:p>
        </p:txBody>
      </p:sp>
      <p:sp>
        <p:nvSpPr>
          <p:cNvPr id="12" name="矩形 11">
            <a:extLst>
              <a:ext uri="{FF2B5EF4-FFF2-40B4-BE49-F238E27FC236}">
                <a16:creationId xmlns:a16="http://schemas.microsoft.com/office/drawing/2014/main" id="{65CEF6B5-DB97-43A3-B1CD-6F0315277D33}"/>
              </a:ext>
            </a:extLst>
          </p:cNvPr>
          <p:cNvSpPr>
            <a:spLocks noChangeArrowheads="1"/>
          </p:cNvSpPr>
          <p:nvPr/>
        </p:nvSpPr>
        <p:spPr bwMode="auto">
          <a:xfrm>
            <a:off x="979270" y="3999595"/>
            <a:ext cx="2263775"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zh-CN" altLang="en-US" sz="2000" b="1" dirty="0">
                <a:solidFill>
                  <a:schemeClr val="bg1"/>
                </a:solidFill>
              </a:rPr>
              <a:t>下达指令</a:t>
            </a:r>
          </a:p>
        </p:txBody>
      </p:sp>
      <p:sp>
        <p:nvSpPr>
          <p:cNvPr id="13" name="矩形 12">
            <a:extLst>
              <a:ext uri="{FF2B5EF4-FFF2-40B4-BE49-F238E27FC236}">
                <a16:creationId xmlns:a16="http://schemas.microsoft.com/office/drawing/2014/main" id="{A636D19C-9E58-4EA0-BF29-5F0CA527A071}"/>
              </a:ext>
            </a:extLst>
          </p:cNvPr>
          <p:cNvSpPr>
            <a:spLocks noChangeArrowheads="1"/>
          </p:cNvSpPr>
          <p:nvPr/>
        </p:nvSpPr>
        <p:spPr bwMode="auto">
          <a:xfrm>
            <a:off x="3857915" y="3999596"/>
            <a:ext cx="1798637"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zh-CN" altLang="en-US" sz="2000" b="1" dirty="0">
                <a:solidFill>
                  <a:schemeClr val="bg1"/>
                </a:solidFill>
              </a:rPr>
              <a:t>语音播报</a:t>
            </a:r>
          </a:p>
        </p:txBody>
      </p:sp>
      <p:sp>
        <p:nvSpPr>
          <p:cNvPr id="14" name="Freeform 5">
            <a:extLst>
              <a:ext uri="{FF2B5EF4-FFF2-40B4-BE49-F238E27FC236}">
                <a16:creationId xmlns:a16="http://schemas.microsoft.com/office/drawing/2014/main" id="{0AA86122-6D3A-4026-A068-71148B845C79}"/>
              </a:ext>
            </a:extLst>
          </p:cNvPr>
          <p:cNvSpPr>
            <a:spLocks noChangeArrowheads="1"/>
          </p:cNvSpPr>
          <p:nvPr/>
        </p:nvSpPr>
        <p:spPr bwMode="auto">
          <a:xfrm rot="5400000" flipV="1">
            <a:off x="6769749" y="2970430"/>
            <a:ext cx="739775" cy="284162"/>
          </a:xfrm>
          <a:custGeom>
            <a:avLst/>
            <a:gdLst>
              <a:gd name="T0" fmla="*/ 1281 w 1281"/>
              <a:gd name="T1" fmla="*/ 169 h 338"/>
              <a:gd name="T2" fmla="*/ 991 w 1281"/>
              <a:gd name="T3" fmla="*/ 0 h 338"/>
              <a:gd name="T4" fmla="*/ 991 w 1281"/>
              <a:gd name="T5" fmla="*/ 89 h 338"/>
              <a:gd name="T6" fmla="*/ 0 w 1281"/>
              <a:gd name="T7" fmla="*/ 169 h 338"/>
              <a:gd name="T8" fmla="*/ 991 w 1281"/>
              <a:gd name="T9" fmla="*/ 248 h 338"/>
              <a:gd name="T10" fmla="*/ 991 w 1281"/>
              <a:gd name="T11" fmla="*/ 338 h 338"/>
              <a:gd name="T12" fmla="*/ 1281 w 1281"/>
              <a:gd name="T13" fmla="*/ 169 h 338"/>
              <a:gd name="T14" fmla="*/ 0 60000 65536"/>
              <a:gd name="T15" fmla="*/ 0 60000 65536"/>
              <a:gd name="T16" fmla="*/ 0 60000 65536"/>
              <a:gd name="T17" fmla="*/ 0 60000 65536"/>
              <a:gd name="T18" fmla="*/ 0 60000 65536"/>
              <a:gd name="T19" fmla="*/ 0 60000 65536"/>
              <a:gd name="T20" fmla="*/ 0 60000 65536"/>
              <a:gd name="T21" fmla="*/ 0 w 1281"/>
              <a:gd name="T22" fmla="*/ 0 h 338"/>
              <a:gd name="T23" fmla="*/ 1281 w 1281"/>
              <a:gd name="T24" fmla="*/ 338 h 3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81" h="338">
                <a:moveTo>
                  <a:pt x="1281" y="169"/>
                </a:moveTo>
                <a:lnTo>
                  <a:pt x="991" y="0"/>
                </a:lnTo>
                <a:lnTo>
                  <a:pt x="991" y="89"/>
                </a:lnTo>
                <a:lnTo>
                  <a:pt x="0" y="169"/>
                </a:lnTo>
                <a:lnTo>
                  <a:pt x="991" y="248"/>
                </a:lnTo>
                <a:lnTo>
                  <a:pt x="991" y="338"/>
                </a:lnTo>
                <a:lnTo>
                  <a:pt x="1281" y="169"/>
                </a:lnTo>
                <a:close/>
              </a:path>
            </a:pathLst>
          </a:custGeom>
          <a:solidFill>
            <a:srgbClr val="5EC6D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圆角矩形 3">
            <a:extLst>
              <a:ext uri="{FF2B5EF4-FFF2-40B4-BE49-F238E27FC236}">
                <a16:creationId xmlns:a16="http://schemas.microsoft.com/office/drawing/2014/main" id="{A55A2E8D-7129-4A5A-A264-8E792171EDCD}"/>
              </a:ext>
            </a:extLst>
          </p:cNvPr>
          <p:cNvSpPr/>
          <p:nvPr/>
        </p:nvSpPr>
        <p:spPr>
          <a:xfrm>
            <a:off x="6173643" y="3585586"/>
            <a:ext cx="1931988" cy="1458912"/>
          </a:xfrm>
          <a:prstGeom prst="roundRect">
            <a:avLst>
              <a:gd name="adj" fmla="val 9690"/>
            </a:avLst>
          </a:prstGeom>
          <a:solidFill>
            <a:schemeClr val="accent1">
              <a:lumMod val="60000"/>
              <a:lumOff val="40000"/>
            </a:schemeClr>
          </a:solid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noProof="1"/>
          </a:p>
        </p:txBody>
      </p:sp>
      <p:sp>
        <p:nvSpPr>
          <p:cNvPr id="16" name="矩形 15">
            <a:extLst>
              <a:ext uri="{FF2B5EF4-FFF2-40B4-BE49-F238E27FC236}">
                <a16:creationId xmlns:a16="http://schemas.microsoft.com/office/drawing/2014/main" id="{2CA6B7BD-232B-4BFC-9E51-3421C6E18BE8}"/>
              </a:ext>
            </a:extLst>
          </p:cNvPr>
          <p:cNvSpPr>
            <a:spLocks noChangeArrowheads="1"/>
          </p:cNvSpPr>
          <p:nvPr/>
        </p:nvSpPr>
        <p:spPr bwMode="auto">
          <a:xfrm>
            <a:off x="6173643" y="3999594"/>
            <a:ext cx="1931988" cy="452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微软雅黑" panose="020B0503020204020204" pitchFamily="34" charset="-122"/>
              </a:defRPr>
            </a:lvl1pPr>
            <a:lvl2pPr marL="742950" indent="-285750" eaLnBrk="0" hangingPunct="0">
              <a:defRPr>
                <a:solidFill>
                  <a:schemeClr val="tx1"/>
                </a:solidFill>
                <a:latin typeface="Arial" panose="020B0604020202020204" pitchFamily="34" charset="0"/>
                <a:ea typeface="微软雅黑" panose="020B0503020204020204" pitchFamily="34" charset="-122"/>
              </a:defRPr>
            </a:lvl2pPr>
            <a:lvl3pPr marL="1143000" indent="-228600" eaLnBrk="0" hangingPunct="0">
              <a:defRPr>
                <a:solidFill>
                  <a:schemeClr val="tx1"/>
                </a:solidFill>
                <a:latin typeface="Arial" panose="020B0604020202020204" pitchFamily="34" charset="0"/>
                <a:ea typeface="微软雅黑" panose="020B0503020204020204" pitchFamily="34" charset="-122"/>
              </a:defRPr>
            </a:lvl3pPr>
            <a:lvl4pPr marL="1600200" indent="-228600" eaLnBrk="0" hangingPunct="0">
              <a:defRPr>
                <a:solidFill>
                  <a:schemeClr val="tx1"/>
                </a:solidFill>
                <a:latin typeface="Arial" panose="020B0604020202020204" pitchFamily="34" charset="0"/>
                <a:ea typeface="微软雅黑" panose="020B0503020204020204" pitchFamily="34" charset="-122"/>
              </a:defRPr>
            </a:lvl4pPr>
            <a:lvl5pPr marL="2057400" indent="-228600" eaLnBrk="0" hangingPunct="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30000"/>
              </a:lnSpc>
            </a:pPr>
            <a:r>
              <a:rPr lang="zh-CN" altLang="en-US" sz="2000" b="1" dirty="0">
                <a:solidFill>
                  <a:schemeClr val="bg1"/>
                </a:solidFill>
              </a:rPr>
              <a:t>解锁</a:t>
            </a:r>
          </a:p>
        </p:txBody>
      </p:sp>
    </p:spTree>
    <p:extLst>
      <p:ext uri="{BB962C8B-B14F-4D97-AF65-F5344CB8AC3E}">
        <p14:creationId xmlns:p14="http://schemas.microsoft.com/office/powerpoint/2010/main" val="13006034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
                                          </p:val>
                                        </p:tav>
                                        <p:tav tm="100000">
                                          <p:val>
                                            <p:strVal val="#ppt_x"/>
                                          </p:val>
                                        </p:tav>
                                      </p:tavLst>
                                    </p:anim>
                                    <p:anim calcmode="lin" valueType="num">
                                      <p:cBhvr>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ppt_x"/>
                                          </p:val>
                                        </p:tav>
                                        <p:tav tm="100000">
                                          <p:val>
                                            <p:strVal val="#ppt_x"/>
                                          </p:val>
                                        </p:tav>
                                      </p:tavLst>
                                    </p:anim>
                                    <p:anim calcmode="lin" valueType="num">
                                      <p:cBhvr>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ppt_x</p:attrName>
                                        </p:attrNameLst>
                                      </p:cBhvr>
                                      <p:tavLst>
                                        <p:tav tm="0">
                                          <p:val>
                                            <p:strVal val="#ppt_x"/>
                                          </p:val>
                                        </p:tav>
                                        <p:tav tm="100000">
                                          <p:val>
                                            <p:strVal val="#ppt_x"/>
                                          </p:val>
                                        </p:tav>
                                      </p:tavLst>
                                    </p:anim>
                                    <p:anim calcmode="lin" valueType="num">
                                      <p:cBhvr>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p:cTn id="22" dur="500" fill="hold"/>
                                        <p:tgtEl>
                                          <p:spTgt spid="12"/>
                                        </p:tgtEl>
                                        <p:attrNameLst>
                                          <p:attrName>ppt_x</p:attrName>
                                        </p:attrNameLst>
                                      </p:cBhvr>
                                      <p:tavLst>
                                        <p:tav tm="0">
                                          <p:val>
                                            <p:strVal val="#ppt_x"/>
                                          </p:val>
                                        </p:tav>
                                        <p:tav tm="100000">
                                          <p:val>
                                            <p:strVal val="#ppt_x"/>
                                          </p:val>
                                        </p:tav>
                                      </p:tavLst>
                                    </p:anim>
                                    <p:anim calcmode="lin" valueType="num">
                                      <p:cBhvr>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ppt_x</p:attrName>
                                        </p:attrNameLst>
                                      </p:cBhvr>
                                      <p:tavLst>
                                        <p:tav tm="0">
                                          <p:val>
                                            <p:strVal val="#ppt_x"/>
                                          </p:val>
                                        </p:tav>
                                        <p:tav tm="100000">
                                          <p:val>
                                            <p:strVal val="#ppt_x"/>
                                          </p:val>
                                        </p:tav>
                                      </p:tavLst>
                                    </p:anim>
                                    <p:anim calcmode="lin" valueType="num">
                                      <p:cBhvr>
                                        <p:cTn id="38" dur="500" fill="hold"/>
                                        <p:tgtEl>
                                          <p:spTgt spid="13"/>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ppt_x</p:attrName>
                                        </p:attrNameLst>
                                      </p:cBhvr>
                                      <p:tavLst>
                                        <p:tav tm="0">
                                          <p:val>
                                            <p:strVal val="#ppt_x"/>
                                          </p:val>
                                        </p:tav>
                                        <p:tav tm="100000">
                                          <p:val>
                                            <p:strVal val="#ppt_x"/>
                                          </p:val>
                                        </p:tav>
                                      </p:tavLst>
                                    </p:anim>
                                    <p:anim calcmode="lin" valueType="num">
                                      <p:cBhvr>
                                        <p:cTn id="43" dur="500" fill="hold"/>
                                        <p:tgtEl>
                                          <p:spTgt spid="14"/>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p:cTn id="47" dur="500" fill="hold"/>
                                        <p:tgtEl>
                                          <p:spTgt spid="15"/>
                                        </p:tgtEl>
                                        <p:attrNameLst>
                                          <p:attrName>ppt_x</p:attrName>
                                        </p:attrNameLst>
                                      </p:cBhvr>
                                      <p:tavLst>
                                        <p:tav tm="0">
                                          <p:val>
                                            <p:strVal val="#ppt_x"/>
                                          </p:val>
                                        </p:tav>
                                        <p:tav tm="100000">
                                          <p:val>
                                            <p:strVal val="#ppt_x"/>
                                          </p:val>
                                        </p:tav>
                                      </p:tavLst>
                                    </p:anim>
                                    <p:anim calcmode="lin" valueType="num">
                                      <p:cBhvr>
                                        <p:cTn id="48" dur="500" fill="hold"/>
                                        <p:tgtEl>
                                          <p:spTgt spid="15"/>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ppt_x</p:attrName>
                                        </p:attrNameLst>
                                      </p:cBhvr>
                                      <p:tavLst>
                                        <p:tav tm="0">
                                          <p:val>
                                            <p:strVal val="#ppt_x"/>
                                          </p:val>
                                        </p:tav>
                                        <p:tav tm="100000">
                                          <p:val>
                                            <p:strVal val="#ppt_x"/>
                                          </p:val>
                                        </p:tav>
                                      </p:tavLst>
                                    </p:anim>
                                    <p:anim calcmode="lin" valueType="num">
                                      <p:cBhvr>
                                        <p:cTn id="53" dur="500" fill="hold"/>
                                        <p:tgtEl>
                                          <p:spTgt spid="16"/>
                                        </p:tgtEl>
                                        <p:attrNameLst>
                                          <p:attrName>ppt_y</p:attrName>
                                        </p:attrNameLst>
                                      </p:cBhvr>
                                      <p:tavLst>
                                        <p:tav tm="0">
                                          <p:val>
                                            <p:strVal val="1+#ppt_h/2"/>
                                          </p:val>
                                        </p:tav>
                                        <p:tav tm="100000">
                                          <p:val>
                                            <p:strVal val="#ppt_y"/>
                                          </p:val>
                                        </p:tav>
                                      </p:tavLst>
                                    </p:anim>
                                  </p:childTnLst>
                                </p:cTn>
                              </p:par>
                            </p:childTnLst>
                          </p:cTn>
                        </p:par>
                        <p:par>
                          <p:cTn id="54" fill="hold">
                            <p:stCondLst>
                              <p:cond delay="5000"/>
                            </p:stCondLst>
                            <p:childTnLst>
                              <p:par>
                                <p:cTn id="55" presetID="2" presetClass="entr" presetSubtype="4"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ppt_x</p:attrName>
                                        </p:attrNameLst>
                                      </p:cBhvr>
                                      <p:tavLst>
                                        <p:tav tm="0">
                                          <p:val>
                                            <p:strVal val="#ppt_x"/>
                                          </p:val>
                                        </p:tav>
                                        <p:tav tm="100000">
                                          <p:val>
                                            <p:strVal val="#ppt_x"/>
                                          </p:val>
                                        </p:tav>
                                      </p:tavLst>
                                    </p:anim>
                                    <p:anim calcmode="lin" valueType="num">
                                      <p:cBhvr>
                                        <p:cTn id="58" dur="500" fill="hold"/>
                                        <p:tgtEl>
                                          <p:spTgt spid="8"/>
                                        </p:tgtEl>
                                        <p:attrNameLst>
                                          <p:attrName>ppt_y</p:attrName>
                                        </p:attrNameLst>
                                      </p:cBhvr>
                                      <p:tavLst>
                                        <p:tav tm="0">
                                          <p:val>
                                            <p:strVal val="1+#ppt_h/2"/>
                                          </p:val>
                                        </p:tav>
                                        <p:tav tm="100000">
                                          <p:val>
                                            <p:strVal val="#ppt_y"/>
                                          </p:val>
                                        </p:tav>
                                      </p:tavLst>
                                    </p:anim>
                                  </p:childTnLst>
                                </p:cTn>
                              </p:par>
                            </p:childTnLst>
                          </p:cTn>
                        </p:par>
                        <p:par>
                          <p:cTn id="59" fill="hold">
                            <p:stCondLst>
                              <p:cond delay="5500"/>
                            </p:stCondLst>
                            <p:childTnLst>
                              <p:par>
                                <p:cTn id="60" presetID="2" presetClass="entr" presetSubtype="4"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ppt_x</p:attrName>
                                        </p:attrNameLst>
                                      </p:cBhvr>
                                      <p:tavLst>
                                        <p:tav tm="0">
                                          <p:val>
                                            <p:strVal val="#ppt_x"/>
                                          </p:val>
                                        </p:tav>
                                        <p:tav tm="100000">
                                          <p:val>
                                            <p:strVal val="#ppt_x"/>
                                          </p:val>
                                        </p:tav>
                                      </p:tavLst>
                                    </p:anim>
                                    <p:anim calcmode="lin" valueType="num">
                                      <p:cBhvr>
                                        <p:cTn id="6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11" grpId="0" animBg="1"/>
      <p:bldP spid="12" grpId="0"/>
      <p:bldP spid="13" grpId="0"/>
      <p:bldP spid="15" grpId="0" animBg="1"/>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29">
            <a:extLst>
              <a:ext uri="{FF2B5EF4-FFF2-40B4-BE49-F238E27FC236}">
                <a16:creationId xmlns:a16="http://schemas.microsoft.com/office/drawing/2014/main" id="{A887E04C-D6A6-4060-AB04-9DEA6C415D10}"/>
              </a:ext>
            </a:extLst>
          </p:cNvPr>
          <p:cNvGraphicFramePr/>
          <p:nvPr>
            <p:extLst>
              <p:ext uri="{D42A27DB-BD31-4B8C-83A1-F6EECF244321}">
                <p14:modId xmlns:p14="http://schemas.microsoft.com/office/powerpoint/2010/main" val="723186951"/>
              </p:ext>
            </p:extLst>
          </p:nvPr>
        </p:nvGraphicFramePr>
        <p:xfrm>
          <a:off x="2112749" y="1967298"/>
          <a:ext cx="8153537" cy="45286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需要哪些硬件？</a:t>
            </a:r>
          </a:p>
        </p:txBody>
      </p:sp>
      <p:sp>
        <p:nvSpPr>
          <p:cNvPr id="4" name="矩形 3">
            <a:extLst>
              <a:ext uri="{FF2B5EF4-FFF2-40B4-BE49-F238E27FC236}">
                <a16:creationId xmlns:a16="http://schemas.microsoft.com/office/drawing/2014/main" id="{E8EA1602-372F-46B0-A3A0-3A00C35C5314}"/>
              </a:ext>
            </a:extLst>
          </p:cNvPr>
          <p:cNvSpPr/>
          <p:nvPr/>
        </p:nvSpPr>
        <p:spPr>
          <a:xfrm>
            <a:off x="803959" y="1061654"/>
            <a:ext cx="9321117" cy="501291"/>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目标：使用物联网制作人脸识别，以实现解锁和家电控制</a:t>
            </a:r>
            <a:endParaRPr lang="en-US" altLang="zh-CN" sz="2000" b="1" dirty="0">
              <a:solidFill>
                <a:srgbClr val="EEAF34"/>
              </a:solidFill>
            </a:endParaRPr>
          </a:p>
        </p:txBody>
      </p:sp>
    </p:spTree>
    <p:extLst>
      <p:ext uri="{BB962C8B-B14F-4D97-AF65-F5344CB8AC3E}">
        <p14:creationId xmlns:p14="http://schemas.microsoft.com/office/powerpoint/2010/main" val="22017585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组合 63">
            <a:extLst>
              <a:ext uri="{FF2B5EF4-FFF2-40B4-BE49-F238E27FC236}">
                <a16:creationId xmlns:a16="http://schemas.microsoft.com/office/drawing/2014/main" id="{33F1B86B-679B-483A-BB25-442D119764B0}"/>
              </a:ext>
            </a:extLst>
          </p:cNvPr>
          <p:cNvGrpSpPr/>
          <p:nvPr/>
        </p:nvGrpSpPr>
        <p:grpSpPr>
          <a:xfrm>
            <a:off x="692685" y="1031913"/>
            <a:ext cx="277382" cy="968527"/>
            <a:chOff x="5938151" y="1986071"/>
            <a:chExt cx="277382" cy="968527"/>
          </a:xfrm>
        </p:grpSpPr>
        <p:cxnSp>
          <p:nvCxnSpPr>
            <p:cNvPr id="34" name="Straight Connector 111">
              <a:extLst>
                <a:ext uri="{FF2B5EF4-FFF2-40B4-BE49-F238E27FC236}">
                  <a16:creationId xmlns:a16="http://schemas.microsoft.com/office/drawing/2014/main" id="{B80599C0-6355-4A60-A862-693B7089E4EF}"/>
                </a:ext>
              </a:extLst>
            </p:cNvPr>
            <p:cNvCxnSpPr/>
            <p:nvPr/>
          </p:nvCxnSpPr>
          <p:spPr>
            <a:xfrm rot="5400000">
              <a:off x="5910413" y="2787205"/>
              <a:ext cx="332859" cy="1927"/>
            </a:xfrm>
            <a:prstGeom prst="line">
              <a:avLst/>
            </a:prstGeom>
            <a:ln w="28575">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35" name="í$ļïḓe">
              <a:extLst>
                <a:ext uri="{FF2B5EF4-FFF2-40B4-BE49-F238E27FC236}">
                  <a16:creationId xmlns:a16="http://schemas.microsoft.com/office/drawing/2014/main" id="{EEEA89C8-C9F8-4496-A798-AB774C16C926}"/>
                </a:ext>
              </a:extLst>
            </p:cNvPr>
            <p:cNvSpPr/>
            <p:nvPr/>
          </p:nvSpPr>
          <p:spPr bwMode="auto">
            <a:xfrm>
              <a:off x="5938151" y="2332799"/>
              <a:ext cx="277382" cy="277382"/>
            </a:xfrm>
            <a:prstGeom prst="ellipse">
              <a:avLst/>
            </a:prstGeom>
            <a:solidFill>
              <a:schemeClr val="accent5"/>
            </a:solidFill>
            <a:ln w="28575">
              <a:solidFill>
                <a:schemeClr val="bg1"/>
              </a:solidFill>
              <a:round/>
              <a:headEnd/>
              <a:tailEnd/>
            </a:ln>
          </p:spPr>
          <p:txBody>
            <a:bodyPr anchor="ctr"/>
            <a:lstStyle/>
            <a:p>
              <a:pPr algn="ctr"/>
              <a:endParaRPr sz="2400">
                <a:latin typeface="微软雅黑" panose="020B0503020204020204" pitchFamily="34" charset="-122"/>
                <a:ea typeface="微软雅黑" panose="020B0503020204020204" pitchFamily="34" charset="-122"/>
              </a:endParaRPr>
            </a:p>
          </p:txBody>
        </p:sp>
        <p:cxnSp>
          <p:nvCxnSpPr>
            <p:cNvPr id="37" name="Straight Connector 116">
              <a:extLst>
                <a:ext uri="{FF2B5EF4-FFF2-40B4-BE49-F238E27FC236}">
                  <a16:creationId xmlns:a16="http://schemas.microsoft.com/office/drawing/2014/main" id="{6B8D1BEE-ABF1-4C6B-BEFE-ABD7F8E0BA4E}"/>
                </a:ext>
              </a:extLst>
            </p:cNvPr>
            <p:cNvCxnSpPr/>
            <p:nvPr/>
          </p:nvCxnSpPr>
          <p:spPr>
            <a:xfrm rot="5400000">
              <a:off x="5910413" y="2151537"/>
              <a:ext cx="332859" cy="1927"/>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grpSp>
      <p:sp>
        <p:nvSpPr>
          <p:cNvPr id="66" name="标题 1">
            <a:extLst>
              <a:ext uri="{FF2B5EF4-FFF2-40B4-BE49-F238E27FC236}">
                <a16:creationId xmlns:a16="http://schemas.microsoft.com/office/drawing/2014/main" id="{9D9E66B2-5FDB-4150-9D01-9F8C5F9590AB}"/>
              </a:ext>
            </a:extLst>
          </p:cNvPr>
          <p:cNvSpPr>
            <a:spLocks noGrp="1"/>
          </p:cNvSpPr>
          <p:nvPr>
            <p:ph type="title"/>
          </p:nvPr>
        </p:nvSpPr>
        <p:spPr>
          <a:xfrm>
            <a:off x="1108759" y="182521"/>
            <a:ext cx="8128000" cy="474780"/>
          </a:xfrm>
        </p:spPr>
        <p:txBody>
          <a:bodyPr>
            <a:noAutofit/>
          </a:bodyPr>
          <a:lstStyle/>
          <a:p>
            <a:r>
              <a:rPr lang="zh-CN" altLang="en-US" sz="2800" dirty="0">
                <a:solidFill>
                  <a:srgbClr val="2874A9"/>
                </a:solidFill>
                <a:latin typeface="微软雅黑" panose="020B0503020204020204" pitchFamily="34" charset="-122"/>
                <a:ea typeface="微软雅黑" panose="020B0503020204020204" pitchFamily="34" charset="-122"/>
              </a:rPr>
              <a:t>操作步骤</a:t>
            </a:r>
          </a:p>
        </p:txBody>
      </p:sp>
      <p:sp>
        <p:nvSpPr>
          <p:cNvPr id="8" name="矩形 7">
            <a:extLst>
              <a:ext uri="{FF2B5EF4-FFF2-40B4-BE49-F238E27FC236}">
                <a16:creationId xmlns:a16="http://schemas.microsoft.com/office/drawing/2014/main" id="{CFCE0EDB-5D25-4E4B-B259-E0E1E6F25BD4}"/>
              </a:ext>
            </a:extLst>
          </p:cNvPr>
          <p:cNvSpPr/>
          <p:nvPr/>
        </p:nvSpPr>
        <p:spPr>
          <a:xfrm>
            <a:off x="1284646" y="1198342"/>
            <a:ext cx="9613726" cy="4296689"/>
          </a:xfrm>
          <a:prstGeom prst="rect">
            <a:avLst/>
          </a:prstGeom>
        </p:spPr>
        <p:txBody>
          <a:bodyPr wrap="square">
            <a:spAutoFit/>
          </a:bodyPr>
          <a:lstStyle/>
          <a:p>
            <a:pPr marL="285750" indent="-285750">
              <a:lnSpc>
                <a:spcPct val="150000"/>
              </a:lnSpc>
              <a:buFont typeface="Wingdings" panose="05000000000000000000" pitchFamily="2" charset="2"/>
              <a:buChar char="n"/>
            </a:pPr>
            <a:r>
              <a:rPr lang="zh-CN" altLang="en-US" sz="2800" b="1" dirty="0">
                <a:solidFill>
                  <a:schemeClr val="accent1"/>
                </a:solidFill>
                <a:latin typeface="微软雅黑" panose="020B0503020204020204" pitchFamily="34" charset="-122"/>
                <a:ea typeface="微软雅黑" panose="020B0503020204020204" pitchFamily="34" charset="-122"/>
              </a:rPr>
              <a:t>使用物联网制作人脸解锁</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endParaRPr lang="en-US" altLang="zh-CN" sz="2000" dirty="0"/>
          </a:p>
          <a:p>
            <a:pPr marL="285750" indent="-285750">
              <a:lnSpc>
                <a:spcPct val="150000"/>
              </a:lnSpc>
              <a:buFont typeface="Wingdings" panose="05000000000000000000" pitchFamily="2" charset="2"/>
              <a:buChar char="Ø"/>
            </a:pPr>
            <a:r>
              <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1.</a:t>
            </a: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在电脑上配置 </a:t>
            </a:r>
            <a:r>
              <a:rPr lang="en-US" altLang="zh-CN" sz="2000" dirty="0" err="1">
                <a:solidFill>
                  <a:srgbClr val="2874A9"/>
                </a:solidFill>
                <a:latin typeface="微软雅黑" panose="020B0503020204020204" pitchFamily="34" charset="-122"/>
                <a:ea typeface="微软雅黑" panose="020B0503020204020204" pitchFamily="34" charset="-122"/>
              </a:rPr>
              <a:t>HomeAssistant</a:t>
            </a:r>
            <a:endPar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2.</a:t>
            </a: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将安卓手机放置在大门边上</a:t>
            </a:r>
            <a:endPar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3.</a:t>
            </a: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可以将另一个大的显示器放在边上，全屏实时显示手机拍摄的实时画面</a:t>
            </a:r>
            <a:endPar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a:p>
            <a:pPr marL="285750" indent="-285750">
              <a:lnSpc>
                <a:spcPct val="150000"/>
              </a:lnSpc>
              <a:buFont typeface="Wingdings" panose="05000000000000000000" pitchFamily="2" charset="2"/>
              <a:buChar char="Ø"/>
            </a:pPr>
            <a:r>
              <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4.</a:t>
            </a:r>
            <a:r>
              <a:rPr lang="zh-CN" altLang="en-US" sz="2000" kern="0" dirty="0">
                <a:solidFill>
                  <a:srgbClr val="F08300"/>
                </a:solidFill>
                <a:latin typeface="黑体" panose="02010609060101010101" pitchFamily="49" charset="-122"/>
                <a:ea typeface="黑体" panose="02010609060101010101" pitchFamily="49" charset="-122"/>
                <a:cs typeface="Arial" panose="020B0604020202020204" pitchFamily="34" charset="0"/>
              </a:rPr>
              <a:t>当人靠近手机摄像头的时候，如果能够正确识别，则会播放语音问候，并执行红外线开关操作</a:t>
            </a:r>
            <a:endParaRPr lang="en-US" altLang="zh-CN" sz="2000" kern="0" dirty="0">
              <a:solidFill>
                <a:srgbClr val="F08300"/>
              </a:solidFill>
              <a:latin typeface="黑体" panose="02010609060101010101" pitchFamily="49" charset="-122"/>
              <a:ea typeface="黑体" panose="02010609060101010101" pitchFamily="49" charset="-122"/>
              <a:cs typeface="Arial" panose="020B0604020202020204" pitchFamily="34" charset="0"/>
            </a:endParaRPr>
          </a:p>
          <a:p>
            <a:pPr marL="285750" indent="-285750">
              <a:lnSpc>
                <a:spcPct val="150000"/>
              </a:lnSpc>
              <a:buFont typeface="Wingdings" panose="05000000000000000000" pitchFamily="2" charset="2"/>
              <a:buChar char="Ø"/>
            </a:pPr>
            <a:endParaRPr lang="en-US" altLang="zh-CN" dirty="0"/>
          </a:p>
          <a:p>
            <a:pPr>
              <a:lnSpc>
                <a:spcPct val="150000"/>
              </a:lnSpc>
            </a:pPr>
            <a:endParaRPr lang="en-US" altLang="zh-CN" dirty="0"/>
          </a:p>
        </p:txBody>
      </p:sp>
    </p:spTree>
    <p:extLst>
      <p:ext uri="{BB962C8B-B14F-4D97-AF65-F5344CB8AC3E}">
        <p14:creationId xmlns:p14="http://schemas.microsoft.com/office/powerpoint/2010/main" val="9568525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D0519E09-DD5E-4A74-885F-ACB2F798151B}"/>
              </a:ext>
            </a:extLst>
          </p:cNvPr>
          <p:cNvGrpSpPr/>
          <p:nvPr/>
        </p:nvGrpSpPr>
        <p:grpSpPr>
          <a:xfrm rot="20932037" flipH="1">
            <a:off x="10437887" y="5321909"/>
            <a:ext cx="1804027" cy="1603342"/>
            <a:chOff x="176073" y="436443"/>
            <a:chExt cx="3814267" cy="3954252"/>
          </a:xfrm>
        </p:grpSpPr>
        <p:sp>
          <p:nvSpPr>
            <p:cNvPr id="5" name="等腰三角形 4">
              <a:extLst>
                <a:ext uri="{FF2B5EF4-FFF2-40B4-BE49-F238E27FC236}">
                  <a16:creationId xmlns:a16="http://schemas.microsoft.com/office/drawing/2014/main" id="{4988CA5D-2D29-432A-834F-55DD08F5A84E}"/>
                </a:ext>
              </a:extLst>
            </p:cNvPr>
            <p:cNvSpPr/>
            <p:nvPr/>
          </p:nvSpPr>
          <p:spPr>
            <a:xfrm rot="4706719">
              <a:off x="779420" y="328112"/>
              <a:ext cx="3102590" cy="331925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等腰三角形 5">
              <a:extLst>
                <a:ext uri="{FF2B5EF4-FFF2-40B4-BE49-F238E27FC236}">
                  <a16:creationId xmlns:a16="http://schemas.microsoft.com/office/drawing/2014/main" id="{39B21E12-20DD-4BFB-9947-97CA8C3A5F91}"/>
                </a:ext>
              </a:extLst>
            </p:cNvPr>
            <p:cNvSpPr/>
            <p:nvPr/>
          </p:nvSpPr>
          <p:spPr>
            <a:xfrm rot="4706719">
              <a:off x="1566438" y="3122874"/>
              <a:ext cx="1321558" cy="121408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3681BB07-B9DB-48D0-92E6-AB946D53AF8D}"/>
                </a:ext>
              </a:extLst>
            </p:cNvPr>
            <p:cNvSpPr/>
            <p:nvPr/>
          </p:nvSpPr>
          <p:spPr>
            <a:xfrm rot="4706719">
              <a:off x="35615" y="1079874"/>
              <a:ext cx="1924335" cy="164341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8" name="组合 7">
            <a:extLst>
              <a:ext uri="{FF2B5EF4-FFF2-40B4-BE49-F238E27FC236}">
                <a16:creationId xmlns:a16="http://schemas.microsoft.com/office/drawing/2014/main" id="{34CBF5B8-D776-4DB0-A16C-547C8C0609E8}"/>
              </a:ext>
            </a:extLst>
          </p:cNvPr>
          <p:cNvGrpSpPr/>
          <p:nvPr/>
        </p:nvGrpSpPr>
        <p:grpSpPr>
          <a:xfrm rot="667963">
            <a:off x="-27072" y="19996"/>
            <a:ext cx="1804027" cy="1603342"/>
            <a:chOff x="176073" y="436443"/>
            <a:chExt cx="3814267" cy="3954252"/>
          </a:xfrm>
        </p:grpSpPr>
        <p:sp>
          <p:nvSpPr>
            <p:cNvPr id="9" name="等腰三角形 8">
              <a:extLst>
                <a:ext uri="{FF2B5EF4-FFF2-40B4-BE49-F238E27FC236}">
                  <a16:creationId xmlns:a16="http://schemas.microsoft.com/office/drawing/2014/main" id="{3E6CC0E7-E3BB-44EF-A2C7-B9F7AD0BB14C}"/>
                </a:ext>
              </a:extLst>
            </p:cNvPr>
            <p:cNvSpPr/>
            <p:nvPr/>
          </p:nvSpPr>
          <p:spPr>
            <a:xfrm rot="4706719">
              <a:off x="779420" y="328112"/>
              <a:ext cx="3102590" cy="3319251"/>
            </a:xfrm>
            <a:prstGeom prst="triangl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等腰三角形 9">
              <a:extLst>
                <a:ext uri="{FF2B5EF4-FFF2-40B4-BE49-F238E27FC236}">
                  <a16:creationId xmlns:a16="http://schemas.microsoft.com/office/drawing/2014/main" id="{92F329D2-98C8-44C8-917C-90393F1CBB2C}"/>
                </a:ext>
              </a:extLst>
            </p:cNvPr>
            <p:cNvSpPr/>
            <p:nvPr/>
          </p:nvSpPr>
          <p:spPr>
            <a:xfrm rot="4706719">
              <a:off x="1566438" y="3122874"/>
              <a:ext cx="1321558" cy="1214084"/>
            </a:xfrm>
            <a:prstGeom prst="triangle">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等腰三角形 10">
              <a:extLst>
                <a:ext uri="{FF2B5EF4-FFF2-40B4-BE49-F238E27FC236}">
                  <a16:creationId xmlns:a16="http://schemas.microsoft.com/office/drawing/2014/main" id="{48688777-EF90-4539-8F3E-89E433CE36E8}"/>
                </a:ext>
              </a:extLst>
            </p:cNvPr>
            <p:cNvSpPr/>
            <p:nvPr/>
          </p:nvSpPr>
          <p:spPr>
            <a:xfrm rot="4706719">
              <a:off x="35615" y="1079874"/>
              <a:ext cx="1924335" cy="1643419"/>
            </a:xfrm>
            <a:prstGeom prst="triangle">
              <a:avLst/>
            </a:prstGeom>
            <a:noFill/>
            <a:ln>
              <a:solidFill>
                <a:srgbClr val="DD79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Text Placeholder 2">
            <a:extLst>
              <a:ext uri="{FF2B5EF4-FFF2-40B4-BE49-F238E27FC236}">
                <a16:creationId xmlns:a16="http://schemas.microsoft.com/office/drawing/2014/main" id="{8E0F57DD-303D-456E-B27E-45E969ADAF42}"/>
              </a:ext>
            </a:extLst>
          </p:cNvPr>
          <p:cNvSpPr txBox="1">
            <a:spLocks/>
          </p:cNvSpPr>
          <p:nvPr/>
        </p:nvSpPr>
        <p:spPr bwMode="auto">
          <a:xfrm>
            <a:off x="3591648" y="839928"/>
            <a:ext cx="4446096" cy="663923"/>
          </a:xfrm>
          <a:prstGeom prst="rect">
            <a:avLst/>
          </a:prstGeom>
          <a:noFill/>
          <a:ln w="9525">
            <a:noFill/>
            <a:miter lim="800000"/>
            <a:headEnd/>
            <a:tailEnd/>
          </a:ln>
        </p:spPr>
        <p:txBody>
          <a:bodyPr vert="horz" wrap="square" lIns="0" tIns="53217" rIns="0" bIns="53217" numCol="1" anchor="t" anchorCtr="0" compatLnSpc="1">
            <a:prstTxWarp prst="textNoShape">
              <a:avLst/>
            </a:prstTxWarp>
          </a:bodyPr>
          <a:lstStyle/>
          <a:p>
            <a:pPr algn="ctr" defTabSz="1201430" eaLnBrk="0" fontAlgn="base" hangingPunct="0">
              <a:spcAft>
                <a:spcPct val="0"/>
              </a:spcAft>
              <a:defRPr/>
            </a:pPr>
            <a:endParaRPr lang="en-US" sz="4400" dirty="0">
              <a:latin typeface="庞门正道标题体" panose="02010600030101010101" pitchFamily="2" charset="-122"/>
              <a:ea typeface="庞门正道标题体" panose="02010600030101010101" pitchFamily="2" charset="-122"/>
              <a:cs typeface="+mn-ea"/>
              <a:sym typeface="+mn-lt"/>
            </a:endParaRPr>
          </a:p>
        </p:txBody>
      </p:sp>
      <p:sp>
        <p:nvSpPr>
          <p:cNvPr id="13" name="TextBox 8">
            <a:extLst>
              <a:ext uri="{FF2B5EF4-FFF2-40B4-BE49-F238E27FC236}">
                <a16:creationId xmlns:a16="http://schemas.microsoft.com/office/drawing/2014/main" id="{632C3165-FCB0-4914-978D-806E142952DE}"/>
              </a:ext>
            </a:extLst>
          </p:cNvPr>
          <p:cNvSpPr txBox="1"/>
          <p:nvPr/>
        </p:nvSpPr>
        <p:spPr>
          <a:xfrm>
            <a:off x="2514599" y="650690"/>
            <a:ext cx="7162802" cy="369332"/>
          </a:xfrm>
          <a:prstGeom prst="rect">
            <a:avLst/>
          </a:prstGeom>
          <a:noFill/>
        </p:spPr>
        <p:txBody>
          <a:bodyPr wrap="square" lIns="0" tIns="0" rIns="0" bIns="0" rtlCol="0" anchor="ctr">
            <a:spAutoFit/>
          </a:bodyPr>
          <a:lstStyle/>
          <a:p>
            <a:pPr algn="ctr"/>
            <a:r>
              <a:rPr lang="zh-CN" altLang="en-US" sz="2400" spc="600" dirty="0">
                <a:solidFill>
                  <a:schemeClr val="tx1">
                    <a:lumMod val="75000"/>
                    <a:lumOff val="25000"/>
                  </a:schemeClr>
                </a:solidFill>
                <a:cs typeface="+mn-ea"/>
                <a:sym typeface="+mn-lt"/>
              </a:rPr>
              <a:t>总结与反思</a:t>
            </a:r>
            <a:endParaRPr lang="zh-CN" altLang="en-US" sz="3200" spc="600" dirty="0">
              <a:solidFill>
                <a:schemeClr val="tx1">
                  <a:lumMod val="75000"/>
                  <a:lumOff val="25000"/>
                </a:schemeClr>
              </a:solidFill>
              <a:cs typeface="+mn-ea"/>
              <a:sym typeface="+mn-lt"/>
            </a:endParaRPr>
          </a:p>
        </p:txBody>
      </p:sp>
      <p:grpSp>
        <p:nvGrpSpPr>
          <p:cNvPr id="15" name="组合 14">
            <a:extLst>
              <a:ext uri="{FF2B5EF4-FFF2-40B4-BE49-F238E27FC236}">
                <a16:creationId xmlns:a16="http://schemas.microsoft.com/office/drawing/2014/main" id="{6CD32E68-AA50-48BC-A277-C2FC394EE972}"/>
              </a:ext>
            </a:extLst>
          </p:cNvPr>
          <p:cNvGrpSpPr/>
          <p:nvPr/>
        </p:nvGrpSpPr>
        <p:grpSpPr>
          <a:xfrm>
            <a:off x="1754278" y="1454961"/>
            <a:ext cx="8647859" cy="2537321"/>
            <a:chOff x="1703943" y="2324178"/>
            <a:chExt cx="2644656" cy="2930370"/>
          </a:xfrm>
        </p:grpSpPr>
        <p:grpSp>
          <p:nvGrpSpPr>
            <p:cNvPr id="16" name="组合 15">
              <a:extLst>
                <a:ext uri="{FF2B5EF4-FFF2-40B4-BE49-F238E27FC236}">
                  <a16:creationId xmlns:a16="http://schemas.microsoft.com/office/drawing/2014/main" id="{25B9CFD2-35C0-4B64-9D28-200BADB9C510}"/>
                </a:ext>
              </a:extLst>
            </p:cNvPr>
            <p:cNvGrpSpPr/>
            <p:nvPr/>
          </p:nvGrpSpPr>
          <p:grpSpPr>
            <a:xfrm>
              <a:off x="1703943" y="2324178"/>
              <a:ext cx="2644656" cy="2930370"/>
              <a:chOff x="1703943" y="2324178"/>
              <a:chExt cx="2644656" cy="2930370"/>
            </a:xfrm>
          </p:grpSpPr>
          <p:sp>
            <p:nvSpPr>
              <p:cNvPr id="19" name="矩形: 剪去单角 437">
                <a:extLst>
                  <a:ext uri="{FF2B5EF4-FFF2-40B4-BE49-F238E27FC236}">
                    <a16:creationId xmlns:a16="http://schemas.microsoft.com/office/drawing/2014/main" id="{3E1FEEF3-0AB6-44D0-BA5C-28182D9A341D}"/>
                  </a:ext>
                </a:extLst>
              </p:cNvPr>
              <p:cNvSpPr/>
              <p:nvPr/>
            </p:nvSpPr>
            <p:spPr>
              <a:xfrm>
                <a:off x="1703943" y="2324178"/>
                <a:ext cx="2644655" cy="2930370"/>
              </a:xfrm>
              <a:prstGeom prst="snip1Rect">
                <a:avLst>
                  <a:gd name="adj" fmla="val 40007"/>
                </a:avLst>
              </a:prstGeom>
              <a:solidFill>
                <a:schemeClr val="bg1"/>
              </a:solid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矩形 19">
                <a:extLst>
                  <a:ext uri="{FF2B5EF4-FFF2-40B4-BE49-F238E27FC236}">
                    <a16:creationId xmlns:a16="http://schemas.microsoft.com/office/drawing/2014/main" id="{A9E34992-2438-442C-A79B-AB46C8212C76}"/>
                  </a:ext>
                </a:extLst>
              </p:cNvPr>
              <p:cNvSpPr/>
              <p:nvPr/>
            </p:nvSpPr>
            <p:spPr>
              <a:xfrm>
                <a:off x="1703944" y="5140390"/>
                <a:ext cx="2644655" cy="114158"/>
              </a:xfrm>
              <a:prstGeom prst="rect">
                <a:avLst/>
              </a:prstGeom>
              <a:solidFill>
                <a:schemeClr val="accent2"/>
              </a:solidFill>
              <a:ln w="3175">
                <a:noFill/>
                <a:prstDash val="solid"/>
                <a:round/>
                <a:headEnd/>
                <a:tailEnd/>
              </a:ln>
              <a:effectLst/>
            </p:spPr>
            <p:txBody>
              <a:bodyPr anchor="ctr"/>
              <a:lstStyle/>
              <a:p>
                <a:pPr algn="ctr"/>
                <a:endParaRPr>
                  <a:cs typeface="+mn-ea"/>
                  <a:sym typeface="+mn-lt"/>
                </a:endParaRPr>
              </a:p>
            </p:txBody>
          </p:sp>
        </p:grpSp>
        <p:sp>
          <p:nvSpPr>
            <p:cNvPr id="17" name="TextBox 23">
              <a:extLst>
                <a:ext uri="{FF2B5EF4-FFF2-40B4-BE49-F238E27FC236}">
                  <a16:creationId xmlns:a16="http://schemas.microsoft.com/office/drawing/2014/main" id="{CC9F8B4A-00A1-4332-9223-067E894E96E1}"/>
                </a:ext>
              </a:extLst>
            </p:cNvPr>
            <p:cNvSpPr txBox="1"/>
            <p:nvPr/>
          </p:nvSpPr>
          <p:spPr>
            <a:xfrm>
              <a:off x="1793647" y="3052360"/>
              <a:ext cx="2375432" cy="1762456"/>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同学们，这节课你都学会了哪些知识或操作呢？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18" name="TextBox 24">
              <a:extLst>
                <a:ext uri="{FF2B5EF4-FFF2-40B4-BE49-F238E27FC236}">
                  <a16:creationId xmlns:a16="http://schemas.microsoft.com/office/drawing/2014/main" id="{0FCC0141-EF3D-48FB-A295-E42037AB665A}"/>
                </a:ext>
              </a:extLst>
            </p:cNvPr>
            <p:cNvSpPr txBox="1"/>
            <p:nvPr/>
          </p:nvSpPr>
          <p:spPr>
            <a:xfrm>
              <a:off x="1793647" y="2441670"/>
              <a:ext cx="1529411" cy="390998"/>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总结</a:t>
              </a:r>
            </a:p>
          </p:txBody>
        </p:sp>
      </p:grpSp>
      <p:sp>
        <p:nvSpPr>
          <p:cNvPr id="2" name="矩形 1">
            <a:extLst>
              <a:ext uri="{FF2B5EF4-FFF2-40B4-BE49-F238E27FC236}">
                <a16:creationId xmlns:a16="http://schemas.microsoft.com/office/drawing/2014/main" id="{03E8DBA3-7EF8-4024-AB7B-2D1B875ED642}"/>
              </a:ext>
            </a:extLst>
          </p:cNvPr>
          <p:cNvSpPr/>
          <p:nvPr/>
        </p:nvSpPr>
        <p:spPr>
          <a:xfrm>
            <a:off x="3502518" y="5767043"/>
            <a:ext cx="3546164" cy="369332"/>
          </a:xfrm>
          <a:prstGeom prst="rect">
            <a:avLst/>
          </a:prstGeom>
        </p:spPr>
        <p:txBody>
          <a:bodyPr wrap="none">
            <a:spAutoFit/>
          </a:bodyPr>
          <a:lstStyle/>
          <a:p>
            <a:r>
              <a:rPr lang="zh-CN" altLang="en-US" dirty="0"/>
              <a:t>" +"空气的流 动是风形成的 原因'</a:t>
            </a:r>
          </a:p>
        </p:txBody>
      </p:sp>
      <p:grpSp>
        <p:nvGrpSpPr>
          <p:cNvPr id="22" name="组合 21">
            <a:extLst>
              <a:ext uri="{FF2B5EF4-FFF2-40B4-BE49-F238E27FC236}">
                <a16:creationId xmlns:a16="http://schemas.microsoft.com/office/drawing/2014/main" id="{467926B3-1E34-431D-92C5-1C8274FD4313}"/>
              </a:ext>
            </a:extLst>
          </p:cNvPr>
          <p:cNvGrpSpPr/>
          <p:nvPr/>
        </p:nvGrpSpPr>
        <p:grpSpPr>
          <a:xfrm>
            <a:off x="1754275" y="4094015"/>
            <a:ext cx="8647855" cy="2616500"/>
            <a:chOff x="4773672" y="2324178"/>
            <a:chExt cx="2644657" cy="2930370"/>
          </a:xfrm>
        </p:grpSpPr>
        <p:grpSp>
          <p:nvGrpSpPr>
            <p:cNvPr id="23" name="组合 22">
              <a:extLst>
                <a:ext uri="{FF2B5EF4-FFF2-40B4-BE49-F238E27FC236}">
                  <a16:creationId xmlns:a16="http://schemas.microsoft.com/office/drawing/2014/main" id="{7C7F4DDF-1223-40A7-A845-524D2E37DC34}"/>
                </a:ext>
              </a:extLst>
            </p:cNvPr>
            <p:cNvGrpSpPr/>
            <p:nvPr/>
          </p:nvGrpSpPr>
          <p:grpSpPr>
            <a:xfrm>
              <a:off x="4773672" y="2324178"/>
              <a:ext cx="2644657" cy="2930370"/>
              <a:chOff x="4669152" y="2204864"/>
              <a:chExt cx="2853697" cy="3161994"/>
            </a:xfrm>
          </p:grpSpPr>
          <p:sp>
            <p:nvSpPr>
              <p:cNvPr id="26" name="矩形: 剪去单角 444">
                <a:extLst>
                  <a:ext uri="{FF2B5EF4-FFF2-40B4-BE49-F238E27FC236}">
                    <a16:creationId xmlns:a16="http://schemas.microsoft.com/office/drawing/2014/main" id="{6F517DA1-01B8-4DEE-A80E-5AAC09A2A0A1}"/>
                  </a:ext>
                </a:extLst>
              </p:cNvPr>
              <p:cNvSpPr/>
              <p:nvPr/>
            </p:nvSpPr>
            <p:spPr>
              <a:xfrm>
                <a:off x="4669152" y="2204864"/>
                <a:ext cx="2853695" cy="3161994"/>
              </a:xfrm>
              <a:prstGeom prst="snip1Rect">
                <a:avLst>
                  <a:gd name="adj" fmla="val 29383"/>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7" name="矩形 26">
                <a:extLst>
                  <a:ext uri="{FF2B5EF4-FFF2-40B4-BE49-F238E27FC236}">
                    <a16:creationId xmlns:a16="http://schemas.microsoft.com/office/drawing/2014/main" id="{7E77E237-B2A0-453E-B0B0-D5C8B2FC0813}"/>
                  </a:ext>
                </a:extLst>
              </p:cNvPr>
              <p:cNvSpPr/>
              <p:nvPr/>
            </p:nvSpPr>
            <p:spPr>
              <a:xfrm>
                <a:off x="4669153" y="5243677"/>
                <a:ext cx="2853695" cy="123181"/>
              </a:xfrm>
              <a:prstGeom prst="rect">
                <a:avLst/>
              </a:prstGeom>
              <a:solidFill>
                <a:schemeClr val="accent1"/>
              </a:solidFill>
              <a:ln w="3175">
                <a:noFill/>
                <a:prstDash val="solid"/>
                <a:round/>
                <a:headEnd/>
                <a:tailEnd/>
              </a:ln>
              <a:effectLst/>
            </p:spPr>
            <p:txBody>
              <a:bodyPr anchor="ctr"/>
              <a:lstStyle/>
              <a:p>
                <a:pPr algn="ctr"/>
                <a:endParaRPr>
                  <a:cs typeface="+mn-ea"/>
                  <a:sym typeface="+mn-lt"/>
                </a:endParaRPr>
              </a:p>
            </p:txBody>
          </p:sp>
          <p:sp>
            <p:nvSpPr>
              <p:cNvPr id="28" name="任意多边形: 形状 445">
                <a:extLst>
                  <a:ext uri="{FF2B5EF4-FFF2-40B4-BE49-F238E27FC236}">
                    <a16:creationId xmlns:a16="http://schemas.microsoft.com/office/drawing/2014/main" id="{5DF698CE-9EDE-4D3A-86F4-AF8EC1D80693}"/>
                  </a:ext>
                </a:extLst>
              </p:cNvPr>
              <p:cNvSpPr>
                <a:spLocks/>
              </p:cNvSpPr>
              <p:nvPr/>
            </p:nvSpPr>
            <p:spPr bwMode="auto">
              <a:xfrm>
                <a:off x="7304227" y="2204864"/>
                <a:ext cx="218622"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a:solidFill>
                      <a:schemeClr val="bg1"/>
                    </a:solidFill>
                    <a:cs typeface="+mn-ea"/>
                    <a:sym typeface="+mn-lt"/>
                  </a:rPr>
                  <a:t>2</a:t>
                </a:r>
                <a:endParaRPr lang="en-US" altLang="zh-CN" sz="2000" b="1" dirty="0">
                  <a:solidFill>
                    <a:schemeClr val="bg1"/>
                  </a:solidFill>
                  <a:cs typeface="+mn-ea"/>
                  <a:sym typeface="+mn-lt"/>
                </a:endParaRPr>
              </a:p>
            </p:txBody>
          </p:sp>
        </p:grpSp>
        <p:sp>
          <p:nvSpPr>
            <p:cNvPr id="25" name="TextBox 24">
              <a:extLst>
                <a:ext uri="{FF2B5EF4-FFF2-40B4-BE49-F238E27FC236}">
                  <a16:creationId xmlns:a16="http://schemas.microsoft.com/office/drawing/2014/main" id="{45F8DB7E-E4AB-4285-83DD-4DECF1D5C527}"/>
                </a:ext>
              </a:extLst>
            </p:cNvPr>
            <p:cNvSpPr txBox="1"/>
            <p:nvPr/>
          </p:nvSpPr>
          <p:spPr>
            <a:xfrm>
              <a:off x="4863378" y="2467940"/>
              <a:ext cx="1529411" cy="379166"/>
            </a:xfrm>
            <a:prstGeom prst="rect">
              <a:avLst/>
            </a:prstGeom>
            <a:noFill/>
          </p:spPr>
          <p:txBody>
            <a:bodyPr wrap="square" rtlCol="0">
              <a:spAutoFit/>
            </a:bodyPr>
            <a:lstStyle/>
            <a:p>
              <a:r>
                <a:rPr lang="zh-CN" altLang="en-US" sz="1600" b="1" dirty="0">
                  <a:solidFill>
                    <a:schemeClr val="tx1">
                      <a:lumMod val="75000"/>
                    </a:schemeClr>
                  </a:solidFill>
                  <a:cs typeface="+mn-ea"/>
                  <a:sym typeface="+mn-lt"/>
                </a:rPr>
                <a:t>反思</a:t>
              </a:r>
            </a:p>
          </p:txBody>
        </p:sp>
      </p:grpSp>
      <p:sp>
        <p:nvSpPr>
          <p:cNvPr id="29" name="TextBox 23">
            <a:extLst>
              <a:ext uri="{FF2B5EF4-FFF2-40B4-BE49-F238E27FC236}">
                <a16:creationId xmlns:a16="http://schemas.microsoft.com/office/drawing/2014/main" id="{74E89BD5-C310-4671-A6FD-3D33FEEC2164}"/>
              </a:ext>
            </a:extLst>
          </p:cNvPr>
          <p:cNvSpPr txBox="1"/>
          <p:nvPr/>
        </p:nvSpPr>
        <p:spPr>
          <a:xfrm>
            <a:off x="2047604" y="4738874"/>
            <a:ext cx="7767513" cy="1526059"/>
          </a:xfrm>
          <a:prstGeom prst="rect">
            <a:avLst/>
          </a:prstGeom>
          <a:noFill/>
        </p:spPr>
        <p:txBody>
          <a:bodyPr wrap="square" rtlCol="0">
            <a:spAutoFit/>
          </a:bodyPr>
          <a:lstStyle/>
          <a:p>
            <a:pPr>
              <a:lnSpc>
                <a:spcPct val="150000"/>
              </a:lnSpc>
            </a:pPr>
            <a:r>
              <a:rPr lang="zh-CN" altLang="en-US"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本课程中你觉得哪部分较难，或者没有掌握呢？</a:t>
            </a:r>
            <a:endPar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endParaRP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1.</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2.</a:t>
            </a:r>
          </a:p>
          <a:p>
            <a:pPr>
              <a:lnSpc>
                <a:spcPct val="150000"/>
              </a:lnSpc>
            </a:pPr>
            <a:r>
              <a:rPr lang="en-US" altLang="zh-CN" sz="1600" dirty="0">
                <a:solidFill>
                  <a:schemeClr val="tx1">
                    <a:lumMod val="75000"/>
                  </a:schemeClr>
                </a:solidFill>
                <a:latin typeface="华文中宋" panose="02010600040101010101" pitchFamily="2" charset="-122"/>
                <a:ea typeface="华文中宋" panose="02010600040101010101" pitchFamily="2" charset="-122"/>
                <a:cs typeface="+mn-ea"/>
                <a:sym typeface="+mn-lt"/>
              </a:rPr>
              <a:t>3.</a:t>
            </a:r>
          </a:p>
        </p:txBody>
      </p:sp>
      <p:sp>
        <p:nvSpPr>
          <p:cNvPr id="30" name="任意多边形: 形状 445">
            <a:extLst>
              <a:ext uri="{FF2B5EF4-FFF2-40B4-BE49-F238E27FC236}">
                <a16:creationId xmlns:a16="http://schemas.microsoft.com/office/drawing/2014/main" id="{4EE1F135-E7FA-4B44-B5CA-3705EB9CA4E5}"/>
              </a:ext>
            </a:extLst>
          </p:cNvPr>
          <p:cNvSpPr>
            <a:spLocks/>
          </p:cNvSpPr>
          <p:nvPr/>
        </p:nvSpPr>
        <p:spPr bwMode="auto">
          <a:xfrm>
            <a:off x="9739617" y="1454961"/>
            <a:ext cx="662507" cy="663923"/>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44546A"/>
          </a:solidFill>
          <a:ln w="3175">
            <a:noFill/>
            <a:prstDash val="solid"/>
            <a:round/>
            <a:headEnd/>
            <a:tailEnd/>
          </a:ln>
          <a:effectLst/>
        </p:spPr>
        <p:txBody>
          <a:bodyPr vert="horz" wrap="square" lIns="121920" tIns="60960" rIns="121920" bIns="60960" anchor="t" anchorCtr="0" compatLnSpc="1">
            <a:prstTxWarp prst="textNoShape">
              <a:avLst/>
            </a:prstTxWarp>
            <a:normAutofit/>
          </a:bodyPr>
          <a:lstStyle/>
          <a:p>
            <a:pPr lvl="0" algn="r"/>
            <a:r>
              <a:rPr lang="en-US" altLang="zh-CN" sz="2000" b="1" dirty="0">
                <a:solidFill>
                  <a:schemeClr val="bg1"/>
                </a:solidFill>
                <a:cs typeface="+mn-ea"/>
                <a:sym typeface="+mn-lt"/>
              </a:rPr>
              <a:t>1</a:t>
            </a:r>
          </a:p>
        </p:txBody>
      </p:sp>
    </p:spTree>
    <p:extLst>
      <p:ext uri="{BB962C8B-B14F-4D97-AF65-F5344CB8AC3E}">
        <p14:creationId xmlns:p14="http://schemas.microsoft.com/office/powerpoint/2010/main" val="2537394928"/>
      </p:ext>
    </p:extLst>
  </p:cSld>
  <p:clrMapOvr>
    <a:masterClrMapping/>
  </p:clrMapOvr>
  <mc:AlternateContent xmlns:mc="http://schemas.openxmlformats.org/markup-compatibility/2006" xmlns:p14="http://schemas.microsoft.com/office/powerpoint/2010/main">
    <mc:Choice Requires="p14">
      <p:transition spd="slow" p14:dur="1500" advClick="0">
        <p:split orient="vert"/>
      </p:transition>
    </mc:Choice>
    <mc:Fallback xmlns="">
      <p:transition spd="slow" advClick="0">
        <p:split orient="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简约扁平风企业发生历程时间轴图表PPT模板"/>
</p:tagLst>
</file>

<file path=ppt/theme/theme1.xml><?xml version="1.0" encoding="utf-8"?>
<a:theme xmlns:a="http://schemas.openxmlformats.org/drawingml/2006/main" name="Office Theme">
  <a:themeElements>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EST autumn red">
    <a:dk1>
      <a:srgbClr val="000000"/>
    </a:dk1>
    <a:lt1>
      <a:srgbClr val="FFFFFF"/>
    </a:lt1>
    <a:dk2>
      <a:srgbClr val="768395"/>
    </a:dk2>
    <a:lt2>
      <a:srgbClr val="F0F0F0"/>
    </a:lt2>
    <a:accent1>
      <a:srgbClr val="F08300"/>
    </a:accent1>
    <a:accent2>
      <a:srgbClr val="66B3E1"/>
    </a:accent2>
    <a:accent3>
      <a:srgbClr val="1165A0"/>
    </a:accent3>
    <a:accent4>
      <a:srgbClr val="EBA417"/>
    </a:accent4>
    <a:accent5>
      <a:srgbClr val="2E9EDA"/>
    </a:accent5>
    <a:accent6>
      <a:srgbClr val="053675"/>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2867</TotalTime>
  <Words>460</Words>
  <Application>Microsoft Office PowerPoint</Application>
  <PresentationFormat>宽屏</PresentationFormat>
  <Paragraphs>65</Paragraphs>
  <Slides>9</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等线</vt:lpstr>
      <vt:lpstr>黑体</vt:lpstr>
      <vt:lpstr>华文中宋</vt:lpstr>
      <vt:lpstr>庞门正道标题体</vt:lpstr>
      <vt:lpstr>微软雅黑</vt:lpstr>
      <vt:lpstr>Arial</vt:lpstr>
      <vt:lpstr>Calibri</vt:lpstr>
      <vt:lpstr>Raleway</vt:lpstr>
      <vt:lpstr>Wingdings</vt:lpstr>
      <vt:lpstr>Office Theme</vt:lpstr>
      <vt:lpstr>PowerPoint 演示文稿</vt:lpstr>
      <vt:lpstr>你使用过人脸解锁手机吗？</vt:lpstr>
      <vt:lpstr>使用物联网制作人脸解锁流程</vt:lpstr>
      <vt:lpstr>人脸识别过程</vt:lpstr>
      <vt:lpstr>配置HomeAssistant（configuration.yaml）</vt:lpstr>
      <vt:lpstr>执行人脸解锁</vt:lpstr>
      <vt:lpstr>需要哪些硬件？</vt:lpstr>
      <vt:lpstr>操作步骤</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简约扁平风企业发生历程时间轴图表PPT模板</dc:title>
  <dc:creator>lenovo</dc:creator>
  <cp:lastModifiedBy>忠可 白</cp:lastModifiedBy>
  <cp:revision>207</cp:revision>
  <dcterms:created xsi:type="dcterms:W3CDTF">2018-04-01T09:12:50Z</dcterms:created>
  <dcterms:modified xsi:type="dcterms:W3CDTF">2019-09-01T03:46:36Z</dcterms:modified>
</cp:coreProperties>
</file>