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7" r:id="rId2"/>
    <p:sldId id="11435" r:id="rId3"/>
    <p:sldId id="11459" r:id="rId4"/>
    <p:sldId id="11460" r:id="rId5"/>
    <p:sldId id="11461" r:id="rId6"/>
    <p:sldId id="11462" r:id="rId7"/>
    <p:sldId id="11463" r:id="rId8"/>
    <p:sldId id="11454" r:id="rId9"/>
    <p:sldId id="342" r:id="rId10"/>
    <p:sldId id="11439" r:id="rId11"/>
    <p:sldId id="1142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8" y="56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树莓派摄像头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5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4" presStyleCnt="5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2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4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1161" y="1323085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6884" y="2080425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884" y="2080425"/>
        <a:ext cx="2288374" cy="2005894"/>
      </dsp:txXfrm>
    </dsp:sp>
    <dsp:sp modelId="{AE00A12C-A488-48B5-8196-9F097818204F}">
      <dsp:nvSpPr>
        <dsp:cNvPr id="0" name=""/>
        <dsp:cNvSpPr/>
      </dsp:nvSpPr>
      <dsp:spPr>
        <a:xfrm>
          <a:off x="2113490" y="1136475"/>
          <a:ext cx="431768" cy="431768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12578" y="629872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058302" y="1387212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58302" y="1387212"/>
        <a:ext cx="2288374" cy="2005894"/>
      </dsp:txXfrm>
    </dsp:sp>
    <dsp:sp modelId="{A20B5860-8224-4097-904D-B73672C9F839}">
      <dsp:nvSpPr>
        <dsp:cNvPr id="0" name=""/>
        <dsp:cNvSpPr/>
      </dsp:nvSpPr>
      <dsp:spPr>
        <a:xfrm>
          <a:off x="4914907" y="443261"/>
          <a:ext cx="431768" cy="431768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113996" y="-63341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5859719" y="693998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树莓派摄像头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9719" y="693998"/>
        <a:ext cx="2288374" cy="20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7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6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6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</a:t>
            </a:r>
            <a:r>
              <a:rPr lang="zh-CN" altLang="en-US" sz="4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驾驶入门（一）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284646" y="1198342"/>
            <a:ext cx="961372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</a:rPr>
              <a:t>需要补充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驾驶革命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E0A30-F8FF-42CD-97A3-6BC7E3674F7B}"/>
              </a:ext>
            </a:extLst>
          </p:cNvPr>
          <p:cNvSpPr/>
          <p:nvPr/>
        </p:nvSpPr>
        <p:spPr>
          <a:xfrm>
            <a:off x="1740038" y="5116250"/>
            <a:ext cx="8393971" cy="101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你是否想过这样的场景：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18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1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在网上下个单，无人驾驶物流小车就会将外卖、鲜花、网上超市订购的商品送到你的面前。不远的未来，某个角落里，这个构想也许正在实现。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09268-7316-44D7-ADD2-58243DF6E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r="11388"/>
          <a:stretch/>
        </p:blipFill>
        <p:spPr>
          <a:xfrm>
            <a:off x="1896532" y="2057399"/>
            <a:ext cx="3615267" cy="2737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FEEC48-573E-49A3-A012-32F41F70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32" y="2057399"/>
            <a:ext cx="4363077" cy="2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无人驾驶发展历程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A9A152-8C1D-43B4-BA7E-34FAAD0ABFA0}"/>
              </a:ext>
            </a:extLst>
          </p:cNvPr>
          <p:cNvSpPr/>
          <p:nvPr/>
        </p:nvSpPr>
        <p:spPr>
          <a:xfrm>
            <a:off x="3018366" y="1706586"/>
            <a:ext cx="786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1886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年汽车诞生后不久，自动驾驶的梦想就已经出现在虚构的小说中。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7C11D-F393-497C-BA13-0E69686B15EF}"/>
              </a:ext>
            </a:extLst>
          </p:cNvPr>
          <p:cNvSpPr/>
          <p:nvPr/>
        </p:nvSpPr>
        <p:spPr>
          <a:xfrm>
            <a:off x="660400" y="34945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人类历史上第一辆有证可查的无人驾驶汽车正式亮相于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1925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月，来自美国陆军的电子工程师弗朗西斯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迪纳坐在一辆用无线电操控着前车的汽车上。这两辆组合式的汽车通过后车发射无线电波来控制前车的方向盘、离合器、制动器等部件。虽然这种驾驶方式并不安全，也不完美，经常会把无线电波发送到其他接收器上，但是它可是真正意义上的第一辆“无人驾驶汽车”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0FE0B-27C7-4F99-B06F-B2C46C9C4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33" y="2607732"/>
            <a:ext cx="4884995" cy="3352801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06ADD40C-7D06-434C-8358-6A522AA80BCC}"/>
              </a:ext>
            </a:extLst>
          </p:cNvPr>
          <p:cNvSpPr/>
          <p:nvPr/>
        </p:nvSpPr>
        <p:spPr>
          <a:xfrm rot="2609398">
            <a:off x="5283650" y="2194711"/>
            <a:ext cx="210354" cy="10705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无人驾驶发展历程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44FAE-57D2-4CE5-B122-4C3186AA9923}"/>
              </a:ext>
            </a:extLst>
          </p:cNvPr>
          <p:cNvSpPr/>
          <p:nvPr/>
        </p:nvSpPr>
        <p:spPr>
          <a:xfrm>
            <a:off x="6578599" y="1369207"/>
            <a:ext cx="48090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1939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年的纽约世界博览会上，美国通用汽车公司就搭建了一个名为“未来世界”的科技展览，展示他们对于汽车未来演变的想法。他们希望到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年时的美国高速公路都会配有类似火车轨道一样设计，汽车将会配有自动驾驶系统，走到高速上就会自动生效，按照铁轨的轨迹和一定的速度高速行进，直到抵达高速公路的出口才会恢复成驾驶员驾驶模式。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D0BEF0-331A-4385-943D-7A264D52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28007"/>
            <a:ext cx="5054600" cy="36261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4EB490-3524-498E-91D7-A593CCEC02AA}"/>
              </a:ext>
            </a:extLst>
          </p:cNvPr>
          <p:cNvSpPr/>
          <p:nvPr/>
        </p:nvSpPr>
        <p:spPr>
          <a:xfrm>
            <a:off x="7370232" y="4166634"/>
            <a:ext cx="322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到了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年代，计算机科学与技术开始迅猛发展。相关技术例如：智能导航系统、巡航系统、动态视觉以及便携式计算机等技术在无人驾驶方面的尝试，都让无人驾驶汽车离我们越来越近。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4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无人驾驶发展历程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3ADA4B-9DC8-492B-A5D8-F891D4F54561}"/>
              </a:ext>
            </a:extLst>
          </p:cNvPr>
          <p:cNvSpPr/>
          <p:nvPr/>
        </p:nvSpPr>
        <p:spPr>
          <a:xfrm>
            <a:off x="1998132" y="1884740"/>
            <a:ext cx="7704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在这方面，中国的起步也并不算晚。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我国早在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年成立了“遥控驾驶的防核化侦察车”项目，并由北京理工大学、国防科技大学等五家单位联合研制成功了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ATB-1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无人车，行驶速度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小时，这是我国第一辆能够自主驾驶的测试样车。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而近年我国无人驾驶汽车路测也逐渐增多，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2011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日，红旗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HQ3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首次完成了从长沙到武汉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286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公里的高速全程无人驾驶试验；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月宇通大型客车在完全开放的道路环境下完成自动驾驶试验，共行驶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32.6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公里，最高时速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68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公里，全程无人工干预；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月，百度无人驾驶汽车完成北京开放高速公路的自动驾驶测试；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月，长安汽车成功完成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公里无人驾驶测试。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无人驾驶基本原理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8DC6A-9EA9-4B01-BFBB-05CA0DFA53B7}"/>
              </a:ext>
            </a:extLst>
          </p:cNvPr>
          <p:cNvSpPr/>
          <p:nvPr/>
        </p:nvSpPr>
        <p:spPr>
          <a:xfrm>
            <a:off x="1108759" y="1167878"/>
            <a:ext cx="9906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无人驾驶到底是啥？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8EEA0-A5A4-4340-AE9A-E022CA350F5B}"/>
              </a:ext>
            </a:extLst>
          </p:cNvPr>
          <p:cNvSpPr/>
          <p:nvPr/>
        </p:nvSpPr>
        <p:spPr>
          <a:xfrm>
            <a:off x="1108759" y="1755399"/>
            <a:ext cx="10093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通过一个“控制器”控制车辆，这个控制器要通过传感器去观察路况和周围环境，通过自己的软件算法，也去控制油门、刹车、方向盘等操控设备，从而在遵守交通法规的前提下，到达目的地。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EEC8A3-363E-44F9-87CA-3D0418AE3582}"/>
              </a:ext>
            </a:extLst>
          </p:cNvPr>
          <p:cNvSpPr/>
          <p:nvPr/>
        </p:nvSpPr>
        <p:spPr>
          <a:xfrm>
            <a:off x="1108759" y="2860301"/>
            <a:ext cx="9906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美国对无人驾驶的级别分类：从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L5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L”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后面的数字越大，说明无人驾驶做得越好、越强。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F1337-F296-4936-899F-E3383C15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30" y="3684432"/>
            <a:ext cx="3827573" cy="22845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BA39A3-23B2-4783-BE14-4537ED6B3A58}"/>
              </a:ext>
            </a:extLst>
          </p:cNvPr>
          <p:cNvSpPr/>
          <p:nvPr/>
        </p:nvSpPr>
        <p:spPr>
          <a:xfrm>
            <a:off x="5926666" y="3809940"/>
            <a:ext cx="582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“ADAS”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无人驾驶全称“</a:t>
            </a:r>
            <a:r>
              <a:rPr lang="en-US" altLang="zh-CN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Advncd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Driver Assistant System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EAEFB-B3E1-41EB-A9A9-A291C89156DB}"/>
              </a:ext>
            </a:extLst>
          </p:cNvPr>
          <p:cNvSpPr/>
          <p:nvPr/>
        </p:nvSpPr>
        <p:spPr>
          <a:xfrm>
            <a:off x="5926666" y="45916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ADAS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控制器是无人驾驶的决策中枢，它也是一个单片机，但是性能非常强大，特别是图像图像处理方面。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8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无人驾驶基本原理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8DC6A-9EA9-4B01-BFBB-05CA0DFA53B7}"/>
              </a:ext>
            </a:extLst>
          </p:cNvPr>
          <p:cNvSpPr/>
          <p:nvPr/>
        </p:nvSpPr>
        <p:spPr>
          <a:xfrm>
            <a:off x="1108759" y="1167878"/>
            <a:ext cx="9906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无人驾驶怎样实现？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8EEA0-A5A4-4340-AE9A-E022CA350F5B}"/>
              </a:ext>
            </a:extLst>
          </p:cNvPr>
          <p:cNvSpPr/>
          <p:nvPr/>
        </p:nvSpPr>
        <p:spPr>
          <a:xfrm>
            <a:off x="1108759" y="1755399"/>
            <a:ext cx="10093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车顶上的扫描器发射激光射线，然后激光碰到车辆周围的物体，又反射回来，这样就计算出了物体的距离。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另一套在底部的系统测量出车辆在三个方向上的加速度、角速度等数据。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结合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GPS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数据计算出车辆的位置。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所有这些数据与车载摄像机捕捉的图像一起输入计算机，软件以极高的速度处理这些数据。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系统做出迅速的判断。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-2114874" y="1862681"/>
            <a:ext cx="10935469" cy="4363128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6155536" y="4936343"/>
            <a:ext cx="385826" cy="78849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6160427" y="3317667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3696196" y="2967414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391197" y="4800892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8618412" y="1509572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3515519" y="1934718"/>
            <a:ext cx="3314479" cy="8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通过操作计算机的终端，</a:t>
            </a:r>
            <a:r>
              <a:rPr lang="en-US" altLang="zh-CN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基本命令</a:t>
            </a: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7877316" y="3297424"/>
            <a:ext cx="486764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通过查看和访问</a:t>
            </a:r>
            <a:r>
              <a:rPr lang="en-US" altLang="zh-CN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了解基本的网络知识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B17DE-E4C0-4C7A-B626-8625905C81E7}"/>
              </a:ext>
            </a:extLst>
          </p:cNvPr>
          <p:cNvSpPr/>
          <p:nvPr/>
        </p:nvSpPr>
        <p:spPr>
          <a:xfrm>
            <a:off x="2825866" y="51113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通过动手组装小车和连接硬件，掌握简单的开源硬件和电路知识，了解无人驾驶系统的不同部分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（视觉输入、分析处理、动力）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975425"/>
              </p:ext>
            </p:extLst>
          </p:nvPr>
        </p:nvGraphicFramePr>
        <p:xfrm>
          <a:off x="1850439" y="2564041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需要哪些材料？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目标：发送这些预测动作的控制指令到树莓派控制小车的程序中。小车根据这些获得的指令实现自动驾驶。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1165A0"/>
                </a:solidFill>
              </a:rPr>
              <a:t>请同学们检查一下手里的材料是否齐全？</a:t>
            </a:r>
            <a:endParaRPr lang="en-US" altLang="zh-CN" sz="2000" b="1" dirty="0">
              <a:solidFill>
                <a:srgbClr val="1165A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BC54AA8-0A19-4174-B334-9AC3C3D51C4E}"/>
              </a:ext>
            </a:extLst>
          </p:cNvPr>
          <p:cNvSpPr/>
          <p:nvPr/>
        </p:nvSpPr>
        <p:spPr>
          <a:xfrm>
            <a:off x="9682577" y="2433964"/>
            <a:ext cx="321399" cy="3213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20C9D-52E5-40D4-B732-E64D190F7C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410" y="4244292"/>
            <a:ext cx="1776697" cy="13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912</Words>
  <Application>Microsoft Office PowerPoint</Application>
  <PresentationFormat>宽屏</PresentationFormat>
  <Paragraphs>80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Raleway</vt:lpstr>
      <vt:lpstr>等线</vt:lpstr>
      <vt:lpstr>黑体</vt:lpstr>
      <vt:lpstr>华文中宋</vt:lpstr>
      <vt:lpstr>庞门正道标题体</vt:lpstr>
      <vt:lpstr>微软雅黑</vt:lpstr>
      <vt:lpstr>Arial</vt:lpstr>
      <vt:lpstr>Calibri</vt:lpstr>
      <vt:lpstr>Wingdings</vt:lpstr>
      <vt:lpstr>Office Theme</vt:lpstr>
      <vt:lpstr>PowerPoint 演示文稿</vt:lpstr>
      <vt:lpstr>驾驶革命</vt:lpstr>
      <vt:lpstr>无人驾驶发展历程</vt:lpstr>
      <vt:lpstr>无人驾驶发展历程</vt:lpstr>
      <vt:lpstr>无人驾驶发展历程</vt:lpstr>
      <vt:lpstr>无人驾驶基本原理</vt:lpstr>
      <vt:lpstr>无人驾驶基本原理</vt:lpstr>
      <vt:lpstr>学习目标</vt:lpstr>
      <vt:lpstr>需要哪些材料？</vt:lpstr>
      <vt:lpstr>操作步骤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王 宇菲</cp:lastModifiedBy>
  <cp:revision>193</cp:revision>
  <dcterms:created xsi:type="dcterms:W3CDTF">2018-04-01T09:12:50Z</dcterms:created>
  <dcterms:modified xsi:type="dcterms:W3CDTF">2019-08-30T05:44:00Z</dcterms:modified>
</cp:coreProperties>
</file>