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337" r:id="rId2"/>
    <p:sldId id="11461" r:id="rId3"/>
    <p:sldId id="11463" r:id="rId4"/>
    <p:sldId id="11454" r:id="rId5"/>
    <p:sldId id="342" r:id="rId6"/>
    <p:sldId id="11439" r:id="rId7"/>
    <p:sldId id="11428" r:id="rId8"/>
  </p:sldIdLst>
  <p:sldSz cx="12192000" cy="6858000"/>
  <p:notesSz cx="6858000" cy="9144000"/>
  <p:custDataLst>
    <p:tags r:id="rId1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58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74A9"/>
    <a:srgbClr val="F08300"/>
    <a:srgbClr val="1165A0"/>
    <a:srgbClr val="FDD826"/>
    <a:srgbClr val="FFCE37"/>
    <a:srgbClr val="CAE6F6"/>
    <a:srgbClr val="66B3E1"/>
    <a:srgbClr val="EEAF34"/>
    <a:srgbClr val="F18F19"/>
    <a:srgbClr val="42A8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02" autoAdjust="0"/>
    <p:restoredTop sz="94660"/>
  </p:normalViewPr>
  <p:slideViewPr>
    <p:cSldViewPr snapToGrid="0" showGuides="1">
      <p:cViewPr varScale="1">
        <p:scale>
          <a:sx n="63" d="100"/>
          <a:sy n="63" d="100"/>
        </p:scale>
        <p:origin x="728" y="-16"/>
      </p:cViewPr>
      <p:guideLst>
        <p:guide orient="horz" pos="3158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B680873-68F2-4A39-A24B-A7D666BC4F5D}" type="doc">
      <dgm:prSet loTypeId="urn:microsoft.com/office/officeart/2009/3/layout/StepUpProcess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12F41D0-1F2B-41EC-8812-E4B31A111D17}">
      <dgm:prSet phldrT="[Text]" custT="1"/>
      <dgm:spPr/>
      <dgm:t>
        <a:bodyPr lIns="182880" tIns="182880" rIns="0"/>
        <a:lstStyle/>
        <a:p>
          <a:r>
            <a:rPr lang="zh-CN" altLang="zh-CN" sz="1800" b="1" dirty="0">
              <a:latin typeface="微软雅黑" panose="020B0503020204020204" pitchFamily="34" charset="-122"/>
              <a:ea typeface="微软雅黑" panose="020B0503020204020204" pitchFamily="34" charset="-122"/>
            </a:rPr>
            <a:t>智能车套件</a:t>
          </a:r>
          <a:endParaRPr lang="en-US" sz="18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3459CD5-D8B7-4A23-B42A-6A7B964485DD}" type="parTrans" cxnId="{EF7DD659-0717-438E-985F-3BA7C954CF34}">
      <dgm:prSet/>
      <dgm:spPr/>
      <dgm:t>
        <a:bodyPr/>
        <a:lstStyle/>
        <a:p>
          <a:endParaRPr lang="en-US" sz="11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8471656-CAE5-44C8-ACEF-DEE78CB5263B}" type="sibTrans" cxnId="{EF7DD659-0717-438E-985F-3BA7C954CF34}">
      <dgm:prSet custT="1"/>
      <dgm:spPr/>
      <dgm:t>
        <a:bodyPr/>
        <a:lstStyle/>
        <a:p>
          <a:endParaRPr lang="en-US" sz="11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3A66748-DA39-4C81-915F-F3CB354F4EFF}">
      <dgm:prSet phldrT="[Text]" custT="1"/>
      <dgm:spPr/>
      <dgm:t>
        <a:bodyPr lIns="182880" tIns="182880" rIns="0"/>
        <a:lstStyle/>
        <a:p>
          <a:r>
            <a:rPr lang="zh-CN" altLang="en-US" sz="1800" b="1" dirty="0">
              <a:latin typeface="微软雅黑" panose="020B0503020204020204" pitchFamily="34" charset="-122"/>
              <a:ea typeface="微软雅黑" panose="020B0503020204020204" pitchFamily="34" charset="-122"/>
            </a:rPr>
            <a:t>纸张</a:t>
          </a:r>
          <a:endParaRPr lang="en-US" sz="18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1A19338-8F36-41F0-856C-3075008FCA3D}" type="parTrans" cxnId="{D53C82F0-7424-4674-AF95-3EB28A55C77E}">
      <dgm:prSet/>
      <dgm:spPr/>
      <dgm:t>
        <a:bodyPr/>
        <a:lstStyle/>
        <a:p>
          <a:endParaRPr lang="en-US" sz="11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09D53DB-34C2-4C65-88B2-F22B4BFF72E6}" type="sibTrans" cxnId="{D53C82F0-7424-4674-AF95-3EB28A55C77E}">
      <dgm:prSet custT="1"/>
      <dgm:spPr/>
      <dgm:t>
        <a:bodyPr/>
        <a:lstStyle/>
        <a:p>
          <a:endParaRPr lang="en-US" sz="11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76BDB5C-5894-4EC6-9A4D-377B5DE46BE9}">
      <dgm:prSet phldrT="[Text]" custT="1"/>
      <dgm:spPr/>
      <dgm:t>
        <a:bodyPr lIns="182880" tIns="182880" rIns="0"/>
        <a:lstStyle/>
        <a:p>
          <a:r>
            <a:rPr lang="zh-CN" altLang="en-US" sz="1800" b="1" dirty="0">
              <a:latin typeface="微软雅黑" panose="020B0503020204020204" pitchFamily="34" charset="-122"/>
              <a:ea typeface="微软雅黑" panose="020B0503020204020204" pitchFamily="34" charset="-122"/>
            </a:rPr>
            <a:t>            胶带</a:t>
          </a:r>
          <a:endParaRPr lang="en-US" sz="18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1932EFA-3C02-4420-9545-604A7F787F72}" type="parTrans" cxnId="{BD007D79-6850-439A-A910-4249FF37FA0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523C894-85EE-4DCA-922A-A4495302321C}" type="sibTrans" cxnId="{BD007D79-6850-439A-A910-4249FF37FA0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DA79400-65A9-4C37-B554-194A2E657ACA}" type="pres">
      <dgm:prSet presAssocID="{FB680873-68F2-4A39-A24B-A7D666BC4F5D}" presName="rootnode" presStyleCnt="0">
        <dgm:presLayoutVars>
          <dgm:chMax/>
          <dgm:chPref/>
          <dgm:dir/>
          <dgm:animLvl val="lvl"/>
        </dgm:presLayoutVars>
      </dgm:prSet>
      <dgm:spPr/>
    </dgm:pt>
    <dgm:pt modelId="{08B89C73-B3BF-4252-882F-D6104FD43E12}" type="pres">
      <dgm:prSet presAssocID="{812F41D0-1F2B-41EC-8812-E4B31A111D17}" presName="composite" presStyleCnt="0"/>
      <dgm:spPr/>
    </dgm:pt>
    <dgm:pt modelId="{8B33A38A-1F26-47E0-AA70-67F9653006E4}" type="pres">
      <dgm:prSet presAssocID="{812F41D0-1F2B-41EC-8812-E4B31A111D17}" presName="LShape" presStyleLbl="alignNode1" presStyleIdx="0" presStyleCnt="5"/>
      <dgm:spPr>
        <a:solidFill>
          <a:schemeClr val="accent1"/>
        </a:solidFill>
        <a:ln>
          <a:noFill/>
        </a:ln>
      </dgm:spPr>
    </dgm:pt>
    <dgm:pt modelId="{7130075C-DAED-4D1D-AB37-763F1A262D9E}" type="pres">
      <dgm:prSet presAssocID="{812F41D0-1F2B-41EC-8812-E4B31A111D17}" presName="ParentText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AE00A12C-A488-48B5-8196-9F097818204F}" type="pres">
      <dgm:prSet presAssocID="{812F41D0-1F2B-41EC-8812-E4B31A111D17}" presName="Triangle" presStyleLbl="alignNode1" presStyleIdx="1" presStyleCnt="5"/>
      <dgm:spPr>
        <a:solidFill>
          <a:schemeClr val="accent1"/>
        </a:solidFill>
        <a:ln>
          <a:noFill/>
        </a:ln>
      </dgm:spPr>
    </dgm:pt>
    <dgm:pt modelId="{23A247DF-6E25-4A68-B991-9207D7A1E735}" type="pres">
      <dgm:prSet presAssocID="{28471656-CAE5-44C8-ACEF-DEE78CB5263B}" presName="sibTrans" presStyleCnt="0"/>
      <dgm:spPr/>
    </dgm:pt>
    <dgm:pt modelId="{877EBC66-0B64-405D-8317-E7F5AB4C2ADF}" type="pres">
      <dgm:prSet presAssocID="{28471656-CAE5-44C8-ACEF-DEE78CB5263B}" presName="space" presStyleCnt="0"/>
      <dgm:spPr/>
    </dgm:pt>
    <dgm:pt modelId="{E30716D1-316E-4344-818C-7D5EC3FA2F6D}" type="pres">
      <dgm:prSet presAssocID="{C3A66748-DA39-4C81-915F-F3CB354F4EFF}" presName="composite" presStyleCnt="0"/>
      <dgm:spPr/>
    </dgm:pt>
    <dgm:pt modelId="{B0690B07-0F0A-4711-8D4B-3B5F7D4E2986}" type="pres">
      <dgm:prSet presAssocID="{C3A66748-DA39-4C81-915F-F3CB354F4EFF}" presName="LShape" presStyleLbl="alignNode1" presStyleIdx="2" presStyleCnt="5"/>
      <dgm:spPr>
        <a:solidFill>
          <a:schemeClr val="accent2"/>
        </a:solidFill>
        <a:ln>
          <a:noFill/>
        </a:ln>
      </dgm:spPr>
    </dgm:pt>
    <dgm:pt modelId="{32D9CF60-53A5-44B9-9097-60904E7CE431}" type="pres">
      <dgm:prSet presAssocID="{C3A66748-DA39-4C81-915F-F3CB354F4EFF}" presName="ParentText" presStyleLbl="revTx" presStyleIdx="1" presStyleCnt="3" custLinFactNeighborX="29303" custLinFactNeighborY="0">
        <dgm:presLayoutVars>
          <dgm:chMax val="0"/>
          <dgm:chPref val="0"/>
          <dgm:bulletEnabled val="1"/>
        </dgm:presLayoutVars>
      </dgm:prSet>
      <dgm:spPr/>
    </dgm:pt>
    <dgm:pt modelId="{A20B5860-8224-4097-904D-B73672C9F839}" type="pres">
      <dgm:prSet presAssocID="{C3A66748-DA39-4C81-915F-F3CB354F4EFF}" presName="Triangle" presStyleLbl="alignNode1" presStyleIdx="3" presStyleCnt="5"/>
      <dgm:spPr>
        <a:solidFill>
          <a:schemeClr val="accent2"/>
        </a:solidFill>
        <a:ln>
          <a:noFill/>
        </a:ln>
      </dgm:spPr>
    </dgm:pt>
    <dgm:pt modelId="{26C28728-0B89-43D0-A531-C2B39B4EA0AB}" type="pres">
      <dgm:prSet presAssocID="{409D53DB-34C2-4C65-88B2-F22B4BFF72E6}" presName="sibTrans" presStyleCnt="0"/>
      <dgm:spPr/>
    </dgm:pt>
    <dgm:pt modelId="{69B3FE3C-4D84-42A7-BCEE-48E643EE3C1D}" type="pres">
      <dgm:prSet presAssocID="{409D53DB-34C2-4C65-88B2-F22B4BFF72E6}" presName="space" presStyleCnt="0"/>
      <dgm:spPr/>
    </dgm:pt>
    <dgm:pt modelId="{4E877A7C-0D11-4BD0-906B-ED09E67BE23B}" type="pres">
      <dgm:prSet presAssocID="{076BDB5C-5894-4EC6-9A4D-377B5DE46BE9}" presName="composite" presStyleCnt="0"/>
      <dgm:spPr/>
    </dgm:pt>
    <dgm:pt modelId="{1B22D62F-62E9-4CE4-826B-10FD5511BE35}" type="pres">
      <dgm:prSet presAssocID="{076BDB5C-5894-4EC6-9A4D-377B5DE46BE9}" presName="LShape" presStyleLbl="alignNode1" presStyleIdx="4" presStyleCnt="5"/>
      <dgm:spPr>
        <a:ln>
          <a:noFill/>
        </a:ln>
      </dgm:spPr>
    </dgm:pt>
    <dgm:pt modelId="{084C1BCE-8DE3-4CD1-8840-4FB781042B41}" type="pres">
      <dgm:prSet presAssocID="{076BDB5C-5894-4EC6-9A4D-377B5DE46BE9}" presName="ParentText" presStyleLbl="revTx" presStyleIdx="2" presStyleCnt="3" custLinFactNeighborX="238" custLinFactNeighborY="-1570">
        <dgm:presLayoutVars>
          <dgm:chMax val="0"/>
          <dgm:chPref val="0"/>
          <dgm:bulletEnabled val="1"/>
        </dgm:presLayoutVars>
      </dgm:prSet>
      <dgm:spPr/>
    </dgm:pt>
  </dgm:ptLst>
  <dgm:cxnLst>
    <dgm:cxn modelId="{52908244-E42D-49DA-98C9-75D4C82205A9}" type="presOf" srcId="{FB680873-68F2-4A39-A24B-A7D666BC4F5D}" destId="{1DA79400-65A9-4C37-B554-194A2E657ACA}" srcOrd="0" destOrd="0" presId="urn:microsoft.com/office/officeart/2009/3/layout/StepUpProcess"/>
    <dgm:cxn modelId="{FBBE2370-6C50-406A-9663-C90C1579FFF1}" type="presOf" srcId="{812F41D0-1F2B-41EC-8812-E4B31A111D17}" destId="{7130075C-DAED-4D1D-AB37-763F1A262D9E}" srcOrd="0" destOrd="0" presId="urn:microsoft.com/office/officeart/2009/3/layout/StepUpProcess"/>
    <dgm:cxn modelId="{BD007D79-6850-439A-A910-4249FF37FA0B}" srcId="{FB680873-68F2-4A39-A24B-A7D666BC4F5D}" destId="{076BDB5C-5894-4EC6-9A4D-377B5DE46BE9}" srcOrd="2" destOrd="0" parTransId="{F1932EFA-3C02-4420-9545-604A7F787F72}" sibTransId="{F523C894-85EE-4DCA-922A-A4495302321C}"/>
    <dgm:cxn modelId="{EF7DD659-0717-438E-985F-3BA7C954CF34}" srcId="{FB680873-68F2-4A39-A24B-A7D666BC4F5D}" destId="{812F41D0-1F2B-41EC-8812-E4B31A111D17}" srcOrd="0" destOrd="0" parTransId="{93459CD5-D8B7-4A23-B42A-6A7B964485DD}" sibTransId="{28471656-CAE5-44C8-ACEF-DEE78CB5263B}"/>
    <dgm:cxn modelId="{7897AB9A-D264-4DA1-8F36-22F6890BD11A}" type="presOf" srcId="{C3A66748-DA39-4C81-915F-F3CB354F4EFF}" destId="{32D9CF60-53A5-44B9-9097-60904E7CE431}" srcOrd="0" destOrd="0" presId="urn:microsoft.com/office/officeart/2009/3/layout/StepUpProcess"/>
    <dgm:cxn modelId="{D53C82F0-7424-4674-AF95-3EB28A55C77E}" srcId="{FB680873-68F2-4A39-A24B-A7D666BC4F5D}" destId="{C3A66748-DA39-4C81-915F-F3CB354F4EFF}" srcOrd="1" destOrd="0" parTransId="{51A19338-8F36-41F0-856C-3075008FCA3D}" sibTransId="{409D53DB-34C2-4C65-88B2-F22B4BFF72E6}"/>
    <dgm:cxn modelId="{548CF5F8-9876-4C46-A42D-C02431C2F50F}" type="presOf" srcId="{076BDB5C-5894-4EC6-9A4D-377B5DE46BE9}" destId="{084C1BCE-8DE3-4CD1-8840-4FB781042B41}" srcOrd="0" destOrd="0" presId="urn:microsoft.com/office/officeart/2009/3/layout/StepUpProcess"/>
    <dgm:cxn modelId="{A2610378-F1EF-49FB-BE7D-CD3576A07F0F}" type="presParOf" srcId="{1DA79400-65A9-4C37-B554-194A2E657ACA}" destId="{08B89C73-B3BF-4252-882F-D6104FD43E12}" srcOrd="0" destOrd="0" presId="urn:microsoft.com/office/officeart/2009/3/layout/StepUpProcess"/>
    <dgm:cxn modelId="{B7EF5ED6-F240-42FB-B0CA-8933A2B5EBDF}" type="presParOf" srcId="{08B89C73-B3BF-4252-882F-D6104FD43E12}" destId="{8B33A38A-1F26-47E0-AA70-67F9653006E4}" srcOrd="0" destOrd="0" presId="urn:microsoft.com/office/officeart/2009/3/layout/StepUpProcess"/>
    <dgm:cxn modelId="{28BECB6A-C0FC-4971-A5C2-EC807802189B}" type="presParOf" srcId="{08B89C73-B3BF-4252-882F-D6104FD43E12}" destId="{7130075C-DAED-4D1D-AB37-763F1A262D9E}" srcOrd="1" destOrd="0" presId="urn:microsoft.com/office/officeart/2009/3/layout/StepUpProcess"/>
    <dgm:cxn modelId="{D129CCD6-F9A1-40F0-855C-7F8DFF69D628}" type="presParOf" srcId="{08B89C73-B3BF-4252-882F-D6104FD43E12}" destId="{AE00A12C-A488-48B5-8196-9F097818204F}" srcOrd="2" destOrd="0" presId="urn:microsoft.com/office/officeart/2009/3/layout/StepUpProcess"/>
    <dgm:cxn modelId="{8A21D989-2CF1-401A-BAA5-A2FD3D43E626}" type="presParOf" srcId="{1DA79400-65A9-4C37-B554-194A2E657ACA}" destId="{23A247DF-6E25-4A68-B991-9207D7A1E735}" srcOrd="1" destOrd="0" presId="urn:microsoft.com/office/officeart/2009/3/layout/StepUpProcess"/>
    <dgm:cxn modelId="{4BE55E3E-F55E-46FC-9326-C6B11AE90630}" type="presParOf" srcId="{23A247DF-6E25-4A68-B991-9207D7A1E735}" destId="{877EBC66-0B64-405D-8317-E7F5AB4C2ADF}" srcOrd="0" destOrd="0" presId="urn:microsoft.com/office/officeart/2009/3/layout/StepUpProcess"/>
    <dgm:cxn modelId="{2F516BC5-20FF-4C84-B463-176573A2C80C}" type="presParOf" srcId="{1DA79400-65A9-4C37-B554-194A2E657ACA}" destId="{E30716D1-316E-4344-818C-7D5EC3FA2F6D}" srcOrd="2" destOrd="0" presId="urn:microsoft.com/office/officeart/2009/3/layout/StepUpProcess"/>
    <dgm:cxn modelId="{B1ABA625-BE34-4EFC-AC51-2C27A0991C51}" type="presParOf" srcId="{E30716D1-316E-4344-818C-7D5EC3FA2F6D}" destId="{B0690B07-0F0A-4711-8D4B-3B5F7D4E2986}" srcOrd="0" destOrd="0" presId="urn:microsoft.com/office/officeart/2009/3/layout/StepUpProcess"/>
    <dgm:cxn modelId="{B3CBB53A-A266-411E-8CE8-D523DBFBBD05}" type="presParOf" srcId="{E30716D1-316E-4344-818C-7D5EC3FA2F6D}" destId="{32D9CF60-53A5-44B9-9097-60904E7CE431}" srcOrd="1" destOrd="0" presId="urn:microsoft.com/office/officeart/2009/3/layout/StepUpProcess"/>
    <dgm:cxn modelId="{1C288EC5-936B-40F0-A0C1-ADC00B8347B1}" type="presParOf" srcId="{E30716D1-316E-4344-818C-7D5EC3FA2F6D}" destId="{A20B5860-8224-4097-904D-B73672C9F839}" srcOrd="2" destOrd="0" presId="urn:microsoft.com/office/officeart/2009/3/layout/StepUpProcess"/>
    <dgm:cxn modelId="{B7FD2544-402F-4911-8BBB-7D6E53B26011}" type="presParOf" srcId="{1DA79400-65A9-4C37-B554-194A2E657ACA}" destId="{26C28728-0B89-43D0-A531-C2B39B4EA0AB}" srcOrd="3" destOrd="0" presId="urn:microsoft.com/office/officeart/2009/3/layout/StepUpProcess"/>
    <dgm:cxn modelId="{8DB5EB35-4166-4EC6-9759-A619A3FA5E59}" type="presParOf" srcId="{26C28728-0B89-43D0-A531-C2B39B4EA0AB}" destId="{69B3FE3C-4D84-42A7-BCEE-48E643EE3C1D}" srcOrd="0" destOrd="0" presId="urn:microsoft.com/office/officeart/2009/3/layout/StepUpProcess"/>
    <dgm:cxn modelId="{3B6E7B52-FCFF-4C37-919A-525D497935D9}" type="presParOf" srcId="{1DA79400-65A9-4C37-B554-194A2E657ACA}" destId="{4E877A7C-0D11-4BD0-906B-ED09E67BE23B}" srcOrd="4" destOrd="0" presId="urn:microsoft.com/office/officeart/2009/3/layout/StepUpProcess"/>
    <dgm:cxn modelId="{7EB24AD0-E96B-4AB5-B6B1-C0106D58E4E7}" type="presParOf" srcId="{4E877A7C-0D11-4BD0-906B-ED09E67BE23B}" destId="{1B22D62F-62E9-4CE4-826B-10FD5511BE35}" srcOrd="0" destOrd="0" presId="urn:microsoft.com/office/officeart/2009/3/layout/StepUpProcess"/>
    <dgm:cxn modelId="{061E53E8-26D6-486B-8833-865EBD51C0D1}" type="presParOf" srcId="{4E877A7C-0D11-4BD0-906B-ED09E67BE23B}" destId="{084C1BCE-8DE3-4CD1-8840-4FB781042B41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33A38A-1F26-47E0-AA70-67F9653006E4}">
      <dsp:nvSpPr>
        <dsp:cNvPr id="0" name=""/>
        <dsp:cNvSpPr/>
      </dsp:nvSpPr>
      <dsp:spPr>
        <a:xfrm rot="5400000">
          <a:off x="511161" y="1323085"/>
          <a:ext cx="1523299" cy="2534736"/>
        </a:xfrm>
        <a:prstGeom prst="corner">
          <a:avLst>
            <a:gd name="adj1" fmla="val 16120"/>
            <a:gd name="adj2" fmla="val 16110"/>
          </a:avLst>
        </a:prstGeom>
        <a:solidFill>
          <a:schemeClr val="accent1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30075C-DAED-4D1D-AB37-763F1A262D9E}">
      <dsp:nvSpPr>
        <dsp:cNvPr id="0" name=""/>
        <dsp:cNvSpPr/>
      </dsp:nvSpPr>
      <dsp:spPr>
        <a:xfrm>
          <a:off x="256884" y="2080425"/>
          <a:ext cx="2288374" cy="20058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zh-CN" sz="18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智能车套件</a:t>
          </a:r>
          <a:endParaRPr lang="en-US" sz="18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56884" y="2080425"/>
        <a:ext cx="2288374" cy="2005894"/>
      </dsp:txXfrm>
    </dsp:sp>
    <dsp:sp modelId="{AE00A12C-A488-48B5-8196-9F097818204F}">
      <dsp:nvSpPr>
        <dsp:cNvPr id="0" name=""/>
        <dsp:cNvSpPr/>
      </dsp:nvSpPr>
      <dsp:spPr>
        <a:xfrm>
          <a:off x="2113490" y="1136475"/>
          <a:ext cx="431768" cy="431768"/>
        </a:xfrm>
        <a:prstGeom prst="triangle">
          <a:avLst>
            <a:gd name="adj" fmla="val 100000"/>
          </a:avLst>
        </a:prstGeom>
        <a:solidFill>
          <a:schemeClr val="accent1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690B07-0F0A-4711-8D4B-3B5F7D4E2986}">
      <dsp:nvSpPr>
        <dsp:cNvPr id="0" name=""/>
        <dsp:cNvSpPr/>
      </dsp:nvSpPr>
      <dsp:spPr>
        <a:xfrm rot="5400000">
          <a:off x="3312578" y="629872"/>
          <a:ext cx="1523299" cy="2534736"/>
        </a:xfrm>
        <a:prstGeom prst="corner">
          <a:avLst>
            <a:gd name="adj1" fmla="val 16120"/>
            <a:gd name="adj2" fmla="val 16110"/>
          </a:avLst>
        </a:prstGeom>
        <a:solidFill>
          <a:schemeClr val="accent2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D9CF60-53A5-44B9-9097-60904E7CE431}">
      <dsp:nvSpPr>
        <dsp:cNvPr id="0" name=""/>
        <dsp:cNvSpPr/>
      </dsp:nvSpPr>
      <dsp:spPr>
        <a:xfrm>
          <a:off x="3728864" y="1387212"/>
          <a:ext cx="2288374" cy="20058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纸张</a:t>
          </a:r>
          <a:endParaRPr lang="en-US" sz="18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728864" y="1387212"/>
        <a:ext cx="2288374" cy="2005894"/>
      </dsp:txXfrm>
    </dsp:sp>
    <dsp:sp modelId="{A20B5860-8224-4097-904D-B73672C9F839}">
      <dsp:nvSpPr>
        <dsp:cNvPr id="0" name=""/>
        <dsp:cNvSpPr/>
      </dsp:nvSpPr>
      <dsp:spPr>
        <a:xfrm>
          <a:off x="4914907" y="443261"/>
          <a:ext cx="431768" cy="431768"/>
        </a:xfrm>
        <a:prstGeom prst="triangle">
          <a:avLst>
            <a:gd name="adj" fmla="val 100000"/>
          </a:avLst>
        </a:prstGeom>
        <a:solidFill>
          <a:schemeClr val="accent2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22D62F-62E9-4CE4-826B-10FD5511BE35}">
      <dsp:nvSpPr>
        <dsp:cNvPr id="0" name=""/>
        <dsp:cNvSpPr/>
      </dsp:nvSpPr>
      <dsp:spPr>
        <a:xfrm rot="5400000">
          <a:off x="6113996" y="-63341"/>
          <a:ext cx="1523299" cy="2534736"/>
        </a:xfrm>
        <a:prstGeom prst="corner">
          <a:avLst>
            <a:gd name="adj1" fmla="val 16120"/>
            <a:gd name="adj2" fmla="val 1611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4C1BCE-8DE3-4CD1-8840-4FB781042B41}">
      <dsp:nvSpPr>
        <dsp:cNvPr id="0" name=""/>
        <dsp:cNvSpPr/>
      </dsp:nvSpPr>
      <dsp:spPr>
        <a:xfrm>
          <a:off x="5865162" y="662506"/>
          <a:ext cx="2288374" cy="20058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            胶带</a:t>
          </a:r>
          <a:endParaRPr lang="en-US" sz="18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865162" y="662506"/>
        <a:ext cx="2288374" cy="20058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58C255-79C3-45A8-945E-2C61C3C6BAA9}" type="datetimeFigureOut">
              <a:rPr lang="zh-CN" altLang="en-US" smtClean="0"/>
              <a:t>2019/8/27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679852-FE9E-45B5-93CD-6D9F89316D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825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679852-FE9E-45B5-93CD-6D9F89316D6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41804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679852-FE9E-45B5-93CD-6D9F89316D6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08624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679852-FE9E-45B5-93CD-6D9F89316D6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16667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679852-FE9E-45B5-93CD-6D9F89316D6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35084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679852-FE9E-45B5-93CD-6D9F89316D6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55888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679852-FE9E-45B5-93CD-6D9F89316D6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10490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E61829-E50B-4091-AE21-893680968DF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69732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36">
            <a:extLst>
              <a:ext uri="{FF2B5EF4-FFF2-40B4-BE49-F238E27FC236}">
                <a16:creationId xmlns:a16="http://schemas.microsoft.com/office/drawing/2014/main" id="{22017110-91E4-4793-B325-E27CADAEF9B9}"/>
              </a:ext>
            </a:extLst>
          </p:cNvPr>
          <p:cNvCxnSpPr/>
          <p:nvPr userDrawn="1"/>
        </p:nvCxnSpPr>
        <p:spPr>
          <a:xfrm flipH="1">
            <a:off x="533072" y="749419"/>
            <a:ext cx="11090841" cy="0"/>
          </a:xfrm>
          <a:prstGeom prst="line">
            <a:avLst/>
          </a:prstGeom>
          <a:ln w="9525" cmpd="sng">
            <a:solidFill>
              <a:srgbClr val="E0E0E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4901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8333734"/>
            <a:ext cx="284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www.bestppt.com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cxnSp>
        <p:nvCxnSpPr>
          <p:cNvPr id="4" name="Straight Connector 36">
            <a:extLst>
              <a:ext uri="{FF2B5EF4-FFF2-40B4-BE49-F238E27FC236}">
                <a16:creationId xmlns:a16="http://schemas.microsoft.com/office/drawing/2014/main" id="{616F87F6-3461-404D-B291-59D415008E1B}"/>
              </a:ext>
            </a:extLst>
          </p:cNvPr>
          <p:cNvCxnSpPr/>
          <p:nvPr userDrawn="1"/>
        </p:nvCxnSpPr>
        <p:spPr>
          <a:xfrm flipH="1">
            <a:off x="533072" y="749419"/>
            <a:ext cx="11090841" cy="0"/>
          </a:xfrm>
          <a:prstGeom prst="line">
            <a:avLst/>
          </a:prstGeom>
          <a:ln w="9525" cmpd="sng">
            <a:solidFill>
              <a:srgbClr val="E0E0E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4152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F5FBF0-1B91-4EFA-82A6-682409C8F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cxnSp>
        <p:nvCxnSpPr>
          <p:cNvPr id="3" name="Straight Connector 36">
            <a:extLst>
              <a:ext uri="{FF2B5EF4-FFF2-40B4-BE49-F238E27FC236}">
                <a16:creationId xmlns:a16="http://schemas.microsoft.com/office/drawing/2014/main" id="{C2D16C06-512F-4B9A-A4C3-D9E8E67CBE6E}"/>
              </a:ext>
            </a:extLst>
          </p:cNvPr>
          <p:cNvCxnSpPr/>
          <p:nvPr userDrawn="1"/>
        </p:nvCxnSpPr>
        <p:spPr>
          <a:xfrm flipH="1">
            <a:off x="533072" y="749419"/>
            <a:ext cx="11090841" cy="0"/>
          </a:xfrm>
          <a:prstGeom prst="line">
            <a:avLst/>
          </a:prstGeom>
          <a:ln w="9525" cmpd="sng">
            <a:solidFill>
              <a:srgbClr val="E0E0E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组合 3">
            <a:extLst>
              <a:ext uri="{FF2B5EF4-FFF2-40B4-BE49-F238E27FC236}">
                <a16:creationId xmlns:a16="http://schemas.microsoft.com/office/drawing/2014/main" id="{7CFCF10B-06DF-400B-B428-E60A4B54E6D9}"/>
              </a:ext>
            </a:extLst>
          </p:cNvPr>
          <p:cNvGrpSpPr/>
          <p:nvPr userDrawn="1"/>
        </p:nvGrpSpPr>
        <p:grpSpPr>
          <a:xfrm>
            <a:off x="326521" y="45103"/>
            <a:ext cx="782238" cy="577600"/>
            <a:chOff x="326521" y="45103"/>
            <a:chExt cx="782238" cy="577600"/>
          </a:xfrm>
        </p:grpSpPr>
        <p:sp>
          <p:nvSpPr>
            <p:cNvPr id="5" name="upload-to-cloud_87913">
              <a:extLst>
                <a:ext uri="{FF2B5EF4-FFF2-40B4-BE49-F238E27FC236}">
                  <a16:creationId xmlns:a16="http://schemas.microsoft.com/office/drawing/2014/main" id="{B0C2BB10-5263-467C-973F-599288C217D8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26521" y="226062"/>
              <a:ext cx="531742" cy="396641"/>
            </a:xfrm>
            <a:custGeom>
              <a:avLst/>
              <a:gdLst>
                <a:gd name="T0" fmla="*/ 2695 w 3463"/>
                <a:gd name="T1" fmla="*/ 598 h 2136"/>
                <a:gd name="T2" fmla="*/ 2591 w 3463"/>
                <a:gd name="T3" fmla="*/ 605 h 2136"/>
                <a:gd name="T4" fmla="*/ 1631 w 3463"/>
                <a:gd name="T5" fmla="*/ 0 h 2136"/>
                <a:gd name="T6" fmla="*/ 577 w 3463"/>
                <a:gd name="T7" fmla="*/ 920 h 2136"/>
                <a:gd name="T8" fmla="*/ 0 w 3463"/>
                <a:gd name="T9" fmla="*/ 1527 h 2136"/>
                <a:gd name="T10" fmla="*/ 608 w 3463"/>
                <a:gd name="T11" fmla="*/ 2136 h 2136"/>
                <a:gd name="T12" fmla="*/ 2695 w 3463"/>
                <a:gd name="T13" fmla="*/ 2136 h 2136"/>
                <a:gd name="T14" fmla="*/ 3463 w 3463"/>
                <a:gd name="T15" fmla="*/ 1367 h 2136"/>
                <a:gd name="T16" fmla="*/ 2695 w 3463"/>
                <a:gd name="T17" fmla="*/ 598 h 2136"/>
                <a:gd name="T18" fmla="*/ 1889 w 3463"/>
                <a:gd name="T19" fmla="*/ 1309 h 2136"/>
                <a:gd name="T20" fmla="*/ 1889 w 3463"/>
                <a:gd name="T21" fmla="*/ 1550 h 2136"/>
                <a:gd name="T22" fmla="*/ 1732 w 3463"/>
                <a:gd name="T23" fmla="*/ 1707 h 2136"/>
                <a:gd name="T24" fmla="*/ 1574 w 3463"/>
                <a:gd name="T25" fmla="*/ 1550 h 2136"/>
                <a:gd name="T26" fmla="*/ 1574 w 3463"/>
                <a:gd name="T27" fmla="*/ 1309 h 2136"/>
                <a:gd name="T28" fmla="*/ 1419 w 3463"/>
                <a:gd name="T29" fmla="*/ 1022 h 2136"/>
                <a:gd name="T30" fmla="*/ 1717 w 3463"/>
                <a:gd name="T31" fmla="*/ 726 h 2136"/>
                <a:gd name="T32" fmla="*/ 2045 w 3463"/>
                <a:gd name="T33" fmla="*/ 1039 h 2136"/>
                <a:gd name="T34" fmla="*/ 1889 w 3463"/>
                <a:gd name="T35" fmla="*/ 1309 h 2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463" h="2136">
                  <a:moveTo>
                    <a:pt x="2695" y="598"/>
                  </a:moveTo>
                  <a:cubicBezTo>
                    <a:pt x="2660" y="598"/>
                    <a:pt x="2625" y="601"/>
                    <a:pt x="2591" y="605"/>
                  </a:cubicBezTo>
                  <a:cubicBezTo>
                    <a:pt x="2416" y="240"/>
                    <a:pt x="2040" y="0"/>
                    <a:pt x="1631" y="0"/>
                  </a:cubicBezTo>
                  <a:cubicBezTo>
                    <a:pt x="1092" y="0"/>
                    <a:pt x="647" y="397"/>
                    <a:pt x="577" y="920"/>
                  </a:cubicBezTo>
                  <a:cubicBezTo>
                    <a:pt x="256" y="937"/>
                    <a:pt x="0" y="1203"/>
                    <a:pt x="0" y="1527"/>
                  </a:cubicBezTo>
                  <a:cubicBezTo>
                    <a:pt x="0" y="1863"/>
                    <a:pt x="273" y="2136"/>
                    <a:pt x="608" y="2136"/>
                  </a:cubicBezTo>
                  <a:lnTo>
                    <a:pt x="2695" y="2136"/>
                  </a:lnTo>
                  <a:cubicBezTo>
                    <a:pt x="3118" y="2136"/>
                    <a:pt x="3463" y="1791"/>
                    <a:pt x="3463" y="1367"/>
                  </a:cubicBezTo>
                  <a:cubicBezTo>
                    <a:pt x="3463" y="943"/>
                    <a:pt x="3118" y="598"/>
                    <a:pt x="2695" y="598"/>
                  </a:cubicBezTo>
                  <a:close/>
                  <a:moveTo>
                    <a:pt x="1889" y="1309"/>
                  </a:moveTo>
                  <a:lnTo>
                    <a:pt x="1889" y="1550"/>
                  </a:lnTo>
                  <a:cubicBezTo>
                    <a:pt x="1889" y="1637"/>
                    <a:pt x="1819" y="1707"/>
                    <a:pt x="1732" y="1707"/>
                  </a:cubicBezTo>
                  <a:cubicBezTo>
                    <a:pt x="1645" y="1707"/>
                    <a:pt x="1574" y="1637"/>
                    <a:pt x="1574" y="1550"/>
                  </a:cubicBezTo>
                  <a:lnTo>
                    <a:pt x="1574" y="1309"/>
                  </a:lnTo>
                  <a:cubicBezTo>
                    <a:pt x="1474" y="1252"/>
                    <a:pt x="1413" y="1142"/>
                    <a:pt x="1419" y="1022"/>
                  </a:cubicBezTo>
                  <a:cubicBezTo>
                    <a:pt x="1427" y="863"/>
                    <a:pt x="1558" y="733"/>
                    <a:pt x="1717" y="726"/>
                  </a:cubicBezTo>
                  <a:cubicBezTo>
                    <a:pt x="1896" y="717"/>
                    <a:pt x="2045" y="861"/>
                    <a:pt x="2045" y="1039"/>
                  </a:cubicBezTo>
                  <a:cubicBezTo>
                    <a:pt x="2045" y="1151"/>
                    <a:pt x="1984" y="1254"/>
                    <a:pt x="1889" y="13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/>
            <a:lstStyle/>
            <a:p>
              <a:endParaRPr lang="zh-CN" altLang="en-US" dirty="0"/>
            </a:p>
          </p:txBody>
        </p:sp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B3F91F7A-8201-46FF-B574-B3D73FD54A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91599" y="45103"/>
              <a:ext cx="417160" cy="50609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72785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1933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3943C9-0F47-4B94-B6C9-8EF4B5396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EA4B20-E8FA-493C-9ECF-4D385ADD29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FFCD60-3A2D-4CE2-9F1E-7C54442D5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664BA-FAEB-42F3-A8BE-09D6F18B1435}" type="datetimeFigureOut">
              <a:rPr lang="zh-CN" altLang="en-US" smtClean="0"/>
              <a:t>2019/8/27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BB85B8-5EF1-40A6-A1F5-970C24CAF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BB532B-1BC7-4D4D-B315-FB54F8C55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8AC1F-CD8D-497D-9859-AB6A0353CD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8548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split orient="vert"/>
      </p:transition>
    </mc:Choice>
    <mc:Fallback xmlns="">
      <p:transition spd="slow" advClick="0" advTm="0">
        <p:split orient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08759" y="144421"/>
            <a:ext cx="8128000" cy="47478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28959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70" r:id="rId2"/>
    <p:sldLayoutId id="2147483674" r:id="rId3"/>
    <p:sldLayoutId id="2147483676" r:id="rId4"/>
    <p:sldLayoutId id="2147483678" r:id="rId5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609585" rtl="0" eaLnBrk="1" latinLnBrk="0" hangingPunct="1">
        <a:spcBef>
          <a:spcPct val="0"/>
        </a:spcBef>
        <a:buNone/>
        <a:defRPr sz="1867" b="1" kern="1200">
          <a:solidFill>
            <a:schemeClr val="tx1"/>
          </a:solidFill>
          <a:latin typeface="Raleway"/>
          <a:ea typeface="+mj-ea"/>
          <a:cs typeface="Raleway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Raleway"/>
          <a:ea typeface="+mn-ea"/>
          <a:cs typeface="Raleway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Raleway"/>
          <a:ea typeface="+mn-ea"/>
          <a:cs typeface="Raleway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Raleway"/>
          <a:ea typeface="+mn-ea"/>
          <a:cs typeface="Raleway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133" kern="1200">
          <a:solidFill>
            <a:schemeClr val="tx1"/>
          </a:solidFill>
          <a:latin typeface="Raleway"/>
          <a:ea typeface="+mn-ea"/>
          <a:cs typeface="Raleway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133" kern="1200">
          <a:solidFill>
            <a:schemeClr val="tx1"/>
          </a:solidFill>
          <a:latin typeface="Raleway"/>
          <a:ea typeface="+mn-ea"/>
          <a:cs typeface="Raleway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3.png"/><Relationship Id="rId5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 t="-108000" b="-10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文本框 30"/>
          <p:cNvSpPr txBox="1"/>
          <p:nvPr/>
        </p:nvSpPr>
        <p:spPr>
          <a:xfrm>
            <a:off x="3567154" y="3550600"/>
            <a:ext cx="477320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无人驾驶入门（三）</a:t>
            </a:r>
            <a:endParaRPr lang="zh-CN" altLang="en-US" sz="4400" b="1" dirty="0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6EFF2AC5-7B9D-4F59-8133-3DFBF2B59639}"/>
              </a:ext>
            </a:extLst>
          </p:cNvPr>
          <p:cNvGrpSpPr/>
          <p:nvPr/>
        </p:nvGrpSpPr>
        <p:grpSpPr>
          <a:xfrm>
            <a:off x="4664559" y="800100"/>
            <a:ext cx="3793051" cy="2312329"/>
            <a:chOff x="4806799" y="1410809"/>
            <a:chExt cx="3793051" cy="2312329"/>
          </a:xfrm>
        </p:grpSpPr>
        <p:sp>
          <p:nvSpPr>
            <p:cNvPr id="21" name="upload-to-cloud_87913">
              <a:extLst>
                <a:ext uri="{FF2B5EF4-FFF2-40B4-BE49-F238E27FC236}">
                  <a16:creationId xmlns:a16="http://schemas.microsoft.com/office/drawing/2014/main" id="{0D26DBDD-E40E-46B9-9FAF-AF9D43A4BF9C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806799" y="2135249"/>
              <a:ext cx="2578401" cy="1587889"/>
            </a:xfrm>
            <a:custGeom>
              <a:avLst/>
              <a:gdLst>
                <a:gd name="T0" fmla="*/ 2695 w 3463"/>
                <a:gd name="T1" fmla="*/ 598 h 2136"/>
                <a:gd name="T2" fmla="*/ 2591 w 3463"/>
                <a:gd name="T3" fmla="*/ 605 h 2136"/>
                <a:gd name="T4" fmla="*/ 1631 w 3463"/>
                <a:gd name="T5" fmla="*/ 0 h 2136"/>
                <a:gd name="T6" fmla="*/ 577 w 3463"/>
                <a:gd name="T7" fmla="*/ 920 h 2136"/>
                <a:gd name="T8" fmla="*/ 0 w 3463"/>
                <a:gd name="T9" fmla="*/ 1527 h 2136"/>
                <a:gd name="T10" fmla="*/ 608 w 3463"/>
                <a:gd name="T11" fmla="*/ 2136 h 2136"/>
                <a:gd name="T12" fmla="*/ 2695 w 3463"/>
                <a:gd name="T13" fmla="*/ 2136 h 2136"/>
                <a:gd name="T14" fmla="*/ 3463 w 3463"/>
                <a:gd name="T15" fmla="*/ 1367 h 2136"/>
                <a:gd name="T16" fmla="*/ 2695 w 3463"/>
                <a:gd name="T17" fmla="*/ 598 h 2136"/>
                <a:gd name="T18" fmla="*/ 1889 w 3463"/>
                <a:gd name="T19" fmla="*/ 1309 h 2136"/>
                <a:gd name="T20" fmla="*/ 1889 w 3463"/>
                <a:gd name="T21" fmla="*/ 1550 h 2136"/>
                <a:gd name="T22" fmla="*/ 1732 w 3463"/>
                <a:gd name="T23" fmla="*/ 1707 h 2136"/>
                <a:gd name="T24" fmla="*/ 1574 w 3463"/>
                <a:gd name="T25" fmla="*/ 1550 h 2136"/>
                <a:gd name="T26" fmla="*/ 1574 w 3463"/>
                <a:gd name="T27" fmla="*/ 1309 h 2136"/>
                <a:gd name="T28" fmla="*/ 1419 w 3463"/>
                <a:gd name="T29" fmla="*/ 1022 h 2136"/>
                <a:gd name="T30" fmla="*/ 1717 w 3463"/>
                <a:gd name="T31" fmla="*/ 726 h 2136"/>
                <a:gd name="T32" fmla="*/ 2045 w 3463"/>
                <a:gd name="T33" fmla="*/ 1039 h 2136"/>
                <a:gd name="T34" fmla="*/ 1889 w 3463"/>
                <a:gd name="T35" fmla="*/ 1309 h 2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463" h="2136">
                  <a:moveTo>
                    <a:pt x="2695" y="598"/>
                  </a:moveTo>
                  <a:cubicBezTo>
                    <a:pt x="2660" y="598"/>
                    <a:pt x="2625" y="601"/>
                    <a:pt x="2591" y="605"/>
                  </a:cubicBezTo>
                  <a:cubicBezTo>
                    <a:pt x="2416" y="240"/>
                    <a:pt x="2040" y="0"/>
                    <a:pt x="1631" y="0"/>
                  </a:cubicBezTo>
                  <a:cubicBezTo>
                    <a:pt x="1092" y="0"/>
                    <a:pt x="647" y="397"/>
                    <a:pt x="577" y="920"/>
                  </a:cubicBezTo>
                  <a:cubicBezTo>
                    <a:pt x="256" y="937"/>
                    <a:pt x="0" y="1203"/>
                    <a:pt x="0" y="1527"/>
                  </a:cubicBezTo>
                  <a:cubicBezTo>
                    <a:pt x="0" y="1863"/>
                    <a:pt x="273" y="2136"/>
                    <a:pt x="608" y="2136"/>
                  </a:cubicBezTo>
                  <a:lnTo>
                    <a:pt x="2695" y="2136"/>
                  </a:lnTo>
                  <a:cubicBezTo>
                    <a:pt x="3118" y="2136"/>
                    <a:pt x="3463" y="1791"/>
                    <a:pt x="3463" y="1367"/>
                  </a:cubicBezTo>
                  <a:cubicBezTo>
                    <a:pt x="3463" y="943"/>
                    <a:pt x="3118" y="598"/>
                    <a:pt x="2695" y="598"/>
                  </a:cubicBezTo>
                  <a:close/>
                  <a:moveTo>
                    <a:pt x="1889" y="1309"/>
                  </a:moveTo>
                  <a:lnTo>
                    <a:pt x="1889" y="1550"/>
                  </a:lnTo>
                  <a:cubicBezTo>
                    <a:pt x="1889" y="1637"/>
                    <a:pt x="1819" y="1707"/>
                    <a:pt x="1732" y="1707"/>
                  </a:cubicBezTo>
                  <a:cubicBezTo>
                    <a:pt x="1645" y="1707"/>
                    <a:pt x="1574" y="1637"/>
                    <a:pt x="1574" y="1550"/>
                  </a:cubicBezTo>
                  <a:lnTo>
                    <a:pt x="1574" y="1309"/>
                  </a:lnTo>
                  <a:cubicBezTo>
                    <a:pt x="1474" y="1252"/>
                    <a:pt x="1413" y="1142"/>
                    <a:pt x="1419" y="1022"/>
                  </a:cubicBezTo>
                  <a:cubicBezTo>
                    <a:pt x="1427" y="863"/>
                    <a:pt x="1558" y="733"/>
                    <a:pt x="1717" y="726"/>
                  </a:cubicBezTo>
                  <a:cubicBezTo>
                    <a:pt x="1896" y="717"/>
                    <a:pt x="2045" y="861"/>
                    <a:pt x="2045" y="1039"/>
                  </a:cubicBezTo>
                  <a:cubicBezTo>
                    <a:pt x="2045" y="1151"/>
                    <a:pt x="1984" y="1254"/>
                    <a:pt x="1889" y="13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/>
            <a:lstStyle/>
            <a:p>
              <a:endParaRPr lang="zh-CN" altLang="en-US" dirty="0"/>
            </a:p>
          </p:txBody>
        </p:sp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B495209C-8AA3-4386-8AEE-A0F92EA9280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577052" y="1410809"/>
              <a:ext cx="2022798" cy="2026060"/>
            </a:xfrm>
            <a:prstGeom prst="rect">
              <a:avLst/>
            </a:prstGeom>
          </p:spPr>
        </p:pic>
      </p:grpSp>
      <p:pic>
        <p:nvPicPr>
          <p:cNvPr id="22" name="图片 21">
            <a:extLst>
              <a:ext uri="{FF2B5EF4-FFF2-40B4-BE49-F238E27FC236}">
                <a16:creationId xmlns:a16="http://schemas.microsoft.com/office/drawing/2014/main" id="{20EEC6F7-AB5D-4037-A98D-81AB883461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651284">
            <a:off x="1852563" y="3586971"/>
            <a:ext cx="564981" cy="1142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845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标题 1">
            <a:extLst>
              <a:ext uri="{FF2B5EF4-FFF2-40B4-BE49-F238E27FC236}">
                <a16:creationId xmlns:a16="http://schemas.microsoft.com/office/drawing/2014/main" id="{63BD120C-8A97-40C9-B938-32B4A41BB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8759" y="182521"/>
            <a:ext cx="8128000" cy="474780"/>
          </a:xfrm>
        </p:spPr>
        <p:txBody>
          <a:bodyPr>
            <a:noAutofit/>
          </a:bodyPr>
          <a:lstStyle/>
          <a:p>
            <a:r>
              <a:rPr lang="zh-CN" altLang="en-US" sz="3200" dirty="0">
                <a:solidFill>
                  <a:srgbClr val="2874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机器学习分类器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83ADA4B-9DC8-492B-A5D8-F891D4F54561}"/>
              </a:ext>
            </a:extLst>
          </p:cNvPr>
          <p:cNvSpPr/>
          <p:nvPr/>
        </p:nvSpPr>
        <p:spPr>
          <a:xfrm>
            <a:off x="1998132" y="1884740"/>
            <a:ext cx="77046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需要补充</a:t>
            </a:r>
          </a:p>
        </p:txBody>
      </p:sp>
    </p:spTree>
    <p:extLst>
      <p:ext uri="{BB962C8B-B14F-4D97-AF65-F5344CB8AC3E}">
        <p14:creationId xmlns:p14="http://schemas.microsoft.com/office/powerpoint/2010/main" val="2845861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标题 1">
            <a:extLst>
              <a:ext uri="{FF2B5EF4-FFF2-40B4-BE49-F238E27FC236}">
                <a16:creationId xmlns:a16="http://schemas.microsoft.com/office/drawing/2014/main" id="{63BD120C-8A97-40C9-B938-32B4A41BB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8759" y="182521"/>
            <a:ext cx="8128000" cy="474780"/>
          </a:xfrm>
        </p:spPr>
        <p:txBody>
          <a:bodyPr>
            <a:noAutofit/>
          </a:bodyPr>
          <a:lstStyle/>
          <a:p>
            <a:r>
              <a:rPr lang="zh-CN" altLang="en-US" sz="3200" dirty="0">
                <a:solidFill>
                  <a:srgbClr val="2874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分类器基本原理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DA8EEA0-A5A4-4340-AE9A-E022CA350F5B}"/>
              </a:ext>
            </a:extLst>
          </p:cNvPr>
          <p:cNvSpPr/>
          <p:nvPr/>
        </p:nvSpPr>
        <p:spPr>
          <a:xfrm>
            <a:off x="1108759" y="1755399"/>
            <a:ext cx="1009361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kern="0" dirty="0"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endParaRPr lang="en-US" altLang="zh-CN" kern="0" dirty="0"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r>
              <a:rPr lang="zh-CN" altLang="en-US" kern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（需要补充）</a:t>
            </a:r>
            <a:endParaRPr lang="en-US" altLang="zh-CN" kern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2053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$ḻïḓé">
            <a:extLst>
              <a:ext uri="{FF2B5EF4-FFF2-40B4-BE49-F238E27FC236}">
                <a16:creationId xmlns:a16="http://schemas.microsoft.com/office/drawing/2014/main" id="{ACD2A956-AFE2-44BB-9FD6-70F369DF000B}"/>
              </a:ext>
            </a:extLst>
          </p:cNvPr>
          <p:cNvSpPr>
            <a:spLocks/>
          </p:cNvSpPr>
          <p:nvPr/>
        </p:nvSpPr>
        <p:spPr bwMode="auto">
          <a:xfrm>
            <a:off x="-2114874" y="1862681"/>
            <a:ext cx="10935469" cy="4363128"/>
          </a:xfrm>
          <a:custGeom>
            <a:avLst/>
            <a:gdLst>
              <a:gd name="T0" fmla="*/ 0 w 5671"/>
              <a:gd name="T1" fmla="*/ 2098 h 2233"/>
              <a:gd name="T2" fmla="*/ 1067 w 5671"/>
              <a:gd name="T3" fmla="*/ 1187 h 2233"/>
              <a:gd name="T4" fmla="*/ 1091 w 5671"/>
              <a:gd name="T5" fmla="*/ 1166 h 2233"/>
              <a:gd name="T6" fmla="*/ 1123 w 5671"/>
              <a:gd name="T7" fmla="*/ 1178 h 2233"/>
              <a:gd name="T8" fmla="*/ 2035 w 5671"/>
              <a:gd name="T9" fmla="*/ 1736 h 2233"/>
              <a:gd name="T10" fmla="*/ 3141 w 5671"/>
              <a:gd name="T11" fmla="*/ 674 h 2233"/>
              <a:gd name="T12" fmla="*/ 3175 w 5671"/>
              <a:gd name="T13" fmla="*/ 622 h 2233"/>
              <a:gd name="T14" fmla="*/ 3223 w 5671"/>
              <a:gd name="T15" fmla="*/ 664 h 2233"/>
              <a:gd name="T16" fmla="*/ 4454 w 5671"/>
              <a:gd name="T17" fmla="*/ 880 h 2233"/>
              <a:gd name="T18" fmla="*/ 5606 w 5671"/>
              <a:gd name="T19" fmla="*/ 0 h 2233"/>
              <a:gd name="T20" fmla="*/ 5671 w 5671"/>
              <a:gd name="T21" fmla="*/ 78 h 2233"/>
              <a:gd name="T22" fmla="*/ 4481 w 5671"/>
              <a:gd name="T23" fmla="*/ 986 h 2233"/>
              <a:gd name="T24" fmla="*/ 4447 w 5671"/>
              <a:gd name="T25" fmla="*/ 1012 h 2233"/>
              <a:gd name="T26" fmla="*/ 4413 w 5671"/>
              <a:gd name="T27" fmla="*/ 984 h 2233"/>
              <a:gd name="T28" fmla="*/ 3196 w 5671"/>
              <a:gd name="T29" fmla="*/ 780 h 2233"/>
              <a:gd name="T30" fmla="*/ 2098 w 5671"/>
              <a:gd name="T31" fmla="*/ 1829 h 2233"/>
              <a:gd name="T32" fmla="*/ 2076 w 5671"/>
              <a:gd name="T33" fmla="*/ 1864 h 2233"/>
              <a:gd name="T34" fmla="*/ 2035 w 5671"/>
              <a:gd name="T35" fmla="*/ 1848 h 2233"/>
              <a:gd name="T36" fmla="*/ 1111 w 5671"/>
              <a:gd name="T37" fmla="*/ 1284 h 2233"/>
              <a:gd name="T38" fmla="*/ 0 w 5671"/>
              <a:gd name="T39" fmla="*/ 2233 h 2233"/>
              <a:gd name="T40" fmla="*/ 0 w 5671"/>
              <a:gd name="T41" fmla="*/ 2098 h 22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5671" h="2233">
                <a:moveTo>
                  <a:pt x="0" y="2098"/>
                </a:moveTo>
                <a:lnTo>
                  <a:pt x="1067" y="1187"/>
                </a:lnTo>
                <a:lnTo>
                  <a:pt x="1091" y="1166"/>
                </a:lnTo>
                <a:lnTo>
                  <a:pt x="1123" y="1178"/>
                </a:lnTo>
                <a:lnTo>
                  <a:pt x="2035" y="1736"/>
                </a:lnTo>
                <a:lnTo>
                  <a:pt x="3141" y="674"/>
                </a:lnTo>
                <a:lnTo>
                  <a:pt x="3175" y="622"/>
                </a:lnTo>
                <a:lnTo>
                  <a:pt x="3223" y="664"/>
                </a:lnTo>
                <a:lnTo>
                  <a:pt x="4454" y="880"/>
                </a:lnTo>
                <a:lnTo>
                  <a:pt x="5606" y="0"/>
                </a:lnTo>
                <a:lnTo>
                  <a:pt x="5671" y="78"/>
                </a:lnTo>
                <a:lnTo>
                  <a:pt x="4481" y="986"/>
                </a:lnTo>
                <a:lnTo>
                  <a:pt x="4447" y="1012"/>
                </a:lnTo>
                <a:lnTo>
                  <a:pt x="4413" y="984"/>
                </a:lnTo>
                <a:lnTo>
                  <a:pt x="3196" y="780"/>
                </a:lnTo>
                <a:lnTo>
                  <a:pt x="2098" y="1829"/>
                </a:lnTo>
                <a:lnTo>
                  <a:pt x="2076" y="1864"/>
                </a:lnTo>
                <a:lnTo>
                  <a:pt x="2035" y="1848"/>
                </a:lnTo>
                <a:lnTo>
                  <a:pt x="1111" y="1284"/>
                </a:lnTo>
                <a:lnTo>
                  <a:pt x="0" y="2233"/>
                </a:lnTo>
                <a:lnTo>
                  <a:pt x="0" y="2098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E86232E-EA82-437C-8587-A88AB5F24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8759" y="182521"/>
            <a:ext cx="8128000" cy="474780"/>
          </a:xfrm>
        </p:spPr>
        <p:txBody>
          <a:bodyPr>
            <a:noAutofit/>
          </a:bodyPr>
          <a:lstStyle/>
          <a:p>
            <a:r>
              <a:rPr lang="zh-CN" altLang="en-US" sz="3200" dirty="0">
                <a:solidFill>
                  <a:srgbClr val="2874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操作目标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1FDC569E-A638-4952-AB6E-05D27D0EB8CF}"/>
              </a:ext>
            </a:extLst>
          </p:cNvPr>
          <p:cNvCxnSpPr/>
          <p:nvPr/>
        </p:nvCxnSpPr>
        <p:spPr>
          <a:xfrm flipH="1" flipV="1">
            <a:off x="1545963" y="4322791"/>
            <a:ext cx="667066" cy="402184"/>
          </a:xfrm>
          <a:prstGeom prst="line">
            <a:avLst/>
          </a:prstGeom>
          <a:ln w="34925">
            <a:solidFill>
              <a:schemeClr val="bg1">
                <a:alpha val="48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BC7591FD-EEA1-490C-B1A9-E2C4790A28E8}"/>
              </a:ext>
            </a:extLst>
          </p:cNvPr>
          <p:cNvCxnSpPr>
            <a:cxnSpLocks/>
          </p:cNvCxnSpPr>
          <p:nvPr/>
        </p:nvCxnSpPr>
        <p:spPr>
          <a:xfrm>
            <a:off x="6155536" y="4936343"/>
            <a:ext cx="385826" cy="78849"/>
          </a:xfrm>
          <a:prstGeom prst="line">
            <a:avLst/>
          </a:prstGeom>
          <a:ln w="34925">
            <a:solidFill>
              <a:schemeClr val="bg1">
                <a:alpha val="48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îṡlíde">
            <a:extLst>
              <a:ext uri="{FF2B5EF4-FFF2-40B4-BE49-F238E27FC236}">
                <a16:creationId xmlns:a16="http://schemas.microsoft.com/office/drawing/2014/main" id="{CBC36F2C-ED42-46B4-8119-C22E635CC983}"/>
              </a:ext>
            </a:extLst>
          </p:cNvPr>
          <p:cNvSpPr>
            <a:spLocks/>
          </p:cNvSpPr>
          <p:nvPr/>
        </p:nvSpPr>
        <p:spPr bwMode="auto">
          <a:xfrm>
            <a:off x="6160427" y="3317667"/>
            <a:ext cx="1032889" cy="75813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accent4"/>
            </a:solidFill>
          </a:ln>
        </p:spPr>
        <p:txBody>
          <a:bodyPr wrap="none" tIns="46800" bIns="46800" anchor="ctr">
            <a:normAutofit/>
          </a:bodyPr>
          <a:lstStyle/>
          <a:p>
            <a:pPr algn="ctr"/>
            <a:r>
              <a:rPr lang="en-US" altLang="zh-CN" sz="2800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</a:p>
        </p:txBody>
      </p:sp>
      <p:sp>
        <p:nvSpPr>
          <p:cNvPr id="11" name="ïślíḑe">
            <a:extLst>
              <a:ext uri="{FF2B5EF4-FFF2-40B4-BE49-F238E27FC236}">
                <a16:creationId xmlns:a16="http://schemas.microsoft.com/office/drawing/2014/main" id="{7194F79B-D9F3-4DB0-B378-67F9A0F324A6}"/>
              </a:ext>
            </a:extLst>
          </p:cNvPr>
          <p:cNvSpPr>
            <a:spLocks/>
          </p:cNvSpPr>
          <p:nvPr/>
        </p:nvSpPr>
        <p:spPr bwMode="auto">
          <a:xfrm>
            <a:off x="3696196" y="2967414"/>
            <a:ext cx="1014328" cy="75813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accent3"/>
            </a:solidFill>
          </a:ln>
        </p:spPr>
        <p:txBody>
          <a:bodyPr wrap="none" tIns="46800" bIns="46800" anchor="ctr">
            <a:normAutofit/>
          </a:bodyPr>
          <a:lstStyle/>
          <a:p>
            <a:pPr algn="ctr"/>
            <a:r>
              <a:rPr lang="en-US" altLang="zh-CN" sz="2800" b="1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</p:txBody>
      </p:sp>
      <p:sp>
        <p:nvSpPr>
          <p:cNvPr id="13" name="ïşlîḍê">
            <a:extLst>
              <a:ext uri="{FF2B5EF4-FFF2-40B4-BE49-F238E27FC236}">
                <a16:creationId xmlns:a16="http://schemas.microsoft.com/office/drawing/2014/main" id="{78729F0B-A74E-41EC-97B3-B0584006CBFA}"/>
              </a:ext>
            </a:extLst>
          </p:cNvPr>
          <p:cNvSpPr>
            <a:spLocks/>
          </p:cNvSpPr>
          <p:nvPr/>
        </p:nvSpPr>
        <p:spPr bwMode="auto">
          <a:xfrm>
            <a:off x="1391197" y="4800892"/>
            <a:ext cx="976598" cy="850831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accent1"/>
            </a:solidFill>
          </a:ln>
        </p:spPr>
        <p:txBody>
          <a:bodyPr wrap="none" tIns="46800" bIns="46800" anchor="ctr">
            <a:normAutofit/>
          </a:bodyPr>
          <a:lstStyle/>
          <a:p>
            <a:pPr algn="ctr"/>
            <a:r>
              <a:rPr lang="en-US" altLang="zh-CN" sz="28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</p:txBody>
      </p:sp>
      <p:sp>
        <p:nvSpPr>
          <p:cNvPr id="14" name="íṥ1îḓé">
            <a:extLst>
              <a:ext uri="{FF2B5EF4-FFF2-40B4-BE49-F238E27FC236}">
                <a16:creationId xmlns:a16="http://schemas.microsoft.com/office/drawing/2014/main" id="{7F2BE4EE-3016-453E-BE19-AF1DC5DF2BFA}"/>
              </a:ext>
            </a:extLst>
          </p:cNvPr>
          <p:cNvSpPr>
            <a:spLocks/>
          </p:cNvSpPr>
          <p:nvPr/>
        </p:nvSpPr>
        <p:spPr bwMode="auto">
          <a:xfrm>
            <a:off x="8618412" y="1509572"/>
            <a:ext cx="759268" cy="706219"/>
          </a:xfrm>
          <a:custGeom>
            <a:avLst/>
            <a:gdLst>
              <a:gd name="T0" fmla="*/ 458 w 458"/>
              <a:gd name="T1" fmla="*/ 0 h 426"/>
              <a:gd name="T2" fmla="*/ 0 w 458"/>
              <a:gd name="T3" fmla="*/ 127 h 426"/>
              <a:gd name="T4" fmla="*/ 115 w 458"/>
              <a:gd name="T5" fmla="*/ 276 h 426"/>
              <a:gd name="T6" fmla="*/ 233 w 458"/>
              <a:gd name="T7" fmla="*/ 426 h 426"/>
              <a:gd name="T8" fmla="*/ 458 w 458"/>
              <a:gd name="T9" fmla="*/ 0 h 4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8" h="426">
                <a:moveTo>
                  <a:pt x="458" y="0"/>
                </a:moveTo>
                <a:lnTo>
                  <a:pt x="0" y="127"/>
                </a:lnTo>
                <a:lnTo>
                  <a:pt x="115" y="276"/>
                </a:lnTo>
                <a:lnTo>
                  <a:pt x="233" y="426"/>
                </a:lnTo>
                <a:lnTo>
                  <a:pt x="458" y="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ïS1íḋê">
            <a:extLst>
              <a:ext uri="{FF2B5EF4-FFF2-40B4-BE49-F238E27FC236}">
                <a16:creationId xmlns:a16="http://schemas.microsoft.com/office/drawing/2014/main" id="{DE138037-60B2-42B5-9B21-AD2EA706B676}"/>
              </a:ext>
            </a:extLst>
          </p:cNvPr>
          <p:cNvSpPr txBox="1">
            <a:spLocks/>
          </p:cNvSpPr>
          <p:nvPr/>
        </p:nvSpPr>
        <p:spPr bwMode="auto">
          <a:xfrm>
            <a:off x="3515519" y="1934718"/>
            <a:ext cx="3314479" cy="856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Autofit/>
          </a:bodyPr>
          <a:lstStyle/>
          <a:p>
            <a:pPr>
              <a:spcBef>
                <a:spcPct val="0"/>
              </a:spcBef>
            </a:pPr>
            <a:r>
              <a:rPr lang="zh-CN" altLang="en-US" sz="2000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通过调用第</a:t>
            </a:r>
            <a:r>
              <a:rPr lang="en-US" altLang="zh-CN" sz="2000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章训练好的分类器，</a:t>
            </a:r>
            <a:endParaRPr lang="en-US" altLang="zh-CN" sz="2000" dirty="0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0"/>
              </a:spcBef>
            </a:pPr>
            <a:r>
              <a:rPr lang="zh-CN" altLang="en-US" sz="2000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让小车进行识别</a:t>
            </a:r>
          </a:p>
        </p:txBody>
      </p:sp>
      <p:sp>
        <p:nvSpPr>
          <p:cNvPr id="24" name="íŝḷîḋê">
            <a:extLst>
              <a:ext uri="{FF2B5EF4-FFF2-40B4-BE49-F238E27FC236}">
                <a16:creationId xmlns:a16="http://schemas.microsoft.com/office/drawing/2014/main" id="{C533B501-6036-4386-B971-8DD065A70BC2}"/>
              </a:ext>
            </a:extLst>
          </p:cNvPr>
          <p:cNvSpPr txBox="1">
            <a:spLocks/>
          </p:cNvSpPr>
          <p:nvPr/>
        </p:nvSpPr>
        <p:spPr bwMode="auto">
          <a:xfrm>
            <a:off x="7877316" y="3297424"/>
            <a:ext cx="4867643" cy="412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Autofit/>
          </a:bodyPr>
          <a:lstStyle/>
          <a:p>
            <a:pPr>
              <a:spcBef>
                <a:spcPct val="0"/>
              </a:spcBef>
            </a:pPr>
            <a:r>
              <a:rPr lang="zh-CN" altLang="en-US" sz="2000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通过训练新的分类器，</a:t>
            </a:r>
            <a:endParaRPr lang="en-US" altLang="zh-CN" sz="2000" dirty="0">
              <a:solidFill>
                <a:schemeClr val="accent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0"/>
              </a:spcBef>
            </a:pPr>
            <a:r>
              <a:rPr lang="zh-CN" altLang="en-US" sz="2000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实现更多的功能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D1B17DE-E4C0-4C7A-B626-8625905C81E7}"/>
              </a:ext>
            </a:extLst>
          </p:cNvPr>
          <p:cNvSpPr/>
          <p:nvPr/>
        </p:nvSpPr>
        <p:spPr>
          <a:xfrm>
            <a:off x="2825866" y="5111309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通过调用预先训练好的分类器，</a:t>
            </a:r>
            <a:endParaRPr lang="en-US" altLang="zh-CN" sz="20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将微缩交通信号牌置于跑道上，</a:t>
            </a:r>
            <a:endParaRPr lang="en-US" altLang="zh-CN" sz="20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观察小车的行为。</a:t>
            </a:r>
          </a:p>
        </p:txBody>
      </p:sp>
    </p:spTree>
    <p:extLst>
      <p:ext uri="{BB962C8B-B14F-4D97-AF65-F5344CB8AC3E}">
        <p14:creationId xmlns:p14="http://schemas.microsoft.com/office/powerpoint/2010/main" val="3498816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Diagram 29">
            <a:extLst>
              <a:ext uri="{FF2B5EF4-FFF2-40B4-BE49-F238E27FC236}">
                <a16:creationId xmlns:a16="http://schemas.microsoft.com/office/drawing/2014/main" id="{A887E04C-D6A6-4060-AB04-9DEA6C415D1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66865008"/>
              </p:ext>
            </p:extLst>
          </p:nvPr>
        </p:nvGraphicFramePr>
        <p:xfrm>
          <a:off x="1850439" y="2564041"/>
          <a:ext cx="8153537" cy="45286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6" name="标题 1">
            <a:extLst>
              <a:ext uri="{FF2B5EF4-FFF2-40B4-BE49-F238E27FC236}">
                <a16:creationId xmlns:a16="http://schemas.microsoft.com/office/drawing/2014/main" id="{9D9E66B2-5FDB-4150-9D01-9F8C5F959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8759" y="182521"/>
            <a:ext cx="8128000" cy="474780"/>
          </a:xfrm>
        </p:spPr>
        <p:txBody>
          <a:bodyPr>
            <a:noAutofit/>
          </a:bodyPr>
          <a:lstStyle/>
          <a:p>
            <a:r>
              <a:rPr lang="zh-CN" altLang="en-US" sz="2800" dirty="0">
                <a:solidFill>
                  <a:srgbClr val="2874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需要哪些材料？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8EA1602-372F-46B0-A3A0-3A00C35C5314}"/>
              </a:ext>
            </a:extLst>
          </p:cNvPr>
          <p:cNvSpPr/>
          <p:nvPr/>
        </p:nvSpPr>
        <p:spPr>
          <a:xfrm>
            <a:off x="803959" y="1061654"/>
            <a:ext cx="9321117" cy="9629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000" b="1" dirty="0">
                <a:solidFill>
                  <a:srgbClr val="EEAF34"/>
                </a:solidFill>
              </a:rPr>
              <a:t>目标：通过深度学习的方法来训练识别特定物体。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000" b="1" dirty="0">
                <a:solidFill>
                  <a:srgbClr val="1165A0"/>
                </a:solidFill>
              </a:rPr>
              <a:t>请同学们检查一下手里的材料是否齐全？</a:t>
            </a:r>
            <a:endParaRPr lang="en-US" altLang="zh-CN" sz="2000" b="1" dirty="0">
              <a:solidFill>
                <a:srgbClr val="1165A0"/>
              </a:solidFill>
            </a:endParaRPr>
          </a:p>
        </p:txBody>
      </p:sp>
      <p:sp>
        <p:nvSpPr>
          <p:cNvPr id="5" name="等腰三角形 4">
            <a:extLst>
              <a:ext uri="{FF2B5EF4-FFF2-40B4-BE49-F238E27FC236}">
                <a16:creationId xmlns:a16="http://schemas.microsoft.com/office/drawing/2014/main" id="{4BC54AA8-0A19-4174-B334-9AC3C3D51C4E}"/>
              </a:ext>
            </a:extLst>
          </p:cNvPr>
          <p:cNvSpPr/>
          <p:nvPr/>
        </p:nvSpPr>
        <p:spPr>
          <a:xfrm>
            <a:off x="9682577" y="2433964"/>
            <a:ext cx="321399" cy="321399"/>
          </a:xfrm>
          <a:prstGeom prst="triangle">
            <a:avLst>
              <a:gd name="adj" fmla="val 10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01758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组合 63">
            <a:extLst>
              <a:ext uri="{FF2B5EF4-FFF2-40B4-BE49-F238E27FC236}">
                <a16:creationId xmlns:a16="http://schemas.microsoft.com/office/drawing/2014/main" id="{33F1B86B-679B-483A-BB25-442D119764B0}"/>
              </a:ext>
            </a:extLst>
          </p:cNvPr>
          <p:cNvGrpSpPr/>
          <p:nvPr/>
        </p:nvGrpSpPr>
        <p:grpSpPr>
          <a:xfrm>
            <a:off x="692685" y="1031913"/>
            <a:ext cx="277382" cy="968527"/>
            <a:chOff x="5938151" y="1986071"/>
            <a:chExt cx="277382" cy="968527"/>
          </a:xfrm>
        </p:grpSpPr>
        <p:cxnSp>
          <p:nvCxnSpPr>
            <p:cNvPr id="34" name="Straight Connector 111">
              <a:extLst>
                <a:ext uri="{FF2B5EF4-FFF2-40B4-BE49-F238E27FC236}">
                  <a16:creationId xmlns:a16="http://schemas.microsoft.com/office/drawing/2014/main" id="{B80599C0-6355-4A60-A862-693B7089E4EF}"/>
                </a:ext>
              </a:extLst>
            </p:cNvPr>
            <p:cNvCxnSpPr/>
            <p:nvPr/>
          </p:nvCxnSpPr>
          <p:spPr>
            <a:xfrm rot="5400000">
              <a:off x="5910413" y="2787205"/>
              <a:ext cx="332859" cy="1927"/>
            </a:xfrm>
            <a:prstGeom prst="line">
              <a:avLst/>
            </a:prstGeom>
            <a:ln w="28575">
              <a:solidFill>
                <a:schemeClr val="accent5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í$ļïḓe">
              <a:extLst>
                <a:ext uri="{FF2B5EF4-FFF2-40B4-BE49-F238E27FC236}">
                  <a16:creationId xmlns:a16="http://schemas.microsoft.com/office/drawing/2014/main" id="{EEEA89C8-C9F8-4496-A798-AB774C16C926}"/>
                </a:ext>
              </a:extLst>
            </p:cNvPr>
            <p:cNvSpPr/>
            <p:nvPr/>
          </p:nvSpPr>
          <p:spPr bwMode="auto">
            <a:xfrm>
              <a:off x="5938151" y="2332799"/>
              <a:ext cx="277382" cy="277382"/>
            </a:xfrm>
            <a:prstGeom prst="ellipse">
              <a:avLst/>
            </a:prstGeom>
            <a:solidFill>
              <a:schemeClr val="accent5"/>
            </a:solidFill>
            <a:ln w="28575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37" name="Straight Connector 116">
              <a:extLst>
                <a:ext uri="{FF2B5EF4-FFF2-40B4-BE49-F238E27FC236}">
                  <a16:creationId xmlns:a16="http://schemas.microsoft.com/office/drawing/2014/main" id="{6B8D1BEE-ABF1-4C6B-BEFE-ABD7F8E0BA4E}"/>
                </a:ext>
              </a:extLst>
            </p:cNvPr>
            <p:cNvCxnSpPr/>
            <p:nvPr/>
          </p:nvCxnSpPr>
          <p:spPr>
            <a:xfrm rot="5400000">
              <a:off x="5910413" y="2151537"/>
              <a:ext cx="332859" cy="1927"/>
            </a:xfrm>
            <a:prstGeom prst="line">
              <a:avLst/>
            </a:prstGeom>
            <a:ln w="28575">
              <a:solidFill>
                <a:schemeClr val="accent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标题 1">
            <a:extLst>
              <a:ext uri="{FF2B5EF4-FFF2-40B4-BE49-F238E27FC236}">
                <a16:creationId xmlns:a16="http://schemas.microsoft.com/office/drawing/2014/main" id="{9D9E66B2-5FDB-4150-9D01-9F8C5F959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8759" y="182521"/>
            <a:ext cx="8128000" cy="474780"/>
          </a:xfrm>
        </p:spPr>
        <p:txBody>
          <a:bodyPr>
            <a:noAutofit/>
          </a:bodyPr>
          <a:lstStyle/>
          <a:p>
            <a:r>
              <a:rPr lang="zh-CN" altLang="en-US" sz="2800" dirty="0">
                <a:solidFill>
                  <a:srgbClr val="2874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操作步骤（需优化）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B7EDE87-B7EA-4F6D-A491-AEE6F1562550}"/>
              </a:ext>
            </a:extLst>
          </p:cNvPr>
          <p:cNvSpPr/>
          <p:nvPr/>
        </p:nvSpPr>
        <p:spPr>
          <a:xfrm>
            <a:off x="1660566" y="1656023"/>
            <a:ext cx="9613726" cy="39176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800" b="1" dirty="0">
                <a:solidFill>
                  <a:srgbClr val="EEAF34"/>
                </a:solidFill>
              </a:rPr>
              <a:t>无人驾驶数据收集</a:t>
            </a:r>
            <a:endParaRPr lang="en-US" altLang="zh-CN" sz="2800" b="1" dirty="0">
              <a:solidFill>
                <a:srgbClr val="EEAF34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sz="20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/>
              <a:t>1.</a:t>
            </a:r>
            <a:r>
              <a:rPr lang="zh-CN" altLang="en-US" sz="2000" dirty="0"/>
              <a:t>打开终端，</a:t>
            </a:r>
            <a:r>
              <a:rPr lang="en-US" altLang="zh-CN" sz="2000" dirty="0"/>
              <a:t>cd ~/Desktop/learn-ai/chapter5/</a:t>
            </a:r>
            <a:r>
              <a:rPr lang="en-US" altLang="zh-CN" sz="2000" dirty="0" err="1"/>
              <a:t>self_driving_car</a:t>
            </a:r>
            <a:endParaRPr lang="en-US" altLang="zh-CN" sz="20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/>
              <a:t>2.</a:t>
            </a:r>
            <a:r>
              <a:rPr lang="zh-CN" altLang="en-US" sz="2000" dirty="0"/>
              <a:t> 新建一个终端窗口，输入</a:t>
            </a:r>
            <a:r>
              <a:rPr lang="en-US" altLang="zh-CN" sz="2000" dirty="0"/>
              <a:t>cd~/Desktop/learn-ai/chapter5/</a:t>
            </a:r>
            <a:r>
              <a:rPr lang="en-US" altLang="zh-CN" sz="2000" dirty="0" err="1"/>
              <a:t>self_driving_car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endParaRPr lang="en-US" altLang="zh-CN" sz="20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/>
              <a:t>本节已经使用训练好的级联分类器，可以识别</a:t>
            </a:r>
            <a:r>
              <a:rPr lang="en-US" altLang="zh-CN" sz="2000" dirty="0"/>
              <a:t>STOP</a:t>
            </a:r>
            <a:r>
              <a:rPr lang="zh-CN" altLang="en-US" sz="2000" dirty="0"/>
              <a:t>交通信号牌。 当识别后，小车会自动停止。 通过修改</a:t>
            </a:r>
            <a:r>
              <a:rPr lang="en-US" altLang="zh-CN" sz="2000" dirty="0"/>
              <a:t>rc_drive2.py</a:t>
            </a:r>
            <a:r>
              <a:rPr lang="zh-CN" altLang="en-US" sz="2000" dirty="0"/>
              <a:t>文件，我们也可以使用上一章中训练的级联分类器。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956852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D0519E09-DD5E-4A74-885F-ACB2F798151B}"/>
              </a:ext>
            </a:extLst>
          </p:cNvPr>
          <p:cNvGrpSpPr/>
          <p:nvPr/>
        </p:nvGrpSpPr>
        <p:grpSpPr>
          <a:xfrm rot="20932037" flipH="1">
            <a:off x="10437887" y="5321909"/>
            <a:ext cx="1804027" cy="1603342"/>
            <a:chOff x="176073" y="436443"/>
            <a:chExt cx="3814267" cy="3954252"/>
          </a:xfrm>
        </p:grpSpPr>
        <p:sp>
          <p:nvSpPr>
            <p:cNvPr id="5" name="等腰三角形 4">
              <a:extLst>
                <a:ext uri="{FF2B5EF4-FFF2-40B4-BE49-F238E27FC236}">
                  <a16:creationId xmlns:a16="http://schemas.microsoft.com/office/drawing/2014/main" id="{4988CA5D-2D29-432A-834F-55DD08F5A84E}"/>
                </a:ext>
              </a:extLst>
            </p:cNvPr>
            <p:cNvSpPr/>
            <p:nvPr/>
          </p:nvSpPr>
          <p:spPr>
            <a:xfrm rot="4706719">
              <a:off x="779420" y="328112"/>
              <a:ext cx="3102590" cy="3319251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" name="等腰三角形 5">
              <a:extLst>
                <a:ext uri="{FF2B5EF4-FFF2-40B4-BE49-F238E27FC236}">
                  <a16:creationId xmlns:a16="http://schemas.microsoft.com/office/drawing/2014/main" id="{39B21E12-20DD-4BFB-9947-97CA8C3A5F91}"/>
                </a:ext>
              </a:extLst>
            </p:cNvPr>
            <p:cNvSpPr/>
            <p:nvPr/>
          </p:nvSpPr>
          <p:spPr>
            <a:xfrm rot="4706719">
              <a:off x="1566438" y="3122874"/>
              <a:ext cx="1321558" cy="1214084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等腰三角形 6">
              <a:extLst>
                <a:ext uri="{FF2B5EF4-FFF2-40B4-BE49-F238E27FC236}">
                  <a16:creationId xmlns:a16="http://schemas.microsoft.com/office/drawing/2014/main" id="{3681BB07-B9DB-48D0-92E6-AB946D53AF8D}"/>
                </a:ext>
              </a:extLst>
            </p:cNvPr>
            <p:cNvSpPr/>
            <p:nvPr/>
          </p:nvSpPr>
          <p:spPr>
            <a:xfrm rot="4706719">
              <a:off x="35615" y="1079874"/>
              <a:ext cx="1924335" cy="1643419"/>
            </a:xfrm>
            <a:prstGeom prst="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34CBF5B8-D776-4DB0-A16C-547C8C0609E8}"/>
              </a:ext>
            </a:extLst>
          </p:cNvPr>
          <p:cNvGrpSpPr/>
          <p:nvPr/>
        </p:nvGrpSpPr>
        <p:grpSpPr>
          <a:xfrm rot="667963">
            <a:off x="-27072" y="19996"/>
            <a:ext cx="1804027" cy="1603342"/>
            <a:chOff x="176073" y="436443"/>
            <a:chExt cx="3814267" cy="3954252"/>
          </a:xfrm>
        </p:grpSpPr>
        <p:sp>
          <p:nvSpPr>
            <p:cNvPr id="9" name="等腰三角形 8">
              <a:extLst>
                <a:ext uri="{FF2B5EF4-FFF2-40B4-BE49-F238E27FC236}">
                  <a16:creationId xmlns:a16="http://schemas.microsoft.com/office/drawing/2014/main" id="{3E6CC0E7-E3BB-44EF-A2C7-B9F7AD0BB14C}"/>
                </a:ext>
              </a:extLst>
            </p:cNvPr>
            <p:cNvSpPr/>
            <p:nvPr/>
          </p:nvSpPr>
          <p:spPr>
            <a:xfrm rot="4706719">
              <a:off x="779420" y="328112"/>
              <a:ext cx="3102590" cy="3319251"/>
            </a:xfrm>
            <a:prstGeom prst="triangl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等腰三角形 9">
              <a:extLst>
                <a:ext uri="{FF2B5EF4-FFF2-40B4-BE49-F238E27FC236}">
                  <a16:creationId xmlns:a16="http://schemas.microsoft.com/office/drawing/2014/main" id="{92F329D2-98C8-44C8-917C-90393F1CBB2C}"/>
                </a:ext>
              </a:extLst>
            </p:cNvPr>
            <p:cNvSpPr/>
            <p:nvPr/>
          </p:nvSpPr>
          <p:spPr>
            <a:xfrm rot="4706719">
              <a:off x="1566438" y="3122874"/>
              <a:ext cx="1321558" cy="1214084"/>
            </a:xfrm>
            <a:prstGeom prst="triangl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等腰三角形 10">
              <a:extLst>
                <a:ext uri="{FF2B5EF4-FFF2-40B4-BE49-F238E27FC236}">
                  <a16:creationId xmlns:a16="http://schemas.microsoft.com/office/drawing/2014/main" id="{48688777-EF90-4539-8F3E-89E433CE36E8}"/>
                </a:ext>
              </a:extLst>
            </p:cNvPr>
            <p:cNvSpPr/>
            <p:nvPr/>
          </p:nvSpPr>
          <p:spPr>
            <a:xfrm rot="4706719">
              <a:off x="35615" y="1079874"/>
              <a:ext cx="1924335" cy="1643419"/>
            </a:xfrm>
            <a:prstGeom prst="triangle">
              <a:avLst/>
            </a:prstGeom>
            <a:noFill/>
            <a:ln>
              <a:solidFill>
                <a:srgbClr val="DD79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E0F57DD-303D-456E-B27E-45E969ADAF42}"/>
              </a:ext>
            </a:extLst>
          </p:cNvPr>
          <p:cNvSpPr txBox="1">
            <a:spLocks/>
          </p:cNvSpPr>
          <p:nvPr/>
        </p:nvSpPr>
        <p:spPr bwMode="auto">
          <a:xfrm>
            <a:off x="3591648" y="839928"/>
            <a:ext cx="4446096" cy="663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53217" rIns="0" bIns="53217" numCol="1" anchor="t" anchorCtr="0" compatLnSpc="1">
            <a:prstTxWarp prst="textNoShape">
              <a:avLst/>
            </a:prstTxWarp>
          </a:bodyPr>
          <a:lstStyle/>
          <a:p>
            <a:pPr algn="ctr" defTabSz="1201430" eaLnBrk="0" fontAlgn="base" hangingPunct="0">
              <a:spcAft>
                <a:spcPct val="0"/>
              </a:spcAft>
              <a:defRPr/>
            </a:pPr>
            <a:endParaRPr lang="en-US" sz="4400" dirty="0">
              <a:latin typeface="庞门正道标题体" panose="02010600030101010101" pitchFamily="2" charset="-122"/>
              <a:ea typeface="庞门正道标题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3" name="TextBox 8">
            <a:extLst>
              <a:ext uri="{FF2B5EF4-FFF2-40B4-BE49-F238E27FC236}">
                <a16:creationId xmlns:a16="http://schemas.microsoft.com/office/drawing/2014/main" id="{632C3165-FCB0-4914-978D-806E142952DE}"/>
              </a:ext>
            </a:extLst>
          </p:cNvPr>
          <p:cNvSpPr txBox="1"/>
          <p:nvPr/>
        </p:nvSpPr>
        <p:spPr>
          <a:xfrm>
            <a:off x="2514599" y="650690"/>
            <a:ext cx="7162802" cy="36933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zh-CN" altLang="en-US" sz="2400" spc="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总结与反思</a:t>
            </a:r>
            <a:endParaRPr lang="zh-CN" altLang="en-US" sz="3200" spc="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6CD32E68-AA50-48BC-A277-C2FC394EE972}"/>
              </a:ext>
            </a:extLst>
          </p:cNvPr>
          <p:cNvGrpSpPr/>
          <p:nvPr/>
        </p:nvGrpSpPr>
        <p:grpSpPr>
          <a:xfrm>
            <a:off x="1754278" y="1454961"/>
            <a:ext cx="8647859" cy="2537321"/>
            <a:chOff x="1703943" y="2324178"/>
            <a:chExt cx="2644656" cy="2930370"/>
          </a:xfrm>
        </p:grpSpPr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25B9CFD2-35C0-4B64-9D28-200BADB9C510}"/>
                </a:ext>
              </a:extLst>
            </p:cNvPr>
            <p:cNvGrpSpPr/>
            <p:nvPr/>
          </p:nvGrpSpPr>
          <p:grpSpPr>
            <a:xfrm>
              <a:off x="1703943" y="2324178"/>
              <a:ext cx="2644656" cy="2930370"/>
              <a:chOff x="1703943" y="2324178"/>
              <a:chExt cx="2644656" cy="2930370"/>
            </a:xfrm>
          </p:grpSpPr>
          <p:sp>
            <p:nvSpPr>
              <p:cNvPr id="19" name="矩形: 剪去单角 437">
                <a:extLst>
                  <a:ext uri="{FF2B5EF4-FFF2-40B4-BE49-F238E27FC236}">
                    <a16:creationId xmlns:a16="http://schemas.microsoft.com/office/drawing/2014/main" id="{3E1FEEF3-0AB6-44D0-BA5C-28182D9A341D}"/>
                  </a:ext>
                </a:extLst>
              </p:cNvPr>
              <p:cNvSpPr/>
              <p:nvPr/>
            </p:nvSpPr>
            <p:spPr>
              <a:xfrm>
                <a:off x="1703943" y="2324178"/>
                <a:ext cx="2644655" cy="2930370"/>
              </a:xfrm>
              <a:prstGeom prst="snip1Rect">
                <a:avLst>
                  <a:gd name="adj" fmla="val 40007"/>
                </a:avLst>
              </a:prstGeom>
              <a:solidFill>
                <a:schemeClr val="bg1"/>
              </a:solidFill>
              <a:ln w="31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A9E34992-2438-442C-A79B-AB46C8212C76}"/>
                  </a:ext>
                </a:extLst>
              </p:cNvPr>
              <p:cNvSpPr/>
              <p:nvPr/>
            </p:nvSpPr>
            <p:spPr>
              <a:xfrm>
                <a:off x="1703944" y="5140390"/>
                <a:ext cx="2644655" cy="114158"/>
              </a:xfrm>
              <a:prstGeom prst="rect">
                <a:avLst/>
              </a:prstGeom>
              <a:solidFill>
                <a:schemeClr val="accent2"/>
              </a:solidFill>
              <a:ln w="3175">
                <a:noFill/>
                <a:prstDash val="solid"/>
                <a:round/>
                <a:headEnd/>
                <a:tailEnd/>
              </a:ln>
              <a:effectLst/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sp>
          <p:nvSpPr>
            <p:cNvPr id="17" name="TextBox 23">
              <a:extLst>
                <a:ext uri="{FF2B5EF4-FFF2-40B4-BE49-F238E27FC236}">
                  <a16:creationId xmlns:a16="http://schemas.microsoft.com/office/drawing/2014/main" id="{CC9F8B4A-00A1-4332-9223-067E894E96E1}"/>
                </a:ext>
              </a:extLst>
            </p:cNvPr>
            <p:cNvSpPr txBox="1"/>
            <p:nvPr/>
          </p:nvSpPr>
          <p:spPr>
            <a:xfrm>
              <a:off x="1793647" y="3052360"/>
              <a:ext cx="2375432" cy="17624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600" dirty="0">
                  <a:solidFill>
                    <a:schemeClr val="tx1">
                      <a:lumMod val="75000"/>
                    </a:schemeClr>
                  </a:solidFill>
                  <a:latin typeface="华文中宋" panose="02010600040101010101" pitchFamily="2" charset="-122"/>
                  <a:ea typeface="华文中宋" panose="02010600040101010101" pitchFamily="2" charset="-122"/>
                  <a:cs typeface="+mn-ea"/>
                  <a:sym typeface="+mn-lt"/>
                </a:rPr>
                <a:t>同学们，这节课你都学会了哪些知识或操作呢？</a:t>
              </a:r>
              <a:endParaRPr lang="en-US" altLang="zh-CN" sz="1600" dirty="0">
                <a:solidFill>
                  <a:schemeClr val="tx1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n-ea"/>
                <a:sym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dirty="0">
                  <a:solidFill>
                    <a:schemeClr val="tx1">
                      <a:lumMod val="75000"/>
                    </a:schemeClr>
                  </a:solidFill>
                  <a:latin typeface="华文中宋" panose="02010600040101010101" pitchFamily="2" charset="-122"/>
                  <a:ea typeface="华文中宋" panose="02010600040101010101" pitchFamily="2" charset="-122"/>
                  <a:cs typeface="+mn-ea"/>
                  <a:sym typeface="+mn-lt"/>
                </a:rPr>
                <a:t>1.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dirty="0">
                  <a:solidFill>
                    <a:schemeClr val="tx1">
                      <a:lumMod val="75000"/>
                    </a:schemeClr>
                  </a:solidFill>
                  <a:latin typeface="华文中宋" panose="02010600040101010101" pitchFamily="2" charset="-122"/>
                  <a:ea typeface="华文中宋" panose="02010600040101010101" pitchFamily="2" charset="-122"/>
                  <a:cs typeface="+mn-ea"/>
                  <a:sym typeface="+mn-lt"/>
                </a:rPr>
                <a:t>2.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dirty="0">
                  <a:solidFill>
                    <a:schemeClr val="tx1">
                      <a:lumMod val="75000"/>
                    </a:schemeClr>
                  </a:solidFill>
                  <a:latin typeface="华文中宋" panose="02010600040101010101" pitchFamily="2" charset="-122"/>
                  <a:ea typeface="华文中宋" panose="02010600040101010101" pitchFamily="2" charset="-122"/>
                  <a:cs typeface="+mn-ea"/>
                  <a:sym typeface="+mn-lt"/>
                </a:rPr>
                <a:t>3.</a:t>
              </a:r>
            </a:p>
          </p:txBody>
        </p:sp>
        <p:sp>
          <p:nvSpPr>
            <p:cNvPr id="18" name="TextBox 24">
              <a:extLst>
                <a:ext uri="{FF2B5EF4-FFF2-40B4-BE49-F238E27FC236}">
                  <a16:creationId xmlns:a16="http://schemas.microsoft.com/office/drawing/2014/main" id="{0FCC0141-EF3D-48FB-A295-E42037AB665A}"/>
                </a:ext>
              </a:extLst>
            </p:cNvPr>
            <p:cNvSpPr txBox="1"/>
            <p:nvPr/>
          </p:nvSpPr>
          <p:spPr>
            <a:xfrm>
              <a:off x="1793647" y="2441670"/>
              <a:ext cx="1529411" cy="390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>
                  <a:solidFill>
                    <a:schemeClr val="tx1">
                      <a:lumMod val="75000"/>
                    </a:schemeClr>
                  </a:solidFill>
                  <a:cs typeface="+mn-ea"/>
                  <a:sym typeface="+mn-lt"/>
                </a:rPr>
                <a:t>总结</a:t>
              </a:r>
            </a:p>
          </p:txBody>
        </p: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03E8DBA3-7EF8-4024-AB7B-2D1B875ED642}"/>
              </a:ext>
            </a:extLst>
          </p:cNvPr>
          <p:cNvSpPr/>
          <p:nvPr/>
        </p:nvSpPr>
        <p:spPr>
          <a:xfrm>
            <a:off x="3502518" y="5767043"/>
            <a:ext cx="35461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" +"空气的流 动是风形成的 原因'</a:t>
            </a: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467926B3-1E34-431D-92C5-1C8274FD4313}"/>
              </a:ext>
            </a:extLst>
          </p:cNvPr>
          <p:cNvGrpSpPr/>
          <p:nvPr/>
        </p:nvGrpSpPr>
        <p:grpSpPr>
          <a:xfrm>
            <a:off x="1754275" y="4094015"/>
            <a:ext cx="8647855" cy="2616500"/>
            <a:chOff x="4773672" y="2324178"/>
            <a:chExt cx="2644657" cy="2930370"/>
          </a:xfrm>
        </p:grpSpPr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7C7F4DDF-1223-40A7-A845-524D2E37DC34}"/>
                </a:ext>
              </a:extLst>
            </p:cNvPr>
            <p:cNvGrpSpPr/>
            <p:nvPr/>
          </p:nvGrpSpPr>
          <p:grpSpPr>
            <a:xfrm>
              <a:off x="4773672" y="2324178"/>
              <a:ext cx="2644657" cy="2930370"/>
              <a:chOff x="4669152" y="2204864"/>
              <a:chExt cx="2853697" cy="3161994"/>
            </a:xfrm>
          </p:grpSpPr>
          <p:sp>
            <p:nvSpPr>
              <p:cNvPr id="26" name="矩形: 剪去单角 444">
                <a:extLst>
                  <a:ext uri="{FF2B5EF4-FFF2-40B4-BE49-F238E27FC236}">
                    <a16:creationId xmlns:a16="http://schemas.microsoft.com/office/drawing/2014/main" id="{6F517DA1-01B8-4DEE-A80E-5AAC09A2A0A1}"/>
                  </a:ext>
                </a:extLst>
              </p:cNvPr>
              <p:cNvSpPr/>
              <p:nvPr/>
            </p:nvSpPr>
            <p:spPr>
              <a:xfrm>
                <a:off x="4669152" y="2204864"/>
                <a:ext cx="2853695" cy="3161994"/>
              </a:xfrm>
              <a:prstGeom prst="snip1Rect">
                <a:avLst>
                  <a:gd name="adj" fmla="val 29383"/>
                </a:avLst>
              </a:prstGeom>
              <a:solidFill>
                <a:schemeClr val="bg1"/>
              </a:solidFill>
              <a:ln w="31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7E77E237-B2A0-453E-B0B0-D5C8B2FC0813}"/>
                  </a:ext>
                </a:extLst>
              </p:cNvPr>
              <p:cNvSpPr/>
              <p:nvPr/>
            </p:nvSpPr>
            <p:spPr>
              <a:xfrm>
                <a:off x="4669153" y="5243677"/>
                <a:ext cx="2853695" cy="123181"/>
              </a:xfrm>
              <a:prstGeom prst="rect">
                <a:avLst/>
              </a:prstGeom>
              <a:solidFill>
                <a:schemeClr val="accent1"/>
              </a:solidFill>
              <a:ln w="3175">
                <a:noFill/>
                <a:prstDash val="solid"/>
                <a:round/>
                <a:headEnd/>
                <a:tailEnd/>
              </a:ln>
              <a:effectLst/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8" name="任意多边形: 形状 445">
                <a:extLst>
                  <a:ext uri="{FF2B5EF4-FFF2-40B4-BE49-F238E27FC236}">
                    <a16:creationId xmlns:a16="http://schemas.microsoft.com/office/drawing/2014/main" id="{5DF698CE-9EDE-4D3A-86F4-AF8EC1D806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04227" y="2204864"/>
                <a:ext cx="218622" cy="719975"/>
              </a:xfrm>
              <a:custGeom>
                <a:avLst/>
                <a:gdLst>
                  <a:gd name="T0" fmla="*/ 608 w 608"/>
                  <a:gd name="T1" fmla="*/ 0 h 608"/>
                  <a:gd name="T2" fmla="*/ 0 w 608"/>
                  <a:gd name="T3" fmla="*/ 0 h 608"/>
                  <a:gd name="T4" fmla="*/ 608 w 608"/>
                  <a:gd name="T5" fmla="*/ 608 h 608"/>
                  <a:gd name="T6" fmla="*/ 608 w 608"/>
                  <a:gd name="T7" fmla="*/ 0 h 6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08" h="608">
                    <a:moveTo>
                      <a:pt x="608" y="0"/>
                    </a:moveTo>
                    <a:lnTo>
                      <a:pt x="0" y="0"/>
                    </a:lnTo>
                    <a:lnTo>
                      <a:pt x="608" y="608"/>
                    </a:lnTo>
                    <a:lnTo>
                      <a:pt x="608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3175">
                <a:noFill/>
                <a:prstDash val="solid"/>
                <a:round/>
                <a:headEnd/>
                <a:tailEnd/>
              </a:ln>
              <a:effectLst/>
            </p:spPr>
            <p:txBody>
              <a:bodyPr vert="horz" wrap="square" lIns="121920" tIns="60960" rIns="121920" bIns="60960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lvl="0" algn="r"/>
                <a:r>
                  <a:rPr lang="en-US" altLang="zh-CN" sz="2000" b="1">
                    <a:solidFill>
                      <a:schemeClr val="bg1"/>
                    </a:solidFill>
                    <a:cs typeface="+mn-ea"/>
                    <a:sym typeface="+mn-lt"/>
                  </a:rPr>
                  <a:t>2</a:t>
                </a:r>
                <a:endParaRPr lang="en-US" altLang="zh-CN" sz="2000" b="1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5F8DB7E-E4AB-4285-83DD-4DECF1D5C527}"/>
                </a:ext>
              </a:extLst>
            </p:cNvPr>
            <p:cNvSpPr txBox="1"/>
            <p:nvPr/>
          </p:nvSpPr>
          <p:spPr>
            <a:xfrm>
              <a:off x="4863378" y="2467940"/>
              <a:ext cx="1529411" cy="3791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>
                  <a:solidFill>
                    <a:schemeClr val="tx1">
                      <a:lumMod val="75000"/>
                    </a:schemeClr>
                  </a:solidFill>
                  <a:cs typeface="+mn-ea"/>
                  <a:sym typeface="+mn-lt"/>
                </a:rPr>
                <a:t>反思</a:t>
              </a:r>
            </a:p>
          </p:txBody>
        </p:sp>
      </p:grpSp>
      <p:sp>
        <p:nvSpPr>
          <p:cNvPr id="29" name="TextBox 23">
            <a:extLst>
              <a:ext uri="{FF2B5EF4-FFF2-40B4-BE49-F238E27FC236}">
                <a16:creationId xmlns:a16="http://schemas.microsoft.com/office/drawing/2014/main" id="{74E89BD5-C310-4671-A6FD-3D33FEEC2164}"/>
              </a:ext>
            </a:extLst>
          </p:cNvPr>
          <p:cNvSpPr txBox="1"/>
          <p:nvPr/>
        </p:nvSpPr>
        <p:spPr>
          <a:xfrm>
            <a:off x="2047604" y="4738874"/>
            <a:ext cx="7767513" cy="1526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n-ea"/>
                <a:sym typeface="+mn-lt"/>
              </a:rPr>
              <a:t>本课程中你觉得哪部分较难，或者没有掌握呢？</a:t>
            </a:r>
            <a:endParaRPr lang="en-US" altLang="zh-CN" sz="1600" dirty="0">
              <a:solidFill>
                <a:schemeClr val="tx1">
                  <a:lumMod val="7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n-ea"/>
                <a:sym typeface="+mn-lt"/>
              </a:rPr>
              <a:t>1.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n-ea"/>
                <a:sym typeface="+mn-lt"/>
              </a:rPr>
              <a:t>2.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n-ea"/>
                <a:sym typeface="+mn-lt"/>
              </a:rPr>
              <a:t>3.</a:t>
            </a:r>
          </a:p>
        </p:txBody>
      </p:sp>
      <p:sp>
        <p:nvSpPr>
          <p:cNvPr id="30" name="任意多边形: 形状 445">
            <a:extLst>
              <a:ext uri="{FF2B5EF4-FFF2-40B4-BE49-F238E27FC236}">
                <a16:creationId xmlns:a16="http://schemas.microsoft.com/office/drawing/2014/main" id="{4EE1F135-E7FA-4B44-B5CA-3705EB9CA4E5}"/>
              </a:ext>
            </a:extLst>
          </p:cNvPr>
          <p:cNvSpPr>
            <a:spLocks/>
          </p:cNvSpPr>
          <p:nvPr/>
        </p:nvSpPr>
        <p:spPr bwMode="auto">
          <a:xfrm>
            <a:off x="9739617" y="1454961"/>
            <a:ext cx="662507" cy="663923"/>
          </a:xfrm>
          <a:custGeom>
            <a:avLst/>
            <a:gdLst>
              <a:gd name="T0" fmla="*/ 608 w 608"/>
              <a:gd name="T1" fmla="*/ 0 h 608"/>
              <a:gd name="T2" fmla="*/ 0 w 608"/>
              <a:gd name="T3" fmla="*/ 0 h 608"/>
              <a:gd name="T4" fmla="*/ 608 w 608"/>
              <a:gd name="T5" fmla="*/ 608 h 608"/>
              <a:gd name="T6" fmla="*/ 608 w 608"/>
              <a:gd name="T7" fmla="*/ 0 h 6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08" h="608">
                <a:moveTo>
                  <a:pt x="608" y="0"/>
                </a:moveTo>
                <a:lnTo>
                  <a:pt x="0" y="0"/>
                </a:lnTo>
                <a:lnTo>
                  <a:pt x="608" y="608"/>
                </a:lnTo>
                <a:lnTo>
                  <a:pt x="608" y="0"/>
                </a:lnTo>
                <a:close/>
              </a:path>
            </a:pathLst>
          </a:custGeom>
          <a:solidFill>
            <a:srgbClr val="44546A"/>
          </a:solidFill>
          <a:ln w="3175">
            <a:noFill/>
            <a:prstDash val="solid"/>
            <a:round/>
            <a:headEnd/>
            <a:tailEnd/>
          </a:ln>
          <a:effectLst/>
        </p:spPr>
        <p:txBody>
          <a:bodyPr vert="horz" wrap="square" lIns="121920" tIns="60960" rIns="121920" bIns="60960" anchor="t" anchorCtr="0" compatLnSpc="1">
            <a:prstTxWarp prst="textNoShape">
              <a:avLst/>
            </a:prstTxWarp>
            <a:normAutofit/>
          </a:bodyPr>
          <a:lstStyle/>
          <a:p>
            <a:pPr lvl="0" algn="r"/>
            <a:r>
              <a:rPr lang="en-US" altLang="zh-CN" sz="2000" b="1" dirty="0">
                <a:solidFill>
                  <a:schemeClr val="bg1"/>
                </a:solidFill>
                <a:cs typeface="+mn-ea"/>
                <a:sym typeface="+mn-lt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537394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split orient="vert"/>
      </p:transition>
    </mc:Choice>
    <mc:Fallback xmlns="">
      <p:transition spd="slow" advClick="0">
        <p:split orient="vert"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简约扁平风企业发生历程时间轴图表PPT模板"/>
</p:tagLst>
</file>

<file path=ppt/theme/theme1.xml><?xml version="1.0" encoding="utf-8"?>
<a:theme xmlns:a="http://schemas.openxmlformats.org/drawingml/2006/main" name="Office Theme">
  <a:themeElements>
    <a:clrScheme name="BEST autumn red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F08300"/>
      </a:accent1>
      <a:accent2>
        <a:srgbClr val="66B3E1"/>
      </a:accent2>
      <a:accent3>
        <a:srgbClr val="1165A0"/>
      </a:accent3>
      <a:accent4>
        <a:srgbClr val="EBA417"/>
      </a:accent4>
      <a:accent5>
        <a:srgbClr val="2E9EDA"/>
      </a:accent5>
      <a:accent6>
        <a:srgbClr val="053675"/>
      </a:accent6>
      <a:hlink>
        <a:srgbClr val="4472C4"/>
      </a:hlink>
      <a:folHlink>
        <a:srgbClr val="BFBFB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BEST autumn red">
    <a:dk1>
      <a:srgbClr val="000000"/>
    </a:dk1>
    <a:lt1>
      <a:srgbClr val="FFFFFF"/>
    </a:lt1>
    <a:dk2>
      <a:srgbClr val="768395"/>
    </a:dk2>
    <a:lt2>
      <a:srgbClr val="F0F0F0"/>
    </a:lt2>
    <a:accent1>
      <a:srgbClr val="F08300"/>
    </a:accent1>
    <a:accent2>
      <a:srgbClr val="66B3E1"/>
    </a:accent2>
    <a:accent3>
      <a:srgbClr val="1165A0"/>
    </a:accent3>
    <a:accent4>
      <a:srgbClr val="EBA417"/>
    </a:accent4>
    <a:accent5>
      <a:srgbClr val="2E9EDA"/>
    </a:accent5>
    <a:accent6>
      <a:srgbClr val="053675"/>
    </a:accent6>
    <a:hlink>
      <a:srgbClr val="4472C4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2853</TotalTime>
  <Words>266</Words>
  <Application>Microsoft Office PowerPoint</Application>
  <PresentationFormat>宽屏</PresentationFormat>
  <Paragraphs>52</Paragraphs>
  <Slides>7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7" baseType="lpstr">
      <vt:lpstr>Raleway</vt:lpstr>
      <vt:lpstr>等线</vt:lpstr>
      <vt:lpstr>黑体</vt:lpstr>
      <vt:lpstr>华文中宋</vt:lpstr>
      <vt:lpstr>庞门正道标题体</vt:lpstr>
      <vt:lpstr>微软雅黑</vt:lpstr>
      <vt:lpstr>Arial</vt:lpstr>
      <vt:lpstr>Calibri</vt:lpstr>
      <vt:lpstr>Wingdings</vt:lpstr>
      <vt:lpstr>Office Theme</vt:lpstr>
      <vt:lpstr>PowerPoint 演示文稿</vt:lpstr>
      <vt:lpstr>机器学习分类器</vt:lpstr>
      <vt:lpstr>分类器基本原理</vt:lpstr>
      <vt:lpstr>操作目标</vt:lpstr>
      <vt:lpstr>需要哪些材料？</vt:lpstr>
      <vt:lpstr>操作步骤（需优化）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简约扁平风企业发生历程时间轴图表PPT模板</dc:title>
  <dc:creator>lenovo</dc:creator>
  <cp:lastModifiedBy>王 宇菲</cp:lastModifiedBy>
  <cp:revision>192</cp:revision>
  <dcterms:created xsi:type="dcterms:W3CDTF">2018-04-01T09:12:50Z</dcterms:created>
  <dcterms:modified xsi:type="dcterms:W3CDTF">2019-08-26T16:20:48Z</dcterms:modified>
</cp:coreProperties>
</file>