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7" r:id="rId2"/>
    <p:sldId id="11459" r:id="rId3"/>
    <p:sldId id="11435" r:id="rId4"/>
    <p:sldId id="11460" r:id="rId5"/>
    <p:sldId id="11462" r:id="rId6"/>
    <p:sldId id="11454" r:id="rId7"/>
    <p:sldId id="342" r:id="rId8"/>
    <p:sldId id="11439" r:id="rId9"/>
    <p:sldId id="1142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" y="932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小绿</a:t>
          </a:r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网络访问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物联网开发板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5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4" presStyleCnt="5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2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4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1161" y="1323085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6884" y="2080425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小绿</a:t>
          </a: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884" y="2080425"/>
        <a:ext cx="2288374" cy="2005894"/>
      </dsp:txXfrm>
    </dsp:sp>
    <dsp:sp modelId="{AE00A12C-A488-48B5-8196-9F097818204F}">
      <dsp:nvSpPr>
        <dsp:cNvPr id="0" name=""/>
        <dsp:cNvSpPr/>
      </dsp:nvSpPr>
      <dsp:spPr>
        <a:xfrm>
          <a:off x="2113490" y="1136475"/>
          <a:ext cx="431768" cy="431768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12578" y="629872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058302" y="1387212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网络访问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58302" y="1387212"/>
        <a:ext cx="2288374" cy="2005894"/>
      </dsp:txXfrm>
    </dsp:sp>
    <dsp:sp modelId="{A20B5860-8224-4097-904D-B73672C9F839}">
      <dsp:nvSpPr>
        <dsp:cNvPr id="0" name=""/>
        <dsp:cNvSpPr/>
      </dsp:nvSpPr>
      <dsp:spPr>
        <a:xfrm>
          <a:off x="4914907" y="443261"/>
          <a:ext cx="431768" cy="431768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113996" y="-63341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5859719" y="693998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物联网开发板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9719" y="693998"/>
        <a:ext cx="2288374" cy="20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7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6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小绿的一小步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我们的一大步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机器人发展历程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A9A152-8C1D-43B4-BA7E-34FAAD0ABFA0}"/>
              </a:ext>
            </a:extLst>
          </p:cNvPr>
          <p:cNvSpPr/>
          <p:nvPr/>
        </p:nvSpPr>
        <p:spPr>
          <a:xfrm>
            <a:off x="389466" y="1004449"/>
            <a:ext cx="786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说到机器人，你会想到哪些形象呢？是不是大多都来自影视作品？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8E1C01-D443-4DC4-9E33-51B00500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91" y="1720929"/>
            <a:ext cx="3485016" cy="4838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30BF42-BA34-45BD-8F25-0DB8BF346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7728"/>
            <a:ext cx="4838701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机器人畅想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E0A30-F8FF-42CD-97A3-6BC7E3674F7B}"/>
              </a:ext>
            </a:extLst>
          </p:cNvPr>
          <p:cNvSpPr/>
          <p:nvPr/>
        </p:nvSpPr>
        <p:spPr>
          <a:xfrm>
            <a:off x="257174" y="738069"/>
            <a:ext cx="44577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700"/>
              </a:lnSpc>
            </a:pPr>
            <a:r>
              <a:rPr lang="zh-CN" altLang="en-US" sz="2400" b="1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当机器人技术发展的足够完善时，会对我们的生活带来哪些改变呢？</a:t>
            </a:r>
            <a:endParaRPr lang="en-US" altLang="zh-CN" sz="2400" b="1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27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机器人老师？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27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机器人管家？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27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机器人宠物？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359E79-FB61-4CFF-8177-EC4B52732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003963"/>
            <a:ext cx="3295650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2A58F2-1411-4FEC-8D77-E38DC3C56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19" y="2797844"/>
            <a:ext cx="3124381" cy="17280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879A16C-CD36-4BC8-B9FA-D81A447CBA2B}"/>
              </a:ext>
            </a:extLst>
          </p:cNvPr>
          <p:cNvSpPr/>
          <p:nvPr/>
        </p:nvSpPr>
        <p:spPr>
          <a:xfrm>
            <a:off x="7143751" y="738069"/>
            <a:ext cx="3781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700"/>
              </a:lnSpc>
            </a:pPr>
            <a:r>
              <a:rPr lang="zh-CN" altLang="en-US" sz="2400" b="1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机器人的发展又会带来哪些问题呢？</a:t>
            </a:r>
            <a:endParaRPr lang="en-US" altLang="zh-CN" sz="2400" b="1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27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机器人的感情？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27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机器人的人权？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0444C1A-43D2-4FF3-B480-21123F8DD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95" y="4233644"/>
            <a:ext cx="3505198" cy="21907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EF7A5A-9BAC-4618-BA53-F9C27F1E3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69" y="2644226"/>
            <a:ext cx="2719875" cy="20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机器人趣味知识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44FAE-57D2-4CE5-B122-4C3186AA9923}"/>
              </a:ext>
            </a:extLst>
          </p:cNvPr>
          <p:cNvSpPr/>
          <p:nvPr/>
        </p:nvSpPr>
        <p:spPr>
          <a:xfrm>
            <a:off x="5683249" y="740557"/>
            <a:ext cx="4809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捷克剧作家卡尔</a:t>
            </a:r>
            <a:r>
              <a:rPr lang="en-US" altLang="zh-CN" dirty="0"/>
              <a:t>·</a:t>
            </a:r>
            <a:r>
              <a:rPr lang="zh-CN" altLang="en-US" dirty="0"/>
              <a:t>恰佩克（</a:t>
            </a:r>
            <a:r>
              <a:rPr lang="en-US" altLang="zh-CN" dirty="0"/>
              <a:t>Karl Capek</a:t>
            </a:r>
            <a:r>
              <a:rPr lang="zh-CN" altLang="en-US" dirty="0"/>
              <a:t>）在名为</a:t>
            </a:r>
            <a:r>
              <a:rPr lang="en-US" altLang="zh-CN" dirty="0"/>
              <a:t>《</a:t>
            </a:r>
            <a:r>
              <a:rPr lang="zh-CN" altLang="en-US" dirty="0"/>
              <a:t>罗素姆万能机器人</a:t>
            </a:r>
            <a:r>
              <a:rPr lang="en-US" altLang="zh-CN" dirty="0"/>
              <a:t>》</a:t>
            </a:r>
            <a:r>
              <a:rPr lang="zh-CN" altLang="en-US" dirty="0"/>
              <a:t>的戏剧作品中创造了“</a:t>
            </a:r>
            <a:r>
              <a:rPr lang="en-US" altLang="zh-CN" dirty="0"/>
              <a:t>robot”</a:t>
            </a:r>
            <a:r>
              <a:rPr lang="zh-CN" altLang="en-US" dirty="0"/>
              <a:t>这个名词。</a:t>
            </a:r>
            <a:endParaRPr lang="en-US" altLang="zh-CN" dirty="0"/>
          </a:p>
          <a:p>
            <a:r>
              <a:rPr lang="zh-CN" altLang="en-US" dirty="0"/>
              <a:t>这个词源于捷克语的“</a:t>
            </a:r>
            <a:r>
              <a:rPr lang="en-US" altLang="zh-CN" dirty="0" err="1"/>
              <a:t>robota</a:t>
            </a:r>
            <a:r>
              <a:rPr lang="en-US" altLang="zh-CN" dirty="0"/>
              <a:t>”</a:t>
            </a:r>
            <a:r>
              <a:rPr lang="zh-CN" altLang="en-US" dirty="0"/>
              <a:t>，意思是“苦力”。在该剧的结尾，机器人接管了地 球，并毁灭了它们的创造者。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4EB490-3524-498E-91D7-A593CCEC02AA}"/>
              </a:ext>
            </a:extLst>
          </p:cNvPr>
          <p:cNvSpPr/>
          <p:nvPr/>
        </p:nvSpPr>
        <p:spPr>
          <a:xfrm>
            <a:off x="5683249" y="3052209"/>
            <a:ext cx="52525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美国科幻作家艾萨克</a:t>
            </a:r>
            <a:r>
              <a:rPr lang="en-US" altLang="zh-CN" dirty="0"/>
              <a:t>·</a:t>
            </a:r>
            <a:r>
              <a:rPr lang="zh-CN" altLang="en-US" dirty="0"/>
              <a:t>阿西莫夫（</a:t>
            </a:r>
            <a:r>
              <a:rPr lang="en-US" altLang="zh-CN" dirty="0"/>
              <a:t>Isaac Asimov</a:t>
            </a:r>
            <a:r>
              <a:rPr lang="zh-CN" altLang="en-US" dirty="0"/>
              <a:t>）发表了一篇名为</a:t>
            </a:r>
            <a:r>
              <a:rPr lang="en-US" altLang="zh-CN" dirty="0"/>
              <a:t>《</a:t>
            </a:r>
            <a:r>
              <a:rPr lang="zh-CN" altLang="en-US" dirty="0"/>
              <a:t>环舞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Runaround</a:t>
            </a:r>
            <a:r>
              <a:rPr lang="zh-CN" altLang="en-US" dirty="0"/>
              <a:t>）的短篇小说，其中提出了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zh-CN" altLang="en-US" b="1" dirty="0"/>
              <a:t>机器人三定律</a:t>
            </a:r>
            <a:r>
              <a:rPr lang="zh-CN" altLang="en-US" dirty="0"/>
              <a:t>”：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机器人不得伤害人类，或坐视人类受到伤害。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除非违背第一法则，机器人必须服从人类的命令。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在不违背第一及第二法则下，机器人必须保护自己。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040F41-5BD8-4C59-9E31-FDF2B444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22" y="1200150"/>
            <a:ext cx="385934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机器人基本构成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F8191C-C1EC-4AF4-8A6A-746BC3AB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9" y="1674930"/>
            <a:ext cx="5105155" cy="37719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B10A0C6-138D-4EBF-940C-0E044A880AF0}"/>
              </a:ext>
            </a:extLst>
          </p:cNvPr>
          <p:cNvSpPr/>
          <p:nvPr/>
        </p:nvSpPr>
        <p:spPr>
          <a:xfrm>
            <a:off x="5705475" y="1120676"/>
            <a:ext cx="5238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简单地说：机器人的原理就是模仿人的各种肢体动作、思维方式和控制决策</a:t>
            </a:r>
            <a:r>
              <a:rPr lang="zh-CN" altLang="en-US" sz="2400">
                <a:solidFill>
                  <a:srgbClr val="333333"/>
                </a:solidFill>
                <a:latin typeface="宋体" panose="02010600030101010101" pitchFamily="2" charset="-122"/>
              </a:rPr>
              <a:t>能力。不同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类型的机器人其机械、电气和控制结构也不相同。算得上是多所多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/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通常情况下，一个机器人系统由三部分、六个子系统组成。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/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这三部分是机械部分、传感部分、控制部分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pPr fontAlgn="base"/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六个子系统是驱动系统、机械系统、感知系统、人机交互系统、机器人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环境交互系统、控制系统等。</a:t>
            </a:r>
          </a:p>
        </p:txBody>
      </p:sp>
    </p:spTree>
    <p:extLst>
      <p:ext uri="{BB962C8B-B14F-4D97-AF65-F5344CB8AC3E}">
        <p14:creationId xmlns:p14="http://schemas.microsoft.com/office/powerpoint/2010/main" val="31778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-2114874" y="1862681"/>
            <a:ext cx="10935469" cy="4363128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6155536" y="4936343"/>
            <a:ext cx="385826" cy="78849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6160427" y="3317667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3696196" y="2967414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391197" y="4800892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8618412" y="1509572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3515519" y="1934718"/>
            <a:ext cx="3314479" cy="8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了解机器人系统的不同部分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（传感系统、控制系统、机械系统）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2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7877316" y="3297424"/>
            <a:ext cx="486764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通过查看和访问</a:t>
            </a:r>
            <a:r>
              <a:rPr lang="en-US" altLang="zh-CN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了解基本的网络知识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B17DE-E4C0-4C7A-B626-8625905C81E7}"/>
              </a:ext>
            </a:extLst>
          </p:cNvPr>
          <p:cNvSpPr/>
          <p:nvPr/>
        </p:nvSpPr>
        <p:spPr>
          <a:xfrm>
            <a:off x="2825866" y="51113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通过动手组装机器人和连接硬件，掌握简单的开源硬件和电路知识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190044"/>
              </p:ext>
            </p:extLst>
          </p:nvPr>
        </p:nvGraphicFramePr>
        <p:xfrm>
          <a:off x="1850439" y="2564041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需要哪些材料？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目标：发送这些预测动作的控制指令到树莓派控制小车的程序中。小车根据这些获得的指令实现自动驾驶。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1165A0"/>
                </a:solidFill>
              </a:rPr>
              <a:t>请同学们检查一下手里的材料是否齐全？</a:t>
            </a:r>
            <a:endParaRPr lang="en-US" altLang="zh-CN" sz="2000" b="1" dirty="0">
              <a:solidFill>
                <a:srgbClr val="1165A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BC54AA8-0A19-4174-B334-9AC3C3D51C4E}"/>
              </a:ext>
            </a:extLst>
          </p:cNvPr>
          <p:cNvSpPr/>
          <p:nvPr/>
        </p:nvSpPr>
        <p:spPr>
          <a:xfrm>
            <a:off x="9682577" y="2433964"/>
            <a:ext cx="321399" cy="3213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284646" y="1198342"/>
            <a:ext cx="961372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</a:rPr>
              <a:t>按照学习单的操作步骤开始组装吧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1D8D28-858E-4135-8BC1-3261D624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60" y="2245675"/>
            <a:ext cx="5549223" cy="40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485</Words>
  <Application>Microsoft Office PowerPoint</Application>
  <PresentationFormat>宽屏</PresentationFormat>
  <Paragraphs>65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Raleway</vt:lpstr>
      <vt:lpstr>等线</vt:lpstr>
      <vt:lpstr>黑体</vt:lpstr>
      <vt:lpstr>华文中宋</vt:lpstr>
      <vt:lpstr>庞门正道标题体</vt:lpstr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机器人发展历程</vt:lpstr>
      <vt:lpstr>机器人畅想</vt:lpstr>
      <vt:lpstr>机器人趣味知识</vt:lpstr>
      <vt:lpstr>机器人基本构成</vt:lpstr>
      <vt:lpstr>学习目标</vt:lpstr>
      <vt:lpstr>需要哪些材料？</vt:lpstr>
      <vt:lpstr>操作步骤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niji sakai</cp:lastModifiedBy>
  <cp:revision>212</cp:revision>
  <dcterms:created xsi:type="dcterms:W3CDTF">2018-04-01T09:12:50Z</dcterms:created>
  <dcterms:modified xsi:type="dcterms:W3CDTF">2019-08-31T06:37:36Z</dcterms:modified>
</cp:coreProperties>
</file>