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7" r:id="rId2"/>
    <p:sldId id="11459" r:id="rId3"/>
    <p:sldId id="11435" r:id="rId4"/>
    <p:sldId id="11460" r:id="rId5"/>
    <p:sldId id="11462" r:id="rId6"/>
    <p:sldId id="11454" r:id="rId7"/>
    <p:sldId id="342" r:id="rId8"/>
    <p:sldId id="11439" r:id="rId9"/>
    <p:sldId id="1142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" y="852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小绿语音助手套件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小白小车（物联网设备）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物联网彩灯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小绿语音助手套件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058302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小白小车（物联网设备）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58302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59719" y="693998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物联网彩灯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9719" y="693998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7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6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064689" y="3434833"/>
            <a:ext cx="606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“小绿，跳舞！”</a:t>
            </a: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制作自己的语音助手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你用过哪些语音助手呢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A9A152-8C1D-43B4-BA7E-34FAAD0ABFA0}"/>
              </a:ext>
            </a:extLst>
          </p:cNvPr>
          <p:cNvSpPr/>
          <p:nvPr/>
        </p:nvSpPr>
        <p:spPr>
          <a:xfrm>
            <a:off x="389466" y="1004449"/>
            <a:ext cx="7865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随着智能手机和音箱的普及，语音助手日益成为我们生活的一部分。 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464154-3E87-455E-AC53-C60394B2D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840944"/>
            <a:ext cx="11153775" cy="4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语音助手的应用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447674" y="871419"/>
            <a:ext cx="44577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700"/>
              </a:lnSpc>
            </a:pPr>
            <a:r>
              <a:rPr lang="zh-CN" altLang="en-US" sz="24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你会用语音助手做什么呢？</a:t>
            </a:r>
            <a:endParaRPr lang="en-US" altLang="zh-CN" sz="2400" b="1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</a:pPr>
            <a:r>
              <a:rPr lang="zh-CN" altLang="en-US" sz="24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订闹钟？发信息？还是做</a:t>
            </a:r>
            <a:r>
              <a:rPr lang="en-US" altLang="zh-CN" sz="24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excel</a:t>
            </a:r>
            <a:r>
              <a:rPr lang="zh-CN" altLang="en-US" sz="24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？</a:t>
            </a:r>
            <a:endParaRPr lang="zh-CN" altLang="en-US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E79B3D-1E71-4CA8-A5F4-55785A594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54" y="3780889"/>
            <a:ext cx="4189174" cy="22098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0AAE00-941E-4943-9CB5-0EF888322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79" y="813431"/>
            <a:ext cx="3871910" cy="24674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D67AA5-683D-4717-B3D9-E93B17659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70367"/>
            <a:ext cx="7239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语音助手还能这么用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44FAE-57D2-4CE5-B122-4C3186AA9923}"/>
              </a:ext>
            </a:extLst>
          </p:cNvPr>
          <p:cNvSpPr/>
          <p:nvPr/>
        </p:nvSpPr>
        <p:spPr>
          <a:xfrm>
            <a:off x="360361" y="1086579"/>
            <a:ext cx="6699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随着物联网的普及，语音助手的应用从获取信息发展到可以控制其他设备。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EEF1E-55EF-4604-AE99-DB93FB02B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93764"/>
            <a:ext cx="7096125" cy="39915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7AB8D1-96A1-4153-8DF0-49016958B376}"/>
              </a:ext>
            </a:extLst>
          </p:cNvPr>
          <p:cNvSpPr/>
          <p:nvPr/>
        </p:nvSpPr>
        <p:spPr>
          <a:xfrm>
            <a:off x="7932737" y="2706231"/>
            <a:ext cx="28686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通过语音助手可以</a:t>
            </a:r>
            <a:endParaRPr lang="en-US" altLang="zh-CN" sz="2800" dirty="0"/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控制电灯、空调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控制汽车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控制机器人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语音助手的基本构成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0A0C6-138D-4EBF-940C-0E044A880AF0}"/>
              </a:ext>
            </a:extLst>
          </p:cNvPr>
          <p:cNvSpPr/>
          <p:nvPr/>
        </p:nvSpPr>
        <p:spPr>
          <a:xfrm>
            <a:off x="5705475" y="1120676"/>
            <a:ext cx="5238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首先，我们的语音助手设置在小绿上，作为机器人的一部分。所以它是机器人的感知系统部分。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0B4941-E617-4AC2-8E46-F8D6DC4DE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362075"/>
            <a:ext cx="4448175" cy="10504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88163A-75C2-4261-873B-51C694941DFB}"/>
              </a:ext>
            </a:extLst>
          </p:cNvPr>
          <p:cNvSpPr/>
          <p:nvPr/>
        </p:nvSpPr>
        <p:spPr>
          <a:xfrm>
            <a:off x="533400" y="2784380"/>
            <a:ext cx="5238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</a:rPr>
              <a:t>语音助手的开始是人类的语音指令。</a:t>
            </a: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这需要机器人时时刻刻的在“监听”我们的话。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听到我们说特定的词之后，它才会开始和我们聊天。（想想为什么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如果语音助手半夜忽然自己开始说话，是不是挺可怕）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F6D6D3-D5FE-48D8-8BCF-D8B38277DFA1}"/>
              </a:ext>
            </a:extLst>
          </p:cNvPr>
          <p:cNvSpPr/>
          <p:nvPr/>
        </p:nvSpPr>
        <p:spPr>
          <a:xfrm>
            <a:off x="6010275" y="2784380"/>
            <a:ext cx="52387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</a:rPr>
              <a:t>语音助手听懂我们的话后，执行对应的指令</a:t>
            </a: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比如聊天、获取信息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或者将指令发给其他的系统，比如物联网系统，然后执行特定的操作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8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-2114874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160427" y="3317667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696196" y="2967414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391197" y="4800892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8618412" y="1509572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3515519" y="193471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配置相关参数和网络调用等，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体验和理解语音助手和物联网的原理</a:t>
            </a:r>
            <a:endParaRPr lang="zh-CN" altLang="en-US" sz="2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7877316" y="3297424"/>
            <a:ext cx="486764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训练自己的语音模型，了解通过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深度学习训练模型，并运行助手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来控制体验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2825866" y="51113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通过动手连接设置语音助手和物联网系统，增加对相关知识的了解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274526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目标：发送这些预测动作的控制指令到树莓派控制小车的程序中。小车根据这些获得的指令实现自动驾驶。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749835" y="774738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289137" y="968751"/>
            <a:ext cx="961372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</a:rPr>
              <a:t>按照学习单的操作步骤开始组装吧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103CD8-D76B-4850-8CDD-1FD3E7DD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6" y="1517332"/>
            <a:ext cx="5643257" cy="52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415</Words>
  <Application>Microsoft Office PowerPoint</Application>
  <PresentationFormat>宽屏</PresentationFormat>
  <Paragraphs>62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Raleway</vt:lpstr>
      <vt:lpstr>等线</vt:lpstr>
      <vt:lpstr>黑体</vt:lpstr>
      <vt:lpstr>华文中宋</vt:lpstr>
      <vt:lpstr>庞门正道标题体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你用过哪些语音助手呢</vt:lpstr>
      <vt:lpstr>语音助手的应用</vt:lpstr>
      <vt:lpstr>语音助手还能这么用</vt:lpstr>
      <vt:lpstr>语音助手的基本构成</vt:lpstr>
      <vt:lpstr>学习目标</vt:lpstr>
      <vt:lpstr>需要哪些材料？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niji sakai</cp:lastModifiedBy>
  <cp:revision>237</cp:revision>
  <dcterms:created xsi:type="dcterms:W3CDTF">2018-04-01T09:12:50Z</dcterms:created>
  <dcterms:modified xsi:type="dcterms:W3CDTF">2019-08-31T07:48:05Z</dcterms:modified>
</cp:coreProperties>
</file>