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70AD4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4258F-BF06-46F5-884D-D0BBD18E2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018740-54B6-4DDE-A8D9-D1F172DFC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13970-307F-4758-8EFD-7F6F006A3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8B48-1645-4A18-AA0B-342E24995B4B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AF6F4-F2D1-452E-BF17-B47F537DD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CB499C-1FE0-4FBC-A84E-5B1088D9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2DD0-97CD-4627-9074-50F691246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9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6D3DD-E385-47FA-A208-5E84BC112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AA07B8-970E-4137-A476-C79A113D6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FF8A7F-4762-4A86-ABD6-9A71E273A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8B48-1645-4A18-AA0B-342E24995B4B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5151A4-8223-4700-8F83-EF198C17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7C3D3-AD76-4FDC-B18F-4345CC528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2DD0-97CD-4627-9074-50F691246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26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FAB2F5-D030-45B8-B946-29BCE5BD2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7FB369-E24F-4225-8C10-59E00C1C7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02F30A-3F26-4103-842B-A60B7344F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8B48-1645-4A18-AA0B-342E24995B4B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1E6759-38EE-4560-94AA-3FA05D76B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03C144-C295-46B9-8544-C95FC07E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2DD0-97CD-4627-9074-50F691246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58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BFBAF-F6B8-400C-A999-8A743C7E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EFBB6-6215-493A-84D7-BDF806DD5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EF2502-FDE0-424E-AE7E-01694377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8B48-1645-4A18-AA0B-342E24995B4B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1EEE60-08BC-4E82-BF0F-F25E1937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DA814A-C818-4EEA-BD28-9ED47FA7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2DD0-97CD-4627-9074-50F691246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794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5C0E1-0B2C-49AF-81DD-6993755D2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724C58-2BAC-4BDC-A9DB-B0F616160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688376-8739-4A2C-A872-6D120C2B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8B48-1645-4A18-AA0B-342E24995B4B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35A1A4-362F-4BC4-BD30-A51352DC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445271-C047-447B-B3E1-1AA4A065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2DD0-97CD-4627-9074-50F691246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42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2D62-0F7E-49E0-857F-5D11DD49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667D30-DB7E-4485-AB42-615C9A9DA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F606B6-9EB3-4407-8DC3-7F418CF4B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3B4E6D-32ED-41D5-9F91-51B4F77F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8B48-1645-4A18-AA0B-342E24995B4B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543BD5-7D90-410F-A94C-C237BF03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E51B2C-F0B9-432F-B48F-776FA2E89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2DD0-97CD-4627-9074-50F691246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36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B7A16-2D00-4F11-8B1A-9696EA914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0FCF40-73E3-409E-B414-B3C20D9CD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880BF7-4418-47D4-8F2F-0C5989E62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860683-8C63-40DE-90DC-C524EFDB1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87FD05-B975-4089-B49E-931B178B9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1D8303-FE7A-41A3-9088-27731EAA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8B48-1645-4A18-AA0B-342E24995B4B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95F844-559A-4C0E-A2B0-2DC7D51A7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25961C-3B45-43D8-87CC-F642D219F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2DD0-97CD-4627-9074-50F691246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72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E76AB-78D4-4D0D-A6A7-6AD8F92B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2857A7-3F91-4256-BC38-E18746565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8B48-1645-4A18-AA0B-342E24995B4B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9C089A-C30B-4F83-B879-1EC6A685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1F8F0C-70BC-4D37-927A-088EE9E6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2DD0-97CD-4627-9074-50F691246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97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E00988-2012-4FFD-8EE1-CDE0DD6EE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8B48-1645-4A18-AA0B-342E24995B4B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C2FB5B-677E-4CBC-B8A5-356C859F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CAB883-FBF1-44BC-964C-CE5C75F6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2DD0-97CD-4627-9074-50F691246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74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42B7E-6743-4D4A-B74B-12191CF32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7C5D3F-B3F0-4ECD-AB6A-5D40E41AF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5D0014-34F8-4C1E-B380-D3911FE79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D7C825-A431-43BE-BE3D-97D7543D7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8B48-1645-4A18-AA0B-342E24995B4B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E6299A-1F8E-4627-939D-4D46D8382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416F0E-BC1D-4F44-B90F-4A5B8524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2DD0-97CD-4627-9074-50F691246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11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A3AF9-B858-4E10-8F09-C000101EE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4BFF0D-CB5A-4DD3-A7AF-975F999C7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37BA08-D6F8-45AB-BA5A-3D5EEC04B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428CD9-FBA7-4852-AEBA-2877B3F8C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8B48-1645-4A18-AA0B-342E24995B4B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4ED395-5D9C-4AD1-BC2C-49497D06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806188-A32E-48DB-9A9B-0BA86F29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2DD0-97CD-4627-9074-50F691246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01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8C61F0-5915-42ED-93AE-7252BE268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A0AE5E-EFC8-44A2-91A9-2A9293CBB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5B2841-A9C5-4015-BDF4-7C49A50FD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48B48-1645-4A18-AA0B-342E24995B4B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00418A-BE3F-4DF0-9DEC-2F757B548C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564E82-E3F5-477E-A168-A1414BE06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E2DD0-97CD-4627-9074-50F691246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52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CA40955-DB4B-4C40-93C9-661A88D40D9B}"/>
              </a:ext>
            </a:extLst>
          </p:cNvPr>
          <p:cNvSpPr/>
          <p:nvPr/>
        </p:nvSpPr>
        <p:spPr>
          <a:xfrm>
            <a:off x="655787" y="2533072"/>
            <a:ext cx="1791855" cy="1791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6AD2B3-C4C0-403A-B99E-29F283F7B194}"/>
              </a:ext>
            </a:extLst>
          </p:cNvPr>
          <p:cNvSpPr/>
          <p:nvPr/>
        </p:nvSpPr>
        <p:spPr>
          <a:xfrm>
            <a:off x="9661231" y="2533070"/>
            <a:ext cx="1791855" cy="1791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80A1A6B-824C-4B75-B457-B902DDCC975A}"/>
              </a:ext>
            </a:extLst>
          </p:cNvPr>
          <p:cNvSpPr/>
          <p:nvPr/>
        </p:nvSpPr>
        <p:spPr>
          <a:xfrm>
            <a:off x="4849081" y="2828635"/>
            <a:ext cx="2604654" cy="12007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7F2B67-4B29-4E8F-B3CE-0D759279FC27}"/>
              </a:ext>
            </a:extLst>
          </p:cNvPr>
          <p:cNvSpPr txBox="1"/>
          <p:nvPr/>
        </p:nvSpPr>
        <p:spPr>
          <a:xfrm>
            <a:off x="581896" y="1900853"/>
            <a:ext cx="1939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472C4"/>
                </a:solidFill>
              </a:rPr>
              <a:t>输入层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CE68A66-EFB2-4961-887C-D8CB96E2434B}"/>
              </a:ext>
            </a:extLst>
          </p:cNvPr>
          <p:cNvSpPr txBox="1"/>
          <p:nvPr/>
        </p:nvSpPr>
        <p:spPr>
          <a:xfrm>
            <a:off x="5181590" y="1900853"/>
            <a:ext cx="1939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0AD47"/>
                </a:solidFill>
              </a:rPr>
              <a:t>隐藏层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EB7E30-3980-4F57-8740-F49149A59A4A}"/>
              </a:ext>
            </a:extLst>
          </p:cNvPr>
          <p:cNvSpPr txBox="1"/>
          <p:nvPr/>
        </p:nvSpPr>
        <p:spPr>
          <a:xfrm>
            <a:off x="9587340" y="1900853"/>
            <a:ext cx="1939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ED7D31"/>
                </a:solidFill>
              </a:rPr>
              <a:t>输出层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57DF32C-6A3E-48D9-8EBF-E0CDD3A97B01}"/>
              </a:ext>
            </a:extLst>
          </p:cNvPr>
          <p:cNvSpPr txBox="1"/>
          <p:nvPr/>
        </p:nvSpPr>
        <p:spPr>
          <a:xfrm>
            <a:off x="738914" y="2668979"/>
            <a:ext cx="16071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/>
              <a:t>x</a:t>
            </a:r>
            <a:endParaRPr lang="zh-CN" altLang="en-US" sz="80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47D2BA8-6CAD-4E70-AC6B-12ED650F92F5}"/>
              </a:ext>
            </a:extLst>
          </p:cNvPr>
          <p:cNvSpPr txBox="1"/>
          <p:nvPr/>
        </p:nvSpPr>
        <p:spPr>
          <a:xfrm>
            <a:off x="5015335" y="2767277"/>
            <a:ext cx="22721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/>
              <a:t>h</a:t>
            </a:r>
            <a:endParaRPr lang="zh-CN" altLang="en-US" sz="80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34C050-AC0C-434F-B683-D063D9FCA312}"/>
              </a:ext>
            </a:extLst>
          </p:cNvPr>
          <p:cNvSpPr txBox="1"/>
          <p:nvPr/>
        </p:nvSpPr>
        <p:spPr>
          <a:xfrm>
            <a:off x="9213267" y="2705922"/>
            <a:ext cx="26877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/>
              <a:t>y</a:t>
            </a:r>
            <a:endParaRPr lang="zh-CN" altLang="en-US" sz="8000" b="1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E4D3FC8E-F1B1-4DDC-AA2F-42860D11B7F1}"/>
              </a:ext>
            </a:extLst>
          </p:cNvPr>
          <p:cNvSpPr/>
          <p:nvPr/>
        </p:nvSpPr>
        <p:spPr>
          <a:xfrm>
            <a:off x="2881745" y="3163949"/>
            <a:ext cx="1491684" cy="53010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B6B6718E-C0C0-49D4-A9EC-0E4CC9D6966A}"/>
              </a:ext>
            </a:extLst>
          </p:cNvPr>
          <p:cNvSpPr/>
          <p:nvPr/>
        </p:nvSpPr>
        <p:spPr>
          <a:xfrm>
            <a:off x="7818571" y="3163949"/>
            <a:ext cx="1491684" cy="53010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85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CA40955-DB4B-4C40-93C9-661A88D40D9B}"/>
              </a:ext>
            </a:extLst>
          </p:cNvPr>
          <p:cNvSpPr/>
          <p:nvPr/>
        </p:nvSpPr>
        <p:spPr>
          <a:xfrm>
            <a:off x="655787" y="2533072"/>
            <a:ext cx="1791855" cy="1791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6AD2B3-C4C0-403A-B99E-29F283F7B194}"/>
              </a:ext>
            </a:extLst>
          </p:cNvPr>
          <p:cNvSpPr/>
          <p:nvPr/>
        </p:nvSpPr>
        <p:spPr>
          <a:xfrm>
            <a:off x="9661231" y="2533070"/>
            <a:ext cx="1791855" cy="1791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80A1A6B-824C-4B75-B457-B902DDCC975A}"/>
              </a:ext>
            </a:extLst>
          </p:cNvPr>
          <p:cNvSpPr/>
          <p:nvPr/>
        </p:nvSpPr>
        <p:spPr>
          <a:xfrm>
            <a:off x="4849081" y="2828635"/>
            <a:ext cx="2604654" cy="12007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7F2B67-4B29-4E8F-B3CE-0D759279FC27}"/>
              </a:ext>
            </a:extLst>
          </p:cNvPr>
          <p:cNvSpPr txBox="1"/>
          <p:nvPr/>
        </p:nvSpPr>
        <p:spPr>
          <a:xfrm>
            <a:off x="581896" y="1900853"/>
            <a:ext cx="1939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472C4"/>
                </a:solidFill>
              </a:rPr>
              <a:t>输入层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CE68A66-EFB2-4961-887C-D8CB96E2434B}"/>
              </a:ext>
            </a:extLst>
          </p:cNvPr>
          <p:cNvSpPr txBox="1"/>
          <p:nvPr/>
        </p:nvSpPr>
        <p:spPr>
          <a:xfrm>
            <a:off x="5181590" y="1900853"/>
            <a:ext cx="1939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0AD47"/>
                </a:solidFill>
              </a:rPr>
              <a:t>隐藏层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EB7E30-3980-4F57-8740-F49149A59A4A}"/>
              </a:ext>
            </a:extLst>
          </p:cNvPr>
          <p:cNvSpPr txBox="1"/>
          <p:nvPr/>
        </p:nvSpPr>
        <p:spPr>
          <a:xfrm>
            <a:off x="9587340" y="1900853"/>
            <a:ext cx="1939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ED7D31"/>
                </a:solidFill>
              </a:rPr>
              <a:t>输出层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57DF32C-6A3E-48D9-8EBF-E0CDD3A97B01}"/>
              </a:ext>
            </a:extLst>
          </p:cNvPr>
          <p:cNvSpPr txBox="1"/>
          <p:nvPr/>
        </p:nvSpPr>
        <p:spPr>
          <a:xfrm>
            <a:off x="738914" y="2715159"/>
            <a:ext cx="16071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/>
              <a:t>4</a:t>
            </a:r>
            <a:endParaRPr lang="zh-CN" altLang="en-US" sz="80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47D2BA8-6CAD-4E70-AC6B-12ED650F92F5}"/>
              </a:ext>
            </a:extLst>
          </p:cNvPr>
          <p:cNvSpPr txBox="1"/>
          <p:nvPr/>
        </p:nvSpPr>
        <p:spPr>
          <a:xfrm>
            <a:off x="5015335" y="2767277"/>
            <a:ext cx="22721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/>
              <a:t>h</a:t>
            </a:r>
            <a:endParaRPr lang="zh-CN" altLang="en-US" sz="80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34C050-AC0C-434F-B683-D063D9FCA312}"/>
              </a:ext>
            </a:extLst>
          </p:cNvPr>
          <p:cNvSpPr txBox="1"/>
          <p:nvPr/>
        </p:nvSpPr>
        <p:spPr>
          <a:xfrm>
            <a:off x="9213267" y="2733630"/>
            <a:ext cx="26877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/>
              <a:t>36</a:t>
            </a:r>
            <a:endParaRPr lang="zh-CN" altLang="en-US" sz="8000" b="1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E4D3FC8E-F1B1-4DDC-AA2F-42860D11B7F1}"/>
              </a:ext>
            </a:extLst>
          </p:cNvPr>
          <p:cNvSpPr/>
          <p:nvPr/>
        </p:nvSpPr>
        <p:spPr>
          <a:xfrm>
            <a:off x="2881745" y="3163949"/>
            <a:ext cx="1491684" cy="53010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B6B6718E-C0C0-49D4-A9EC-0E4CC9D6966A}"/>
              </a:ext>
            </a:extLst>
          </p:cNvPr>
          <p:cNvSpPr/>
          <p:nvPr/>
        </p:nvSpPr>
        <p:spPr>
          <a:xfrm>
            <a:off x="7818571" y="3163949"/>
            <a:ext cx="1491684" cy="53010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68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CA40955-DB4B-4C40-93C9-661A88D40D9B}"/>
              </a:ext>
            </a:extLst>
          </p:cNvPr>
          <p:cNvSpPr/>
          <p:nvPr/>
        </p:nvSpPr>
        <p:spPr>
          <a:xfrm>
            <a:off x="655787" y="2533072"/>
            <a:ext cx="1791855" cy="1791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6AD2B3-C4C0-403A-B99E-29F283F7B194}"/>
              </a:ext>
            </a:extLst>
          </p:cNvPr>
          <p:cNvSpPr/>
          <p:nvPr/>
        </p:nvSpPr>
        <p:spPr>
          <a:xfrm>
            <a:off x="9661231" y="2533070"/>
            <a:ext cx="1791855" cy="1791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80A1A6B-824C-4B75-B457-B902DDCC975A}"/>
              </a:ext>
            </a:extLst>
          </p:cNvPr>
          <p:cNvSpPr/>
          <p:nvPr/>
        </p:nvSpPr>
        <p:spPr>
          <a:xfrm>
            <a:off x="4849081" y="2828635"/>
            <a:ext cx="2604654" cy="12007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7F2B67-4B29-4E8F-B3CE-0D759279FC27}"/>
              </a:ext>
            </a:extLst>
          </p:cNvPr>
          <p:cNvSpPr txBox="1"/>
          <p:nvPr/>
        </p:nvSpPr>
        <p:spPr>
          <a:xfrm>
            <a:off x="581896" y="1900853"/>
            <a:ext cx="1939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472C4"/>
                </a:solidFill>
              </a:rPr>
              <a:t>输入层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CE68A66-EFB2-4961-887C-D8CB96E2434B}"/>
              </a:ext>
            </a:extLst>
          </p:cNvPr>
          <p:cNvSpPr txBox="1"/>
          <p:nvPr/>
        </p:nvSpPr>
        <p:spPr>
          <a:xfrm>
            <a:off x="5181590" y="1900853"/>
            <a:ext cx="1939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0AD47"/>
                </a:solidFill>
              </a:rPr>
              <a:t>隐藏层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EB7E30-3980-4F57-8740-F49149A59A4A}"/>
              </a:ext>
            </a:extLst>
          </p:cNvPr>
          <p:cNvSpPr txBox="1"/>
          <p:nvPr/>
        </p:nvSpPr>
        <p:spPr>
          <a:xfrm>
            <a:off x="9587340" y="1900853"/>
            <a:ext cx="1939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ED7D31"/>
                </a:solidFill>
              </a:rPr>
              <a:t>输出层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57DF32C-6A3E-48D9-8EBF-E0CDD3A97B01}"/>
              </a:ext>
            </a:extLst>
          </p:cNvPr>
          <p:cNvSpPr txBox="1"/>
          <p:nvPr/>
        </p:nvSpPr>
        <p:spPr>
          <a:xfrm>
            <a:off x="738914" y="2715159"/>
            <a:ext cx="16071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/>
              <a:t>4</a:t>
            </a:r>
            <a:endParaRPr lang="zh-CN" altLang="en-US" sz="80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47D2BA8-6CAD-4E70-AC6B-12ED650F92F5}"/>
              </a:ext>
            </a:extLst>
          </p:cNvPr>
          <p:cNvSpPr txBox="1"/>
          <p:nvPr/>
        </p:nvSpPr>
        <p:spPr>
          <a:xfrm>
            <a:off x="5015335" y="2767277"/>
            <a:ext cx="22721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/>
              <a:t>h</a:t>
            </a:r>
            <a:endParaRPr lang="zh-CN" altLang="en-US" sz="80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34C050-AC0C-434F-B683-D063D9FCA312}"/>
              </a:ext>
            </a:extLst>
          </p:cNvPr>
          <p:cNvSpPr txBox="1"/>
          <p:nvPr/>
        </p:nvSpPr>
        <p:spPr>
          <a:xfrm>
            <a:off x="9213267" y="2733630"/>
            <a:ext cx="26877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/>
              <a:t>36</a:t>
            </a:r>
            <a:endParaRPr lang="zh-CN" altLang="en-US" sz="8000" b="1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E4D3FC8E-F1B1-4DDC-AA2F-42860D11B7F1}"/>
              </a:ext>
            </a:extLst>
          </p:cNvPr>
          <p:cNvSpPr/>
          <p:nvPr/>
        </p:nvSpPr>
        <p:spPr>
          <a:xfrm>
            <a:off x="2881745" y="3163949"/>
            <a:ext cx="1491684" cy="53010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B6B6718E-C0C0-49D4-A9EC-0E4CC9D6966A}"/>
              </a:ext>
            </a:extLst>
          </p:cNvPr>
          <p:cNvSpPr/>
          <p:nvPr/>
        </p:nvSpPr>
        <p:spPr>
          <a:xfrm>
            <a:off x="7818571" y="3163949"/>
            <a:ext cx="1491684" cy="53010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9DA850-C038-40DD-B11D-4AEE28991CF9}"/>
              </a:ext>
            </a:extLst>
          </p:cNvPr>
          <p:cNvSpPr txBox="1"/>
          <p:nvPr/>
        </p:nvSpPr>
        <p:spPr>
          <a:xfrm>
            <a:off x="3017958" y="2697840"/>
            <a:ext cx="1034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</a:rPr>
              <a:t>×1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BE90B66-76EA-4BA8-A166-4C6D513BEC17}"/>
              </a:ext>
            </a:extLst>
          </p:cNvPr>
          <p:cNvSpPr txBox="1"/>
          <p:nvPr/>
        </p:nvSpPr>
        <p:spPr>
          <a:xfrm>
            <a:off x="7991744" y="2715159"/>
            <a:ext cx="1034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</a:rPr>
              <a:t>×9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142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CA40955-DB4B-4C40-93C9-661A88D40D9B}"/>
              </a:ext>
            </a:extLst>
          </p:cNvPr>
          <p:cNvSpPr/>
          <p:nvPr/>
        </p:nvSpPr>
        <p:spPr>
          <a:xfrm>
            <a:off x="655787" y="2533072"/>
            <a:ext cx="1791855" cy="1791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6AD2B3-C4C0-403A-B99E-29F283F7B194}"/>
              </a:ext>
            </a:extLst>
          </p:cNvPr>
          <p:cNvSpPr/>
          <p:nvPr/>
        </p:nvSpPr>
        <p:spPr>
          <a:xfrm>
            <a:off x="9661231" y="2533070"/>
            <a:ext cx="1791855" cy="1791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80A1A6B-824C-4B75-B457-B902DDCC975A}"/>
              </a:ext>
            </a:extLst>
          </p:cNvPr>
          <p:cNvSpPr/>
          <p:nvPr/>
        </p:nvSpPr>
        <p:spPr>
          <a:xfrm>
            <a:off x="4849081" y="2828635"/>
            <a:ext cx="2604654" cy="12007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7F2B67-4B29-4E8F-B3CE-0D759279FC27}"/>
              </a:ext>
            </a:extLst>
          </p:cNvPr>
          <p:cNvSpPr txBox="1"/>
          <p:nvPr/>
        </p:nvSpPr>
        <p:spPr>
          <a:xfrm>
            <a:off x="581896" y="1900853"/>
            <a:ext cx="1939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472C4"/>
                </a:solidFill>
              </a:rPr>
              <a:t>输入层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CE68A66-EFB2-4961-887C-D8CB96E2434B}"/>
              </a:ext>
            </a:extLst>
          </p:cNvPr>
          <p:cNvSpPr txBox="1"/>
          <p:nvPr/>
        </p:nvSpPr>
        <p:spPr>
          <a:xfrm>
            <a:off x="5181590" y="1900853"/>
            <a:ext cx="1939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0AD47"/>
                </a:solidFill>
              </a:rPr>
              <a:t>隐藏层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EB7E30-3980-4F57-8740-F49149A59A4A}"/>
              </a:ext>
            </a:extLst>
          </p:cNvPr>
          <p:cNvSpPr txBox="1"/>
          <p:nvPr/>
        </p:nvSpPr>
        <p:spPr>
          <a:xfrm>
            <a:off x="9587340" y="1900853"/>
            <a:ext cx="1939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ED7D31"/>
                </a:solidFill>
              </a:rPr>
              <a:t>输出层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57DF32C-6A3E-48D9-8EBF-E0CDD3A97B01}"/>
              </a:ext>
            </a:extLst>
          </p:cNvPr>
          <p:cNvSpPr txBox="1"/>
          <p:nvPr/>
        </p:nvSpPr>
        <p:spPr>
          <a:xfrm>
            <a:off x="738914" y="2715159"/>
            <a:ext cx="16071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/>
              <a:t>4</a:t>
            </a:r>
            <a:endParaRPr lang="zh-CN" altLang="en-US" sz="80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47D2BA8-6CAD-4E70-AC6B-12ED650F92F5}"/>
              </a:ext>
            </a:extLst>
          </p:cNvPr>
          <p:cNvSpPr txBox="1"/>
          <p:nvPr/>
        </p:nvSpPr>
        <p:spPr>
          <a:xfrm>
            <a:off x="5015335" y="2767277"/>
            <a:ext cx="22721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/>
              <a:t>h</a:t>
            </a:r>
            <a:endParaRPr lang="zh-CN" altLang="en-US" sz="80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34C050-AC0C-434F-B683-D063D9FCA312}"/>
              </a:ext>
            </a:extLst>
          </p:cNvPr>
          <p:cNvSpPr txBox="1"/>
          <p:nvPr/>
        </p:nvSpPr>
        <p:spPr>
          <a:xfrm>
            <a:off x="9213267" y="2733630"/>
            <a:ext cx="26877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/>
              <a:t>36</a:t>
            </a:r>
            <a:endParaRPr lang="zh-CN" altLang="en-US" sz="8000" b="1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E4D3FC8E-F1B1-4DDC-AA2F-42860D11B7F1}"/>
              </a:ext>
            </a:extLst>
          </p:cNvPr>
          <p:cNvSpPr/>
          <p:nvPr/>
        </p:nvSpPr>
        <p:spPr>
          <a:xfrm>
            <a:off x="2881745" y="3163949"/>
            <a:ext cx="1491684" cy="53010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B6B6718E-C0C0-49D4-A9EC-0E4CC9D6966A}"/>
              </a:ext>
            </a:extLst>
          </p:cNvPr>
          <p:cNvSpPr/>
          <p:nvPr/>
        </p:nvSpPr>
        <p:spPr>
          <a:xfrm>
            <a:off x="7818571" y="3163949"/>
            <a:ext cx="1491684" cy="53010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9DA850-C038-40DD-B11D-4AEE28991CF9}"/>
              </a:ext>
            </a:extLst>
          </p:cNvPr>
          <p:cNvSpPr txBox="1"/>
          <p:nvPr/>
        </p:nvSpPr>
        <p:spPr>
          <a:xfrm>
            <a:off x="3017958" y="2697840"/>
            <a:ext cx="1034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</a:rPr>
              <a:t>w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BE90B66-76EA-4BA8-A166-4C6D513BEC17}"/>
              </a:ext>
            </a:extLst>
          </p:cNvPr>
          <p:cNvSpPr txBox="1"/>
          <p:nvPr/>
        </p:nvSpPr>
        <p:spPr>
          <a:xfrm>
            <a:off x="7991744" y="2715159"/>
            <a:ext cx="1034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</a:rPr>
              <a:t>w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490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B0AAB9EC-8964-419A-9B05-86F94AB892A8}"/>
              </a:ext>
            </a:extLst>
          </p:cNvPr>
          <p:cNvSpPr/>
          <p:nvPr/>
        </p:nvSpPr>
        <p:spPr>
          <a:xfrm>
            <a:off x="4477326" y="1903653"/>
            <a:ext cx="1250205" cy="1250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DE8FA1-A1BB-4C72-A465-9DEFD262E56A}"/>
              </a:ext>
            </a:extLst>
          </p:cNvPr>
          <p:cNvSpPr txBox="1"/>
          <p:nvPr/>
        </p:nvSpPr>
        <p:spPr>
          <a:xfrm>
            <a:off x="4605972" y="1974566"/>
            <a:ext cx="992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x</a:t>
            </a:r>
            <a:endParaRPr lang="zh-CN" altLang="en-US" sz="6000" b="1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4936B35-9BEB-4819-B026-D76081F996CA}"/>
              </a:ext>
            </a:extLst>
          </p:cNvPr>
          <p:cNvSpPr/>
          <p:nvPr/>
        </p:nvSpPr>
        <p:spPr>
          <a:xfrm>
            <a:off x="755076" y="1883204"/>
            <a:ext cx="1244933" cy="12449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DA945C-354D-4CE3-A3D9-0C65D9532B28}"/>
              </a:ext>
            </a:extLst>
          </p:cNvPr>
          <p:cNvSpPr txBox="1"/>
          <p:nvPr/>
        </p:nvSpPr>
        <p:spPr>
          <a:xfrm>
            <a:off x="836061" y="1991062"/>
            <a:ext cx="10829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h</a:t>
            </a:r>
            <a:endParaRPr lang="zh-CN" altLang="en-US" sz="60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99F387-DBF5-4A92-895D-418112132A11}"/>
              </a:ext>
            </a:extLst>
          </p:cNvPr>
          <p:cNvSpPr txBox="1"/>
          <p:nvPr/>
        </p:nvSpPr>
        <p:spPr>
          <a:xfrm>
            <a:off x="2011386" y="1997838"/>
            <a:ext cx="2454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= </a:t>
            </a:r>
            <a:r>
              <a:rPr lang="en-US" altLang="zh-CN" sz="6000" b="1" dirty="0">
                <a:solidFill>
                  <a:srgbClr val="FF0000"/>
                </a:solidFill>
              </a:rPr>
              <a:t>w</a:t>
            </a:r>
            <a:r>
              <a:rPr lang="en-US" altLang="zh-CN" sz="6000" b="1" dirty="0"/>
              <a:t> ×</a:t>
            </a:r>
            <a:endParaRPr lang="zh-CN" altLang="en-US" sz="60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0B6727-966E-487C-8077-C35290A23C0E}"/>
              </a:ext>
            </a:extLst>
          </p:cNvPr>
          <p:cNvSpPr/>
          <p:nvPr/>
        </p:nvSpPr>
        <p:spPr>
          <a:xfrm>
            <a:off x="755075" y="3918833"/>
            <a:ext cx="1244934" cy="12449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564167-F032-4BDA-B748-6FA40D01F3CC}"/>
              </a:ext>
            </a:extLst>
          </p:cNvPr>
          <p:cNvSpPr txBox="1"/>
          <p:nvPr/>
        </p:nvSpPr>
        <p:spPr>
          <a:xfrm>
            <a:off x="717229" y="3918833"/>
            <a:ext cx="13206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y</a:t>
            </a:r>
            <a:endParaRPr lang="zh-CN" altLang="en-US" sz="60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C8BF41-6E4D-4A74-8AC7-28F88938CF46}"/>
              </a:ext>
            </a:extLst>
          </p:cNvPr>
          <p:cNvSpPr txBox="1"/>
          <p:nvPr/>
        </p:nvSpPr>
        <p:spPr>
          <a:xfrm>
            <a:off x="2011386" y="4033468"/>
            <a:ext cx="2454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= </a:t>
            </a:r>
            <a:r>
              <a:rPr lang="en-US" altLang="zh-CN" sz="6000" b="1" dirty="0">
                <a:solidFill>
                  <a:srgbClr val="FF0000"/>
                </a:solidFill>
              </a:rPr>
              <a:t>w</a:t>
            </a:r>
            <a:r>
              <a:rPr lang="en-US" altLang="zh-CN" sz="6000" b="1" dirty="0"/>
              <a:t> ×</a:t>
            </a:r>
            <a:endParaRPr lang="zh-CN" altLang="en-US" sz="6000" b="1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293C351-DB35-4B12-982E-A0190A4DA0D6}"/>
              </a:ext>
            </a:extLst>
          </p:cNvPr>
          <p:cNvSpPr/>
          <p:nvPr/>
        </p:nvSpPr>
        <p:spPr>
          <a:xfrm>
            <a:off x="4465949" y="3918834"/>
            <a:ext cx="1244933" cy="12449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7AF9153-F513-4157-8BB2-AE73B6508059}"/>
              </a:ext>
            </a:extLst>
          </p:cNvPr>
          <p:cNvSpPr txBox="1"/>
          <p:nvPr/>
        </p:nvSpPr>
        <p:spPr>
          <a:xfrm>
            <a:off x="4546934" y="4026692"/>
            <a:ext cx="10829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h</a:t>
            </a:r>
            <a:endParaRPr lang="zh-CN" altLang="en-US" sz="60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9D2DA97-A8DC-4C37-962B-77F039338553}"/>
              </a:ext>
            </a:extLst>
          </p:cNvPr>
          <p:cNvSpPr txBox="1"/>
          <p:nvPr/>
        </p:nvSpPr>
        <p:spPr>
          <a:xfrm>
            <a:off x="8617527" y="3024767"/>
            <a:ext cx="3260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/>
              <a:t>（公式一）</a:t>
            </a:r>
          </a:p>
        </p:txBody>
      </p:sp>
    </p:spTree>
    <p:extLst>
      <p:ext uri="{BB962C8B-B14F-4D97-AF65-F5344CB8AC3E}">
        <p14:creationId xmlns:p14="http://schemas.microsoft.com/office/powerpoint/2010/main" val="338512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D99F387-DBF5-4A92-895D-418112132A11}"/>
              </a:ext>
            </a:extLst>
          </p:cNvPr>
          <p:cNvSpPr txBox="1"/>
          <p:nvPr/>
        </p:nvSpPr>
        <p:spPr>
          <a:xfrm>
            <a:off x="2000008" y="1997838"/>
            <a:ext cx="6405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/>
              <a:t>= f ( </a:t>
            </a:r>
            <a:r>
              <a:rPr lang="en-US" altLang="zh-CN" sz="6000" b="1" dirty="0">
                <a:solidFill>
                  <a:srgbClr val="FF0000"/>
                </a:solidFill>
              </a:rPr>
              <a:t>w</a:t>
            </a:r>
            <a:r>
              <a:rPr lang="en-US" altLang="zh-CN" sz="6000" b="1" dirty="0"/>
              <a:t> ×        + b )</a:t>
            </a:r>
            <a:endParaRPr lang="zh-CN" altLang="en-US" sz="6000" b="1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B0AAB9EC-8964-419A-9B05-86F94AB892A8}"/>
              </a:ext>
            </a:extLst>
          </p:cNvPr>
          <p:cNvSpPr/>
          <p:nvPr/>
        </p:nvSpPr>
        <p:spPr>
          <a:xfrm>
            <a:off x="5290543" y="1883204"/>
            <a:ext cx="1250205" cy="1250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DE8FA1-A1BB-4C72-A465-9DEFD262E56A}"/>
              </a:ext>
            </a:extLst>
          </p:cNvPr>
          <p:cNvSpPr txBox="1"/>
          <p:nvPr/>
        </p:nvSpPr>
        <p:spPr>
          <a:xfrm>
            <a:off x="5419189" y="1954117"/>
            <a:ext cx="992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x</a:t>
            </a:r>
            <a:endParaRPr lang="zh-CN" altLang="en-US" sz="6000" b="1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4936B35-9BEB-4819-B026-D76081F996CA}"/>
              </a:ext>
            </a:extLst>
          </p:cNvPr>
          <p:cNvSpPr/>
          <p:nvPr/>
        </p:nvSpPr>
        <p:spPr>
          <a:xfrm>
            <a:off x="755076" y="1883204"/>
            <a:ext cx="1244933" cy="12449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DA945C-354D-4CE3-A3D9-0C65D9532B28}"/>
              </a:ext>
            </a:extLst>
          </p:cNvPr>
          <p:cNvSpPr txBox="1"/>
          <p:nvPr/>
        </p:nvSpPr>
        <p:spPr>
          <a:xfrm>
            <a:off x="836061" y="1991062"/>
            <a:ext cx="10829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h</a:t>
            </a:r>
            <a:endParaRPr lang="zh-CN" altLang="en-US" sz="60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0B6727-966E-487C-8077-C35290A23C0E}"/>
              </a:ext>
            </a:extLst>
          </p:cNvPr>
          <p:cNvSpPr/>
          <p:nvPr/>
        </p:nvSpPr>
        <p:spPr>
          <a:xfrm>
            <a:off x="755075" y="3918833"/>
            <a:ext cx="1244934" cy="12449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564167-F032-4BDA-B748-6FA40D01F3CC}"/>
              </a:ext>
            </a:extLst>
          </p:cNvPr>
          <p:cNvSpPr txBox="1"/>
          <p:nvPr/>
        </p:nvSpPr>
        <p:spPr>
          <a:xfrm>
            <a:off x="717229" y="3918833"/>
            <a:ext cx="13206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y</a:t>
            </a:r>
            <a:endParaRPr lang="zh-CN" altLang="en-US" sz="60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B777EC-60D1-41D9-8DD5-4847ACAA37EE}"/>
              </a:ext>
            </a:extLst>
          </p:cNvPr>
          <p:cNvSpPr txBox="1"/>
          <p:nvPr/>
        </p:nvSpPr>
        <p:spPr>
          <a:xfrm>
            <a:off x="8617527" y="3024767"/>
            <a:ext cx="3260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/>
              <a:t>（公式二）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C8BF41-6E4D-4A74-8AC7-28F88938CF46}"/>
              </a:ext>
            </a:extLst>
          </p:cNvPr>
          <p:cNvSpPr txBox="1"/>
          <p:nvPr/>
        </p:nvSpPr>
        <p:spPr>
          <a:xfrm>
            <a:off x="2011386" y="4033468"/>
            <a:ext cx="7649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/>
              <a:t>= f ( </a:t>
            </a:r>
            <a:r>
              <a:rPr lang="en-US" altLang="zh-CN" sz="6000" b="1" dirty="0">
                <a:solidFill>
                  <a:srgbClr val="FF0000"/>
                </a:solidFill>
              </a:rPr>
              <a:t>w</a:t>
            </a:r>
            <a:r>
              <a:rPr lang="en-US" altLang="zh-CN" sz="6000" b="1" dirty="0"/>
              <a:t> ×        + b )</a:t>
            </a:r>
            <a:endParaRPr lang="zh-CN" altLang="en-US" sz="6000" b="1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293C351-DB35-4B12-982E-A0190A4DA0D6}"/>
              </a:ext>
            </a:extLst>
          </p:cNvPr>
          <p:cNvSpPr/>
          <p:nvPr/>
        </p:nvSpPr>
        <p:spPr>
          <a:xfrm>
            <a:off x="5295815" y="3918834"/>
            <a:ext cx="1244933" cy="12449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7AF9153-F513-4157-8BB2-AE73B6508059}"/>
              </a:ext>
            </a:extLst>
          </p:cNvPr>
          <p:cNvSpPr txBox="1"/>
          <p:nvPr/>
        </p:nvSpPr>
        <p:spPr>
          <a:xfrm>
            <a:off x="5376800" y="4026692"/>
            <a:ext cx="10829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h</a:t>
            </a:r>
            <a:endParaRPr lang="zh-CN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94733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D99F387-DBF5-4A92-895D-418112132A11}"/>
              </a:ext>
            </a:extLst>
          </p:cNvPr>
          <p:cNvSpPr txBox="1"/>
          <p:nvPr/>
        </p:nvSpPr>
        <p:spPr>
          <a:xfrm>
            <a:off x="2000008" y="1997838"/>
            <a:ext cx="6405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/>
              <a:t>= f ( </a:t>
            </a:r>
            <a:r>
              <a:rPr lang="en-US" altLang="zh-CN" sz="6000" b="1" dirty="0">
                <a:solidFill>
                  <a:srgbClr val="FF0000"/>
                </a:solidFill>
              </a:rPr>
              <a:t>w</a:t>
            </a:r>
            <a:r>
              <a:rPr lang="en-US" altLang="zh-CN" sz="6000" b="1" dirty="0"/>
              <a:t> ×        + b )</a:t>
            </a:r>
            <a:endParaRPr lang="zh-CN" altLang="en-US" sz="6000" b="1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B0AAB9EC-8964-419A-9B05-86F94AB892A8}"/>
              </a:ext>
            </a:extLst>
          </p:cNvPr>
          <p:cNvSpPr/>
          <p:nvPr/>
        </p:nvSpPr>
        <p:spPr>
          <a:xfrm>
            <a:off x="5290543" y="1883204"/>
            <a:ext cx="1250205" cy="1250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DE8FA1-A1BB-4C72-A465-9DEFD262E56A}"/>
              </a:ext>
            </a:extLst>
          </p:cNvPr>
          <p:cNvSpPr txBox="1"/>
          <p:nvPr/>
        </p:nvSpPr>
        <p:spPr>
          <a:xfrm>
            <a:off x="5419189" y="1954117"/>
            <a:ext cx="992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x</a:t>
            </a:r>
            <a:endParaRPr lang="zh-CN" altLang="en-US" sz="6000" b="1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4936B35-9BEB-4819-B026-D76081F996CA}"/>
              </a:ext>
            </a:extLst>
          </p:cNvPr>
          <p:cNvSpPr/>
          <p:nvPr/>
        </p:nvSpPr>
        <p:spPr>
          <a:xfrm>
            <a:off x="755076" y="1883204"/>
            <a:ext cx="1244933" cy="12449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DA945C-354D-4CE3-A3D9-0C65D9532B28}"/>
              </a:ext>
            </a:extLst>
          </p:cNvPr>
          <p:cNvSpPr txBox="1"/>
          <p:nvPr/>
        </p:nvSpPr>
        <p:spPr>
          <a:xfrm>
            <a:off x="836061" y="1991062"/>
            <a:ext cx="10829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h</a:t>
            </a:r>
            <a:endParaRPr lang="zh-CN" altLang="en-US" sz="60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0B6727-966E-487C-8077-C35290A23C0E}"/>
              </a:ext>
            </a:extLst>
          </p:cNvPr>
          <p:cNvSpPr/>
          <p:nvPr/>
        </p:nvSpPr>
        <p:spPr>
          <a:xfrm>
            <a:off x="755075" y="3918833"/>
            <a:ext cx="1244934" cy="12449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564167-F032-4BDA-B748-6FA40D01F3CC}"/>
              </a:ext>
            </a:extLst>
          </p:cNvPr>
          <p:cNvSpPr txBox="1"/>
          <p:nvPr/>
        </p:nvSpPr>
        <p:spPr>
          <a:xfrm>
            <a:off x="717229" y="3918833"/>
            <a:ext cx="13206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y</a:t>
            </a:r>
            <a:endParaRPr lang="zh-CN" altLang="en-US" sz="60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C8BF41-6E4D-4A74-8AC7-28F88938CF46}"/>
              </a:ext>
            </a:extLst>
          </p:cNvPr>
          <p:cNvSpPr txBox="1"/>
          <p:nvPr/>
        </p:nvSpPr>
        <p:spPr>
          <a:xfrm>
            <a:off x="2011386" y="4033468"/>
            <a:ext cx="7649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/>
              <a:t>= f ( </a:t>
            </a:r>
            <a:r>
              <a:rPr lang="en-US" altLang="zh-CN" sz="6000" b="1" dirty="0">
                <a:solidFill>
                  <a:srgbClr val="FF0000"/>
                </a:solidFill>
              </a:rPr>
              <a:t>w</a:t>
            </a:r>
            <a:r>
              <a:rPr lang="en-US" altLang="zh-CN" sz="6000" b="1" dirty="0"/>
              <a:t> ×        + b )</a:t>
            </a:r>
            <a:endParaRPr lang="zh-CN" altLang="en-US" sz="6000" b="1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293C351-DB35-4B12-982E-A0190A4DA0D6}"/>
              </a:ext>
            </a:extLst>
          </p:cNvPr>
          <p:cNvSpPr/>
          <p:nvPr/>
        </p:nvSpPr>
        <p:spPr>
          <a:xfrm>
            <a:off x="5295815" y="3918834"/>
            <a:ext cx="1244933" cy="12449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7AF9153-F513-4157-8BB2-AE73B6508059}"/>
              </a:ext>
            </a:extLst>
          </p:cNvPr>
          <p:cNvSpPr txBox="1"/>
          <p:nvPr/>
        </p:nvSpPr>
        <p:spPr>
          <a:xfrm>
            <a:off x="5376800" y="4026692"/>
            <a:ext cx="10829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/>
              <a:t>h</a:t>
            </a:r>
            <a:endParaRPr lang="zh-CN" altLang="en-US" sz="6000" b="1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F2E06BB-61C9-44CF-8916-C501A911C0CA}"/>
              </a:ext>
            </a:extLst>
          </p:cNvPr>
          <p:cNvSpPr/>
          <p:nvPr/>
        </p:nvSpPr>
        <p:spPr>
          <a:xfrm>
            <a:off x="7361382" y="1883204"/>
            <a:ext cx="766618" cy="3280563"/>
          </a:xfrm>
          <a:prstGeom prst="roundRect">
            <a:avLst/>
          </a:prstGeom>
          <a:solidFill>
            <a:schemeClr val="accent3">
              <a:alpha val="97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87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7DFE726A-A4E4-4373-BFA2-E4244D143803}"/>
              </a:ext>
            </a:extLst>
          </p:cNvPr>
          <p:cNvGrpSpPr/>
          <p:nvPr/>
        </p:nvGrpSpPr>
        <p:grpSpPr>
          <a:xfrm>
            <a:off x="4119689" y="388262"/>
            <a:ext cx="1985549" cy="1015666"/>
            <a:chOff x="637580" y="499099"/>
            <a:chExt cx="1985549" cy="1015666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6366DF4F-D4EE-44A6-92E3-55EB950AA3ED}"/>
                </a:ext>
              </a:extLst>
            </p:cNvPr>
            <p:cNvSpPr/>
            <p:nvPr/>
          </p:nvSpPr>
          <p:spPr>
            <a:xfrm>
              <a:off x="1133763" y="592091"/>
              <a:ext cx="922674" cy="922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86A78578-27C1-4E7F-B509-130ABA26771A}"/>
                </a:ext>
              </a:extLst>
            </p:cNvPr>
            <p:cNvSpPr txBox="1"/>
            <p:nvPr/>
          </p:nvSpPr>
          <p:spPr>
            <a:xfrm>
              <a:off x="637580" y="499099"/>
              <a:ext cx="198554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/>
                <a:t>x</a:t>
              </a:r>
              <a:r>
                <a:rPr lang="en-US" altLang="zh-CN" sz="3200" b="1" dirty="0"/>
                <a:t>1</a:t>
              </a:r>
              <a:endParaRPr lang="zh-CN" altLang="en-US" sz="6000" b="1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3DAFD2F-9E1D-489E-B273-1899E47B450E}"/>
              </a:ext>
            </a:extLst>
          </p:cNvPr>
          <p:cNvGrpSpPr/>
          <p:nvPr/>
        </p:nvGrpSpPr>
        <p:grpSpPr>
          <a:xfrm>
            <a:off x="6815122" y="388262"/>
            <a:ext cx="1082962" cy="1015664"/>
            <a:chOff x="2900893" y="499098"/>
            <a:chExt cx="1082962" cy="1015664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DDD8647D-C128-4273-BCCE-158CC6C93912}"/>
                </a:ext>
              </a:extLst>
            </p:cNvPr>
            <p:cNvSpPr/>
            <p:nvPr/>
          </p:nvSpPr>
          <p:spPr>
            <a:xfrm>
              <a:off x="2981039" y="592091"/>
              <a:ext cx="922671" cy="92267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19ED97B-9053-4615-A5F9-4AE51EF457E5}"/>
                </a:ext>
              </a:extLst>
            </p:cNvPr>
            <p:cNvSpPr txBox="1"/>
            <p:nvPr/>
          </p:nvSpPr>
          <p:spPr>
            <a:xfrm>
              <a:off x="2900893" y="499098"/>
              <a:ext cx="10829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/>
                <a:t>h</a:t>
              </a:r>
              <a:r>
                <a:rPr lang="en-US" altLang="zh-CN" sz="3200" b="1" dirty="0"/>
                <a:t>1</a:t>
              </a:r>
              <a:endParaRPr lang="zh-CN" altLang="en-US" sz="6000" b="1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D1E09BF-2FD8-4FF0-B12A-A9958B3B2088}"/>
              </a:ext>
            </a:extLst>
          </p:cNvPr>
          <p:cNvGrpSpPr/>
          <p:nvPr/>
        </p:nvGrpSpPr>
        <p:grpSpPr>
          <a:xfrm>
            <a:off x="8996892" y="307416"/>
            <a:ext cx="1320626" cy="1096509"/>
            <a:chOff x="4341765" y="418252"/>
            <a:chExt cx="1320626" cy="109650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3FC7CBC-2CC6-462A-99F0-E58060A57FB8}"/>
                </a:ext>
              </a:extLst>
            </p:cNvPr>
            <p:cNvSpPr/>
            <p:nvPr/>
          </p:nvSpPr>
          <p:spPr>
            <a:xfrm>
              <a:off x="4516148" y="592091"/>
              <a:ext cx="964763" cy="92267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6CD49E0-FE11-4985-A7DA-74CD22828984}"/>
                </a:ext>
              </a:extLst>
            </p:cNvPr>
            <p:cNvSpPr txBox="1"/>
            <p:nvPr/>
          </p:nvSpPr>
          <p:spPr>
            <a:xfrm>
              <a:off x="4341765" y="418252"/>
              <a:ext cx="13206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/>
                <a:t>y</a:t>
              </a:r>
              <a:r>
                <a:rPr lang="en-US" altLang="zh-CN" sz="3200" b="1" dirty="0"/>
                <a:t>1</a:t>
              </a:r>
              <a:endParaRPr lang="zh-CN" altLang="en-US" sz="6000" b="1" dirty="0"/>
            </a:p>
          </p:txBody>
        </p:sp>
      </p:grpSp>
      <p:sp>
        <p:nvSpPr>
          <p:cNvPr id="12" name="箭头: 右 11">
            <a:extLst>
              <a:ext uri="{FF2B5EF4-FFF2-40B4-BE49-F238E27FC236}">
                <a16:creationId xmlns:a16="http://schemas.microsoft.com/office/drawing/2014/main" id="{C9697485-23E7-4742-8C88-DDE6C76FE5CC}"/>
              </a:ext>
            </a:extLst>
          </p:cNvPr>
          <p:cNvSpPr/>
          <p:nvPr/>
        </p:nvSpPr>
        <p:spPr>
          <a:xfrm>
            <a:off x="5785107" y="716297"/>
            <a:ext cx="783454" cy="4525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FA85DF42-8612-43BF-AD94-4B24B6793B48}"/>
              </a:ext>
            </a:extLst>
          </p:cNvPr>
          <p:cNvSpPr/>
          <p:nvPr/>
        </p:nvSpPr>
        <p:spPr>
          <a:xfrm>
            <a:off x="8121788" y="716297"/>
            <a:ext cx="783454" cy="4525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29132BD-3B35-4640-A87F-2823FA414047}"/>
              </a:ext>
            </a:extLst>
          </p:cNvPr>
          <p:cNvSpPr txBox="1"/>
          <p:nvPr/>
        </p:nvSpPr>
        <p:spPr>
          <a:xfrm>
            <a:off x="1511074" y="648472"/>
            <a:ext cx="2253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/>
              <a:t>第一条数据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D3DC94F-3989-4CC0-9EDA-2A89395BD0EC}"/>
              </a:ext>
            </a:extLst>
          </p:cNvPr>
          <p:cNvGrpSpPr/>
          <p:nvPr/>
        </p:nvGrpSpPr>
        <p:grpSpPr>
          <a:xfrm>
            <a:off x="4119689" y="1731960"/>
            <a:ext cx="1985549" cy="1015666"/>
            <a:chOff x="637580" y="499099"/>
            <a:chExt cx="1985549" cy="1015666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3A23C3A2-FB3F-4632-9757-3F74C8493E6E}"/>
                </a:ext>
              </a:extLst>
            </p:cNvPr>
            <p:cNvSpPr/>
            <p:nvPr/>
          </p:nvSpPr>
          <p:spPr>
            <a:xfrm>
              <a:off x="1133763" y="592091"/>
              <a:ext cx="922674" cy="922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FD3DE80-8381-42E3-8865-DC7C03DC7126}"/>
                </a:ext>
              </a:extLst>
            </p:cNvPr>
            <p:cNvSpPr txBox="1"/>
            <p:nvPr/>
          </p:nvSpPr>
          <p:spPr>
            <a:xfrm>
              <a:off x="637580" y="499099"/>
              <a:ext cx="198554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/>
                <a:t>x</a:t>
              </a:r>
              <a:r>
                <a:rPr lang="en-US" altLang="zh-CN" sz="3200" b="1" dirty="0"/>
                <a:t>2</a:t>
              </a:r>
              <a:endParaRPr lang="zh-CN" altLang="en-US" sz="6000" b="1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3786917-9993-4029-A456-556F33840979}"/>
              </a:ext>
            </a:extLst>
          </p:cNvPr>
          <p:cNvGrpSpPr/>
          <p:nvPr/>
        </p:nvGrpSpPr>
        <p:grpSpPr>
          <a:xfrm>
            <a:off x="6815122" y="1731960"/>
            <a:ext cx="1082962" cy="1015664"/>
            <a:chOff x="2900893" y="499098"/>
            <a:chExt cx="1082962" cy="1015664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29E3D2EB-766C-40F6-A350-615D90E9D478}"/>
                </a:ext>
              </a:extLst>
            </p:cNvPr>
            <p:cNvSpPr/>
            <p:nvPr/>
          </p:nvSpPr>
          <p:spPr>
            <a:xfrm>
              <a:off x="2981039" y="592091"/>
              <a:ext cx="922671" cy="92267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4DA8360-C236-4A17-865C-71FC2C35BFDF}"/>
                </a:ext>
              </a:extLst>
            </p:cNvPr>
            <p:cNvSpPr txBox="1"/>
            <p:nvPr/>
          </p:nvSpPr>
          <p:spPr>
            <a:xfrm>
              <a:off x="2900893" y="499098"/>
              <a:ext cx="10829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/>
                <a:t>h</a:t>
              </a:r>
              <a:r>
                <a:rPr lang="en-US" altLang="zh-CN" sz="3200" b="1" dirty="0"/>
                <a:t>2</a:t>
              </a:r>
              <a:endParaRPr lang="zh-CN" altLang="en-US" sz="6000" b="1" dirty="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13EF300-C4A5-446A-AF43-FCD70CE0EF74}"/>
              </a:ext>
            </a:extLst>
          </p:cNvPr>
          <p:cNvGrpSpPr/>
          <p:nvPr/>
        </p:nvGrpSpPr>
        <p:grpSpPr>
          <a:xfrm>
            <a:off x="8996892" y="1651114"/>
            <a:ext cx="1320626" cy="1096509"/>
            <a:chOff x="4341765" y="418252"/>
            <a:chExt cx="1320626" cy="1096509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972B396-79CC-4C30-8B13-E3BA5C8829D2}"/>
                </a:ext>
              </a:extLst>
            </p:cNvPr>
            <p:cNvSpPr/>
            <p:nvPr/>
          </p:nvSpPr>
          <p:spPr>
            <a:xfrm>
              <a:off x="4516148" y="592091"/>
              <a:ext cx="964763" cy="92267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EFCCF71-525B-4274-97BA-5CE9E0E3ACF7}"/>
                </a:ext>
              </a:extLst>
            </p:cNvPr>
            <p:cNvSpPr txBox="1"/>
            <p:nvPr/>
          </p:nvSpPr>
          <p:spPr>
            <a:xfrm>
              <a:off x="4341765" y="418252"/>
              <a:ext cx="13206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/>
                <a:t>y</a:t>
              </a:r>
              <a:r>
                <a:rPr lang="en-US" altLang="zh-CN" sz="3200" b="1" dirty="0"/>
                <a:t>2</a:t>
              </a:r>
              <a:endParaRPr lang="zh-CN" altLang="en-US" sz="6000" b="1" dirty="0"/>
            </a:p>
          </p:txBody>
        </p:sp>
      </p:grpSp>
      <p:sp>
        <p:nvSpPr>
          <p:cNvPr id="27" name="箭头: 右 26">
            <a:extLst>
              <a:ext uri="{FF2B5EF4-FFF2-40B4-BE49-F238E27FC236}">
                <a16:creationId xmlns:a16="http://schemas.microsoft.com/office/drawing/2014/main" id="{BF0FB874-1178-408D-AA11-1835737BB753}"/>
              </a:ext>
            </a:extLst>
          </p:cNvPr>
          <p:cNvSpPr/>
          <p:nvPr/>
        </p:nvSpPr>
        <p:spPr>
          <a:xfrm>
            <a:off x="5785107" y="2059995"/>
            <a:ext cx="783454" cy="4525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B7475A03-E187-473D-BEFD-7C76F9CC49A7}"/>
              </a:ext>
            </a:extLst>
          </p:cNvPr>
          <p:cNvSpPr/>
          <p:nvPr/>
        </p:nvSpPr>
        <p:spPr>
          <a:xfrm>
            <a:off x="8121788" y="2059995"/>
            <a:ext cx="783454" cy="4525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1DBB72E-6613-4C6C-B85C-860EAD85B2C8}"/>
              </a:ext>
            </a:extLst>
          </p:cNvPr>
          <p:cNvSpPr txBox="1"/>
          <p:nvPr/>
        </p:nvSpPr>
        <p:spPr>
          <a:xfrm>
            <a:off x="1514793" y="1993899"/>
            <a:ext cx="2253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/>
              <a:t>第二条数据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15B53C0-AC2D-473B-BD56-37357FFDCACD}"/>
              </a:ext>
            </a:extLst>
          </p:cNvPr>
          <p:cNvGrpSpPr/>
          <p:nvPr/>
        </p:nvGrpSpPr>
        <p:grpSpPr>
          <a:xfrm>
            <a:off x="4119689" y="3985826"/>
            <a:ext cx="1985549" cy="1015666"/>
            <a:chOff x="637580" y="499099"/>
            <a:chExt cx="1985549" cy="1015666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E9EC0E3B-CE2D-4A69-A20A-C371C5FFDD51}"/>
                </a:ext>
              </a:extLst>
            </p:cNvPr>
            <p:cNvSpPr/>
            <p:nvPr/>
          </p:nvSpPr>
          <p:spPr>
            <a:xfrm>
              <a:off x="1133763" y="592091"/>
              <a:ext cx="922674" cy="922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8B180CA-92A4-47AA-BFC4-70BE4940B649}"/>
                </a:ext>
              </a:extLst>
            </p:cNvPr>
            <p:cNvSpPr txBox="1"/>
            <p:nvPr/>
          </p:nvSpPr>
          <p:spPr>
            <a:xfrm>
              <a:off x="637580" y="499099"/>
              <a:ext cx="198554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 err="1"/>
                <a:t>x</a:t>
              </a:r>
              <a:r>
                <a:rPr lang="en-US" altLang="zh-CN" sz="3200" b="1" dirty="0" err="1"/>
                <a:t>n</a:t>
              </a:r>
              <a:endParaRPr lang="zh-CN" altLang="en-US" sz="6000" b="1" dirty="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5A65A3EB-6451-426E-A644-6A5FED5BEB23}"/>
              </a:ext>
            </a:extLst>
          </p:cNvPr>
          <p:cNvGrpSpPr/>
          <p:nvPr/>
        </p:nvGrpSpPr>
        <p:grpSpPr>
          <a:xfrm>
            <a:off x="6815122" y="3985826"/>
            <a:ext cx="1082962" cy="1015664"/>
            <a:chOff x="2900893" y="499098"/>
            <a:chExt cx="1082962" cy="1015664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DB79A011-DCA1-4424-84B2-C9F6A9C8F258}"/>
                </a:ext>
              </a:extLst>
            </p:cNvPr>
            <p:cNvSpPr/>
            <p:nvPr/>
          </p:nvSpPr>
          <p:spPr>
            <a:xfrm>
              <a:off x="2981039" y="592091"/>
              <a:ext cx="922671" cy="92267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0F9F791-06F9-4674-8876-583EBD3EF67E}"/>
                </a:ext>
              </a:extLst>
            </p:cNvPr>
            <p:cNvSpPr txBox="1"/>
            <p:nvPr/>
          </p:nvSpPr>
          <p:spPr>
            <a:xfrm>
              <a:off x="2900893" y="499098"/>
              <a:ext cx="10829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 err="1"/>
                <a:t>h</a:t>
              </a:r>
              <a:r>
                <a:rPr lang="en-US" altLang="zh-CN" sz="3200" b="1" dirty="0" err="1"/>
                <a:t>n</a:t>
              </a:r>
              <a:endParaRPr lang="zh-CN" altLang="en-US" sz="6000" b="1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70293ED-FDF6-4410-BF79-CC7548587599}"/>
              </a:ext>
            </a:extLst>
          </p:cNvPr>
          <p:cNvGrpSpPr/>
          <p:nvPr/>
        </p:nvGrpSpPr>
        <p:grpSpPr>
          <a:xfrm>
            <a:off x="8996892" y="3904980"/>
            <a:ext cx="1320626" cy="1096509"/>
            <a:chOff x="4341765" y="418252"/>
            <a:chExt cx="1320626" cy="1096509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20B1E0F-3B1E-457C-94AC-7E7330A86431}"/>
                </a:ext>
              </a:extLst>
            </p:cNvPr>
            <p:cNvSpPr/>
            <p:nvPr/>
          </p:nvSpPr>
          <p:spPr>
            <a:xfrm>
              <a:off x="4516148" y="592091"/>
              <a:ext cx="964763" cy="92267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BFEF638-375C-4C27-8FFE-C9832CEF8E7A}"/>
                </a:ext>
              </a:extLst>
            </p:cNvPr>
            <p:cNvSpPr txBox="1"/>
            <p:nvPr/>
          </p:nvSpPr>
          <p:spPr>
            <a:xfrm>
              <a:off x="4341765" y="418252"/>
              <a:ext cx="13206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 err="1"/>
                <a:t>y</a:t>
              </a:r>
              <a:r>
                <a:rPr lang="en-US" altLang="zh-CN" sz="3200" b="1" dirty="0" err="1"/>
                <a:t>n</a:t>
              </a:r>
              <a:endParaRPr lang="zh-CN" altLang="en-US" sz="6000" b="1" dirty="0"/>
            </a:p>
          </p:txBody>
        </p:sp>
      </p:grpSp>
      <p:sp>
        <p:nvSpPr>
          <p:cNvPr id="39" name="箭头: 右 38">
            <a:extLst>
              <a:ext uri="{FF2B5EF4-FFF2-40B4-BE49-F238E27FC236}">
                <a16:creationId xmlns:a16="http://schemas.microsoft.com/office/drawing/2014/main" id="{7B590001-FE2A-4958-896E-F8DFD7E80C43}"/>
              </a:ext>
            </a:extLst>
          </p:cNvPr>
          <p:cNvSpPr/>
          <p:nvPr/>
        </p:nvSpPr>
        <p:spPr>
          <a:xfrm>
            <a:off x="5785107" y="4313861"/>
            <a:ext cx="783454" cy="4525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F18242AD-A5CD-4B02-BDE1-3D4F2B67F38E}"/>
              </a:ext>
            </a:extLst>
          </p:cNvPr>
          <p:cNvSpPr/>
          <p:nvPr/>
        </p:nvSpPr>
        <p:spPr>
          <a:xfrm>
            <a:off x="8121788" y="4313861"/>
            <a:ext cx="783454" cy="4525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720E029-6151-4334-8751-115ACA17D8F6}"/>
              </a:ext>
            </a:extLst>
          </p:cNvPr>
          <p:cNvSpPr txBox="1"/>
          <p:nvPr/>
        </p:nvSpPr>
        <p:spPr>
          <a:xfrm>
            <a:off x="1510054" y="4247765"/>
            <a:ext cx="2253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/>
              <a:t>第</a:t>
            </a:r>
            <a:r>
              <a:rPr lang="en-US" altLang="zh-CN" sz="3200" b="1" dirty="0"/>
              <a:t>n</a:t>
            </a:r>
            <a:r>
              <a:rPr lang="zh-CN" altLang="en-US" sz="3200" b="1" dirty="0"/>
              <a:t>条数据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C6E46B3E-B8C5-4847-950D-4CAFCD87BDB2}"/>
              </a:ext>
            </a:extLst>
          </p:cNvPr>
          <p:cNvGrpSpPr/>
          <p:nvPr/>
        </p:nvGrpSpPr>
        <p:grpSpPr>
          <a:xfrm>
            <a:off x="4119689" y="5328205"/>
            <a:ext cx="1985549" cy="1015666"/>
            <a:chOff x="637580" y="499099"/>
            <a:chExt cx="1985549" cy="1015666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2993062F-368C-43B4-B153-03F68F15D1E8}"/>
                </a:ext>
              </a:extLst>
            </p:cNvPr>
            <p:cNvSpPr/>
            <p:nvPr/>
          </p:nvSpPr>
          <p:spPr>
            <a:xfrm>
              <a:off x="1133763" y="592091"/>
              <a:ext cx="922674" cy="922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8BE042E3-C7DB-4B07-814E-AADFB320B99E}"/>
                </a:ext>
              </a:extLst>
            </p:cNvPr>
            <p:cNvSpPr txBox="1"/>
            <p:nvPr/>
          </p:nvSpPr>
          <p:spPr>
            <a:xfrm>
              <a:off x="637580" y="499099"/>
              <a:ext cx="198554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/>
                <a:t>x</a:t>
              </a:r>
              <a:r>
                <a:rPr lang="en-US" altLang="zh-CN" sz="3200" b="1" dirty="0"/>
                <a:t>n+1</a:t>
              </a:r>
              <a:endParaRPr lang="zh-CN" altLang="en-US" sz="6000" b="1" dirty="0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AC18C96-95DD-4F38-BC45-AFD123616CD1}"/>
              </a:ext>
            </a:extLst>
          </p:cNvPr>
          <p:cNvGrpSpPr/>
          <p:nvPr/>
        </p:nvGrpSpPr>
        <p:grpSpPr>
          <a:xfrm>
            <a:off x="6462265" y="5384394"/>
            <a:ext cx="1767493" cy="1015663"/>
            <a:chOff x="2548036" y="555287"/>
            <a:chExt cx="1767493" cy="1015663"/>
          </a:xfrm>
        </p:grpSpPr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E0497482-CE0F-411D-9D48-35A7676D2E11}"/>
                </a:ext>
              </a:extLst>
            </p:cNvPr>
            <p:cNvSpPr/>
            <p:nvPr/>
          </p:nvSpPr>
          <p:spPr>
            <a:xfrm>
              <a:off x="2981039" y="592091"/>
              <a:ext cx="922671" cy="92267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9F8CA51C-8DDC-4DA0-9CDE-FBC02C8717D4}"/>
                </a:ext>
              </a:extLst>
            </p:cNvPr>
            <p:cNvSpPr txBox="1"/>
            <p:nvPr/>
          </p:nvSpPr>
          <p:spPr>
            <a:xfrm>
              <a:off x="2548036" y="555287"/>
              <a:ext cx="176749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/>
                <a:t>h</a:t>
              </a:r>
              <a:r>
                <a:rPr lang="en-US" altLang="zh-CN" sz="3200" b="1" dirty="0"/>
                <a:t>n+1</a:t>
              </a:r>
              <a:endParaRPr lang="zh-CN" altLang="en-US" sz="6000" b="1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ECA0715B-2960-4D1B-8458-AF334EA6C2E9}"/>
              </a:ext>
            </a:extLst>
          </p:cNvPr>
          <p:cNvGrpSpPr/>
          <p:nvPr/>
        </p:nvGrpSpPr>
        <p:grpSpPr>
          <a:xfrm>
            <a:off x="8996892" y="5247359"/>
            <a:ext cx="1320626" cy="1096509"/>
            <a:chOff x="4341765" y="418252"/>
            <a:chExt cx="1320626" cy="1096509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209BDA6C-E0C1-48FF-A3EF-51D4EA43495E}"/>
                </a:ext>
              </a:extLst>
            </p:cNvPr>
            <p:cNvSpPr/>
            <p:nvPr/>
          </p:nvSpPr>
          <p:spPr>
            <a:xfrm>
              <a:off x="4516148" y="592091"/>
              <a:ext cx="964763" cy="92267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58C5D592-918F-43BC-8B10-F39050495B67}"/>
                </a:ext>
              </a:extLst>
            </p:cNvPr>
            <p:cNvSpPr txBox="1"/>
            <p:nvPr/>
          </p:nvSpPr>
          <p:spPr>
            <a:xfrm>
              <a:off x="4341765" y="418252"/>
              <a:ext cx="13206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/>
                <a:t>y</a:t>
              </a:r>
              <a:r>
                <a:rPr lang="en-US" altLang="zh-CN" sz="3200" b="1" dirty="0"/>
                <a:t>n+1</a:t>
              </a:r>
              <a:endParaRPr lang="zh-CN" altLang="en-US" sz="6000" b="1" dirty="0"/>
            </a:p>
          </p:txBody>
        </p:sp>
      </p:grpSp>
      <p:sp>
        <p:nvSpPr>
          <p:cNvPr id="51" name="箭头: 右 50">
            <a:extLst>
              <a:ext uri="{FF2B5EF4-FFF2-40B4-BE49-F238E27FC236}">
                <a16:creationId xmlns:a16="http://schemas.microsoft.com/office/drawing/2014/main" id="{E155E05B-18AC-4F47-A4F4-9BC49F74652F}"/>
              </a:ext>
            </a:extLst>
          </p:cNvPr>
          <p:cNvSpPr/>
          <p:nvPr/>
        </p:nvSpPr>
        <p:spPr>
          <a:xfrm>
            <a:off x="5785107" y="5656240"/>
            <a:ext cx="783454" cy="4525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箭头: 右 51">
            <a:extLst>
              <a:ext uri="{FF2B5EF4-FFF2-40B4-BE49-F238E27FC236}">
                <a16:creationId xmlns:a16="http://schemas.microsoft.com/office/drawing/2014/main" id="{D289DA08-194C-4B27-9980-377AF95243C6}"/>
              </a:ext>
            </a:extLst>
          </p:cNvPr>
          <p:cNvSpPr/>
          <p:nvPr/>
        </p:nvSpPr>
        <p:spPr>
          <a:xfrm>
            <a:off x="8121788" y="5656240"/>
            <a:ext cx="783454" cy="4525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C50295D-D8C2-4605-8B30-40EB5B01AD76}"/>
              </a:ext>
            </a:extLst>
          </p:cNvPr>
          <p:cNvSpPr txBox="1"/>
          <p:nvPr/>
        </p:nvSpPr>
        <p:spPr>
          <a:xfrm>
            <a:off x="1115308" y="5544967"/>
            <a:ext cx="2654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/>
              <a:t>第</a:t>
            </a:r>
            <a:r>
              <a:rPr lang="en-US" altLang="zh-CN" sz="3200" b="1" dirty="0"/>
              <a:t>n+1</a:t>
            </a:r>
            <a:r>
              <a:rPr lang="zh-CN" altLang="en-US" sz="3200" b="1" dirty="0"/>
              <a:t>条数据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6CF105C-16D3-4323-95C1-5BF9281BA1F0}"/>
              </a:ext>
            </a:extLst>
          </p:cNvPr>
          <p:cNvSpPr txBox="1"/>
          <p:nvPr/>
        </p:nvSpPr>
        <p:spPr>
          <a:xfrm>
            <a:off x="4667990" y="3074335"/>
            <a:ext cx="818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7524DFB-5EF4-421F-AEDC-B4807F600278}"/>
              </a:ext>
            </a:extLst>
          </p:cNvPr>
          <p:cNvSpPr txBox="1"/>
          <p:nvPr/>
        </p:nvSpPr>
        <p:spPr>
          <a:xfrm>
            <a:off x="6947384" y="3062167"/>
            <a:ext cx="818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4ED4B55-CE9A-481E-AD13-E03E5C79C7DE}"/>
              </a:ext>
            </a:extLst>
          </p:cNvPr>
          <p:cNvSpPr txBox="1"/>
          <p:nvPr/>
        </p:nvSpPr>
        <p:spPr>
          <a:xfrm>
            <a:off x="9244437" y="3080565"/>
            <a:ext cx="818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94095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CA40955-DB4B-4C40-93C9-661A88D40D9B}"/>
              </a:ext>
            </a:extLst>
          </p:cNvPr>
          <p:cNvSpPr/>
          <p:nvPr/>
        </p:nvSpPr>
        <p:spPr>
          <a:xfrm>
            <a:off x="655787" y="2533072"/>
            <a:ext cx="1791855" cy="1791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6AD2B3-C4C0-403A-B99E-29F283F7B194}"/>
              </a:ext>
            </a:extLst>
          </p:cNvPr>
          <p:cNvSpPr/>
          <p:nvPr/>
        </p:nvSpPr>
        <p:spPr>
          <a:xfrm>
            <a:off x="9661231" y="2533070"/>
            <a:ext cx="1791855" cy="1791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80A1A6B-824C-4B75-B457-B902DDCC975A}"/>
              </a:ext>
            </a:extLst>
          </p:cNvPr>
          <p:cNvSpPr/>
          <p:nvPr/>
        </p:nvSpPr>
        <p:spPr>
          <a:xfrm>
            <a:off x="4849081" y="2828635"/>
            <a:ext cx="2604654" cy="12007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7F2B67-4B29-4E8F-B3CE-0D759279FC27}"/>
              </a:ext>
            </a:extLst>
          </p:cNvPr>
          <p:cNvSpPr txBox="1"/>
          <p:nvPr/>
        </p:nvSpPr>
        <p:spPr>
          <a:xfrm>
            <a:off x="581896" y="1900853"/>
            <a:ext cx="1939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472C4"/>
                </a:solidFill>
              </a:rPr>
              <a:t>输入层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CE68A66-EFB2-4961-887C-D8CB96E2434B}"/>
              </a:ext>
            </a:extLst>
          </p:cNvPr>
          <p:cNvSpPr txBox="1"/>
          <p:nvPr/>
        </p:nvSpPr>
        <p:spPr>
          <a:xfrm>
            <a:off x="5181590" y="1900853"/>
            <a:ext cx="1939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0AD47"/>
                </a:solidFill>
              </a:rPr>
              <a:t>隐藏层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EB7E30-3980-4F57-8740-F49149A59A4A}"/>
              </a:ext>
            </a:extLst>
          </p:cNvPr>
          <p:cNvSpPr txBox="1"/>
          <p:nvPr/>
        </p:nvSpPr>
        <p:spPr>
          <a:xfrm>
            <a:off x="9587340" y="1900853"/>
            <a:ext cx="1939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ED7D31"/>
                </a:solidFill>
              </a:rPr>
              <a:t>输出层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57DF32C-6A3E-48D9-8EBF-E0CDD3A97B01}"/>
              </a:ext>
            </a:extLst>
          </p:cNvPr>
          <p:cNvSpPr txBox="1"/>
          <p:nvPr/>
        </p:nvSpPr>
        <p:spPr>
          <a:xfrm>
            <a:off x="738914" y="2668979"/>
            <a:ext cx="16071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 err="1"/>
              <a:t>x</a:t>
            </a:r>
            <a:r>
              <a:rPr lang="en-US" altLang="zh-CN" sz="5400" dirty="0" err="1"/>
              <a:t>n</a:t>
            </a:r>
            <a:endParaRPr lang="zh-CN" altLang="en-US" sz="8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47D2BA8-6CAD-4E70-AC6B-12ED650F92F5}"/>
              </a:ext>
            </a:extLst>
          </p:cNvPr>
          <p:cNvSpPr txBox="1"/>
          <p:nvPr/>
        </p:nvSpPr>
        <p:spPr>
          <a:xfrm>
            <a:off x="5015335" y="2767277"/>
            <a:ext cx="22721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 err="1"/>
              <a:t>h</a:t>
            </a:r>
            <a:r>
              <a:rPr lang="en-US" altLang="zh-CN" sz="5400" dirty="0" err="1"/>
              <a:t>n</a:t>
            </a:r>
            <a:endParaRPr lang="zh-CN" altLang="en-US" sz="8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34C050-AC0C-434F-B683-D063D9FCA312}"/>
              </a:ext>
            </a:extLst>
          </p:cNvPr>
          <p:cNvSpPr txBox="1"/>
          <p:nvPr/>
        </p:nvSpPr>
        <p:spPr>
          <a:xfrm>
            <a:off x="9213267" y="2705922"/>
            <a:ext cx="26877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 err="1"/>
              <a:t>y</a:t>
            </a:r>
            <a:r>
              <a:rPr lang="en-US" altLang="zh-CN" sz="5400" dirty="0" err="1"/>
              <a:t>n</a:t>
            </a:r>
            <a:endParaRPr lang="zh-CN" altLang="en-US" sz="8000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E4D3FC8E-F1B1-4DDC-AA2F-42860D11B7F1}"/>
              </a:ext>
            </a:extLst>
          </p:cNvPr>
          <p:cNvSpPr/>
          <p:nvPr/>
        </p:nvSpPr>
        <p:spPr>
          <a:xfrm>
            <a:off x="2881745" y="3163949"/>
            <a:ext cx="1491684" cy="53010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B6B6718E-C0C0-49D4-A9EC-0E4CC9D6966A}"/>
              </a:ext>
            </a:extLst>
          </p:cNvPr>
          <p:cNvSpPr/>
          <p:nvPr/>
        </p:nvSpPr>
        <p:spPr>
          <a:xfrm>
            <a:off x="7818571" y="3163949"/>
            <a:ext cx="1491684" cy="53010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822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136</Words>
  <Application>Microsoft Office PowerPoint</Application>
  <PresentationFormat>宽屏</PresentationFormat>
  <Paragraphs>73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子扬</dc:creator>
  <cp:lastModifiedBy>刘 子扬</cp:lastModifiedBy>
  <cp:revision>8</cp:revision>
  <dcterms:created xsi:type="dcterms:W3CDTF">2019-08-22T15:19:10Z</dcterms:created>
  <dcterms:modified xsi:type="dcterms:W3CDTF">2019-08-23T13:57:52Z</dcterms:modified>
</cp:coreProperties>
</file>