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Pro-</a:t>
            </a:r>
            <a:r>
              <a:rPr lang="en-US" sz="4400" dirty="0" err="1">
                <a:solidFill>
                  <a:schemeClr val="tx1"/>
                </a:solidFill>
              </a:rPr>
              <a:t>Prak</a:t>
            </a:r>
            <a:r>
              <a:rPr lang="en-US" sz="4400" dirty="0">
                <a:solidFill>
                  <a:schemeClr val="tx1"/>
                </a:solidFill>
              </a:rPr>
              <a:t>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Nijs van Duin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CB2C-1DB5-4EAA-90F5-EFCB805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ging er goed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D69C-C50C-4D7B-AB17-A5C6DD65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Alleen werken</a:t>
            </a:r>
          </a:p>
          <a:p>
            <a:r>
              <a:rPr lang="nl-NL" dirty="0"/>
              <a:t>Rustig aan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091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38DD-C7DD-403D-A09A-994EF4E1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beter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3C19-369F-4D44-92D9-3D95A70A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Proberen meer aanwezig</a:t>
            </a:r>
          </a:p>
        </p:txBody>
      </p:sp>
    </p:spTree>
    <p:extLst>
      <p:ext uri="{BB962C8B-B14F-4D97-AF65-F5344CB8AC3E}">
        <p14:creationId xmlns:p14="http://schemas.microsoft.com/office/powerpoint/2010/main" val="287314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99C-932D-4874-A928-B14F3E9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Vragen?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D133D2B-A9EF-4FAD-B4C7-505578582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59" r="10119"/>
          <a:stretch/>
        </p:blipFill>
        <p:spPr>
          <a:xfrm>
            <a:off x="685800" y="609600"/>
            <a:ext cx="6858000" cy="53340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F815CE-BADB-FA24-A0D4-846621AF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2032-9E83-4BE5-8E07-C1481E12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Product</a:t>
            </a:r>
          </a:p>
          <a:p>
            <a:r>
              <a:rPr lang="nl-NL" dirty="0"/>
              <a:t>Aanwezigheid</a:t>
            </a:r>
          </a:p>
          <a:p>
            <a:r>
              <a:rPr lang="nl-NL" dirty="0"/>
              <a:t>Communicatie</a:t>
            </a:r>
          </a:p>
          <a:p>
            <a:r>
              <a:rPr lang="nl-NL" dirty="0"/>
              <a:t>Wie heeft wat gedaan</a:t>
            </a:r>
          </a:p>
          <a:p>
            <a:r>
              <a:rPr lang="nl-NL" dirty="0"/>
              <a:t>Deadlines</a:t>
            </a:r>
          </a:p>
          <a:p>
            <a:r>
              <a:rPr lang="nl-NL" dirty="0"/>
              <a:t>Planning</a:t>
            </a:r>
          </a:p>
          <a:p>
            <a:r>
              <a:rPr lang="nl-NL" dirty="0"/>
              <a:t>Wat ging er goed</a:t>
            </a:r>
          </a:p>
          <a:p>
            <a:r>
              <a:rPr lang="nl-NL" dirty="0"/>
              <a:t>Wat kan er beter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87E2F0A-DA75-414F-AEF5-6C66416140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553051"/>
            <a:ext cx="7696201" cy="375189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C3E1A-D801-4707-AB69-47F54E3A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Het Product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D23E49A-FF3E-94F4-1BB2-AC16E97F9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Dagelijks</a:t>
            </a:r>
            <a:r>
              <a:rPr lang="en-US" dirty="0"/>
              <a:t> Papier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F8BE-E7DD-4052-B874-F699E24D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Aanwezigheid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9E21-74B6-4AD0-8E43-95E95C7D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Niet veel aanwezig</a:t>
            </a:r>
          </a:p>
          <a:p>
            <a:r>
              <a:rPr lang="nl-NL" dirty="0"/>
              <a:t>Teamgenoot Gestopt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9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DBE-6F61-4E6E-970C-FACF62E0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0EA-01AC-4287-AA25-0FD6500C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Goed Gecommuniceerd</a:t>
            </a:r>
          </a:p>
          <a:p>
            <a:r>
              <a:rPr lang="nl-NL" dirty="0"/>
              <a:t>Minder met teamgenoot</a:t>
            </a:r>
          </a:p>
        </p:txBody>
      </p:sp>
    </p:spTree>
    <p:extLst>
      <p:ext uri="{BB962C8B-B14F-4D97-AF65-F5344CB8AC3E}">
        <p14:creationId xmlns:p14="http://schemas.microsoft.com/office/powerpoint/2010/main" val="268953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DE4C-C3CF-4C1C-9969-7952656B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heeft wat gedaan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CAB0-05BA-4513-AD9C-BBD152D7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Bijna alles</a:t>
            </a:r>
          </a:p>
          <a:p>
            <a:r>
              <a:rPr lang="nl-NL" dirty="0"/>
              <a:t>Begin geholpen</a:t>
            </a:r>
          </a:p>
        </p:txBody>
      </p:sp>
    </p:spTree>
    <p:extLst>
      <p:ext uri="{BB962C8B-B14F-4D97-AF65-F5344CB8AC3E}">
        <p14:creationId xmlns:p14="http://schemas.microsoft.com/office/powerpoint/2010/main" val="239044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32AF-5821-47AA-9C89-A2317E2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9D6D-1261-4DD1-9F0D-CC87F67C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Bijna alles</a:t>
            </a:r>
          </a:p>
          <a:p>
            <a:r>
              <a:rPr lang="nl-NL" dirty="0"/>
              <a:t>Begin</a:t>
            </a:r>
          </a:p>
          <a:p>
            <a:r>
              <a:rPr lang="nl-NL" dirty="0"/>
              <a:t>Eind</a:t>
            </a:r>
          </a:p>
        </p:txBody>
      </p:sp>
    </p:spTree>
    <p:extLst>
      <p:ext uri="{BB962C8B-B14F-4D97-AF65-F5344CB8AC3E}">
        <p14:creationId xmlns:p14="http://schemas.microsoft.com/office/powerpoint/2010/main" val="313945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1C4196-981E-4F5B-9B8D-5AB6539ADF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817" r="22510" b="1"/>
          <a:stretch/>
        </p:blipFill>
        <p:spPr>
          <a:xfrm>
            <a:off x="228599" y="237744"/>
            <a:ext cx="7696201" cy="6382512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C10F3C-1DA8-4F33-9C3A-7952B5BB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Planning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482B83C-BB98-3541-1CC7-F1FE2DC9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Minder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gehouden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1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7C2C833-697A-7DC1-5FAA-7E49580C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Commits</a:t>
            </a:r>
          </a:p>
        </p:txBody>
      </p:sp>
      <p:pic>
        <p:nvPicPr>
          <p:cNvPr id="6" name="Picture Placeholder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088A9AA-E766-4EA2-AF4F-6E9A4E2C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59" b="13228"/>
          <a:stretch/>
        </p:blipFill>
        <p:spPr>
          <a:xfrm>
            <a:off x="1066800" y="2103120"/>
            <a:ext cx="1005840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85629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{29D6552A-C5D0-489D-8631-01F1EBCFFFCF}tf78438558_win32</Template>
  <TotalTime>19</TotalTime>
  <Words>79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SavonVTI</vt:lpstr>
      <vt:lpstr>Pro-Prak P3</vt:lpstr>
      <vt:lpstr>Inhoud</vt:lpstr>
      <vt:lpstr>Het Product</vt:lpstr>
      <vt:lpstr>Aanwezigheid</vt:lpstr>
      <vt:lpstr>Communicatie</vt:lpstr>
      <vt:lpstr>Wie heeft wat gedaan</vt:lpstr>
      <vt:lpstr>Deadlines</vt:lpstr>
      <vt:lpstr>Planning</vt:lpstr>
      <vt:lpstr>Commits</vt:lpstr>
      <vt:lpstr>Wat ging er goed</vt:lpstr>
      <vt:lpstr>Wat kan er beter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Pro-Prak P3</dc:title>
  <dc:creator>Nijs van Duin</dc:creator>
  <cp:lastModifiedBy>Nijs van Duin</cp:lastModifiedBy>
  <cp:revision>1</cp:revision>
  <dcterms:created xsi:type="dcterms:W3CDTF">2022-04-13T08:59:47Z</dcterms:created>
  <dcterms:modified xsi:type="dcterms:W3CDTF">2022-04-13T09:18:54Z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