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6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5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31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71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9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21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74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6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86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E0EE52-55B6-414D-BF78-9741C5A1F64C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0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E52-55B6-414D-BF78-9741C5A1F64C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21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E0EE52-55B6-414D-BF78-9741C5A1F64C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91952E-2CDD-4A93-BFF1-579D095E850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2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534-6591-486F-2672-94B8B5BC3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Intel Unnati Industrial Training Program 2024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DCEDE-6A45-91C8-88D5-E01E89CCD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b="1" dirty="0"/>
              <a:t>Intel Unnati Internship Report by NIKITA CHAKRADHAR ZADE</a:t>
            </a:r>
          </a:p>
          <a:p>
            <a:pPr algn="r"/>
            <a:r>
              <a:rPr lang="en-US" b="1" dirty="0"/>
              <a:t>III Year, </a:t>
            </a:r>
            <a:r>
              <a:rPr lang="en-US" b="1" dirty="0" err="1"/>
              <a:t>B.Tech</a:t>
            </a:r>
            <a:r>
              <a:rPr lang="en-US" b="1" dirty="0"/>
              <a:t> Artificial Intelligence and Data Science,</a:t>
            </a:r>
          </a:p>
          <a:p>
            <a:pPr algn="r"/>
            <a:r>
              <a:rPr lang="en-US" b="1" dirty="0"/>
              <a:t>Faculty of Engineering and Technology, DMIHER (DU),</a:t>
            </a:r>
          </a:p>
          <a:p>
            <a:pPr algn="r"/>
            <a:r>
              <a:rPr lang="en-US" b="1" dirty="0"/>
              <a:t> </a:t>
            </a:r>
            <a:r>
              <a:rPr lang="en-US" b="1" dirty="0" err="1"/>
              <a:t>Sawangi</a:t>
            </a:r>
            <a:r>
              <a:rPr lang="en-US" b="1" dirty="0"/>
              <a:t> (m), Wardha, Maharashtra</a:t>
            </a:r>
          </a:p>
          <a:p>
            <a:pPr algn="r"/>
            <a:r>
              <a:rPr lang="en-US" b="1" dirty="0"/>
              <a:t>Mentor- MS. SHITAL HAJARE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87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0B50-064C-A009-2910-09AA22BE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LLM Inferences in Action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CCA3D5-8C23-E5D5-7F25-03269D0C2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66" y="1846263"/>
            <a:ext cx="7806668" cy="4391251"/>
          </a:xfrm>
        </p:spPr>
      </p:pic>
    </p:spTree>
    <p:extLst>
      <p:ext uri="{BB962C8B-B14F-4D97-AF65-F5344CB8AC3E}">
        <p14:creationId xmlns:p14="http://schemas.microsoft.com/office/powerpoint/2010/main" val="377537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E66F-EB7F-A5E9-E4EF-32E12C80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LLM Inferences in Action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8EAA17-A038-7B40-A40F-98E42ABE7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32" y="1868034"/>
            <a:ext cx="7780136" cy="4376327"/>
          </a:xfrm>
        </p:spPr>
      </p:pic>
    </p:spTree>
    <p:extLst>
      <p:ext uri="{BB962C8B-B14F-4D97-AF65-F5344CB8AC3E}">
        <p14:creationId xmlns:p14="http://schemas.microsoft.com/office/powerpoint/2010/main" val="107766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6D85-A925-843F-5470-F42BA4A3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 and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11D9-13F7-3C48-6ACD-82AA2335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individual project, I was responsible for all aspects of development: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Researching Gen AI and LLM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Implementing and optimizing LLM inference on CPU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Testing and refining the chatbot's responses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Documenting my process and findings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93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D39C-655D-8B13-F2B1-1560A987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96D98-898D-185D-EBE5-9E28C1BB8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052" y="1929628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Throughout this Project I was able to </a:t>
            </a:r>
            <a:r>
              <a:rPr lang="en-US" altLang="en-US" dirty="0"/>
              <a:t>obtain vital practical experience in the fields of large language models and generative artificial intelligence through the Intel Unnati Industrial Training Program 2024. By overcoming the difficulty of using resource-intensive models on a CPU-only configuration, I was able to show that significant AI development is feasible even in the absence of specialist hardware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dirty="0"/>
              <a:t>Key achievements include: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Implementing efficient CPU-based LLM inference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Successfully fine-tuning chatbot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Gaining proficiency in using Intel AI Tools for optimized AI development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44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0DC6-BC3E-0CCF-92C2-1D8B1073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3849E-7419-E736-62A4-CBD7F0EF3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problem statement assigned to me was based on “Introduction to Gen AI and Simple LLM Inference on CPU and finetuning of LLM Model to create a Custom Chatbot”, were I was able to built a chatbot on Intel Dev Cloud and also Fine tuned it.</a:t>
            </a:r>
          </a:p>
          <a:p>
            <a:pPr marL="0" indent="0">
              <a:buNone/>
            </a:pPr>
            <a:r>
              <a:rPr lang="en-US" dirty="0"/>
              <a:t>My project addressed: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Implementing simple LLM inference on CPU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Fine-tuning an LLM model to create a custom chatbot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Overcoming the challenges of working with large pre-trained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Applying my understanding of Python &amp; Machine Learning to Gen AI</a:t>
            </a:r>
          </a:p>
        </p:txBody>
      </p:sp>
    </p:spTree>
    <p:extLst>
      <p:ext uri="{BB962C8B-B14F-4D97-AF65-F5344CB8AC3E}">
        <p14:creationId xmlns:p14="http://schemas.microsoft.com/office/powerpoint/2010/main" val="104065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079B-DDE4-D3D7-8A15-FF3A5638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Unique Idea 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49BD-BDA4-EE58-1282-FD43555A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address these challenges, I developed a hands-on approach that allowed me to gain practical experience.</a:t>
            </a:r>
          </a:p>
          <a:p>
            <a:pPr marL="0" indent="0">
              <a:buNone/>
            </a:pPr>
            <a:r>
              <a:rPr lang="en-US" dirty="0"/>
              <a:t> Solution involved:</a:t>
            </a:r>
          </a:p>
          <a:p>
            <a:pPr marL="514350" indent="-514350">
              <a:buAutoNum type="alphaLcParenR"/>
            </a:pPr>
            <a:r>
              <a:rPr lang="en-US" dirty="0"/>
              <a:t>Investigating Gen AI ideas and LLM designs in great detail.</a:t>
            </a:r>
          </a:p>
          <a:p>
            <a:pPr marL="514350" indent="-514350">
              <a:buAutoNum type="alphaLcParenR"/>
            </a:pPr>
            <a:r>
              <a:rPr lang="en-US" dirty="0"/>
              <a:t>LLM inference implementation on CPU</a:t>
            </a:r>
          </a:p>
          <a:p>
            <a:pPr marL="514350" indent="-514350">
              <a:buAutoNum type="alphaLcParenR"/>
            </a:pPr>
            <a:r>
              <a:rPr lang="en-US" dirty="0"/>
              <a:t>Following a methodical procedure for optimizing  pretrained LLMs</a:t>
            </a:r>
          </a:p>
          <a:p>
            <a:pPr marL="514350" indent="-514350">
              <a:buAutoNum type="alphaLcParenR"/>
            </a:pPr>
            <a:r>
              <a:rPr lang="en-US" dirty="0"/>
              <a:t>Using Intel AI Tools to create a personalized Chatbot.</a:t>
            </a:r>
          </a:p>
        </p:txBody>
      </p:sp>
    </p:spTree>
    <p:extLst>
      <p:ext uri="{BB962C8B-B14F-4D97-AF65-F5344CB8AC3E}">
        <p14:creationId xmlns:p14="http://schemas.microsoft.com/office/powerpoint/2010/main" val="81465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C7C6-8C1D-5CAA-327D-DCC56301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Offered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79F71-4E06-EF00-577A-830636E0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Throughout my project, I successfully implemented the following features:</a:t>
            </a:r>
          </a:p>
          <a:p>
            <a:pPr marL="514350" indent="-514350">
              <a:buAutoNum type="alphaLcParenR"/>
            </a:pPr>
            <a:r>
              <a:rPr lang="en-US" dirty="0"/>
              <a:t>CPU-based LLM inference using optimized libraries</a:t>
            </a:r>
          </a:p>
          <a:p>
            <a:pPr marL="514350" indent="-514350">
              <a:buAutoNum type="alphaLcParenR"/>
            </a:pPr>
            <a:r>
              <a:rPr lang="en-US" dirty="0"/>
              <a:t>Fine-tuning of a pre-trained LLM for my specific use case </a:t>
            </a:r>
          </a:p>
          <a:p>
            <a:pPr marL="514350" indent="-514350">
              <a:buAutoNum type="alphaLcParenR"/>
            </a:pPr>
            <a:r>
              <a:rPr lang="en-US" dirty="0"/>
              <a:t>A custom chatbot capable of answering queries about Intel products along with the required datasets. </a:t>
            </a:r>
          </a:p>
          <a:p>
            <a:pPr marL="514350" indent="-514350">
              <a:buAutoNum type="alphaLcParenR"/>
            </a:pPr>
            <a:r>
              <a:rPr lang="en-US" dirty="0"/>
              <a:t>Performance optimization techniques to improve inference speed on CPU </a:t>
            </a:r>
          </a:p>
          <a:p>
            <a:pPr marL="514350" indent="-514350">
              <a:buAutoNum type="alphaLcParenR"/>
            </a:pPr>
            <a:r>
              <a:rPr lang="en-US" dirty="0"/>
              <a:t>A simple web interface for interacting with my chatbot</a:t>
            </a:r>
          </a:p>
          <a:p>
            <a:pPr marL="0" indent="0">
              <a:buNone/>
            </a:pPr>
            <a:r>
              <a:rPr lang="en-US" dirty="0"/>
              <a:t>These features collectively demonstrated my ability to apply </a:t>
            </a:r>
            <a:r>
              <a:rPr lang="en-US" dirty="0" err="1"/>
              <a:t>GenAI</a:t>
            </a:r>
            <a:r>
              <a:rPr lang="en-US" dirty="0"/>
              <a:t> concepts in a practical, real-world scenario.</a:t>
            </a:r>
          </a:p>
        </p:txBody>
      </p:sp>
    </p:spTree>
    <p:extLst>
      <p:ext uri="{BB962C8B-B14F-4D97-AF65-F5344CB8AC3E}">
        <p14:creationId xmlns:p14="http://schemas.microsoft.com/office/powerpoint/2010/main" val="39951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BA96-4B0B-75BE-09CE-138536C3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5358-752C-D8E9-4C55-21D5E597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 followed a systematic process to complete my project:</a:t>
            </a:r>
          </a:p>
          <a:p>
            <a:pPr>
              <a:buFont typeface="+mj-lt"/>
              <a:buAutoNum type="arabicPeriod"/>
            </a:pPr>
            <a:r>
              <a:rPr lang="en-US" dirty="0"/>
              <a:t>I began by deeply studying Gen AI concepts and LLM architectures, and its applications.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Next, I set up my development environment in Intel Cloud , installing necessary libraries and configuring Intel AI Tools on my system.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Then implemented LLM inference on  CPU, optimizing it for better performance using techniques I learned from Intel's documentation.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Using the fine-tuned model, I developed a custom chatbot capable of answering queries about Intel products by giving max 5 input queries.</a:t>
            </a:r>
          </a:p>
          <a:p>
            <a:pPr>
              <a:buFont typeface="+mj-lt"/>
              <a:buAutoNum type="arabicPeriod"/>
            </a:pPr>
            <a:r>
              <a:rPr lang="en-US" dirty="0"/>
              <a:t>At Last , tested the chatbot, identifying and fixing issues, and further optimizing its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47595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3674-A195-FCC8-C451-D79754D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443708-FC82-68E3-991D-7CA83311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i="1" dirty="0"/>
              <a:t>Fig. Architecture Diagram for LLMs</a:t>
            </a:r>
          </a:p>
          <a:p>
            <a:r>
              <a:rPr lang="en-US" dirty="0"/>
              <a:t>This architecture illustrates the end-to-end process of developing a custom chatbot using fine-tuned LLMs.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9A7BCF-DA13-E146-4A26-66FF97A62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741276"/>
            <a:ext cx="10058400" cy="13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6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9458-5DA7-F6C8-2383-D239569D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D167-C5D7-768D-AECB-98D708AC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my project, I utilized the following technologies: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for all programming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Hugging Face Transformers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TensorFlow for model training and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Intel® Distribution of </a:t>
            </a:r>
            <a:r>
              <a:rPr lang="en-US" dirty="0" err="1"/>
              <a:t>OpenVINO</a:t>
            </a:r>
            <a:r>
              <a:rPr lang="en-US" dirty="0"/>
              <a:t>™ toolkit for CPU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Notebooks for experimentation and documentation</a:t>
            </a:r>
          </a:p>
          <a:p>
            <a:r>
              <a:rPr lang="en-US" dirty="0"/>
              <a:t>This tech stack allowed me to efficiently develop and optimize my </a:t>
            </a:r>
            <a:r>
              <a:rPr lang="en-US" dirty="0" err="1"/>
              <a:t>GenAI</a:t>
            </a:r>
            <a:r>
              <a:rPr lang="en-US" dirty="0"/>
              <a:t> application.</a:t>
            </a:r>
          </a:p>
        </p:txBody>
      </p:sp>
    </p:spTree>
    <p:extLst>
      <p:ext uri="{BB962C8B-B14F-4D97-AF65-F5344CB8AC3E}">
        <p14:creationId xmlns:p14="http://schemas.microsoft.com/office/powerpoint/2010/main" val="187574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5A4F-2896-CB3D-7185-505971CE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LLM Inferences in 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B3ABB-3182-DF3F-01BB-CC697925B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86" y="1807536"/>
            <a:ext cx="8469086" cy="4763861"/>
          </a:xfrm>
        </p:spPr>
      </p:pic>
    </p:spTree>
    <p:extLst>
      <p:ext uri="{BB962C8B-B14F-4D97-AF65-F5344CB8AC3E}">
        <p14:creationId xmlns:p14="http://schemas.microsoft.com/office/powerpoint/2010/main" val="367734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51DF-D37B-84C2-17AA-58368F1E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LLM Inferences in Action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1DA457C-28C6-2EFB-CA90-D7452152F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18" y="1813606"/>
            <a:ext cx="8063164" cy="4535530"/>
          </a:xfrm>
        </p:spPr>
      </p:pic>
    </p:spTree>
    <p:extLst>
      <p:ext uri="{BB962C8B-B14F-4D97-AF65-F5344CB8AC3E}">
        <p14:creationId xmlns:p14="http://schemas.microsoft.com/office/powerpoint/2010/main" val="5509350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</TotalTime>
  <Words>620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Wingdings</vt:lpstr>
      <vt:lpstr>Retrospect</vt:lpstr>
      <vt:lpstr>Intel Unnati Industrial Training Program 2024 Report</vt:lpstr>
      <vt:lpstr>Problem Statement</vt:lpstr>
      <vt:lpstr>Unique Idea Brief </vt:lpstr>
      <vt:lpstr>Features Offered</vt:lpstr>
      <vt:lpstr>Process flow</vt:lpstr>
      <vt:lpstr>Architecture Diagram</vt:lpstr>
      <vt:lpstr>Technologies used</vt:lpstr>
      <vt:lpstr>LLM Inferences in Action</vt:lpstr>
      <vt:lpstr>LLM Inferences in Action</vt:lpstr>
      <vt:lpstr>LLM Inferences in Action</vt:lpstr>
      <vt:lpstr>LLM Inferences in Action</vt:lpstr>
      <vt:lpstr>Team members and Contribution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 Akre</dc:creator>
  <cp:lastModifiedBy>jyoti zade</cp:lastModifiedBy>
  <cp:revision>20</cp:revision>
  <dcterms:created xsi:type="dcterms:W3CDTF">2024-07-05T10:22:43Z</dcterms:created>
  <dcterms:modified xsi:type="dcterms:W3CDTF">2024-07-15T08:48:03Z</dcterms:modified>
</cp:coreProperties>
</file>