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8" r:id="rId6"/>
    <p:sldId id="269" r:id="rId7"/>
    <p:sldId id="274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14C65-EA29-4C08-9572-084B5A7A9EE9}">
  <a:tblStyle styleId="{78914C65-EA29-4C08-9572-084B5A7A9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ola\Desktop\Assignment%201\pie_cha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pie_chart!$B$1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B-44C3-89AD-A8A50909BCF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B-44C3-89AD-A8A50909BCF4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B-44C3-89AD-A8A50909BCF4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B-44C3-89AD-A8A50909BCF4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6FB-44C3-89AD-A8A50909BCF4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6FB-44C3-89AD-A8A50909BCF4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6FB-44C3-89AD-A8A50909BCF4}"/>
              </c:ext>
            </c:extLst>
          </c:dPt>
          <c:dLbls>
            <c:dLbl>
              <c:idx val="3"/>
              <c:layout>
                <c:manualLayout>
                  <c:x val="0.20281842273271772"/>
                  <c:y val="9.81907686092070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Social</a:t>
                    </a:r>
                    <a:r>
                      <a:rPr lang="en-US" baseline="0" dirty="0"/>
                      <a:t>
2%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6FB-44C3-89AD-A8A50909BCF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FB-44C3-89AD-A8A50909BCF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6FB-44C3-89AD-A8A50909BCF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6FB-44C3-89AD-A8A50909BC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pie_chart!$A$2:$A$8</c:f>
              <c:strCache>
                <c:ptCount val="7"/>
                <c:pt idx="0">
                  <c:v>Referral</c:v>
                </c:pt>
                <c:pt idx="1">
                  <c:v>Organic Search</c:v>
                </c:pt>
                <c:pt idx="2">
                  <c:v>Direct</c:v>
                </c:pt>
                <c:pt idx="3">
                  <c:v>Paid Search</c:v>
                </c:pt>
                <c:pt idx="4">
                  <c:v>Social</c:v>
                </c:pt>
                <c:pt idx="5">
                  <c:v>Affiliates</c:v>
                </c:pt>
                <c:pt idx="6">
                  <c:v>Display</c:v>
                </c:pt>
              </c:strCache>
            </c:strRef>
          </c:cat>
          <c:val>
            <c:numRef>
              <c:f>pie_chart!$B$2:$B$8</c:f>
              <c:numCache>
                <c:formatCode>General</c:formatCode>
                <c:ptCount val="7"/>
                <c:pt idx="0">
                  <c:v>9570</c:v>
                </c:pt>
                <c:pt idx="1">
                  <c:v>6107</c:v>
                </c:pt>
                <c:pt idx="2">
                  <c:v>3146</c:v>
                </c:pt>
                <c:pt idx="3">
                  <c:v>671</c:v>
                </c:pt>
                <c:pt idx="4">
                  <c:v>464</c:v>
                </c:pt>
                <c:pt idx="5">
                  <c:v>185</c:v>
                </c:pt>
                <c:pt idx="6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6FB-44C3-89AD-A8A50909BCF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9fa940987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9fa940987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0" r:id="rId6"/>
    <p:sldLayoutId id="2147483663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Ecommerce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SQL Project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Nikola Golubovic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This project will look to gain insights on the following: 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</a:rPr>
              <a:t>What the customers current database looks like and how we can effectively clean the data.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</a:rPr>
              <a:t>What information is relevant so that we can create a more efficient database.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</a:rPr>
              <a:t>What business insights can we gather from the data, if any.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</a:rPr>
              <a:t>How we can use this data to improve customer processes and gain a market advantage.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At Hand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/>
              <a:t>Scour the provided data to remove duplicates, ensure appropriate column datatypes, remove empty columns, establish connections between tables.</a:t>
            </a:r>
            <a:endParaRPr sz="8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Inquire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Look at the available data and produce hypotheses.  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Use the data to accurately answer the customers questions as well as provide additional, business relevant information, in easy-to-understand models.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QA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Review the produced work to ensure accuracy and reliability. 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Inquiries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1752549"/>
            <a:ext cx="7708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Highest Revenue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161149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United States was the country with the highest revenue generated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511350" y="2161149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Mountain View was the highest revenue city.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51338" y="2161149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most popular category of product is mens t-shirts generating the most hits</a:t>
            </a:r>
            <a:endParaRPr dirty="0"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7012381" y="1329066"/>
            <a:ext cx="425343" cy="424188"/>
            <a:chOff x="-3854375" y="2405000"/>
            <a:chExt cx="294600" cy="293800"/>
          </a:xfrm>
        </p:grpSpPr>
        <p:sp>
          <p:nvSpPr>
            <p:cNvPr id="245" name="Google Shape;245;p36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780;p70">
            <a:extLst>
              <a:ext uri="{FF2B5EF4-FFF2-40B4-BE49-F238E27FC236}">
                <a16:creationId xmlns:a16="http://schemas.microsoft.com/office/drawing/2014/main" id="{DA6E52EA-5EA2-DBDA-1F8B-05BBAA938613}"/>
              </a:ext>
            </a:extLst>
          </p:cNvPr>
          <p:cNvGrpSpPr/>
          <p:nvPr/>
        </p:nvGrpSpPr>
        <p:grpSpPr>
          <a:xfrm>
            <a:off x="3251605" y="3101551"/>
            <a:ext cx="2665073" cy="1317140"/>
            <a:chOff x="793334" y="1192826"/>
            <a:chExt cx="2665073" cy="1317140"/>
          </a:xfrm>
        </p:grpSpPr>
        <p:sp>
          <p:nvSpPr>
            <p:cNvPr id="3" name="Google Shape;2781;p70">
              <a:extLst>
                <a:ext uri="{FF2B5EF4-FFF2-40B4-BE49-F238E27FC236}">
                  <a16:creationId xmlns:a16="http://schemas.microsoft.com/office/drawing/2014/main" id="{2BAF4EB2-C923-DC74-4829-336610512DD9}"/>
                </a:ext>
              </a:extLst>
            </p:cNvPr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82;p70">
              <a:extLst>
                <a:ext uri="{FF2B5EF4-FFF2-40B4-BE49-F238E27FC236}">
                  <a16:creationId xmlns:a16="http://schemas.microsoft.com/office/drawing/2014/main" id="{41A2D38C-C065-E8EE-D2B1-FCD0031C0A98}"/>
                </a:ext>
              </a:extLst>
            </p:cNvPr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83;p70">
              <a:extLst>
                <a:ext uri="{FF2B5EF4-FFF2-40B4-BE49-F238E27FC236}">
                  <a16:creationId xmlns:a16="http://schemas.microsoft.com/office/drawing/2014/main" id="{FB89D6D2-8DFA-C2DF-AA92-3006CA1843A9}"/>
                </a:ext>
              </a:extLst>
            </p:cNvPr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84;p70">
              <a:extLst>
                <a:ext uri="{FF2B5EF4-FFF2-40B4-BE49-F238E27FC236}">
                  <a16:creationId xmlns:a16="http://schemas.microsoft.com/office/drawing/2014/main" id="{0617F623-FECF-72B5-8728-751508B5627B}"/>
                </a:ext>
              </a:extLst>
            </p:cNvPr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85;p70">
              <a:extLst>
                <a:ext uri="{FF2B5EF4-FFF2-40B4-BE49-F238E27FC236}">
                  <a16:creationId xmlns:a16="http://schemas.microsoft.com/office/drawing/2014/main" id="{93748010-6DCD-2B4C-DE31-B336EEB7D5E5}"/>
                </a:ext>
              </a:extLst>
            </p:cNvPr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86;p70">
              <a:extLst>
                <a:ext uri="{FF2B5EF4-FFF2-40B4-BE49-F238E27FC236}">
                  <a16:creationId xmlns:a16="http://schemas.microsoft.com/office/drawing/2014/main" id="{72F960B1-7FB0-043A-3068-27BA681983D3}"/>
                </a:ext>
              </a:extLst>
            </p:cNvPr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87;p70">
              <a:extLst>
                <a:ext uri="{FF2B5EF4-FFF2-40B4-BE49-F238E27FC236}">
                  <a16:creationId xmlns:a16="http://schemas.microsoft.com/office/drawing/2014/main" id="{7D493FAC-665F-DEF0-D43D-9D38F0AB4111}"/>
                </a:ext>
              </a:extLst>
            </p:cNvPr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88;p70">
              <a:extLst>
                <a:ext uri="{FF2B5EF4-FFF2-40B4-BE49-F238E27FC236}">
                  <a16:creationId xmlns:a16="http://schemas.microsoft.com/office/drawing/2014/main" id="{179B7879-A721-1BB7-CFC5-7C1075923646}"/>
                </a:ext>
              </a:extLst>
            </p:cNvPr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89;p70">
              <a:extLst>
                <a:ext uri="{FF2B5EF4-FFF2-40B4-BE49-F238E27FC236}">
                  <a16:creationId xmlns:a16="http://schemas.microsoft.com/office/drawing/2014/main" id="{288845A5-CC63-0979-C925-C878D4B4D343}"/>
                </a:ext>
              </a:extLst>
            </p:cNvPr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90;p70">
              <a:extLst>
                <a:ext uri="{FF2B5EF4-FFF2-40B4-BE49-F238E27FC236}">
                  <a16:creationId xmlns:a16="http://schemas.microsoft.com/office/drawing/2014/main" id="{9217C496-7E13-15CD-0F47-04218419268C}"/>
                </a:ext>
              </a:extLst>
            </p:cNvPr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91;p70">
              <a:extLst>
                <a:ext uri="{FF2B5EF4-FFF2-40B4-BE49-F238E27FC236}">
                  <a16:creationId xmlns:a16="http://schemas.microsoft.com/office/drawing/2014/main" id="{84790475-BEF0-0AEA-0965-5B81B7F1D37D}"/>
                </a:ext>
              </a:extLst>
            </p:cNvPr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92;p70">
              <a:extLst>
                <a:ext uri="{FF2B5EF4-FFF2-40B4-BE49-F238E27FC236}">
                  <a16:creationId xmlns:a16="http://schemas.microsoft.com/office/drawing/2014/main" id="{5D494FA4-E0EA-9C77-962B-864B4FF69E92}"/>
                </a:ext>
              </a:extLst>
            </p:cNvPr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93;p70">
              <a:extLst>
                <a:ext uri="{FF2B5EF4-FFF2-40B4-BE49-F238E27FC236}">
                  <a16:creationId xmlns:a16="http://schemas.microsoft.com/office/drawing/2014/main" id="{EC72E6C1-F9CF-9EA8-DEC8-5D86E665A35E}"/>
                </a:ext>
              </a:extLst>
            </p:cNvPr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94;p70">
              <a:extLst>
                <a:ext uri="{FF2B5EF4-FFF2-40B4-BE49-F238E27FC236}">
                  <a16:creationId xmlns:a16="http://schemas.microsoft.com/office/drawing/2014/main" id="{04526105-AEBC-458D-A1BE-4AEC1D4EC7E4}"/>
                </a:ext>
              </a:extLst>
            </p:cNvPr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95;p70">
              <a:extLst>
                <a:ext uri="{FF2B5EF4-FFF2-40B4-BE49-F238E27FC236}">
                  <a16:creationId xmlns:a16="http://schemas.microsoft.com/office/drawing/2014/main" id="{7F121774-FE84-6BA1-C6B2-E41742268793}"/>
                </a:ext>
              </a:extLst>
            </p:cNvPr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96;p70">
              <a:extLst>
                <a:ext uri="{FF2B5EF4-FFF2-40B4-BE49-F238E27FC236}">
                  <a16:creationId xmlns:a16="http://schemas.microsoft.com/office/drawing/2014/main" id="{F0D7BD16-BC4E-2407-3487-2A23C1AEC5DA}"/>
                </a:ext>
              </a:extLst>
            </p:cNvPr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97;p70">
              <a:extLst>
                <a:ext uri="{FF2B5EF4-FFF2-40B4-BE49-F238E27FC236}">
                  <a16:creationId xmlns:a16="http://schemas.microsoft.com/office/drawing/2014/main" id="{9F7BED96-3AEA-BA81-542E-E5EA0D9F1044}"/>
                </a:ext>
              </a:extLst>
            </p:cNvPr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98;p70">
              <a:extLst>
                <a:ext uri="{FF2B5EF4-FFF2-40B4-BE49-F238E27FC236}">
                  <a16:creationId xmlns:a16="http://schemas.microsoft.com/office/drawing/2014/main" id="{919DD0FE-079B-3D81-5E91-407F3A1CB35C}"/>
                </a:ext>
              </a:extLst>
            </p:cNvPr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99;p70">
              <a:extLst>
                <a:ext uri="{FF2B5EF4-FFF2-40B4-BE49-F238E27FC236}">
                  <a16:creationId xmlns:a16="http://schemas.microsoft.com/office/drawing/2014/main" id="{7CAA8829-9F45-0B7F-6121-EEB63FD13DAE}"/>
                </a:ext>
              </a:extLst>
            </p:cNvPr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00;p70">
              <a:extLst>
                <a:ext uri="{FF2B5EF4-FFF2-40B4-BE49-F238E27FC236}">
                  <a16:creationId xmlns:a16="http://schemas.microsoft.com/office/drawing/2014/main" id="{2D661EE4-997A-A71B-4432-87E0D89945A5}"/>
                </a:ext>
              </a:extLst>
            </p:cNvPr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01;p70">
              <a:extLst>
                <a:ext uri="{FF2B5EF4-FFF2-40B4-BE49-F238E27FC236}">
                  <a16:creationId xmlns:a16="http://schemas.microsoft.com/office/drawing/2014/main" id="{9C2BD41C-CF0A-DAD0-3ED6-3E4CBAEC0584}"/>
                </a:ext>
              </a:extLst>
            </p:cNvPr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02;p70">
              <a:extLst>
                <a:ext uri="{FF2B5EF4-FFF2-40B4-BE49-F238E27FC236}">
                  <a16:creationId xmlns:a16="http://schemas.microsoft.com/office/drawing/2014/main" id="{751EE197-C47F-AE00-A1FA-A9B339C61AE8}"/>
                </a:ext>
              </a:extLst>
            </p:cNvPr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03;p70">
              <a:extLst>
                <a:ext uri="{FF2B5EF4-FFF2-40B4-BE49-F238E27FC236}">
                  <a16:creationId xmlns:a16="http://schemas.microsoft.com/office/drawing/2014/main" id="{BE34DF3D-3119-940F-EE8D-ADE74F333407}"/>
                </a:ext>
              </a:extLst>
            </p:cNvPr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04;p70">
              <a:extLst>
                <a:ext uri="{FF2B5EF4-FFF2-40B4-BE49-F238E27FC236}">
                  <a16:creationId xmlns:a16="http://schemas.microsoft.com/office/drawing/2014/main" id="{503A4673-98CD-A67B-753D-F3921DD86E75}"/>
                </a:ext>
              </a:extLst>
            </p:cNvPr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05;p70">
              <a:extLst>
                <a:ext uri="{FF2B5EF4-FFF2-40B4-BE49-F238E27FC236}">
                  <a16:creationId xmlns:a16="http://schemas.microsoft.com/office/drawing/2014/main" id="{9ABA1CA7-A830-86DD-3E62-DD52D4F1B1BC}"/>
                </a:ext>
              </a:extLst>
            </p:cNvPr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06;p70">
              <a:extLst>
                <a:ext uri="{FF2B5EF4-FFF2-40B4-BE49-F238E27FC236}">
                  <a16:creationId xmlns:a16="http://schemas.microsoft.com/office/drawing/2014/main" id="{762F8153-746D-220F-9EDD-D9774F8A1E33}"/>
                </a:ext>
              </a:extLst>
            </p:cNvPr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07;p70">
              <a:extLst>
                <a:ext uri="{FF2B5EF4-FFF2-40B4-BE49-F238E27FC236}">
                  <a16:creationId xmlns:a16="http://schemas.microsoft.com/office/drawing/2014/main" id="{F44BEDBA-E302-F4C4-0D02-2B1AE6F44B56}"/>
                </a:ext>
              </a:extLst>
            </p:cNvPr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08;p70">
              <a:extLst>
                <a:ext uri="{FF2B5EF4-FFF2-40B4-BE49-F238E27FC236}">
                  <a16:creationId xmlns:a16="http://schemas.microsoft.com/office/drawing/2014/main" id="{9AAC2260-DD0B-6F9D-1199-E9509EB2A40B}"/>
                </a:ext>
              </a:extLst>
            </p:cNvPr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09;p70">
              <a:extLst>
                <a:ext uri="{FF2B5EF4-FFF2-40B4-BE49-F238E27FC236}">
                  <a16:creationId xmlns:a16="http://schemas.microsoft.com/office/drawing/2014/main" id="{E9C2BEF6-3F78-7271-7BAD-BD097F79C2A2}"/>
                </a:ext>
              </a:extLst>
            </p:cNvPr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10;p70">
              <a:extLst>
                <a:ext uri="{FF2B5EF4-FFF2-40B4-BE49-F238E27FC236}">
                  <a16:creationId xmlns:a16="http://schemas.microsoft.com/office/drawing/2014/main" id="{5D7069FE-17A7-AF33-709F-02FD4D8C8CFE}"/>
                </a:ext>
              </a:extLst>
            </p:cNvPr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11;p70">
              <a:extLst>
                <a:ext uri="{FF2B5EF4-FFF2-40B4-BE49-F238E27FC236}">
                  <a16:creationId xmlns:a16="http://schemas.microsoft.com/office/drawing/2014/main" id="{61DF051A-602A-6C05-DA91-83C7024CC539}"/>
                </a:ext>
              </a:extLst>
            </p:cNvPr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12;p70">
              <a:extLst>
                <a:ext uri="{FF2B5EF4-FFF2-40B4-BE49-F238E27FC236}">
                  <a16:creationId xmlns:a16="http://schemas.microsoft.com/office/drawing/2014/main" id="{75A9A810-C532-430E-43A0-E5A00FACD8CC}"/>
                </a:ext>
              </a:extLst>
            </p:cNvPr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13;p70">
              <a:extLst>
                <a:ext uri="{FF2B5EF4-FFF2-40B4-BE49-F238E27FC236}">
                  <a16:creationId xmlns:a16="http://schemas.microsoft.com/office/drawing/2014/main" id="{E66A8BA6-9037-48D6-2D4A-E6779055F314}"/>
                </a:ext>
              </a:extLst>
            </p:cNvPr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14;p70">
              <a:extLst>
                <a:ext uri="{FF2B5EF4-FFF2-40B4-BE49-F238E27FC236}">
                  <a16:creationId xmlns:a16="http://schemas.microsoft.com/office/drawing/2014/main" id="{D29C0951-C01A-B96E-4126-A6B5162F9C3C}"/>
                </a:ext>
              </a:extLst>
            </p:cNvPr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15;p70">
              <a:extLst>
                <a:ext uri="{FF2B5EF4-FFF2-40B4-BE49-F238E27FC236}">
                  <a16:creationId xmlns:a16="http://schemas.microsoft.com/office/drawing/2014/main" id="{74662B74-68DD-90C5-1319-F76A2DFA6414}"/>
                </a:ext>
              </a:extLst>
            </p:cNvPr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6;p70">
              <a:extLst>
                <a:ext uri="{FF2B5EF4-FFF2-40B4-BE49-F238E27FC236}">
                  <a16:creationId xmlns:a16="http://schemas.microsoft.com/office/drawing/2014/main" id="{F472905E-3758-3005-8DCF-840789E89B1B}"/>
                </a:ext>
              </a:extLst>
            </p:cNvPr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17;p70">
              <a:extLst>
                <a:ext uri="{FF2B5EF4-FFF2-40B4-BE49-F238E27FC236}">
                  <a16:creationId xmlns:a16="http://schemas.microsoft.com/office/drawing/2014/main" id="{29F4CCD0-CA7A-B3E2-1E45-32C7FCDB04B5}"/>
                </a:ext>
              </a:extLst>
            </p:cNvPr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8;p70">
              <a:extLst>
                <a:ext uri="{FF2B5EF4-FFF2-40B4-BE49-F238E27FC236}">
                  <a16:creationId xmlns:a16="http://schemas.microsoft.com/office/drawing/2014/main" id="{02CC3821-1D81-1FAE-1040-C060EDF1D177}"/>
                </a:ext>
              </a:extLst>
            </p:cNvPr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19;p70">
              <a:extLst>
                <a:ext uri="{FF2B5EF4-FFF2-40B4-BE49-F238E27FC236}">
                  <a16:creationId xmlns:a16="http://schemas.microsoft.com/office/drawing/2014/main" id="{FF17FA1D-D116-BE41-8333-0FA39342CD4A}"/>
                </a:ext>
              </a:extLst>
            </p:cNvPr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20;p70">
              <a:extLst>
                <a:ext uri="{FF2B5EF4-FFF2-40B4-BE49-F238E27FC236}">
                  <a16:creationId xmlns:a16="http://schemas.microsoft.com/office/drawing/2014/main" id="{944345BA-CBB3-8DBC-93BF-2F232C59AF72}"/>
                </a:ext>
              </a:extLst>
            </p:cNvPr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21;p70">
              <a:extLst>
                <a:ext uri="{FF2B5EF4-FFF2-40B4-BE49-F238E27FC236}">
                  <a16:creationId xmlns:a16="http://schemas.microsoft.com/office/drawing/2014/main" id="{8C4F9ACA-FBA7-F9D4-0B9A-029CBFD4137C}"/>
                </a:ext>
              </a:extLst>
            </p:cNvPr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22;p70">
              <a:extLst>
                <a:ext uri="{FF2B5EF4-FFF2-40B4-BE49-F238E27FC236}">
                  <a16:creationId xmlns:a16="http://schemas.microsoft.com/office/drawing/2014/main" id="{E3F05750-F4EE-EE66-2443-4F96A4C627B2}"/>
                </a:ext>
              </a:extLst>
            </p:cNvPr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23;p70">
              <a:extLst>
                <a:ext uri="{FF2B5EF4-FFF2-40B4-BE49-F238E27FC236}">
                  <a16:creationId xmlns:a16="http://schemas.microsoft.com/office/drawing/2014/main" id="{79AD8F55-99A6-4CE5-D303-4A1F1C9029D4}"/>
                </a:ext>
              </a:extLst>
            </p:cNvPr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4;p70">
              <a:extLst>
                <a:ext uri="{FF2B5EF4-FFF2-40B4-BE49-F238E27FC236}">
                  <a16:creationId xmlns:a16="http://schemas.microsoft.com/office/drawing/2014/main" id="{6C8221B7-EEE6-681C-4AA3-999079D62D69}"/>
                </a:ext>
              </a:extLst>
            </p:cNvPr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25;p70">
              <a:extLst>
                <a:ext uri="{FF2B5EF4-FFF2-40B4-BE49-F238E27FC236}">
                  <a16:creationId xmlns:a16="http://schemas.microsoft.com/office/drawing/2014/main" id="{A9CA792B-4A81-555A-F63A-14A5AA3F2721}"/>
                </a:ext>
              </a:extLst>
            </p:cNvPr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26;p70">
              <a:extLst>
                <a:ext uri="{FF2B5EF4-FFF2-40B4-BE49-F238E27FC236}">
                  <a16:creationId xmlns:a16="http://schemas.microsoft.com/office/drawing/2014/main" id="{336C5BB4-A9D5-1029-5290-5DBDF4B0CA14}"/>
                </a:ext>
              </a:extLst>
            </p:cNvPr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27;p70">
              <a:extLst>
                <a:ext uri="{FF2B5EF4-FFF2-40B4-BE49-F238E27FC236}">
                  <a16:creationId xmlns:a16="http://schemas.microsoft.com/office/drawing/2014/main" id="{21B70C25-D2FF-8A4D-7E93-977F01AB4A7B}"/>
                </a:ext>
              </a:extLst>
            </p:cNvPr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28;p70">
              <a:extLst>
                <a:ext uri="{FF2B5EF4-FFF2-40B4-BE49-F238E27FC236}">
                  <a16:creationId xmlns:a16="http://schemas.microsoft.com/office/drawing/2014/main" id="{D8B89AA9-6A2E-3F5C-CA78-3AFAE3B01064}"/>
                </a:ext>
              </a:extLst>
            </p:cNvPr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29;p70">
              <a:extLst>
                <a:ext uri="{FF2B5EF4-FFF2-40B4-BE49-F238E27FC236}">
                  <a16:creationId xmlns:a16="http://schemas.microsoft.com/office/drawing/2014/main" id="{5C707A26-24ED-0019-61FF-85D7DCBDFE85}"/>
                </a:ext>
              </a:extLst>
            </p:cNvPr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30;p70">
              <a:extLst>
                <a:ext uri="{FF2B5EF4-FFF2-40B4-BE49-F238E27FC236}">
                  <a16:creationId xmlns:a16="http://schemas.microsoft.com/office/drawing/2014/main" id="{3BF62766-BC64-BE6E-E88C-3719971CB887}"/>
                </a:ext>
              </a:extLst>
            </p:cNvPr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31;p70">
              <a:extLst>
                <a:ext uri="{FF2B5EF4-FFF2-40B4-BE49-F238E27FC236}">
                  <a16:creationId xmlns:a16="http://schemas.microsoft.com/office/drawing/2014/main" id="{8AE3DD24-70BD-25EE-6EF4-35B2C6F42773}"/>
                </a:ext>
              </a:extLst>
            </p:cNvPr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32;p70">
              <a:extLst>
                <a:ext uri="{FF2B5EF4-FFF2-40B4-BE49-F238E27FC236}">
                  <a16:creationId xmlns:a16="http://schemas.microsoft.com/office/drawing/2014/main" id="{39704311-FB24-82B0-7F1B-D329BFB18BEB}"/>
                </a:ext>
              </a:extLst>
            </p:cNvPr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33;p70">
              <a:extLst>
                <a:ext uri="{FF2B5EF4-FFF2-40B4-BE49-F238E27FC236}">
                  <a16:creationId xmlns:a16="http://schemas.microsoft.com/office/drawing/2014/main" id="{B5066B06-EDAF-5D7E-4F4A-E9988EF2E31A}"/>
                </a:ext>
              </a:extLst>
            </p:cNvPr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34;p70">
              <a:extLst>
                <a:ext uri="{FF2B5EF4-FFF2-40B4-BE49-F238E27FC236}">
                  <a16:creationId xmlns:a16="http://schemas.microsoft.com/office/drawing/2014/main" id="{535216DA-D73F-3A9E-8291-D0D4B0D153C5}"/>
                </a:ext>
              </a:extLst>
            </p:cNvPr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35;p70">
              <a:extLst>
                <a:ext uri="{FF2B5EF4-FFF2-40B4-BE49-F238E27FC236}">
                  <a16:creationId xmlns:a16="http://schemas.microsoft.com/office/drawing/2014/main" id="{3EC7BEFF-7633-9A10-5868-EB12CCE6505F}"/>
                </a:ext>
              </a:extLst>
            </p:cNvPr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36;p70">
              <a:extLst>
                <a:ext uri="{FF2B5EF4-FFF2-40B4-BE49-F238E27FC236}">
                  <a16:creationId xmlns:a16="http://schemas.microsoft.com/office/drawing/2014/main" id="{DAA42811-EE40-DC11-64C5-713F8498CABF}"/>
                </a:ext>
              </a:extLst>
            </p:cNvPr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37;p70">
              <a:extLst>
                <a:ext uri="{FF2B5EF4-FFF2-40B4-BE49-F238E27FC236}">
                  <a16:creationId xmlns:a16="http://schemas.microsoft.com/office/drawing/2014/main" id="{B9E16DA7-BB93-88F0-FEEE-71F6E8EA58EA}"/>
                </a:ext>
              </a:extLst>
            </p:cNvPr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38;p70">
              <a:extLst>
                <a:ext uri="{FF2B5EF4-FFF2-40B4-BE49-F238E27FC236}">
                  <a16:creationId xmlns:a16="http://schemas.microsoft.com/office/drawing/2014/main" id="{34267EAC-8601-3038-CCAB-BCD64D7ACD82}"/>
                </a:ext>
              </a:extLst>
            </p:cNvPr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39;p70">
              <a:extLst>
                <a:ext uri="{FF2B5EF4-FFF2-40B4-BE49-F238E27FC236}">
                  <a16:creationId xmlns:a16="http://schemas.microsoft.com/office/drawing/2014/main" id="{63D93DFE-E2E6-F402-BDC0-2CE60A1DBECC}"/>
                </a:ext>
              </a:extLst>
            </p:cNvPr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40;p70">
              <a:extLst>
                <a:ext uri="{FF2B5EF4-FFF2-40B4-BE49-F238E27FC236}">
                  <a16:creationId xmlns:a16="http://schemas.microsoft.com/office/drawing/2014/main" id="{113D6DCE-5294-4126-A4B2-26C148B829DC}"/>
                </a:ext>
              </a:extLst>
            </p:cNvPr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41;p70">
              <a:extLst>
                <a:ext uri="{FF2B5EF4-FFF2-40B4-BE49-F238E27FC236}">
                  <a16:creationId xmlns:a16="http://schemas.microsoft.com/office/drawing/2014/main" id="{D15A0C3B-5525-6B78-0A8D-CE52ED1B1761}"/>
                </a:ext>
              </a:extLst>
            </p:cNvPr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42;p70">
              <a:extLst>
                <a:ext uri="{FF2B5EF4-FFF2-40B4-BE49-F238E27FC236}">
                  <a16:creationId xmlns:a16="http://schemas.microsoft.com/office/drawing/2014/main" id="{99D16721-10B6-2329-BAF7-3BA52F43AA77}"/>
                </a:ext>
              </a:extLst>
            </p:cNvPr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843;p70">
              <a:extLst>
                <a:ext uri="{FF2B5EF4-FFF2-40B4-BE49-F238E27FC236}">
                  <a16:creationId xmlns:a16="http://schemas.microsoft.com/office/drawing/2014/main" id="{335DC1C6-15C4-B9CB-F8D8-9BB4F7AF937D}"/>
                </a:ext>
              </a:extLst>
            </p:cNvPr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844;p70">
              <a:extLst>
                <a:ext uri="{FF2B5EF4-FFF2-40B4-BE49-F238E27FC236}">
                  <a16:creationId xmlns:a16="http://schemas.microsoft.com/office/drawing/2014/main" id="{ACCCA100-F970-5384-EC8D-2218C99101AC}"/>
                </a:ext>
              </a:extLst>
            </p:cNvPr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845;p70">
              <a:extLst>
                <a:ext uri="{FF2B5EF4-FFF2-40B4-BE49-F238E27FC236}">
                  <a16:creationId xmlns:a16="http://schemas.microsoft.com/office/drawing/2014/main" id="{99CA5295-43A1-30CD-FBB8-C368CA4045BC}"/>
                </a:ext>
              </a:extLst>
            </p:cNvPr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846;p70">
              <a:extLst>
                <a:ext uri="{FF2B5EF4-FFF2-40B4-BE49-F238E27FC236}">
                  <a16:creationId xmlns:a16="http://schemas.microsoft.com/office/drawing/2014/main" id="{FE3258F4-0FF6-6446-EEC6-C34188C29CDA}"/>
                </a:ext>
              </a:extLst>
            </p:cNvPr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847;p70">
              <a:extLst>
                <a:ext uri="{FF2B5EF4-FFF2-40B4-BE49-F238E27FC236}">
                  <a16:creationId xmlns:a16="http://schemas.microsoft.com/office/drawing/2014/main" id="{DE82A01D-CD41-E807-8A74-69CCCA12C91F}"/>
                </a:ext>
              </a:extLst>
            </p:cNvPr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848;p70">
              <a:extLst>
                <a:ext uri="{FF2B5EF4-FFF2-40B4-BE49-F238E27FC236}">
                  <a16:creationId xmlns:a16="http://schemas.microsoft.com/office/drawing/2014/main" id="{8CDC51DF-14BC-8CE8-1D52-E32EB380F427}"/>
                </a:ext>
              </a:extLst>
            </p:cNvPr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849;p70">
              <a:extLst>
                <a:ext uri="{FF2B5EF4-FFF2-40B4-BE49-F238E27FC236}">
                  <a16:creationId xmlns:a16="http://schemas.microsoft.com/office/drawing/2014/main" id="{9DF1BD2A-D3A5-52A0-5604-DD732481A964}"/>
                </a:ext>
              </a:extLst>
            </p:cNvPr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850;p70">
              <a:extLst>
                <a:ext uri="{FF2B5EF4-FFF2-40B4-BE49-F238E27FC236}">
                  <a16:creationId xmlns:a16="http://schemas.microsoft.com/office/drawing/2014/main" id="{D170427C-092F-90DF-A4FC-590E0AD1FF2A}"/>
                </a:ext>
              </a:extLst>
            </p:cNvPr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851;p70">
              <a:extLst>
                <a:ext uri="{FF2B5EF4-FFF2-40B4-BE49-F238E27FC236}">
                  <a16:creationId xmlns:a16="http://schemas.microsoft.com/office/drawing/2014/main" id="{A3186E9C-F94F-68A2-1981-E6B8D60F79E6}"/>
                </a:ext>
              </a:extLst>
            </p:cNvPr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852;p70">
              <a:extLst>
                <a:ext uri="{FF2B5EF4-FFF2-40B4-BE49-F238E27FC236}">
                  <a16:creationId xmlns:a16="http://schemas.microsoft.com/office/drawing/2014/main" id="{43D39A1E-5A4B-CBB0-CC34-9EA6926C2F79}"/>
                </a:ext>
              </a:extLst>
            </p:cNvPr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853;p70">
              <a:extLst>
                <a:ext uri="{FF2B5EF4-FFF2-40B4-BE49-F238E27FC236}">
                  <a16:creationId xmlns:a16="http://schemas.microsoft.com/office/drawing/2014/main" id="{071F9EC8-C6B6-FAF5-287C-7F0862CFC235}"/>
                </a:ext>
              </a:extLst>
            </p:cNvPr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854;p70">
              <a:extLst>
                <a:ext uri="{FF2B5EF4-FFF2-40B4-BE49-F238E27FC236}">
                  <a16:creationId xmlns:a16="http://schemas.microsoft.com/office/drawing/2014/main" id="{0DC82401-BFEB-52B7-25FF-CFF6F736C737}"/>
                </a:ext>
              </a:extLst>
            </p:cNvPr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855;p70">
              <a:extLst>
                <a:ext uri="{FF2B5EF4-FFF2-40B4-BE49-F238E27FC236}">
                  <a16:creationId xmlns:a16="http://schemas.microsoft.com/office/drawing/2014/main" id="{0EA8B419-E63D-9096-54D8-453512BF2762}"/>
                </a:ext>
              </a:extLst>
            </p:cNvPr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856;p70">
              <a:extLst>
                <a:ext uri="{FF2B5EF4-FFF2-40B4-BE49-F238E27FC236}">
                  <a16:creationId xmlns:a16="http://schemas.microsoft.com/office/drawing/2014/main" id="{C94A8161-02F9-D214-A8D3-493261717D08}"/>
                </a:ext>
              </a:extLst>
            </p:cNvPr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857;p70">
              <a:extLst>
                <a:ext uri="{FF2B5EF4-FFF2-40B4-BE49-F238E27FC236}">
                  <a16:creationId xmlns:a16="http://schemas.microsoft.com/office/drawing/2014/main" id="{FEEDD237-0711-F222-0A7F-B181564AFA8A}"/>
                </a:ext>
              </a:extLst>
            </p:cNvPr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858;p70">
              <a:extLst>
                <a:ext uri="{FF2B5EF4-FFF2-40B4-BE49-F238E27FC236}">
                  <a16:creationId xmlns:a16="http://schemas.microsoft.com/office/drawing/2014/main" id="{D2E6B420-8A33-077A-DFBB-5565AF333968}"/>
                </a:ext>
              </a:extLst>
            </p:cNvPr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859;p70">
              <a:extLst>
                <a:ext uri="{FF2B5EF4-FFF2-40B4-BE49-F238E27FC236}">
                  <a16:creationId xmlns:a16="http://schemas.microsoft.com/office/drawing/2014/main" id="{E42C3389-8763-CD72-1516-B369338776AD}"/>
                </a:ext>
              </a:extLst>
            </p:cNvPr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860;p70">
              <a:extLst>
                <a:ext uri="{FF2B5EF4-FFF2-40B4-BE49-F238E27FC236}">
                  <a16:creationId xmlns:a16="http://schemas.microsoft.com/office/drawing/2014/main" id="{26D5A446-E6A3-4089-434A-E44F08D5E666}"/>
                </a:ext>
              </a:extLst>
            </p:cNvPr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861;p70">
              <a:extLst>
                <a:ext uri="{FF2B5EF4-FFF2-40B4-BE49-F238E27FC236}">
                  <a16:creationId xmlns:a16="http://schemas.microsoft.com/office/drawing/2014/main" id="{F73D1C2B-7DFA-430A-605F-0FFA068097DC}"/>
                </a:ext>
              </a:extLst>
            </p:cNvPr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62;p70">
              <a:extLst>
                <a:ext uri="{FF2B5EF4-FFF2-40B4-BE49-F238E27FC236}">
                  <a16:creationId xmlns:a16="http://schemas.microsoft.com/office/drawing/2014/main" id="{C7DDC4AF-EFC9-EBCA-E65C-6B8C14F36709}"/>
                </a:ext>
              </a:extLst>
            </p:cNvPr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63;p70">
              <a:extLst>
                <a:ext uri="{FF2B5EF4-FFF2-40B4-BE49-F238E27FC236}">
                  <a16:creationId xmlns:a16="http://schemas.microsoft.com/office/drawing/2014/main" id="{4F3DB07C-DE38-2713-1C43-D340412B3178}"/>
                </a:ext>
              </a:extLst>
            </p:cNvPr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864;p70">
              <a:extLst>
                <a:ext uri="{FF2B5EF4-FFF2-40B4-BE49-F238E27FC236}">
                  <a16:creationId xmlns:a16="http://schemas.microsoft.com/office/drawing/2014/main" id="{D77CEC95-2390-669B-4FF4-8B2DEEA67955}"/>
                </a:ext>
              </a:extLst>
            </p:cNvPr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65;p70">
              <a:extLst>
                <a:ext uri="{FF2B5EF4-FFF2-40B4-BE49-F238E27FC236}">
                  <a16:creationId xmlns:a16="http://schemas.microsoft.com/office/drawing/2014/main" id="{E1AA35A9-40E3-9766-65A9-3F09CD96B592}"/>
                </a:ext>
              </a:extLst>
            </p:cNvPr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66;p70">
              <a:extLst>
                <a:ext uri="{FF2B5EF4-FFF2-40B4-BE49-F238E27FC236}">
                  <a16:creationId xmlns:a16="http://schemas.microsoft.com/office/drawing/2014/main" id="{6771C996-C131-54BF-0AF3-BECA5123264D}"/>
                </a:ext>
              </a:extLst>
            </p:cNvPr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67;p70">
              <a:extLst>
                <a:ext uri="{FF2B5EF4-FFF2-40B4-BE49-F238E27FC236}">
                  <a16:creationId xmlns:a16="http://schemas.microsoft.com/office/drawing/2014/main" id="{3942C89F-D650-B81A-4211-3FBE6FEAF3CF}"/>
                </a:ext>
              </a:extLst>
            </p:cNvPr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68;p70">
              <a:extLst>
                <a:ext uri="{FF2B5EF4-FFF2-40B4-BE49-F238E27FC236}">
                  <a16:creationId xmlns:a16="http://schemas.microsoft.com/office/drawing/2014/main" id="{95107312-4D22-1D6F-2AA0-84666DF20C39}"/>
                </a:ext>
              </a:extLst>
            </p:cNvPr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69;p70">
              <a:extLst>
                <a:ext uri="{FF2B5EF4-FFF2-40B4-BE49-F238E27FC236}">
                  <a16:creationId xmlns:a16="http://schemas.microsoft.com/office/drawing/2014/main" id="{38635A25-4B79-1393-D5D1-67A7092515AC}"/>
                </a:ext>
              </a:extLst>
            </p:cNvPr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70;p70">
              <a:extLst>
                <a:ext uri="{FF2B5EF4-FFF2-40B4-BE49-F238E27FC236}">
                  <a16:creationId xmlns:a16="http://schemas.microsoft.com/office/drawing/2014/main" id="{A627D041-BA2E-487A-F07F-4750724738A0}"/>
                </a:ext>
              </a:extLst>
            </p:cNvPr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71;p70">
              <a:extLst>
                <a:ext uri="{FF2B5EF4-FFF2-40B4-BE49-F238E27FC236}">
                  <a16:creationId xmlns:a16="http://schemas.microsoft.com/office/drawing/2014/main" id="{A4FFE414-BCA0-3050-47AD-FF5F12C515D1}"/>
                </a:ext>
              </a:extLst>
            </p:cNvPr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72;p70">
              <a:extLst>
                <a:ext uri="{FF2B5EF4-FFF2-40B4-BE49-F238E27FC236}">
                  <a16:creationId xmlns:a16="http://schemas.microsoft.com/office/drawing/2014/main" id="{C34FE484-5379-F5FF-4931-7F8C9359C60C}"/>
                </a:ext>
              </a:extLst>
            </p:cNvPr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73;p70">
              <a:extLst>
                <a:ext uri="{FF2B5EF4-FFF2-40B4-BE49-F238E27FC236}">
                  <a16:creationId xmlns:a16="http://schemas.microsoft.com/office/drawing/2014/main" id="{652DE218-41A1-3BCE-F2E0-D7D6337ACDA5}"/>
                </a:ext>
              </a:extLst>
            </p:cNvPr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874;p70">
              <a:extLst>
                <a:ext uri="{FF2B5EF4-FFF2-40B4-BE49-F238E27FC236}">
                  <a16:creationId xmlns:a16="http://schemas.microsoft.com/office/drawing/2014/main" id="{32AD8782-EE6B-07AD-1888-C5590A7FFE1F}"/>
                </a:ext>
              </a:extLst>
            </p:cNvPr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875;p70">
              <a:extLst>
                <a:ext uri="{FF2B5EF4-FFF2-40B4-BE49-F238E27FC236}">
                  <a16:creationId xmlns:a16="http://schemas.microsoft.com/office/drawing/2014/main" id="{85C495B5-22A1-F2FF-3293-C1965791224F}"/>
                </a:ext>
              </a:extLst>
            </p:cNvPr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876;p70">
              <a:extLst>
                <a:ext uri="{FF2B5EF4-FFF2-40B4-BE49-F238E27FC236}">
                  <a16:creationId xmlns:a16="http://schemas.microsoft.com/office/drawing/2014/main" id="{0237C8BC-5AD8-7EA5-D91D-276A1B47B4C0}"/>
                </a:ext>
              </a:extLst>
            </p:cNvPr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877;p70">
              <a:extLst>
                <a:ext uri="{FF2B5EF4-FFF2-40B4-BE49-F238E27FC236}">
                  <a16:creationId xmlns:a16="http://schemas.microsoft.com/office/drawing/2014/main" id="{8B15A8DB-AD3B-A767-29ED-457B60134C3B}"/>
                </a:ext>
              </a:extLst>
            </p:cNvPr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878;p70">
              <a:extLst>
                <a:ext uri="{FF2B5EF4-FFF2-40B4-BE49-F238E27FC236}">
                  <a16:creationId xmlns:a16="http://schemas.microsoft.com/office/drawing/2014/main" id="{D0508029-2FA9-1924-3A33-8F46026CEFE7}"/>
                </a:ext>
              </a:extLst>
            </p:cNvPr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879;p70">
              <a:extLst>
                <a:ext uri="{FF2B5EF4-FFF2-40B4-BE49-F238E27FC236}">
                  <a16:creationId xmlns:a16="http://schemas.microsoft.com/office/drawing/2014/main" id="{CA885E83-8AAC-351D-BDCA-D205B1C49CD1}"/>
                </a:ext>
              </a:extLst>
            </p:cNvPr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880;p70">
              <a:extLst>
                <a:ext uri="{FF2B5EF4-FFF2-40B4-BE49-F238E27FC236}">
                  <a16:creationId xmlns:a16="http://schemas.microsoft.com/office/drawing/2014/main" id="{B8D40DA9-771E-78C7-7433-C560B85BBECE}"/>
                </a:ext>
              </a:extLst>
            </p:cNvPr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881;p70">
              <a:extLst>
                <a:ext uri="{FF2B5EF4-FFF2-40B4-BE49-F238E27FC236}">
                  <a16:creationId xmlns:a16="http://schemas.microsoft.com/office/drawing/2014/main" id="{4B317244-54C7-3218-250A-6E616465ECD8}"/>
                </a:ext>
              </a:extLst>
            </p:cNvPr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882;p70">
              <a:extLst>
                <a:ext uri="{FF2B5EF4-FFF2-40B4-BE49-F238E27FC236}">
                  <a16:creationId xmlns:a16="http://schemas.microsoft.com/office/drawing/2014/main" id="{A9ED67CD-7B61-C7F7-074C-914A40B93F2D}"/>
                </a:ext>
              </a:extLst>
            </p:cNvPr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883;p70">
              <a:extLst>
                <a:ext uri="{FF2B5EF4-FFF2-40B4-BE49-F238E27FC236}">
                  <a16:creationId xmlns:a16="http://schemas.microsoft.com/office/drawing/2014/main" id="{8456C9A7-DA02-B848-493B-93A0FDA2A325}"/>
                </a:ext>
              </a:extLst>
            </p:cNvPr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884;p70">
              <a:extLst>
                <a:ext uri="{FF2B5EF4-FFF2-40B4-BE49-F238E27FC236}">
                  <a16:creationId xmlns:a16="http://schemas.microsoft.com/office/drawing/2014/main" id="{86735102-1DCF-F230-56ED-F45AC5A84518}"/>
                </a:ext>
              </a:extLst>
            </p:cNvPr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885;p70">
              <a:extLst>
                <a:ext uri="{FF2B5EF4-FFF2-40B4-BE49-F238E27FC236}">
                  <a16:creationId xmlns:a16="http://schemas.microsoft.com/office/drawing/2014/main" id="{2F04B238-9333-3287-5892-7DF7D1482C41}"/>
                </a:ext>
              </a:extLst>
            </p:cNvPr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886;p70">
              <a:extLst>
                <a:ext uri="{FF2B5EF4-FFF2-40B4-BE49-F238E27FC236}">
                  <a16:creationId xmlns:a16="http://schemas.microsoft.com/office/drawing/2014/main" id="{1734864F-61A4-C752-C225-B03A6BF45B4A}"/>
                </a:ext>
              </a:extLst>
            </p:cNvPr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887;p70">
              <a:extLst>
                <a:ext uri="{FF2B5EF4-FFF2-40B4-BE49-F238E27FC236}">
                  <a16:creationId xmlns:a16="http://schemas.microsoft.com/office/drawing/2014/main" id="{D550F770-4C96-F255-3DCC-8BC439A4AF56}"/>
                </a:ext>
              </a:extLst>
            </p:cNvPr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88;p70">
              <a:extLst>
                <a:ext uri="{FF2B5EF4-FFF2-40B4-BE49-F238E27FC236}">
                  <a16:creationId xmlns:a16="http://schemas.microsoft.com/office/drawing/2014/main" id="{B4A9B6B2-B5EA-7A75-9C0D-1C40D99FBF35}"/>
                </a:ext>
              </a:extLst>
            </p:cNvPr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89;p70">
              <a:extLst>
                <a:ext uri="{FF2B5EF4-FFF2-40B4-BE49-F238E27FC236}">
                  <a16:creationId xmlns:a16="http://schemas.microsoft.com/office/drawing/2014/main" id="{2E77A869-6063-4E75-3DE6-8FAD3A1CD6A6}"/>
                </a:ext>
              </a:extLst>
            </p:cNvPr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90;p70">
              <a:extLst>
                <a:ext uri="{FF2B5EF4-FFF2-40B4-BE49-F238E27FC236}">
                  <a16:creationId xmlns:a16="http://schemas.microsoft.com/office/drawing/2014/main" id="{6621B396-B8F6-F160-DCFB-B4650C9FD9A4}"/>
                </a:ext>
              </a:extLst>
            </p:cNvPr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91;p70">
              <a:extLst>
                <a:ext uri="{FF2B5EF4-FFF2-40B4-BE49-F238E27FC236}">
                  <a16:creationId xmlns:a16="http://schemas.microsoft.com/office/drawing/2014/main" id="{3920C4FC-B275-6A11-0818-D74531CD6D8F}"/>
                </a:ext>
              </a:extLst>
            </p:cNvPr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92;p70">
              <a:extLst>
                <a:ext uri="{FF2B5EF4-FFF2-40B4-BE49-F238E27FC236}">
                  <a16:creationId xmlns:a16="http://schemas.microsoft.com/office/drawing/2014/main" id="{8765674B-26B3-3129-5BB6-01F741A72E18}"/>
                </a:ext>
              </a:extLst>
            </p:cNvPr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93;p70">
              <a:extLst>
                <a:ext uri="{FF2B5EF4-FFF2-40B4-BE49-F238E27FC236}">
                  <a16:creationId xmlns:a16="http://schemas.microsoft.com/office/drawing/2014/main" id="{0D2F7EC8-DD47-3C5D-DC56-BAEE9A9F09CE}"/>
                </a:ext>
              </a:extLst>
            </p:cNvPr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94;p70">
              <a:extLst>
                <a:ext uri="{FF2B5EF4-FFF2-40B4-BE49-F238E27FC236}">
                  <a16:creationId xmlns:a16="http://schemas.microsoft.com/office/drawing/2014/main" id="{4C3D4580-BDD5-068C-9BA1-5CD7BBACB156}"/>
                </a:ext>
              </a:extLst>
            </p:cNvPr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95;p70">
              <a:extLst>
                <a:ext uri="{FF2B5EF4-FFF2-40B4-BE49-F238E27FC236}">
                  <a16:creationId xmlns:a16="http://schemas.microsoft.com/office/drawing/2014/main" id="{6DC26B3F-0F03-4E7C-7110-0E6AFA95FE6C}"/>
                </a:ext>
              </a:extLst>
            </p:cNvPr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96;p70">
              <a:extLst>
                <a:ext uri="{FF2B5EF4-FFF2-40B4-BE49-F238E27FC236}">
                  <a16:creationId xmlns:a16="http://schemas.microsoft.com/office/drawing/2014/main" id="{2B6D4A82-0973-4944-DD7C-5A01561629A3}"/>
                </a:ext>
              </a:extLst>
            </p:cNvPr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97;p70">
              <a:extLst>
                <a:ext uri="{FF2B5EF4-FFF2-40B4-BE49-F238E27FC236}">
                  <a16:creationId xmlns:a16="http://schemas.microsoft.com/office/drawing/2014/main" id="{C4B82F2B-3439-ABD3-F1FB-F854002DF6F4}"/>
                </a:ext>
              </a:extLst>
            </p:cNvPr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98;p70">
              <a:extLst>
                <a:ext uri="{FF2B5EF4-FFF2-40B4-BE49-F238E27FC236}">
                  <a16:creationId xmlns:a16="http://schemas.microsoft.com/office/drawing/2014/main" id="{85749876-3C95-0A0E-E451-AF3EECEF1D54}"/>
                </a:ext>
              </a:extLst>
            </p:cNvPr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99;p70">
              <a:extLst>
                <a:ext uri="{FF2B5EF4-FFF2-40B4-BE49-F238E27FC236}">
                  <a16:creationId xmlns:a16="http://schemas.microsoft.com/office/drawing/2014/main" id="{70341A43-75C2-A650-D485-3A25CAB35AFD}"/>
                </a:ext>
              </a:extLst>
            </p:cNvPr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900;p70">
              <a:extLst>
                <a:ext uri="{FF2B5EF4-FFF2-40B4-BE49-F238E27FC236}">
                  <a16:creationId xmlns:a16="http://schemas.microsoft.com/office/drawing/2014/main" id="{823673CF-402C-66B4-DEDC-0C4425BE7B01}"/>
                </a:ext>
              </a:extLst>
            </p:cNvPr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901;p70">
              <a:extLst>
                <a:ext uri="{FF2B5EF4-FFF2-40B4-BE49-F238E27FC236}">
                  <a16:creationId xmlns:a16="http://schemas.microsoft.com/office/drawing/2014/main" id="{CCF8748A-E16C-2715-5D4D-5723BDCFE173}"/>
                </a:ext>
              </a:extLst>
            </p:cNvPr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902;p70">
              <a:extLst>
                <a:ext uri="{FF2B5EF4-FFF2-40B4-BE49-F238E27FC236}">
                  <a16:creationId xmlns:a16="http://schemas.microsoft.com/office/drawing/2014/main" id="{0EC04592-EA24-A8EC-B66D-EB16A3F944DD}"/>
                </a:ext>
              </a:extLst>
            </p:cNvPr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903;p70">
              <a:extLst>
                <a:ext uri="{FF2B5EF4-FFF2-40B4-BE49-F238E27FC236}">
                  <a16:creationId xmlns:a16="http://schemas.microsoft.com/office/drawing/2014/main" id="{2A6ACAAD-43E0-E5EA-8335-0ECED7259708}"/>
                </a:ext>
              </a:extLst>
            </p:cNvPr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904;p70">
              <a:extLst>
                <a:ext uri="{FF2B5EF4-FFF2-40B4-BE49-F238E27FC236}">
                  <a16:creationId xmlns:a16="http://schemas.microsoft.com/office/drawing/2014/main" id="{1A888C34-9875-ADC1-5E0D-199E785157CA}"/>
                </a:ext>
              </a:extLst>
            </p:cNvPr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905;p70">
              <a:extLst>
                <a:ext uri="{FF2B5EF4-FFF2-40B4-BE49-F238E27FC236}">
                  <a16:creationId xmlns:a16="http://schemas.microsoft.com/office/drawing/2014/main" id="{5F8EDA50-4AE1-D2E9-16AA-58A0FFDBDB49}"/>
                </a:ext>
              </a:extLst>
            </p:cNvPr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906;p70">
              <a:extLst>
                <a:ext uri="{FF2B5EF4-FFF2-40B4-BE49-F238E27FC236}">
                  <a16:creationId xmlns:a16="http://schemas.microsoft.com/office/drawing/2014/main" id="{466BBFE9-F6BE-6AC1-1688-B1963E00EA65}"/>
                </a:ext>
              </a:extLst>
            </p:cNvPr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907;p70">
              <a:extLst>
                <a:ext uri="{FF2B5EF4-FFF2-40B4-BE49-F238E27FC236}">
                  <a16:creationId xmlns:a16="http://schemas.microsoft.com/office/drawing/2014/main" id="{BB5CA629-7CC2-69F4-AC8B-1D92C0C7912F}"/>
                </a:ext>
              </a:extLst>
            </p:cNvPr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908;p70">
              <a:extLst>
                <a:ext uri="{FF2B5EF4-FFF2-40B4-BE49-F238E27FC236}">
                  <a16:creationId xmlns:a16="http://schemas.microsoft.com/office/drawing/2014/main" id="{2F587B36-5273-72FE-79B0-C17A257135BD}"/>
                </a:ext>
              </a:extLst>
            </p:cNvPr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909;p70">
              <a:extLst>
                <a:ext uri="{FF2B5EF4-FFF2-40B4-BE49-F238E27FC236}">
                  <a16:creationId xmlns:a16="http://schemas.microsoft.com/office/drawing/2014/main" id="{B0EA100D-B219-92A2-8A9F-6038E461D836}"/>
                </a:ext>
              </a:extLst>
            </p:cNvPr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910;p70">
              <a:extLst>
                <a:ext uri="{FF2B5EF4-FFF2-40B4-BE49-F238E27FC236}">
                  <a16:creationId xmlns:a16="http://schemas.microsoft.com/office/drawing/2014/main" id="{1EAFE12E-BCF7-6FFA-7390-3E49ED15D2D8}"/>
                </a:ext>
              </a:extLst>
            </p:cNvPr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911;p70">
              <a:extLst>
                <a:ext uri="{FF2B5EF4-FFF2-40B4-BE49-F238E27FC236}">
                  <a16:creationId xmlns:a16="http://schemas.microsoft.com/office/drawing/2014/main" id="{8BCB8B09-CCD4-D73E-840F-FA7C791B52EB}"/>
                </a:ext>
              </a:extLst>
            </p:cNvPr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912;p70">
              <a:extLst>
                <a:ext uri="{FF2B5EF4-FFF2-40B4-BE49-F238E27FC236}">
                  <a16:creationId xmlns:a16="http://schemas.microsoft.com/office/drawing/2014/main" id="{B81A3F58-3D8F-CAF3-EE9F-CF0744E09EF0}"/>
                </a:ext>
              </a:extLst>
            </p:cNvPr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913;p70">
              <a:extLst>
                <a:ext uri="{FF2B5EF4-FFF2-40B4-BE49-F238E27FC236}">
                  <a16:creationId xmlns:a16="http://schemas.microsoft.com/office/drawing/2014/main" id="{229390A2-BD50-B1E6-0DDF-F647412E5AA0}"/>
                </a:ext>
              </a:extLst>
            </p:cNvPr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914;p70">
              <a:extLst>
                <a:ext uri="{FF2B5EF4-FFF2-40B4-BE49-F238E27FC236}">
                  <a16:creationId xmlns:a16="http://schemas.microsoft.com/office/drawing/2014/main" id="{E5014E6C-B2FA-1510-0FBA-7A1B0C93F281}"/>
                </a:ext>
              </a:extLst>
            </p:cNvPr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915;p70">
              <a:extLst>
                <a:ext uri="{FF2B5EF4-FFF2-40B4-BE49-F238E27FC236}">
                  <a16:creationId xmlns:a16="http://schemas.microsoft.com/office/drawing/2014/main" id="{923AB867-B94B-A700-F968-FAE4B23EDC9B}"/>
                </a:ext>
              </a:extLst>
            </p:cNvPr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916;p70">
              <a:extLst>
                <a:ext uri="{FF2B5EF4-FFF2-40B4-BE49-F238E27FC236}">
                  <a16:creationId xmlns:a16="http://schemas.microsoft.com/office/drawing/2014/main" id="{60D6B597-F603-034B-78FB-91713C666C24}"/>
                </a:ext>
              </a:extLst>
            </p:cNvPr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917;p70">
              <a:extLst>
                <a:ext uri="{FF2B5EF4-FFF2-40B4-BE49-F238E27FC236}">
                  <a16:creationId xmlns:a16="http://schemas.microsoft.com/office/drawing/2014/main" id="{F071CF7B-69B0-E880-9335-C25BF334DEFF}"/>
                </a:ext>
              </a:extLst>
            </p:cNvPr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918;p70">
              <a:extLst>
                <a:ext uri="{FF2B5EF4-FFF2-40B4-BE49-F238E27FC236}">
                  <a16:creationId xmlns:a16="http://schemas.microsoft.com/office/drawing/2014/main" id="{882188E7-2304-4C66-DA2E-58EDAF1F542A}"/>
                </a:ext>
              </a:extLst>
            </p:cNvPr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919;p70">
              <a:extLst>
                <a:ext uri="{FF2B5EF4-FFF2-40B4-BE49-F238E27FC236}">
                  <a16:creationId xmlns:a16="http://schemas.microsoft.com/office/drawing/2014/main" id="{9024683E-6D1D-BF8A-187C-6DF45A3701C9}"/>
                </a:ext>
              </a:extLst>
            </p:cNvPr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920;p70">
              <a:extLst>
                <a:ext uri="{FF2B5EF4-FFF2-40B4-BE49-F238E27FC236}">
                  <a16:creationId xmlns:a16="http://schemas.microsoft.com/office/drawing/2014/main" id="{76A0D826-8016-923F-6561-50BD30FC72E6}"/>
                </a:ext>
              </a:extLst>
            </p:cNvPr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921;p70">
              <a:extLst>
                <a:ext uri="{FF2B5EF4-FFF2-40B4-BE49-F238E27FC236}">
                  <a16:creationId xmlns:a16="http://schemas.microsoft.com/office/drawing/2014/main" id="{ED637668-DE47-A8E5-FE63-2B5241288D06}"/>
                </a:ext>
              </a:extLst>
            </p:cNvPr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922;p70">
              <a:extLst>
                <a:ext uri="{FF2B5EF4-FFF2-40B4-BE49-F238E27FC236}">
                  <a16:creationId xmlns:a16="http://schemas.microsoft.com/office/drawing/2014/main" id="{AFB12020-D34C-279F-CA44-5F2FC1DA32F9}"/>
                </a:ext>
              </a:extLst>
            </p:cNvPr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923;p70">
              <a:extLst>
                <a:ext uri="{FF2B5EF4-FFF2-40B4-BE49-F238E27FC236}">
                  <a16:creationId xmlns:a16="http://schemas.microsoft.com/office/drawing/2014/main" id="{7E3D0C70-7B37-AEA4-D130-B116D9FA1F4E}"/>
                </a:ext>
              </a:extLst>
            </p:cNvPr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924;p70">
              <a:extLst>
                <a:ext uri="{FF2B5EF4-FFF2-40B4-BE49-F238E27FC236}">
                  <a16:creationId xmlns:a16="http://schemas.microsoft.com/office/drawing/2014/main" id="{596D23B1-CFF4-6AF7-C3E9-50E15A3EC4EA}"/>
                </a:ext>
              </a:extLst>
            </p:cNvPr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925;p70">
              <a:extLst>
                <a:ext uri="{FF2B5EF4-FFF2-40B4-BE49-F238E27FC236}">
                  <a16:creationId xmlns:a16="http://schemas.microsoft.com/office/drawing/2014/main" id="{5A3BA6F7-DEE0-8320-4B18-C6B65EE5CC28}"/>
                </a:ext>
              </a:extLst>
            </p:cNvPr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926;p70">
              <a:extLst>
                <a:ext uri="{FF2B5EF4-FFF2-40B4-BE49-F238E27FC236}">
                  <a16:creationId xmlns:a16="http://schemas.microsoft.com/office/drawing/2014/main" id="{6A279763-4781-8C21-42FC-C5665088C2B0}"/>
                </a:ext>
              </a:extLst>
            </p:cNvPr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927;p70">
              <a:extLst>
                <a:ext uri="{FF2B5EF4-FFF2-40B4-BE49-F238E27FC236}">
                  <a16:creationId xmlns:a16="http://schemas.microsoft.com/office/drawing/2014/main" id="{1281D030-177C-AEBF-0844-D31A1ADFA643}"/>
                </a:ext>
              </a:extLst>
            </p:cNvPr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28;p70">
              <a:extLst>
                <a:ext uri="{FF2B5EF4-FFF2-40B4-BE49-F238E27FC236}">
                  <a16:creationId xmlns:a16="http://schemas.microsoft.com/office/drawing/2014/main" id="{9ECD9040-2C92-AD76-C8F6-594A75D286D5}"/>
                </a:ext>
              </a:extLst>
            </p:cNvPr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29;p70">
              <a:extLst>
                <a:ext uri="{FF2B5EF4-FFF2-40B4-BE49-F238E27FC236}">
                  <a16:creationId xmlns:a16="http://schemas.microsoft.com/office/drawing/2014/main" id="{E544466F-37AF-C962-4B4A-E3ABB7272BD0}"/>
                </a:ext>
              </a:extLst>
            </p:cNvPr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30;p70">
              <a:extLst>
                <a:ext uri="{FF2B5EF4-FFF2-40B4-BE49-F238E27FC236}">
                  <a16:creationId xmlns:a16="http://schemas.microsoft.com/office/drawing/2014/main" id="{2C2ADF59-BBA2-3E89-5A1E-802D3AD20B9B}"/>
                </a:ext>
              </a:extLst>
            </p:cNvPr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1;p70">
              <a:extLst>
                <a:ext uri="{FF2B5EF4-FFF2-40B4-BE49-F238E27FC236}">
                  <a16:creationId xmlns:a16="http://schemas.microsoft.com/office/drawing/2014/main" id="{60341518-382A-30FA-40B2-A31E2ACE536B}"/>
                </a:ext>
              </a:extLst>
            </p:cNvPr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32;p70">
              <a:extLst>
                <a:ext uri="{FF2B5EF4-FFF2-40B4-BE49-F238E27FC236}">
                  <a16:creationId xmlns:a16="http://schemas.microsoft.com/office/drawing/2014/main" id="{FCD07D70-99F2-3991-5675-C2A537B72B9F}"/>
                </a:ext>
              </a:extLst>
            </p:cNvPr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33;p70">
              <a:extLst>
                <a:ext uri="{FF2B5EF4-FFF2-40B4-BE49-F238E27FC236}">
                  <a16:creationId xmlns:a16="http://schemas.microsoft.com/office/drawing/2014/main" id="{1E22B3EB-04D0-BBA4-AD05-FFDE41C85A67}"/>
                </a:ext>
              </a:extLst>
            </p:cNvPr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34;p70">
              <a:extLst>
                <a:ext uri="{FF2B5EF4-FFF2-40B4-BE49-F238E27FC236}">
                  <a16:creationId xmlns:a16="http://schemas.microsoft.com/office/drawing/2014/main" id="{D5FC6802-9954-3A94-8980-CD8ACF313A98}"/>
                </a:ext>
              </a:extLst>
            </p:cNvPr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35;p70">
              <a:extLst>
                <a:ext uri="{FF2B5EF4-FFF2-40B4-BE49-F238E27FC236}">
                  <a16:creationId xmlns:a16="http://schemas.microsoft.com/office/drawing/2014/main" id="{25FA7297-5C94-46C0-119A-15F3D15BBA5D}"/>
                </a:ext>
              </a:extLst>
            </p:cNvPr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36;p70">
              <a:extLst>
                <a:ext uri="{FF2B5EF4-FFF2-40B4-BE49-F238E27FC236}">
                  <a16:creationId xmlns:a16="http://schemas.microsoft.com/office/drawing/2014/main" id="{74A8438E-E0FC-57D0-6D16-8353D5D781AF}"/>
                </a:ext>
              </a:extLst>
            </p:cNvPr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37;p70">
              <a:extLst>
                <a:ext uri="{FF2B5EF4-FFF2-40B4-BE49-F238E27FC236}">
                  <a16:creationId xmlns:a16="http://schemas.microsoft.com/office/drawing/2014/main" id="{BA684069-05FA-C24A-49F0-C0918C4D5306}"/>
                </a:ext>
              </a:extLst>
            </p:cNvPr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938;p70">
              <a:extLst>
                <a:ext uri="{FF2B5EF4-FFF2-40B4-BE49-F238E27FC236}">
                  <a16:creationId xmlns:a16="http://schemas.microsoft.com/office/drawing/2014/main" id="{6F956D2F-7BFA-E713-93B6-C37EE06A86B4}"/>
                </a:ext>
              </a:extLst>
            </p:cNvPr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939;p70">
              <a:extLst>
                <a:ext uri="{FF2B5EF4-FFF2-40B4-BE49-F238E27FC236}">
                  <a16:creationId xmlns:a16="http://schemas.microsoft.com/office/drawing/2014/main" id="{B84FCC8A-6FEA-8A28-14E4-F3E4B5AC280F}"/>
                </a:ext>
              </a:extLst>
            </p:cNvPr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940;p70">
              <a:extLst>
                <a:ext uri="{FF2B5EF4-FFF2-40B4-BE49-F238E27FC236}">
                  <a16:creationId xmlns:a16="http://schemas.microsoft.com/office/drawing/2014/main" id="{3C2B2E8A-1C5A-F495-491E-21689B207EA6}"/>
                </a:ext>
              </a:extLst>
            </p:cNvPr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941;p70">
              <a:extLst>
                <a:ext uri="{FF2B5EF4-FFF2-40B4-BE49-F238E27FC236}">
                  <a16:creationId xmlns:a16="http://schemas.microsoft.com/office/drawing/2014/main" id="{EA6EA75D-FA1E-2BB5-2C1E-F87D1DCA3353}"/>
                </a:ext>
              </a:extLst>
            </p:cNvPr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942;p70">
              <a:extLst>
                <a:ext uri="{FF2B5EF4-FFF2-40B4-BE49-F238E27FC236}">
                  <a16:creationId xmlns:a16="http://schemas.microsoft.com/office/drawing/2014/main" id="{EBD4DBFD-BEC6-E86D-E68E-7429463423A7}"/>
                </a:ext>
              </a:extLst>
            </p:cNvPr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943;p70">
              <a:extLst>
                <a:ext uri="{FF2B5EF4-FFF2-40B4-BE49-F238E27FC236}">
                  <a16:creationId xmlns:a16="http://schemas.microsoft.com/office/drawing/2014/main" id="{4E67E330-8E1F-3403-AF61-E198B41B3CC9}"/>
                </a:ext>
              </a:extLst>
            </p:cNvPr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944;p70">
              <a:extLst>
                <a:ext uri="{FF2B5EF4-FFF2-40B4-BE49-F238E27FC236}">
                  <a16:creationId xmlns:a16="http://schemas.microsoft.com/office/drawing/2014/main" id="{29C3A3DE-A09F-B03E-A5F3-AD89518806ED}"/>
                </a:ext>
              </a:extLst>
            </p:cNvPr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945;p70">
              <a:extLst>
                <a:ext uri="{FF2B5EF4-FFF2-40B4-BE49-F238E27FC236}">
                  <a16:creationId xmlns:a16="http://schemas.microsoft.com/office/drawing/2014/main" id="{477960B9-748E-096D-0626-9C4BFF10632F}"/>
                </a:ext>
              </a:extLst>
            </p:cNvPr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946;p70">
              <a:extLst>
                <a:ext uri="{FF2B5EF4-FFF2-40B4-BE49-F238E27FC236}">
                  <a16:creationId xmlns:a16="http://schemas.microsoft.com/office/drawing/2014/main" id="{2B9CE9FE-AB39-3796-33DE-6B334F4EA260}"/>
                </a:ext>
              </a:extLst>
            </p:cNvPr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947;p70">
              <a:extLst>
                <a:ext uri="{FF2B5EF4-FFF2-40B4-BE49-F238E27FC236}">
                  <a16:creationId xmlns:a16="http://schemas.microsoft.com/office/drawing/2014/main" id="{B7B36D4B-AB11-B396-A7DE-B7DB4066A413}"/>
                </a:ext>
              </a:extLst>
            </p:cNvPr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948;p70">
              <a:extLst>
                <a:ext uri="{FF2B5EF4-FFF2-40B4-BE49-F238E27FC236}">
                  <a16:creationId xmlns:a16="http://schemas.microsoft.com/office/drawing/2014/main" id="{AD2BEE41-82CD-3AE0-C0C8-A8292D30D2FF}"/>
                </a:ext>
              </a:extLst>
            </p:cNvPr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949;p70">
              <a:extLst>
                <a:ext uri="{FF2B5EF4-FFF2-40B4-BE49-F238E27FC236}">
                  <a16:creationId xmlns:a16="http://schemas.microsoft.com/office/drawing/2014/main" id="{C6A22B82-DF75-69A3-7B0B-9B77BF92F214}"/>
                </a:ext>
              </a:extLst>
            </p:cNvPr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950;p70">
              <a:extLst>
                <a:ext uri="{FF2B5EF4-FFF2-40B4-BE49-F238E27FC236}">
                  <a16:creationId xmlns:a16="http://schemas.microsoft.com/office/drawing/2014/main" id="{A483C487-F131-0FD8-B33B-8DC13B7841DD}"/>
                </a:ext>
              </a:extLst>
            </p:cNvPr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951;p70">
              <a:extLst>
                <a:ext uri="{FF2B5EF4-FFF2-40B4-BE49-F238E27FC236}">
                  <a16:creationId xmlns:a16="http://schemas.microsoft.com/office/drawing/2014/main" id="{29D13238-E24F-5DD0-67D8-39D538D884BD}"/>
                </a:ext>
              </a:extLst>
            </p:cNvPr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952;p70">
              <a:extLst>
                <a:ext uri="{FF2B5EF4-FFF2-40B4-BE49-F238E27FC236}">
                  <a16:creationId xmlns:a16="http://schemas.microsoft.com/office/drawing/2014/main" id="{C3BE0F0A-D9C0-C4B0-1F52-CAFA8914A57D}"/>
                </a:ext>
              </a:extLst>
            </p:cNvPr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953;p70">
              <a:extLst>
                <a:ext uri="{FF2B5EF4-FFF2-40B4-BE49-F238E27FC236}">
                  <a16:creationId xmlns:a16="http://schemas.microsoft.com/office/drawing/2014/main" id="{4FB0C013-4AFE-6EB4-0EF8-A33A1283394B}"/>
                </a:ext>
              </a:extLst>
            </p:cNvPr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954;p70">
              <a:extLst>
                <a:ext uri="{FF2B5EF4-FFF2-40B4-BE49-F238E27FC236}">
                  <a16:creationId xmlns:a16="http://schemas.microsoft.com/office/drawing/2014/main" id="{F4222F2E-124D-9750-BCFE-A32ED39E4F8C}"/>
                </a:ext>
              </a:extLst>
            </p:cNvPr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955;p70">
              <a:extLst>
                <a:ext uri="{FF2B5EF4-FFF2-40B4-BE49-F238E27FC236}">
                  <a16:creationId xmlns:a16="http://schemas.microsoft.com/office/drawing/2014/main" id="{05462A7F-DED0-9E80-7840-0B919326B8F8}"/>
                </a:ext>
              </a:extLst>
            </p:cNvPr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956;p70">
              <a:extLst>
                <a:ext uri="{FF2B5EF4-FFF2-40B4-BE49-F238E27FC236}">
                  <a16:creationId xmlns:a16="http://schemas.microsoft.com/office/drawing/2014/main" id="{650F7AED-DDF3-E81D-F32F-80005CF5DD09}"/>
                </a:ext>
              </a:extLst>
            </p:cNvPr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957;p70">
              <a:extLst>
                <a:ext uri="{FF2B5EF4-FFF2-40B4-BE49-F238E27FC236}">
                  <a16:creationId xmlns:a16="http://schemas.microsoft.com/office/drawing/2014/main" id="{0C908ECE-28E1-D23C-B066-15B7A0593AC4}"/>
                </a:ext>
              </a:extLst>
            </p:cNvPr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958;p70">
              <a:extLst>
                <a:ext uri="{FF2B5EF4-FFF2-40B4-BE49-F238E27FC236}">
                  <a16:creationId xmlns:a16="http://schemas.microsoft.com/office/drawing/2014/main" id="{2564E8FD-5E14-A06D-BE10-C3B9646692D0}"/>
                </a:ext>
              </a:extLst>
            </p:cNvPr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959;p70">
              <a:extLst>
                <a:ext uri="{FF2B5EF4-FFF2-40B4-BE49-F238E27FC236}">
                  <a16:creationId xmlns:a16="http://schemas.microsoft.com/office/drawing/2014/main" id="{4BA814BD-E3CB-DC71-355E-992FAEA90CE6}"/>
                </a:ext>
              </a:extLst>
            </p:cNvPr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960;p70">
              <a:extLst>
                <a:ext uri="{FF2B5EF4-FFF2-40B4-BE49-F238E27FC236}">
                  <a16:creationId xmlns:a16="http://schemas.microsoft.com/office/drawing/2014/main" id="{58906092-A735-ADEE-CE75-7D13EF89DEA2}"/>
                </a:ext>
              </a:extLst>
            </p:cNvPr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961;p70">
              <a:extLst>
                <a:ext uri="{FF2B5EF4-FFF2-40B4-BE49-F238E27FC236}">
                  <a16:creationId xmlns:a16="http://schemas.microsoft.com/office/drawing/2014/main" id="{2E1B0AFB-DEBD-DF30-7ADB-9454293C2CDD}"/>
                </a:ext>
              </a:extLst>
            </p:cNvPr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962;p70">
              <a:extLst>
                <a:ext uri="{FF2B5EF4-FFF2-40B4-BE49-F238E27FC236}">
                  <a16:creationId xmlns:a16="http://schemas.microsoft.com/office/drawing/2014/main" id="{0A00D08B-D3B4-FD2B-B8CF-6AAA9EC756C8}"/>
                </a:ext>
              </a:extLst>
            </p:cNvPr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963;p70">
              <a:extLst>
                <a:ext uri="{FF2B5EF4-FFF2-40B4-BE49-F238E27FC236}">
                  <a16:creationId xmlns:a16="http://schemas.microsoft.com/office/drawing/2014/main" id="{811137F6-46A6-36F3-971A-134EDFEC5518}"/>
                </a:ext>
              </a:extLst>
            </p:cNvPr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964;p70">
              <a:extLst>
                <a:ext uri="{FF2B5EF4-FFF2-40B4-BE49-F238E27FC236}">
                  <a16:creationId xmlns:a16="http://schemas.microsoft.com/office/drawing/2014/main" id="{46432739-6A8B-7A1A-0552-E519D8ADC657}"/>
                </a:ext>
              </a:extLst>
            </p:cNvPr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965;p70">
              <a:extLst>
                <a:ext uri="{FF2B5EF4-FFF2-40B4-BE49-F238E27FC236}">
                  <a16:creationId xmlns:a16="http://schemas.microsoft.com/office/drawing/2014/main" id="{86827606-85BE-4343-D826-AF16706E64A3}"/>
                </a:ext>
              </a:extLst>
            </p:cNvPr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966;p70">
              <a:extLst>
                <a:ext uri="{FF2B5EF4-FFF2-40B4-BE49-F238E27FC236}">
                  <a16:creationId xmlns:a16="http://schemas.microsoft.com/office/drawing/2014/main" id="{5822DCBD-DF19-2F14-80F1-F523BF555948}"/>
                </a:ext>
              </a:extLst>
            </p:cNvPr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967;p70">
              <a:extLst>
                <a:ext uri="{FF2B5EF4-FFF2-40B4-BE49-F238E27FC236}">
                  <a16:creationId xmlns:a16="http://schemas.microsoft.com/office/drawing/2014/main" id="{B39584EE-E570-A0C1-90EF-4CEF247AD1C0}"/>
                </a:ext>
              </a:extLst>
            </p:cNvPr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968;p70">
              <a:extLst>
                <a:ext uri="{FF2B5EF4-FFF2-40B4-BE49-F238E27FC236}">
                  <a16:creationId xmlns:a16="http://schemas.microsoft.com/office/drawing/2014/main" id="{3025E678-E31A-358B-8C21-D899017A56DF}"/>
                </a:ext>
              </a:extLst>
            </p:cNvPr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969;p70">
              <a:extLst>
                <a:ext uri="{FF2B5EF4-FFF2-40B4-BE49-F238E27FC236}">
                  <a16:creationId xmlns:a16="http://schemas.microsoft.com/office/drawing/2014/main" id="{07228F88-34C3-50F1-479A-3A25889FE92E}"/>
                </a:ext>
              </a:extLst>
            </p:cNvPr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970;p70">
              <a:extLst>
                <a:ext uri="{FF2B5EF4-FFF2-40B4-BE49-F238E27FC236}">
                  <a16:creationId xmlns:a16="http://schemas.microsoft.com/office/drawing/2014/main" id="{EF650F27-310E-6E12-D78A-A0C14CEDC861}"/>
                </a:ext>
              </a:extLst>
            </p:cNvPr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971;p70">
              <a:extLst>
                <a:ext uri="{FF2B5EF4-FFF2-40B4-BE49-F238E27FC236}">
                  <a16:creationId xmlns:a16="http://schemas.microsoft.com/office/drawing/2014/main" id="{AD30D676-457B-B252-0A65-A94BB35A70BF}"/>
                </a:ext>
              </a:extLst>
            </p:cNvPr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972;p70">
              <a:extLst>
                <a:ext uri="{FF2B5EF4-FFF2-40B4-BE49-F238E27FC236}">
                  <a16:creationId xmlns:a16="http://schemas.microsoft.com/office/drawing/2014/main" id="{2F245FBC-A942-4C63-9591-96E4B0CAF812}"/>
                </a:ext>
              </a:extLst>
            </p:cNvPr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973;p70">
              <a:extLst>
                <a:ext uri="{FF2B5EF4-FFF2-40B4-BE49-F238E27FC236}">
                  <a16:creationId xmlns:a16="http://schemas.microsoft.com/office/drawing/2014/main" id="{4227D383-0571-2355-5BBC-8AFF3EE70479}"/>
                </a:ext>
              </a:extLst>
            </p:cNvPr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974;p70">
              <a:extLst>
                <a:ext uri="{FF2B5EF4-FFF2-40B4-BE49-F238E27FC236}">
                  <a16:creationId xmlns:a16="http://schemas.microsoft.com/office/drawing/2014/main" id="{3AE96EBF-CB31-8049-0A2F-E8B79DA880DD}"/>
                </a:ext>
              </a:extLst>
            </p:cNvPr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975;p70">
              <a:extLst>
                <a:ext uri="{FF2B5EF4-FFF2-40B4-BE49-F238E27FC236}">
                  <a16:creationId xmlns:a16="http://schemas.microsoft.com/office/drawing/2014/main" id="{5419EA74-9E7D-F045-FF42-0CE9A6BA2F7E}"/>
                </a:ext>
              </a:extLst>
            </p:cNvPr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976;p70">
              <a:extLst>
                <a:ext uri="{FF2B5EF4-FFF2-40B4-BE49-F238E27FC236}">
                  <a16:creationId xmlns:a16="http://schemas.microsoft.com/office/drawing/2014/main" id="{CD9B64C5-8BDA-35DA-6171-4ACEC7086475}"/>
                </a:ext>
              </a:extLst>
            </p:cNvPr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977;p70">
              <a:extLst>
                <a:ext uri="{FF2B5EF4-FFF2-40B4-BE49-F238E27FC236}">
                  <a16:creationId xmlns:a16="http://schemas.microsoft.com/office/drawing/2014/main" id="{C8EF7566-59A2-CCD2-BA35-CFC1A5CA9C64}"/>
                </a:ext>
              </a:extLst>
            </p:cNvPr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978;p70">
              <a:extLst>
                <a:ext uri="{FF2B5EF4-FFF2-40B4-BE49-F238E27FC236}">
                  <a16:creationId xmlns:a16="http://schemas.microsoft.com/office/drawing/2014/main" id="{F69D9F57-21CE-6BED-BCEC-4AF862A8164A}"/>
                </a:ext>
              </a:extLst>
            </p:cNvPr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979;p70">
              <a:extLst>
                <a:ext uri="{FF2B5EF4-FFF2-40B4-BE49-F238E27FC236}">
                  <a16:creationId xmlns:a16="http://schemas.microsoft.com/office/drawing/2014/main" id="{F3A1F7D9-BF93-17E5-6902-0B9B9416F5D7}"/>
                </a:ext>
              </a:extLst>
            </p:cNvPr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980;p70">
              <a:extLst>
                <a:ext uri="{FF2B5EF4-FFF2-40B4-BE49-F238E27FC236}">
                  <a16:creationId xmlns:a16="http://schemas.microsoft.com/office/drawing/2014/main" id="{FE02A29B-714D-CD3F-05F9-F22C0FC52FDA}"/>
                </a:ext>
              </a:extLst>
            </p:cNvPr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981;p70">
              <a:extLst>
                <a:ext uri="{FF2B5EF4-FFF2-40B4-BE49-F238E27FC236}">
                  <a16:creationId xmlns:a16="http://schemas.microsoft.com/office/drawing/2014/main" id="{3DAE6043-7EBB-46C6-3DC5-CFFACCCDCC0C}"/>
                </a:ext>
              </a:extLst>
            </p:cNvPr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982;p70">
              <a:extLst>
                <a:ext uri="{FF2B5EF4-FFF2-40B4-BE49-F238E27FC236}">
                  <a16:creationId xmlns:a16="http://schemas.microsoft.com/office/drawing/2014/main" id="{D75E112D-FA59-2015-2CB0-979E5EC9B4EE}"/>
                </a:ext>
              </a:extLst>
            </p:cNvPr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983;p70">
              <a:extLst>
                <a:ext uri="{FF2B5EF4-FFF2-40B4-BE49-F238E27FC236}">
                  <a16:creationId xmlns:a16="http://schemas.microsoft.com/office/drawing/2014/main" id="{A50B7228-01C7-81BA-6667-BC1CA7CF9FEE}"/>
                </a:ext>
              </a:extLst>
            </p:cNvPr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984;p70">
              <a:extLst>
                <a:ext uri="{FF2B5EF4-FFF2-40B4-BE49-F238E27FC236}">
                  <a16:creationId xmlns:a16="http://schemas.microsoft.com/office/drawing/2014/main" id="{26C5F6EF-2CB2-2C06-DB01-E0AC2629F523}"/>
                </a:ext>
              </a:extLst>
            </p:cNvPr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985;p70">
              <a:extLst>
                <a:ext uri="{FF2B5EF4-FFF2-40B4-BE49-F238E27FC236}">
                  <a16:creationId xmlns:a16="http://schemas.microsoft.com/office/drawing/2014/main" id="{9EF7BEAA-FF25-1948-894F-372D3D7FCBF0}"/>
                </a:ext>
              </a:extLst>
            </p:cNvPr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986;p70">
              <a:extLst>
                <a:ext uri="{FF2B5EF4-FFF2-40B4-BE49-F238E27FC236}">
                  <a16:creationId xmlns:a16="http://schemas.microsoft.com/office/drawing/2014/main" id="{7081405B-7CD3-F78C-0ABA-B287F2FDF625}"/>
                </a:ext>
              </a:extLst>
            </p:cNvPr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987;p70">
              <a:extLst>
                <a:ext uri="{FF2B5EF4-FFF2-40B4-BE49-F238E27FC236}">
                  <a16:creationId xmlns:a16="http://schemas.microsoft.com/office/drawing/2014/main" id="{384FA923-460D-666C-5893-F1BC30FD0286}"/>
                </a:ext>
              </a:extLst>
            </p:cNvPr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988;p70">
              <a:extLst>
                <a:ext uri="{FF2B5EF4-FFF2-40B4-BE49-F238E27FC236}">
                  <a16:creationId xmlns:a16="http://schemas.microsoft.com/office/drawing/2014/main" id="{4DF9B382-63AE-2F75-11C0-F009672819F2}"/>
                </a:ext>
              </a:extLst>
            </p:cNvPr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989;p70">
              <a:extLst>
                <a:ext uri="{FF2B5EF4-FFF2-40B4-BE49-F238E27FC236}">
                  <a16:creationId xmlns:a16="http://schemas.microsoft.com/office/drawing/2014/main" id="{39C0A3E3-DBFF-8520-5BDC-C712B5FADF71}"/>
                </a:ext>
              </a:extLst>
            </p:cNvPr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990;p70">
              <a:extLst>
                <a:ext uri="{FF2B5EF4-FFF2-40B4-BE49-F238E27FC236}">
                  <a16:creationId xmlns:a16="http://schemas.microsoft.com/office/drawing/2014/main" id="{3DD8955C-BD58-5A17-EF07-EB9D97D43A41}"/>
                </a:ext>
              </a:extLst>
            </p:cNvPr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991;p70">
              <a:extLst>
                <a:ext uri="{FF2B5EF4-FFF2-40B4-BE49-F238E27FC236}">
                  <a16:creationId xmlns:a16="http://schemas.microsoft.com/office/drawing/2014/main" id="{AF3E16D8-DB35-869E-F233-11270F6F121E}"/>
                </a:ext>
              </a:extLst>
            </p:cNvPr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992;p70">
              <a:extLst>
                <a:ext uri="{FF2B5EF4-FFF2-40B4-BE49-F238E27FC236}">
                  <a16:creationId xmlns:a16="http://schemas.microsoft.com/office/drawing/2014/main" id="{23B7F75E-68D2-250A-FEDE-73A20609ED27}"/>
                </a:ext>
              </a:extLst>
            </p:cNvPr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993;p70">
              <a:extLst>
                <a:ext uri="{FF2B5EF4-FFF2-40B4-BE49-F238E27FC236}">
                  <a16:creationId xmlns:a16="http://schemas.microsoft.com/office/drawing/2014/main" id="{CA1E871A-C43F-D876-53D4-67273EFDEDE5}"/>
                </a:ext>
              </a:extLst>
            </p:cNvPr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994;p70">
              <a:extLst>
                <a:ext uri="{FF2B5EF4-FFF2-40B4-BE49-F238E27FC236}">
                  <a16:creationId xmlns:a16="http://schemas.microsoft.com/office/drawing/2014/main" id="{83DA9D4C-9B7D-323C-817F-1D9E06A9A7BC}"/>
                </a:ext>
              </a:extLst>
            </p:cNvPr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995;p70">
              <a:extLst>
                <a:ext uri="{FF2B5EF4-FFF2-40B4-BE49-F238E27FC236}">
                  <a16:creationId xmlns:a16="http://schemas.microsoft.com/office/drawing/2014/main" id="{31D29662-062F-31D0-F6E9-C6E887BE7241}"/>
                </a:ext>
              </a:extLst>
            </p:cNvPr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996;p70">
              <a:extLst>
                <a:ext uri="{FF2B5EF4-FFF2-40B4-BE49-F238E27FC236}">
                  <a16:creationId xmlns:a16="http://schemas.microsoft.com/office/drawing/2014/main" id="{72AF5324-F7A8-7832-AA5A-4D1AABDFE752}"/>
                </a:ext>
              </a:extLst>
            </p:cNvPr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997;p70">
              <a:extLst>
                <a:ext uri="{FF2B5EF4-FFF2-40B4-BE49-F238E27FC236}">
                  <a16:creationId xmlns:a16="http://schemas.microsoft.com/office/drawing/2014/main" id="{4A3C88DC-5A12-D448-628C-A95262D5704B}"/>
                </a:ext>
              </a:extLst>
            </p:cNvPr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998;p70">
              <a:extLst>
                <a:ext uri="{FF2B5EF4-FFF2-40B4-BE49-F238E27FC236}">
                  <a16:creationId xmlns:a16="http://schemas.microsoft.com/office/drawing/2014/main" id="{FB506D0B-3975-5D05-843C-2D0EBDFD8EBA}"/>
                </a:ext>
              </a:extLst>
            </p:cNvPr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999;p70">
              <a:extLst>
                <a:ext uri="{FF2B5EF4-FFF2-40B4-BE49-F238E27FC236}">
                  <a16:creationId xmlns:a16="http://schemas.microsoft.com/office/drawing/2014/main" id="{89D048BE-9A7F-2D29-3960-2F901E1B8F3B}"/>
                </a:ext>
              </a:extLst>
            </p:cNvPr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000;p70">
              <a:extLst>
                <a:ext uri="{FF2B5EF4-FFF2-40B4-BE49-F238E27FC236}">
                  <a16:creationId xmlns:a16="http://schemas.microsoft.com/office/drawing/2014/main" id="{9B84925D-9536-FD3D-388B-95C767022B47}"/>
                </a:ext>
              </a:extLst>
            </p:cNvPr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001;p70">
              <a:extLst>
                <a:ext uri="{FF2B5EF4-FFF2-40B4-BE49-F238E27FC236}">
                  <a16:creationId xmlns:a16="http://schemas.microsoft.com/office/drawing/2014/main" id="{818C1B7A-AC08-F181-0B3A-F8DA4E65C09D}"/>
                </a:ext>
              </a:extLst>
            </p:cNvPr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002;p70">
              <a:extLst>
                <a:ext uri="{FF2B5EF4-FFF2-40B4-BE49-F238E27FC236}">
                  <a16:creationId xmlns:a16="http://schemas.microsoft.com/office/drawing/2014/main" id="{4819E7E4-CE1C-968E-C32D-8A7B67CD7F35}"/>
                </a:ext>
              </a:extLst>
            </p:cNvPr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003;p70">
              <a:extLst>
                <a:ext uri="{FF2B5EF4-FFF2-40B4-BE49-F238E27FC236}">
                  <a16:creationId xmlns:a16="http://schemas.microsoft.com/office/drawing/2014/main" id="{9520E021-0C80-FD91-4367-E58A6BF9DC9C}"/>
                </a:ext>
              </a:extLst>
            </p:cNvPr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004;p70">
              <a:extLst>
                <a:ext uri="{FF2B5EF4-FFF2-40B4-BE49-F238E27FC236}">
                  <a16:creationId xmlns:a16="http://schemas.microsoft.com/office/drawing/2014/main" id="{478152D7-05AC-6AC3-7B82-244AD172044F}"/>
                </a:ext>
              </a:extLst>
            </p:cNvPr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005;p70">
              <a:extLst>
                <a:ext uri="{FF2B5EF4-FFF2-40B4-BE49-F238E27FC236}">
                  <a16:creationId xmlns:a16="http://schemas.microsoft.com/office/drawing/2014/main" id="{C5712217-C0D7-F2D0-A183-F86CC98F39B4}"/>
                </a:ext>
              </a:extLst>
            </p:cNvPr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006;p70">
              <a:extLst>
                <a:ext uri="{FF2B5EF4-FFF2-40B4-BE49-F238E27FC236}">
                  <a16:creationId xmlns:a16="http://schemas.microsoft.com/office/drawing/2014/main" id="{6B9823F9-A1DC-907E-CE5C-07CA4F7AEDBC}"/>
                </a:ext>
              </a:extLst>
            </p:cNvPr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007;p70">
              <a:extLst>
                <a:ext uri="{FF2B5EF4-FFF2-40B4-BE49-F238E27FC236}">
                  <a16:creationId xmlns:a16="http://schemas.microsoft.com/office/drawing/2014/main" id="{43AF98B1-F275-962B-0441-6941B95E384E}"/>
                </a:ext>
              </a:extLst>
            </p:cNvPr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008;p70">
              <a:extLst>
                <a:ext uri="{FF2B5EF4-FFF2-40B4-BE49-F238E27FC236}">
                  <a16:creationId xmlns:a16="http://schemas.microsoft.com/office/drawing/2014/main" id="{CCB08147-8414-3AE8-61D8-39EBA97C90BE}"/>
                </a:ext>
              </a:extLst>
            </p:cNvPr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009;p70">
              <a:extLst>
                <a:ext uri="{FF2B5EF4-FFF2-40B4-BE49-F238E27FC236}">
                  <a16:creationId xmlns:a16="http://schemas.microsoft.com/office/drawing/2014/main" id="{EF30B2C2-F5B7-E559-066D-7A7B8F3B010D}"/>
                </a:ext>
              </a:extLst>
            </p:cNvPr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010;p70">
              <a:extLst>
                <a:ext uri="{FF2B5EF4-FFF2-40B4-BE49-F238E27FC236}">
                  <a16:creationId xmlns:a16="http://schemas.microsoft.com/office/drawing/2014/main" id="{508EBB44-FC80-FFFA-9BCB-E3724521F3DE}"/>
                </a:ext>
              </a:extLst>
            </p:cNvPr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011;p70">
              <a:extLst>
                <a:ext uri="{FF2B5EF4-FFF2-40B4-BE49-F238E27FC236}">
                  <a16:creationId xmlns:a16="http://schemas.microsoft.com/office/drawing/2014/main" id="{9048451E-5584-E0BD-2761-6F827AADE868}"/>
                </a:ext>
              </a:extLst>
            </p:cNvPr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012;p70">
              <a:extLst>
                <a:ext uri="{FF2B5EF4-FFF2-40B4-BE49-F238E27FC236}">
                  <a16:creationId xmlns:a16="http://schemas.microsoft.com/office/drawing/2014/main" id="{D69B6406-8FB9-8164-1B19-878B471289BF}"/>
                </a:ext>
              </a:extLst>
            </p:cNvPr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013;p70">
              <a:extLst>
                <a:ext uri="{FF2B5EF4-FFF2-40B4-BE49-F238E27FC236}">
                  <a16:creationId xmlns:a16="http://schemas.microsoft.com/office/drawing/2014/main" id="{73F8F7E2-6543-D2E7-F5C5-6C421B8CD410}"/>
                </a:ext>
              </a:extLst>
            </p:cNvPr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014;p70">
              <a:extLst>
                <a:ext uri="{FF2B5EF4-FFF2-40B4-BE49-F238E27FC236}">
                  <a16:creationId xmlns:a16="http://schemas.microsoft.com/office/drawing/2014/main" id="{0AAE0205-2FB8-399D-F047-EE295E4C2137}"/>
                </a:ext>
              </a:extLst>
            </p:cNvPr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015;p70">
              <a:extLst>
                <a:ext uri="{FF2B5EF4-FFF2-40B4-BE49-F238E27FC236}">
                  <a16:creationId xmlns:a16="http://schemas.microsoft.com/office/drawing/2014/main" id="{85117A4E-6F2F-AF6B-C8AD-C244D98CE0F2}"/>
                </a:ext>
              </a:extLst>
            </p:cNvPr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016;p70">
              <a:extLst>
                <a:ext uri="{FF2B5EF4-FFF2-40B4-BE49-F238E27FC236}">
                  <a16:creationId xmlns:a16="http://schemas.microsoft.com/office/drawing/2014/main" id="{537B1AB4-D5EE-2556-F67B-0C2F58ABA502}"/>
                </a:ext>
              </a:extLst>
            </p:cNvPr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017;p70">
              <a:extLst>
                <a:ext uri="{FF2B5EF4-FFF2-40B4-BE49-F238E27FC236}">
                  <a16:creationId xmlns:a16="http://schemas.microsoft.com/office/drawing/2014/main" id="{CD5C3D70-7FD7-CE9A-4E69-982FF5458CAA}"/>
                </a:ext>
              </a:extLst>
            </p:cNvPr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018;p70">
              <a:extLst>
                <a:ext uri="{FF2B5EF4-FFF2-40B4-BE49-F238E27FC236}">
                  <a16:creationId xmlns:a16="http://schemas.microsoft.com/office/drawing/2014/main" id="{96F1D75E-39A2-F81B-38C9-53EAFF47F78B}"/>
                </a:ext>
              </a:extLst>
            </p:cNvPr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019;p70">
              <a:extLst>
                <a:ext uri="{FF2B5EF4-FFF2-40B4-BE49-F238E27FC236}">
                  <a16:creationId xmlns:a16="http://schemas.microsoft.com/office/drawing/2014/main" id="{376EFA9E-821D-123D-ED44-D1603DDB0C56}"/>
                </a:ext>
              </a:extLst>
            </p:cNvPr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020;p70">
              <a:extLst>
                <a:ext uri="{FF2B5EF4-FFF2-40B4-BE49-F238E27FC236}">
                  <a16:creationId xmlns:a16="http://schemas.microsoft.com/office/drawing/2014/main" id="{200F4AF2-90B3-A544-8F35-CE916A5674E1}"/>
                </a:ext>
              </a:extLst>
            </p:cNvPr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021;p70">
              <a:extLst>
                <a:ext uri="{FF2B5EF4-FFF2-40B4-BE49-F238E27FC236}">
                  <a16:creationId xmlns:a16="http://schemas.microsoft.com/office/drawing/2014/main" id="{6853052A-6E39-C31E-F301-C07E70550838}"/>
                </a:ext>
              </a:extLst>
            </p:cNvPr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022;p70">
              <a:extLst>
                <a:ext uri="{FF2B5EF4-FFF2-40B4-BE49-F238E27FC236}">
                  <a16:creationId xmlns:a16="http://schemas.microsoft.com/office/drawing/2014/main" id="{2FCB5E72-1291-D49F-6603-4E24CF749991}"/>
                </a:ext>
              </a:extLst>
            </p:cNvPr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023;p70">
              <a:extLst>
                <a:ext uri="{FF2B5EF4-FFF2-40B4-BE49-F238E27FC236}">
                  <a16:creationId xmlns:a16="http://schemas.microsoft.com/office/drawing/2014/main" id="{73CADDE6-D480-9773-A10F-89C482DD17EB}"/>
                </a:ext>
              </a:extLst>
            </p:cNvPr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024;p70">
              <a:extLst>
                <a:ext uri="{FF2B5EF4-FFF2-40B4-BE49-F238E27FC236}">
                  <a16:creationId xmlns:a16="http://schemas.microsoft.com/office/drawing/2014/main" id="{4ED65671-7940-EE5B-1CBA-D581999FE093}"/>
                </a:ext>
              </a:extLst>
            </p:cNvPr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025;p70">
              <a:extLst>
                <a:ext uri="{FF2B5EF4-FFF2-40B4-BE49-F238E27FC236}">
                  <a16:creationId xmlns:a16="http://schemas.microsoft.com/office/drawing/2014/main" id="{0C46A4BB-F64B-8952-96D5-BB3E95330A89}"/>
                </a:ext>
              </a:extLst>
            </p:cNvPr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026;p70">
              <a:extLst>
                <a:ext uri="{FF2B5EF4-FFF2-40B4-BE49-F238E27FC236}">
                  <a16:creationId xmlns:a16="http://schemas.microsoft.com/office/drawing/2014/main" id="{07E2C26B-B045-F85D-063F-40F6AFB68686}"/>
                </a:ext>
              </a:extLst>
            </p:cNvPr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027;p70">
              <a:extLst>
                <a:ext uri="{FF2B5EF4-FFF2-40B4-BE49-F238E27FC236}">
                  <a16:creationId xmlns:a16="http://schemas.microsoft.com/office/drawing/2014/main" id="{C1524938-2F91-E4FD-A2AF-BA48F4A46385}"/>
                </a:ext>
              </a:extLst>
            </p:cNvPr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028;p70">
              <a:extLst>
                <a:ext uri="{FF2B5EF4-FFF2-40B4-BE49-F238E27FC236}">
                  <a16:creationId xmlns:a16="http://schemas.microsoft.com/office/drawing/2014/main" id="{5E018C4A-065E-EE6C-A6FE-D129AB561608}"/>
                </a:ext>
              </a:extLst>
            </p:cNvPr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029;p70">
              <a:extLst>
                <a:ext uri="{FF2B5EF4-FFF2-40B4-BE49-F238E27FC236}">
                  <a16:creationId xmlns:a16="http://schemas.microsoft.com/office/drawing/2014/main" id="{E34BA49A-BEB7-7E11-5D43-FDF47104E5A7}"/>
                </a:ext>
              </a:extLst>
            </p:cNvPr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030;p70">
              <a:extLst>
                <a:ext uri="{FF2B5EF4-FFF2-40B4-BE49-F238E27FC236}">
                  <a16:creationId xmlns:a16="http://schemas.microsoft.com/office/drawing/2014/main" id="{23BCD696-B85E-5AD6-7F88-9D91CF2FB64F}"/>
                </a:ext>
              </a:extLst>
            </p:cNvPr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031;p70">
              <a:extLst>
                <a:ext uri="{FF2B5EF4-FFF2-40B4-BE49-F238E27FC236}">
                  <a16:creationId xmlns:a16="http://schemas.microsoft.com/office/drawing/2014/main" id="{DD93CF54-D0E6-2C37-F68E-10B479FF04A5}"/>
                </a:ext>
              </a:extLst>
            </p:cNvPr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032;p70">
              <a:extLst>
                <a:ext uri="{FF2B5EF4-FFF2-40B4-BE49-F238E27FC236}">
                  <a16:creationId xmlns:a16="http://schemas.microsoft.com/office/drawing/2014/main" id="{5898ECB3-D127-42DD-5D2C-879DCBDBC324}"/>
                </a:ext>
              </a:extLst>
            </p:cNvPr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033;p70">
              <a:extLst>
                <a:ext uri="{FF2B5EF4-FFF2-40B4-BE49-F238E27FC236}">
                  <a16:creationId xmlns:a16="http://schemas.microsoft.com/office/drawing/2014/main" id="{E01E4A1C-1DD1-30A1-C176-9A3AB552C855}"/>
                </a:ext>
              </a:extLst>
            </p:cNvPr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034;p70">
              <a:extLst>
                <a:ext uri="{FF2B5EF4-FFF2-40B4-BE49-F238E27FC236}">
                  <a16:creationId xmlns:a16="http://schemas.microsoft.com/office/drawing/2014/main" id="{80CE599E-2197-0ACF-E247-F8F27B9D8887}"/>
                </a:ext>
              </a:extLst>
            </p:cNvPr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035;p70">
              <a:extLst>
                <a:ext uri="{FF2B5EF4-FFF2-40B4-BE49-F238E27FC236}">
                  <a16:creationId xmlns:a16="http://schemas.microsoft.com/office/drawing/2014/main" id="{1575E9EB-3F92-DE3B-49C4-FDE7FAF3E5DD}"/>
                </a:ext>
              </a:extLst>
            </p:cNvPr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036;p70">
              <a:extLst>
                <a:ext uri="{FF2B5EF4-FFF2-40B4-BE49-F238E27FC236}">
                  <a16:creationId xmlns:a16="http://schemas.microsoft.com/office/drawing/2014/main" id="{9402C3EB-F2F9-18EF-F674-E583CF00A21E}"/>
                </a:ext>
              </a:extLst>
            </p:cNvPr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037;p70">
              <a:extLst>
                <a:ext uri="{FF2B5EF4-FFF2-40B4-BE49-F238E27FC236}">
                  <a16:creationId xmlns:a16="http://schemas.microsoft.com/office/drawing/2014/main" id="{0DEF5AF4-4526-AC8B-2055-B7DD01919A6A}"/>
                </a:ext>
              </a:extLst>
            </p:cNvPr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038;p70">
              <a:extLst>
                <a:ext uri="{FF2B5EF4-FFF2-40B4-BE49-F238E27FC236}">
                  <a16:creationId xmlns:a16="http://schemas.microsoft.com/office/drawing/2014/main" id="{2B8571BD-7384-331E-2282-66AA41A25A9D}"/>
                </a:ext>
              </a:extLst>
            </p:cNvPr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039;p70">
              <a:extLst>
                <a:ext uri="{FF2B5EF4-FFF2-40B4-BE49-F238E27FC236}">
                  <a16:creationId xmlns:a16="http://schemas.microsoft.com/office/drawing/2014/main" id="{1372C303-90E1-D7EC-4CFF-346EC51A8CBC}"/>
                </a:ext>
              </a:extLst>
            </p:cNvPr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040;p70">
              <a:extLst>
                <a:ext uri="{FF2B5EF4-FFF2-40B4-BE49-F238E27FC236}">
                  <a16:creationId xmlns:a16="http://schemas.microsoft.com/office/drawing/2014/main" id="{7E52DAA6-D0A3-7C96-B9AE-CF9DC62A2322}"/>
                </a:ext>
              </a:extLst>
            </p:cNvPr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041;p70">
              <a:extLst>
                <a:ext uri="{FF2B5EF4-FFF2-40B4-BE49-F238E27FC236}">
                  <a16:creationId xmlns:a16="http://schemas.microsoft.com/office/drawing/2014/main" id="{3A2FA151-8B1E-4756-BE34-43A301110333}"/>
                </a:ext>
              </a:extLst>
            </p:cNvPr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042;p70">
              <a:extLst>
                <a:ext uri="{FF2B5EF4-FFF2-40B4-BE49-F238E27FC236}">
                  <a16:creationId xmlns:a16="http://schemas.microsoft.com/office/drawing/2014/main" id="{63312288-124C-4FDB-94A9-B7C91DE972E5}"/>
                </a:ext>
              </a:extLst>
            </p:cNvPr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043;p70">
              <a:extLst>
                <a:ext uri="{FF2B5EF4-FFF2-40B4-BE49-F238E27FC236}">
                  <a16:creationId xmlns:a16="http://schemas.microsoft.com/office/drawing/2014/main" id="{7F532583-B03B-8C98-A448-A065EFAD9831}"/>
                </a:ext>
              </a:extLst>
            </p:cNvPr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044;p70">
              <a:extLst>
                <a:ext uri="{FF2B5EF4-FFF2-40B4-BE49-F238E27FC236}">
                  <a16:creationId xmlns:a16="http://schemas.microsoft.com/office/drawing/2014/main" id="{138131C9-C149-942A-218A-CEBBDA26C08D}"/>
                </a:ext>
              </a:extLst>
            </p:cNvPr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045;p70">
              <a:extLst>
                <a:ext uri="{FF2B5EF4-FFF2-40B4-BE49-F238E27FC236}">
                  <a16:creationId xmlns:a16="http://schemas.microsoft.com/office/drawing/2014/main" id="{504579CB-2F62-9305-BC9E-5F80F9BBCD39}"/>
                </a:ext>
              </a:extLst>
            </p:cNvPr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046;p70">
              <a:extLst>
                <a:ext uri="{FF2B5EF4-FFF2-40B4-BE49-F238E27FC236}">
                  <a16:creationId xmlns:a16="http://schemas.microsoft.com/office/drawing/2014/main" id="{730E0EF6-3693-93E6-35E0-8BCF3D67C3AD}"/>
                </a:ext>
              </a:extLst>
            </p:cNvPr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047;p70">
              <a:extLst>
                <a:ext uri="{FF2B5EF4-FFF2-40B4-BE49-F238E27FC236}">
                  <a16:creationId xmlns:a16="http://schemas.microsoft.com/office/drawing/2014/main" id="{33951781-1FA6-94FB-206C-DDEF33FA9942}"/>
                </a:ext>
              </a:extLst>
            </p:cNvPr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048;p70">
              <a:extLst>
                <a:ext uri="{FF2B5EF4-FFF2-40B4-BE49-F238E27FC236}">
                  <a16:creationId xmlns:a16="http://schemas.microsoft.com/office/drawing/2014/main" id="{2FDC46DB-63EB-6921-2F3B-0EDD22787A10}"/>
                </a:ext>
              </a:extLst>
            </p:cNvPr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049;p70">
              <a:extLst>
                <a:ext uri="{FF2B5EF4-FFF2-40B4-BE49-F238E27FC236}">
                  <a16:creationId xmlns:a16="http://schemas.microsoft.com/office/drawing/2014/main" id="{8D3AC2C8-7C8B-4C8B-3CDF-D4A2CFFE2E38}"/>
                </a:ext>
              </a:extLst>
            </p:cNvPr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050;p70">
              <a:extLst>
                <a:ext uri="{FF2B5EF4-FFF2-40B4-BE49-F238E27FC236}">
                  <a16:creationId xmlns:a16="http://schemas.microsoft.com/office/drawing/2014/main" id="{EBDB3394-B21A-836F-29A9-218E2AF60E41}"/>
                </a:ext>
              </a:extLst>
            </p:cNvPr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051;p70">
              <a:extLst>
                <a:ext uri="{FF2B5EF4-FFF2-40B4-BE49-F238E27FC236}">
                  <a16:creationId xmlns:a16="http://schemas.microsoft.com/office/drawing/2014/main" id="{2EBA1383-A6D8-5255-04BB-9FF7F000B513}"/>
                </a:ext>
              </a:extLst>
            </p:cNvPr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52;p70">
              <a:extLst>
                <a:ext uri="{FF2B5EF4-FFF2-40B4-BE49-F238E27FC236}">
                  <a16:creationId xmlns:a16="http://schemas.microsoft.com/office/drawing/2014/main" id="{BC597A98-69AF-299F-A461-B4A8115DB02C}"/>
                </a:ext>
              </a:extLst>
            </p:cNvPr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53;p70">
              <a:extLst>
                <a:ext uri="{FF2B5EF4-FFF2-40B4-BE49-F238E27FC236}">
                  <a16:creationId xmlns:a16="http://schemas.microsoft.com/office/drawing/2014/main" id="{E35A6B62-3AB3-CBF9-7DF9-4E73FD9A3F05}"/>
                </a:ext>
              </a:extLst>
            </p:cNvPr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54;p70">
              <a:extLst>
                <a:ext uri="{FF2B5EF4-FFF2-40B4-BE49-F238E27FC236}">
                  <a16:creationId xmlns:a16="http://schemas.microsoft.com/office/drawing/2014/main" id="{04ACD81F-D906-E038-31F3-44485A7F4470}"/>
                </a:ext>
              </a:extLst>
            </p:cNvPr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055;p70">
              <a:extLst>
                <a:ext uri="{FF2B5EF4-FFF2-40B4-BE49-F238E27FC236}">
                  <a16:creationId xmlns:a16="http://schemas.microsoft.com/office/drawing/2014/main" id="{086FE082-3FF8-7D73-24C4-AE21144FEA9A}"/>
                </a:ext>
              </a:extLst>
            </p:cNvPr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056;p70">
              <a:extLst>
                <a:ext uri="{FF2B5EF4-FFF2-40B4-BE49-F238E27FC236}">
                  <a16:creationId xmlns:a16="http://schemas.microsoft.com/office/drawing/2014/main" id="{483E3757-5F3A-6297-6E7E-7DD4F52EF39B}"/>
                </a:ext>
              </a:extLst>
            </p:cNvPr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057;p70">
              <a:extLst>
                <a:ext uri="{FF2B5EF4-FFF2-40B4-BE49-F238E27FC236}">
                  <a16:creationId xmlns:a16="http://schemas.microsoft.com/office/drawing/2014/main" id="{22B6C157-D39B-957D-C884-EA16470588B9}"/>
                </a:ext>
              </a:extLst>
            </p:cNvPr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058;p70">
              <a:extLst>
                <a:ext uri="{FF2B5EF4-FFF2-40B4-BE49-F238E27FC236}">
                  <a16:creationId xmlns:a16="http://schemas.microsoft.com/office/drawing/2014/main" id="{5DE2ACCE-35EC-CA84-2D5B-CFE6BDE085CD}"/>
                </a:ext>
              </a:extLst>
            </p:cNvPr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059;p70">
              <a:extLst>
                <a:ext uri="{FF2B5EF4-FFF2-40B4-BE49-F238E27FC236}">
                  <a16:creationId xmlns:a16="http://schemas.microsoft.com/office/drawing/2014/main" id="{A34611D2-4BF2-5685-462E-0EABED0F85B9}"/>
                </a:ext>
              </a:extLst>
            </p:cNvPr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060;p70">
              <a:extLst>
                <a:ext uri="{FF2B5EF4-FFF2-40B4-BE49-F238E27FC236}">
                  <a16:creationId xmlns:a16="http://schemas.microsoft.com/office/drawing/2014/main" id="{77AEC9B7-4A4E-6A81-E181-5722732743E5}"/>
                </a:ext>
              </a:extLst>
            </p:cNvPr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061;p70">
              <a:extLst>
                <a:ext uri="{FF2B5EF4-FFF2-40B4-BE49-F238E27FC236}">
                  <a16:creationId xmlns:a16="http://schemas.microsoft.com/office/drawing/2014/main" id="{4DE02839-D4A3-7F2D-AFB3-298DE62B67F7}"/>
                </a:ext>
              </a:extLst>
            </p:cNvPr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062;p70">
              <a:extLst>
                <a:ext uri="{FF2B5EF4-FFF2-40B4-BE49-F238E27FC236}">
                  <a16:creationId xmlns:a16="http://schemas.microsoft.com/office/drawing/2014/main" id="{CCAB3CAB-BCD0-57B3-F4F5-E43E5DC24FAA}"/>
                </a:ext>
              </a:extLst>
            </p:cNvPr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063;p70">
              <a:extLst>
                <a:ext uri="{FF2B5EF4-FFF2-40B4-BE49-F238E27FC236}">
                  <a16:creationId xmlns:a16="http://schemas.microsoft.com/office/drawing/2014/main" id="{3F7007E1-13DF-5A3E-49D1-5679A6FD6607}"/>
                </a:ext>
              </a:extLst>
            </p:cNvPr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064;p70">
              <a:extLst>
                <a:ext uri="{FF2B5EF4-FFF2-40B4-BE49-F238E27FC236}">
                  <a16:creationId xmlns:a16="http://schemas.microsoft.com/office/drawing/2014/main" id="{FAB941FE-0CC3-CE61-8BC0-06E5F215C9B8}"/>
                </a:ext>
              </a:extLst>
            </p:cNvPr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065;p70">
              <a:extLst>
                <a:ext uri="{FF2B5EF4-FFF2-40B4-BE49-F238E27FC236}">
                  <a16:creationId xmlns:a16="http://schemas.microsoft.com/office/drawing/2014/main" id="{AAA36D25-AA9A-8CFC-3E02-3E16D5C63B55}"/>
                </a:ext>
              </a:extLst>
            </p:cNvPr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066;p70">
              <a:extLst>
                <a:ext uri="{FF2B5EF4-FFF2-40B4-BE49-F238E27FC236}">
                  <a16:creationId xmlns:a16="http://schemas.microsoft.com/office/drawing/2014/main" id="{BE60CC73-2D44-2B9A-37B6-C0BC153914B5}"/>
                </a:ext>
              </a:extLst>
            </p:cNvPr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067;p70">
              <a:extLst>
                <a:ext uri="{FF2B5EF4-FFF2-40B4-BE49-F238E27FC236}">
                  <a16:creationId xmlns:a16="http://schemas.microsoft.com/office/drawing/2014/main" id="{1B68F3A3-C191-3DFC-D4F8-2BA126C31E79}"/>
                </a:ext>
              </a:extLst>
            </p:cNvPr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068;p70">
              <a:extLst>
                <a:ext uri="{FF2B5EF4-FFF2-40B4-BE49-F238E27FC236}">
                  <a16:creationId xmlns:a16="http://schemas.microsoft.com/office/drawing/2014/main" id="{99958905-B6F7-D08A-5486-8594E31962FF}"/>
                </a:ext>
              </a:extLst>
            </p:cNvPr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069;p70">
              <a:extLst>
                <a:ext uri="{FF2B5EF4-FFF2-40B4-BE49-F238E27FC236}">
                  <a16:creationId xmlns:a16="http://schemas.microsoft.com/office/drawing/2014/main" id="{CBF97B5D-D528-8F28-08AA-137E9D6EDE3F}"/>
                </a:ext>
              </a:extLst>
            </p:cNvPr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070;p70">
              <a:extLst>
                <a:ext uri="{FF2B5EF4-FFF2-40B4-BE49-F238E27FC236}">
                  <a16:creationId xmlns:a16="http://schemas.microsoft.com/office/drawing/2014/main" id="{FA9A8D05-B2B3-5127-F6E4-57B841DAF28D}"/>
                </a:ext>
              </a:extLst>
            </p:cNvPr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071;p70">
              <a:extLst>
                <a:ext uri="{FF2B5EF4-FFF2-40B4-BE49-F238E27FC236}">
                  <a16:creationId xmlns:a16="http://schemas.microsoft.com/office/drawing/2014/main" id="{AB801126-ACFF-0885-A894-07CB5CA1B5FC}"/>
                </a:ext>
              </a:extLst>
            </p:cNvPr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072;p70">
              <a:extLst>
                <a:ext uri="{FF2B5EF4-FFF2-40B4-BE49-F238E27FC236}">
                  <a16:creationId xmlns:a16="http://schemas.microsoft.com/office/drawing/2014/main" id="{A7FE7024-FF3F-B542-C688-30F5CD5A2686}"/>
                </a:ext>
              </a:extLst>
            </p:cNvPr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073;p70">
              <a:extLst>
                <a:ext uri="{FF2B5EF4-FFF2-40B4-BE49-F238E27FC236}">
                  <a16:creationId xmlns:a16="http://schemas.microsoft.com/office/drawing/2014/main" id="{622A2DC4-18AC-6959-09F2-F1DE5243532A}"/>
                </a:ext>
              </a:extLst>
            </p:cNvPr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074;p70">
              <a:extLst>
                <a:ext uri="{FF2B5EF4-FFF2-40B4-BE49-F238E27FC236}">
                  <a16:creationId xmlns:a16="http://schemas.microsoft.com/office/drawing/2014/main" id="{06DF43F0-CF14-831B-E636-33D2A5C7ED3F}"/>
                </a:ext>
              </a:extLst>
            </p:cNvPr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075;p70">
              <a:extLst>
                <a:ext uri="{FF2B5EF4-FFF2-40B4-BE49-F238E27FC236}">
                  <a16:creationId xmlns:a16="http://schemas.microsoft.com/office/drawing/2014/main" id="{07A451F1-91E6-4E9C-4AFC-C024C884BC68}"/>
                </a:ext>
              </a:extLst>
            </p:cNvPr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076;p70">
              <a:extLst>
                <a:ext uri="{FF2B5EF4-FFF2-40B4-BE49-F238E27FC236}">
                  <a16:creationId xmlns:a16="http://schemas.microsoft.com/office/drawing/2014/main" id="{A68CA8D4-E540-55FD-1559-663493BBEA5E}"/>
                </a:ext>
              </a:extLst>
            </p:cNvPr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077;p70">
              <a:extLst>
                <a:ext uri="{FF2B5EF4-FFF2-40B4-BE49-F238E27FC236}">
                  <a16:creationId xmlns:a16="http://schemas.microsoft.com/office/drawing/2014/main" id="{4081185F-BA69-05E1-D4BA-F0497730634C}"/>
                </a:ext>
              </a:extLst>
            </p:cNvPr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078;p70">
              <a:extLst>
                <a:ext uri="{FF2B5EF4-FFF2-40B4-BE49-F238E27FC236}">
                  <a16:creationId xmlns:a16="http://schemas.microsoft.com/office/drawing/2014/main" id="{1DD1EC3B-DBFD-D219-C095-CC383ED9C4A9}"/>
                </a:ext>
              </a:extLst>
            </p:cNvPr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079;p70">
              <a:extLst>
                <a:ext uri="{FF2B5EF4-FFF2-40B4-BE49-F238E27FC236}">
                  <a16:creationId xmlns:a16="http://schemas.microsoft.com/office/drawing/2014/main" id="{E469CB34-B889-1BA2-29F0-BF4C32F6356A}"/>
                </a:ext>
              </a:extLst>
            </p:cNvPr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080;p70">
              <a:extLst>
                <a:ext uri="{FF2B5EF4-FFF2-40B4-BE49-F238E27FC236}">
                  <a16:creationId xmlns:a16="http://schemas.microsoft.com/office/drawing/2014/main" id="{6D822E67-1C6F-FE63-EEA7-9648E177E25C}"/>
                </a:ext>
              </a:extLst>
            </p:cNvPr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081;p70">
              <a:extLst>
                <a:ext uri="{FF2B5EF4-FFF2-40B4-BE49-F238E27FC236}">
                  <a16:creationId xmlns:a16="http://schemas.microsoft.com/office/drawing/2014/main" id="{95083921-216B-B1B6-A24E-699B0D8162DE}"/>
                </a:ext>
              </a:extLst>
            </p:cNvPr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082;p70">
              <a:extLst>
                <a:ext uri="{FF2B5EF4-FFF2-40B4-BE49-F238E27FC236}">
                  <a16:creationId xmlns:a16="http://schemas.microsoft.com/office/drawing/2014/main" id="{FCAC8ED4-247F-803D-11E6-CA41BF6DBF3F}"/>
                </a:ext>
              </a:extLst>
            </p:cNvPr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083;p70">
              <a:extLst>
                <a:ext uri="{FF2B5EF4-FFF2-40B4-BE49-F238E27FC236}">
                  <a16:creationId xmlns:a16="http://schemas.microsoft.com/office/drawing/2014/main" id="{A9F65B5C-85FB-79A4-E8DE-446A162AD8CA}"/>
                </a:ext>
              </a:extLst>
            </p:cNvPr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084;p70">
              <a:extLst>
                <a:ext uri="{FF2B5EF4-FFF2-40B4-BE49-F238E27FC236}">
                  <a16:creationId xmlns:a16="http://schemas.microsoft.com/office/drawing/2014/main" id="{4D6B3127-F5A0-F8C1-9130-265CE3BFE4B9}"/>
                </a:ext>
              </a:extLst>
            </p:cNvPr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085;p70">
              <a:extLst>
                <a:ext uri="{FF2B5EF4-FFF2-40B4-BE49-F238E27FC236}">
                  <a16:creationId xmlns:a16="http://schemas.microsoft.com/office/drawing/2014/main" id="{0EE7081E-40C4-9302-0DA8-6DE61AB965C9}"/>
                </a:ext>
              </a:extLst>
            </p:cNvPr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086;p70">
              <a:extLst>
                <a:ext uri="{FF2B5EF4-FFF2-40B4-BE49-F238E27FC236}">
                  <a16:creationId xmlns:a16="http://schemas.microsoft.com/office/drawing/2014/main" id="{C27B7A24-B70F-237F-AD13-81FFDF2E30EC}"/>
                </a:ext>
              </a:extLst>
            </p:cNvPr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087;p70">
              <a:extLst>
                <a:ext uri="{FF2B5EF4-FFF2-40B4-BE49-F238E27FC236}">
                  <a16:creationId xmlns:a16="http://schemas.microsoft.com/office/drawing/2014/main" id="{6DFD2690-668E-ADCD-7886-4DA6DB641966}"/>
                </a:ext>
              </a:extLst>
            </p:cNvPr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088;p70">
              <a:extLst>
                <a:ext uri="{FF2B5EF4-FFF2-40B4-BE49-F238E27FC236}">
                  <a16:creationId xmlns:a16="http://schemas.microsoft.com/office/drawing/2014/main" id="{1E95AA5F-5197-7707-54BF-3B85AECF6164}"/>
                </a:ext>
              </a:extLst>
            </p:cNvPr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089;p70">
              <a:extLst>
                <a:ext uri="{FF2B5EF4-FFF2-40B4-BE49-F238E27FC236}">
                  <a16:creationId xmlns:a16="http://schemas.microsoft.com/office/drawing/2014/main" id="{088DCD30-C652-D544-5C75-9F0655507759}"/>
                </a:ext>
              </a:extLst>
            </p:cNvPr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090;p70">
              <a:extLst>
                <a:ext uri="{FF2B5EF4-FFF2-40B4-BE49-F238E27FC236}">
                  <a16:creationId xmlns:a16="http://schemas.microsoft.com/office/drawing/2014/main" id="{E0991EF2-DFA4-E4BE-BDD4-8763BD1C9C43}"/>
                </a:ext>
              </a:extLst>
            </p:cNvPr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091;p70">
              <a:extLst>
                <a:ext uri="{FF2B5EF4-FFF2-40B4-BE49-F238E27FC236}">
                  <a16:creationId xmlns:a16="http://schemas.microsoft.com/office/drawing/2014/main" id="{AC37FD09-DF8C-91C3-D0DE-AC52B60B3396}"/>
                </a:ext>
              </a:extLst>
            </p:cNvPr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092;p70">
              <a:extLst>
                <a:ext uri="{FF2B5EF4-FFF2-40B4-BE49-F238E27FC236}">
                  <a16:creationId xmlns:a16="http://schemas.microsoft.com/office/drawing/2014/main" id="{270CB77C-0B2E-9677-55DC-2E4D430C893A}"/>
                </a:ext>
              </a:extLst>
            </p:cNvPr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093;p70">
              <a:extLst>
                <a:ext uri="{FF2B5EF4-FFF2-40B4-BE49-F238E27FC236}">
                  <a16:creationId xmlns:a16="http://schemas.microsoft.com/office/drawing/2014/main" id="{5222A32D-788D-471D-DCAD-06C29BF9443F}"/>
                </a:ext>
              </a:extLst>
            </p:cNvPr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094;p70">
              <a:extLst>
                <a:ext uri="{FF2B5EF4-FFF2-40B4-BE49-F238E27FC236}">
                  <a16:creationId xmlns:a16="http://schemas.microsoft.com/office/drawing/2014/main" id="{BE3EA90B-AA7A-8E85-EDB9-B566286A4DCB}"/>
                </a:ext>
              </a:extLst>
            </p:cNvPr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095;p70">
              <a:extLst>
                <a:ext uri="{FF2B5EF4-FFF2-40B4-BE49-F238E27FC236}">
                  <a16:creationId xmlns:a16="http://schemas.microsoft.com/office/drawing/2014/main" id="{4D11DEDA-2A3B-37FF-3409-67E3F3601A1F}"/>
                </a:ext>
              </a:extLst>
            </p:cNvPr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096;p70">
              <a:extLst>
                <a:ext uri="{FF2B5EF4-FFF2-40B4-BE49-F238E27FC236}">
                  <a16:creationId xmlns:a16="http://schemas.microsoft.com/office/drawing/2014/main" id="{459D4345-C694-DBFA-8EA8-CE9DE0CB43FB}"/>
                </a:ext>
              </a:extLst>
            </p:cNvPr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097;p70">
              <a:extLst>
                <a:ext uri="{FF2B5EF4-FFF2-40B4-BE49-F238E27FC236}">
                  <a16:creationId xmlns:a16="http://schemas.microsoft.com/office/drawing/2014/main" id="{F91E3B77-CC60-14EC-AC0C-BC0FB15F2B6E}"/>
                </a:ext>
              </a:extLst>
            </p:cNvPr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098;p70">
              <a:extLst>
                <a:ext uri="{FF2B5EF4-FFF2-40B4-BE49-F238E27FC236}">
                  <a16:creationId xmlns:a16="http://schemas.microsoft.com/office/drawing/2014/main" id="{B630C42A-AE8C-77F6-2709-31AA5D9444AF}"/>
                </a:ext>
              </a:extLst>
            </p:cNvPr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099;p70">
              <a:extLst>
                <a:ext uri="{FF2B5EF4-FFF2-40B4-BE49-F238E27FC236}">
                  <a16:creationId xmlns:a16="http://schemas.microsoft.com/office/drawing/2014/main" id="{4B94FB9E-8573-446D-52F7-B1901D168CE8}"/>
                </a:ext>
              </a:extLst>
            </p:cNvPr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100;p70">
              <a:extLst>
                <a:ext uri="{FF2B5EF4-FFF2-40B4-BE49-F238E27FC236}">
                  <a16:creationId xmlns:a16="http://schemas.microsoft.com/office/drawing/2014/main" id="{1BEDB95F-DC68-592B-F2A7-8ECD3C4E306A}"/>
                </a:ext>
              </a:extLst>
            </p:cNvPr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101;p70">
              <a:extLst>
                <a:ext uri="{FF2B5EF4-FFF2-40B4-BE49-F238E27FC236}">
                  <a16:creationId xmlns:a16="http://schemas.microsoft.com/office/drawing/2014/main" id="{B79F6909-7E4E-342D-9C27-F7EC3D7FA9A0}"/>
                </a:ext>
              </a:extLst>
            </p:cNvPr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102;p70">
              <a:extLst>
                <a:ext uri="{FF2B5EF4-FFF2-40B4-BE49-F238E27FC236}">
                  <a16:creationId xmlns:a16="http://schemas.microsoft.com/office/drawing/2014/main" id="{E1717349-F5E4-DF21-D5FC-818C5ABF049D}"/>
                </a:ext>
              </a:extLst>
            </p:cNvPr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103;p70">
              <a:extLst>
                <a:ext uri="{FF2B5EF4-FFF2-40B4-BE49-F238E27FC236}">
                  <a16:creationId xmlns:a16="http://schemas.microsoft.com/office/drawing/2014/main" id="{983E2D2C-1D0B-C73A-5818-D9F791DAFB4D}"/>
                </a:ext>
              </a:extLst>
            </p:cNvPr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104;p70">
              <a:extLst>
                <a:ext uri="{FF2B5EF4-FFF2-40B4-BE49-F238E27FC236}">
                  <a16:creationId xmlns:a16="http://schemas.microsoft.com/office/drawing/2014/main" id="{F36E7377-8166-1F0C-EE7E-64F86015AD2B}"/>
                </a:ext>
              </a:extLst>
            </p:cNvPr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105;p70">
              <a:extLst>
                <a:ext uri="{FF2B5EF4-FFF2-40B4-BE49-F238E27FC236}">
                  <a16:creationId xmlns:a16="http://schemas.microsoft.com/office/drawing/2014/main" id="{91232EF8-6671-458E-7C7F-BE1E25C96474}"/>
                </a:ext>
              </a:extLst>
            </p:cNvPr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106;p70">
              <a:extLst>
                <a:ext uri="{FF2B5EF4-FFF2-40B4-BE49-F238E27FC236}">
                  <a16:creationId xmlns:a16="http://schemas.microsoft.com/office/drawing/2014/main" id="{4B662FB3-CEBE-FE7C-6614-0C9F071F097A}"/>
                </a:ext>
              </a:extLst>
            </p:cNvPr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107;p70">
              <a:extLst>
                <a:ext uri="{FF2B5EF4-FFF2-40B4-BE49-F238E27FC236}">
                  <a16:creationId xmlns:a16="http://schemas.microsoft.com/office/drawing/2014/main" id="{9AC6AC7B-EC33-EF62-E68C-B5F673BAE323}"/>
                </a:ext>
              </a:extLst>
            </p:cNvPr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108;p70">
              <a:extLst>
                <a:ext uri="{FF2B5EF4-FFF2-40B4-BE49-F238E27FC236}">
                  <a16:creationId xmlns:a16="http://schemas.microsoft.com/office/drawing/2014/main" id="{A374F401-1741-5308-BB9A-9E8E6F05140F}"/>
                </a:ext>
              </a:extLst>
            </p:cNvPr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109;p70">
              <a:extLst>
                <a:ext uri="{FF2B5EF4-FFF2-40B4-BE49-F238E27FC236}">
                  <a16:creationId xmlns:a16="http://schemas.microsoft.com/office/drawing/2014/main" id="{8B449719-08F0-EF35-AA1C-1198D232A55F}"/>
                </a:ext>
              </a:extLst>
            </p:cNvPr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110;p70">
              <a:extLst>
                <a:ext uri="{FF2B5EF4-FFF2-40B4-BE49-F238E27FC236}">
                  <a16:creationId xmlns:a16="http://schemas.microsoft.com/office/drawing/2014/main" id="{42C000E2-6E9F-495F-7E55-2E9DA1644EC6}"/>
                </a:ext>
              </a:extLst>
            </p:cNvPr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111;p70">
              <a:extLst>
                <a:ext uri="{FF2B5EF4-FFF2-40B4-BE49-F238E27FC236}">
                  <a16:creationId xmlns:a16="http://schemas.microsoft.com/office/drawing/2014/main" id="{1DA37A35-CF9D-654A-5BD6-557CA079F310}"/>
                </a:ext>
              </a:extLst>
            </p:cNvPr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112;p70">
              <a:extLst>
                <a:ext uri="{FF2B5EF4-FFF2-40B4-BE49-F238E27FC236}">
                  <a16:creationId xmlns:a16="http://schemas.microsoft.com/office/drawing/2014/main" id="{B94CD9FC-35CC-3FAA-AD31-76B9AF9E2143}"/>
                </a:ext>
              </a:extLst>
            </p:cNvPr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113;p70">
              <a:extLst>
                <a:ext uri="{FF2B5EF4-FFF2-40B4-BE49-F238E27FC236}">
                  <a16:creationId xmlns:a16="http://schemas.microsoft.com/office/drawing/2014/main" id="{A1AA1FD0-2AF9-6EAB-0D70-CD25461A003B}"/>
                </a:ext>
              </a:extLst>
            </p:cNvPr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14;p70">
              <a:extLst>
                <a:ext uri="{FF2B5EF4-FFF2-40B4-BE49-F238E27FC236}">
                  <a16:creationId xmlns:a16="http://schemas.microsoft.com/office/drawing/2014/main" id="{425E956C-ABC9-6B6B-07F3-25F02AE63BC0}"/>
                </a:ext>
              </a:extLst>
            </p:cNvPr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15;p70">
              <a:extLst>
                <a:ext uri="{FF2B5EF4-FFF2-40B4-BE49-F238E27FC236}">
                  <a16:creationId xmlns:a16="http://schemas.microsoft.com/office/drawing/2014/main" id="{9ACCCDBE-F10A-690A-7434-8C349A7E4030}"/>
                </a:ext>
              </a:extLst>
            </p:cNvPr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16;p70">
              <a:extLst>
                <a:ext uri="{FF2B5EF4-FFF2-40B4-BE49-F238E27FC236}">
                  <a16:creationId xmlns:a16="http://schemas.microsoft.com/office/drawing/2014/main" id="{50F57E72-05AF-A523-F2C7-75FFD4D30661}"/>
                </a:ext>
              </a:extLst>
            </p:cNvPr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17;p70">
              <a:extLst>
                <a:ext uri="{FF2B5EF4-FFF2-40B4-BE49-F238E27FC236}">
                  <a16:creationId xmlns:a16="http://schemas.microsoft.com/office/drawing/2014/main" id="{F72AE871-CA01-C91A-322D-53EC8409A221}"/>
                </a:ext>
              </a:extLst>
            </p:cNvPr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18;p70">
              <a:extLst>
                <a:ext uri="{FF2B5EF4-FFF2-40B4-BE49-F238E27FC236}">
                  <a16:creationId xmlns:a16="http://schemas.microsoft.com/office/drawing/2014/main" id="{E2339348-4425-9542-9DC2-49C9D55C2796}"/>
                </a:ext>
              </a:extLst>
            </p:cNvPr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19;p70">
              <a:extLst>
                <a:ext uri="{FF2B5EF4-FFF2-40B4-BE49-F238E27FC236}">
                  <a16:creationId xmlns:a16="http://schemas.microsoft.com/office/drawing/2014/main" id="{4FFFE26E-F976-D6CF-CA3E-F0F3964FCB4C}"/>
                </a:ext>
              </a:extLst>
            </p:cNvPr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20;p70">
              <a:extLst>
                <a:ext uri="{FF2B5EF4-FFF2-40B4-BE49-F238E27FC236}">
                  <a16:creationId xmlns:a16="http://schemas.microsoft.com/office/drawing/2014/main" id="{85E039D9-394C-8614-B31B-3A6393EEB7A8}"/>
                </a:ext>
              </a:extLst>
            </p:cNvPr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21;p70">
              <a:extLst>
                <a:ext uri="{FF2B5EF4-FFF2-40B4-BE49-F238E27FC236}">
                  <a16:creationId xmlns:a16="http://schemas.microsoft.com/office/drawing/2014/main" id="{ADBAEE36-DCD5-FC9D-BD60-79F7E6ED092A}"/>
                </a:ext>
              </a:extLst>
            </p:cNvPr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22;p70">
              <a:extLst>
                <a:ext uri="{FF2B5EF4-FFF2-40B4-BE49-F238E27FC236}">
                  <a16:creationId xmlns:a16="http://schemas.microsoft.com/office/drawing/2014/main" id="{5B0FC668-7034-798D-99BE-F63BB15349CA}"/>
                </a:ext>
              </a:extLst>
            </p:cNvPr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23;p70">
              <a:extLst>
                <a:ext uri="{FF2B5EF4-FFF2-40B4-BE49-F238E27FC236}">
                  <a16:creationId xmlns:a16="http://schemas.microsoft.com/office/drawing/2014/main" id="{23E4B2B8-9394-FA51-4532-94DA898008C5}"/>
                </a:ext>
              </a:extLst>
            </p:cNvPr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24;p70">
              <a:extLst>
                <a:ext uri="{FF2B5EF4-FFF2-40B4-BE49-F238E27FC236}">
                  <a16:creationId xmlns:a16="http://schemas.microsoft.com/office/drawing/2014/main" id="{5D1FC2F5-8B4A-E2A7-2EA4-46295AFE4700}"/>
                </a:ext>
              </a:extLst>
            </p:cNvPr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25;p70">
              <a:extLst>
                <a:ext uri="{FF2B5EF4-FFF2-40B4-BE49-F238E27FC236}">
                  <a16:creationId xmlns:a16="http://schemas.microsoft.com/office/drawing/2014/main" id="{3B7AE54F-FECD-4363-9682-E9E377706738}"/>
                </a:ext>
              </a:extLst>
            </p:cNvPr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26;p70">
              <a:extLst>
                <a:ext uri="{FF2B5EF4-FFF2-40B4-BE49-F238E27FC236}">
                  <a16:creationId xmlns:a16="http://schemas.microsoft.com/office/drawing/2014/main" id="{F4F2A338-ECD1-0EB6-21A2-9E94B1F2FD01}"/>
                </a:ext>
              </a:extLst>
            </p:cNvPr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127;p70">
              <a:extLst>
                <a:ext uri="{FF2B5EF4-FFF2-40B4-BE49-F238E27FC236}">
                  <a16:creationId xmlns:a16="http://schemas.microsoft.com/office/drawing/2014/main" id="{383DC1F4-3033-5DC1-B3EA-F45CD4EB45DA}"/>
                </a:ext>
              </a:extLst>
            </p:cNvPr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128;p70">
              <a:extLst>
                <a:ext uri="{FF2B5EF4-FFF2-40B4-BE49-F238E27FC236}">
                  <a16:creationId xmlns:a16="http://schemas.microsoft.com/office/drawing/2014/main" id="{2BA2414A-0216-D72D-C785-DA184A24BB37}"/>
                </a:ext>
              </a:extLst>
            </p:cNvPr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129;p70">
              <a:extLst>
                <a:ext uri="{FF2B5EF4-FFF2-40B4-BE49-F238E27FC236}">
                  <a16:creationId xmlns:a16="http://schemas.microsoft.com/office/drawing/2014/main" id="{95F274F3-702A-6BA4-8094-1302A3008686}"/>
                </a:ext>
              </a:extLst>
            </p:cNvPr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130;p70">
              <a:extLst>
                <a:ext uri="{FF2B5EF4-FFF2-40B4-BE49-F238E27FC236}">
                  <a16:creationId xmlns:a16="http://schemas.microsoft.com/office/drawing/2014/main" id="{E860A654-D1B0-A98F-0E6D-C05713551D21}"/>
                </a:ext>
              </a:extLst>
            </p:cNvPr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131;p70">
              <a:extLst>
                <a:ext uri="{FF2B5EF4-FFF2-40B4-BE49-F238E27FC236}">
                  <a16:creationId xmlns:a16="http://schemas.microsoft.com/office/drawing/2014/main" id="{F3DD6C40-5BA3-3B0F-6BA4-BF7B46A2B071}"/>
                </a:ext>
              </a:extLst>
            </p:cNvPr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132;p70">
              <a:extLst>
                <a:ext uri="{FF2B5EF4-FFF2-40B4-BE49-F238E27FC236}">
                  <a16:creationId xmlns:a16="http://schemas.microsoft.com/office/drawing/2014/main" id="{C351D991-E7C7-1A08-F09E-95C66736AD6B}"/>
                </a:ext>
              </a:extLst>
            </p:cNvPr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133;p70">
              <a:extLst>
                <a:ext uri="{FF2B5EF4-FFF2-40B4-BE49-F238E27FC236}">
                  <a16:creationId xmlns:a16="http://schemas.microsoft.com/office/drawing/2014/main" id="{9C07D75E-DBB4-ED96-CF2E-7934D58BC83F}"/>
                </a:ext>
              </a:extLst>
            </p:cNvPr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134;p70">
              <a:extLst>
                <a:ext uri="{FF2B5EF4-FFF2-40B4-BE49-F238E27FC236}">
                  <a16:creationId xmlns:a16="http://schemas.microsoft.com/office/drawing/2014/main" id="{9E043315-86A3-7FB3-3CF1-5FC5E0298FAA}"/>
                </a:ext>
              </a:extLst>
            </p:cNvPr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135;p70">
              <a:extLst>
                <a:ext uri="{FF2B5EF4-FFF2-40B4-BE49-F238E27FC236}">
                  <a16:creationId xmlns:a16="http://schemas.microsoft.com/office/drawing/2014/main" id="{49CD6753-3777-F916-6CD6-2EC9942190E0}"/>
                </a:ext>
              </a:extLst>
            </p:cNvPr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136;p70">
              <a:extLst>
                <a:ext uri="{FF2B5EF4-FFF2-40B4-BE49-F238E27FC236}">
                  <a16:creationId xmlns:a16="http://schemas.microsoft.com/office/drawing/2014/main" id="{B1351410-2C79-77FA-EEA7-DD6F745F34E3}"/>
                </a:ext>
              </a:extLst>
            </p:cNvPr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137;p70">
              <a:extLst>
                <a:ext uri="{FF2B5EF4-FFF2-40B4-BE49-F238E27FC236}">
                  <a16:creationId xmlns:a16="http://schemas.microsoft.com/office/drawing/2014/main" id="{FB84CA0B-A481-8488-5E57-0770C4E0AE7F}"/>
                </a:ext>
              </a:extLst>
            </p:cNvPr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138;p70">
              <a:extLst>
                <a:ext uri="{FF2B5EF4-FFF2-40B4-BE49-F238E27FC236}">
                  <a16:creationId xmlns:a16="http://schemas.microsoft.com/office/drawing/2014/main" id="{E5219398-CA19-7F1F-16D4-C5DE358EA944}"/>
                </a:ext>
              </a:extLst>
            </p:cNvPr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139;p70">
              <a:extLst>
                <a:ext uri="{FF2B5EF4-FFF2-40B4-BE49-F238E27FC236}">
                  <a16:creationId xmlns:a16="http://schemas.microsoft.com/office/drawing/2014/main" id="{24F28A95-5D4D-B476-DE21-2494FD461252}"/>
                </a:ext>
              </a:extLst>
            </p:cNvPr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140;p70">
              <a:extLst>
                <a:ext uri="{FF2B5EF4-FFF2-40B4-BE49-F238E27FC236}">
                  <a16:creationId xmlns:a16="http://schemas.microsoft.com/office/drawing/2014/main" id="{38A314E7-BF8E-382A-DD6D-6A609B1B3A3A}"/>
                </a:ext>
              </a:extLst>
            </p:cNvPr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141;p70">
              <a:extLst>
                <a:ext uri="{FF2B5EF4-FFF2-40B4-BE49-F238E27FC236}">
                  <a16:creationId xmlns:a16="http://schemas.microsoft.com/office/drawing/2014/main" id="{CE1BEA7A-B36B-7E37-C058-2B3527C12C1E}"/>
                </a:ext>
              </a:extLst>
            </p:cNvPr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142;p70">
              <a:extLst>
                <a:ext uri="{FF2B5EF4-FFF2-40B4-BE49-F238E27FC236}">
                  <a16:creationId xmlns:a16="http://schemas.microsoft.com/office/drawing/2014/main" id="{F7F3F0B8-0AA5-8702-DE72-100C9E307D65}"/>
                </a:ext>
              </a:extLst>
            </p:cNvPr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143;p70">
              <a:extLst>
                <a:ext uri="{FF2B5EF4-FFF2-40B4-BE49-F238E27FC236}">
                  <a16:creationId xmlns:a16="http://schemas.microsoft.com/office/drawing/2014/main" id="{9C30E49A-2E8E-2C16-15D0-7C0542828447}"/>
                </a:ext>
              </a:extLst>
            </p:cNvPr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144;p70">
              <a:extLst>
                <a:ext uri="{FF2B5EF4-FFF2-40B4-BE49-F238E27FC236}">
                  <a16:creationId xmlns:a16="http://schemas.microsoft.com/office/drawing/2014/main" id="{BC2E1562-3605-F479-C537-3CEB50F64C8A}"/>
                </a:ext>
              </a:extLst>
            </p:cNvPr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145;p70">
              <a:extLst>
                <a:ext uri="{FF2B5EF4-FFF2-40B4-BE49-F238E27FC236}">
                  <a16:creationId xmlns:a16="http://schemas.microsoft.com/office/drawing/2014/main" id="{ACEA10DA-37E0-75A5-6F1A-D4A0BFC74B79}"/>
                </a:ext>
              </a:extLst>
            </p:cNvPr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146;p70">
              <a:extLst>
                <a:ext uri="{FF2B5EF4-FFF2-40B4-BE49-F238E27FC236}">
                  <a16:creationId xmlns:a16="http://schemas.microsoft.com/office/drawing/2014/main" id="{9E2A8A06-252B-7496-7251-FF086945647B}"/>
                </a:ext>
              </a:extLst>
            </p:cNvPr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147;p70">
              <a:extLst>
                <a:ext uri="{FF2B5EF4-FFF2-40B4-BE49-F238E27FC236}">
                  <a16:creationId xmlns:a16="http://schemas.microsoft.com/office/drawing/2014/main" id="{B6E9D6A9-34ED-17AF-DD55-E5B8892306DC}"/>
                </a:ext>
              </a:extLst>
            </p:cNvPr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148;p70">
              <a:extLst>
                <a:ext uri="{FF2B5EF4-FFF2-40B4-BE49-F238E27FC236}">
                  <a16:creationId xmlns:a16="http://schemas.microsoft.com/office/drawing/2014/main" id="{E2D89C11-52E1-27A2-F9E6-DB5E21A171A1}"/>
                </a:ext>
              </a:extLst>
            </p:cNvPr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149;p70">
              <a:extLst>
                <a:ext uri="{FF2B5EF4-FFF2-40B4-BE49-F238E27FC236}">
                  <a16:creationId xmlns:a16="http://schemas.microsoft.com/office/drawing/2014/main" id="{32766553-43B6-17A8-5F46-2FBCB07F0594}"/>
                </a:ext>
              </a:extLst>
            </p:cNvPr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150;p70">
              <a:extLst>
                <a:ext uri="{FF2B5EF4-FFF2-40B4-BE49-F238E27FC236}">
                  <a16:creationId xmlns:a16="http://schemas.microsoft.com/office/drawing/2014/main" id="{42BF9D9C-91AB-0DFD-714C-D0D9EF4BB82C}"/>
                </a:ext>
              </a:extLst>
            </p:cNvPr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151;p70">
              <a:extLst>
                <a:ext uri="{FF2B5EF4-FFF2-40B4-BE49-F238E27FC236}">
                  <a16:creationId xmlns:a16="http://schemas.microsoft.com/office/drawing/2014/main" id="{D14D1B3B-A0AB-DB92-CB63-2C4AD753CE8B}"/>
                </a:ext>
              </a:extLst>
            </p:cNvPr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152;p70">
              <a:extLst>
                <a:ext uri="{FF2B5EF4-FFF2-40B4-BE49-F238E27FC236}">
                  <a16:creationId xmlns:a16="http://schemas.microsoft.com/office/drawing/2014/main" id="{40902618-22A1-BD17-C01F-716AB634E9CC}"/>
                </a:ext>
              </a:extLst>
            </p:cNvPr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3;p70">
              <a:extLst>
                <a:ext uri="{FF2B5EF4-FFF2-40B4-BE49-F238E27FC236}">
                  <a16:creationId xmlns:a16="http://schemas.microsoft.com/office/drawing/2014/main" id="{63B04329-D319-3D36-BCF4-1EC2C653AA86}"/>
                </a:ext>
              </a:extLst>
            </p:cNvPr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4;p70">
              <a:extLst>
                <a:ext uri="{FF2B5EF4-FFF2-40B4-BE49-F238E27FC236}">
                  <a16:creationId xmlns:a16="http://schemas.microsoft.com/office/drawing/2014/main" id="{A4B1679D-9006-EB79-830B-2AE5B450AF7A}"/>
                </a:ext>
              </a:extLst>
            </p:cNvPr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5;p70">
              <a:extLst>
                <a:ext uri="{FF2B5EF4-FFF2-40B4-BE49-F238E27FC236}">
                  <a16:creationId xmlns:a16="http://schemas.microsoft.com/office/drawing/2014/main" id="{7396437E-84B4-29D9-15EB-C02C7C0A7259}"/>
                </a:ext>
              </a:extLst>
            </p:cNvPr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56;p70">
              <a:extLst>
                <a:ext uri="{FF2B5EF4-FFF2-40B4-BE49-F238E27FC236}">
                  <a16:creationId xmlns:a16="http://schemas.microsoft.com/office/drawing/2014/main" id="{9D33E748-91E4-6F72-976F-566F8A2F994D}"/>
                </a:ext>
              </a:extLst>
            </p:cNvPr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57;p70">
              <a:extLst>
                <a:ext uri="{FF2B5EF4-FFF2-40B4-BE49-F238E27FC236}">
                  <a16:creationId xmlns:a16="http://schemas.microsoft.com/office/drawing/2014/main" id="{20DDB232-B74F-B081-1E6C-2239BDC39EE8}"/>
                </a:ext>
              </a:extLst>
            </p:cNvPr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58;p70">
              <a:extLst>
                <a:ext uri="{FF2B5EF4-FFF2-40B4-BE49-F238E27FC236}">
                  <a16:creationId xmlns:a16="http://schemas.microsoft.com/office/drawing/2014/main" id="{CD765BBB-FB46-1492-819D-95A55A10CD7C}"/>
                </a:ext>
              </a:extLst>
            </p:cNvPr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59;p70">
              <a:extLst>
                <a:ext uri="{FF2B5EF4-FFF2-40B4-BE49-F238E27FC236}">
                  <a16:creationId xmlns:a16="http://schemas.microsoft.com/office/drawing/2014/main" id="{6AF33562-7048-7807-DAF0-B700186E66A5}"/>
                </a:ext>
              </a:extLst>
            </p:cNvPr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0;p70">
              <a:extLst>
                <a:ext uri="{FF2B5EF4-FFF2-40B4-BE49-F238E27FC236}">
                  <a16:creationId xmlns:a16="http://schemas.microsoft.com/office/drawing/2014/main" id="{C8BF0387-6C9D-C53D-9EAB-CBDDB889FA06}"/>
                </a:ext>
              </a:extLst>
            </p:cNvPr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161;p70">
              <a:extLst>
                <a:ext uri="{FF2B5EF4-FFF2-40B4-BE49-F238E27FC236}">
                  <a16:creationId xmlns:a16="http://schemas.microsoft.com/office/drawing/2014/main" id="{7C27BDB2-993F-8CF2-CC94-FBB81BDA1ECA}"/>
                </a:ext>
              </a:extLst>
            </p:cNvPr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162;p70">
              <a:extLst>
                <a:ext uri="{FF2B5EF4-FFF2-40B4-BE49-F238E27FC236}">
                  <a16:creationId xmlns:a16="http://schemas.microsoft.com/office/drawing/2014/main" id="{8C88DCB0-AF5C-2804-D796-F7FFA898E35E}"/>
                </a:ext>
              </a:extLst>
            </p:cNvPr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163;p70">
              <a:extLst>
                <a:ext uri="{FF2B5EF4-FFF2-40B4-BE49-F238E27FC236}">
                  <a16:creationId xmlns:a16="http://schemas.microsoft.com/office/drawing/2014/main" id="{5CBDE46D-348F-D280-7A83-7AFD45B36031}"/>
                </a:ext>
              </a:extLst>
            </p:cNvPr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164;p70">
              <a:extLst>
                <a:ext uri="{FF2B5EF4-FFF2-40B4-BE49-F238E27FC236}">
                  <a16:creationId xmlns:a16="http://schemas.microsoft.com/office/drawing/2014/main" id="{6746040F-AE09-E43C-9A38-18C3753A4831}"/>
                </a:ext>
              </a:extLst>
            </p:cNvPr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165;p70">
              <a:extLst>
                <a:ext uri="{FF2B5EF4-FFF2-40B4-BE49-F238E27FC236}">
                  <a16:creationId xmlns:a16="http://schemas.microsoft.com/office/drawing/2014/main" id="{21BA687B-BB8F-A097-1B3F-1B586988D4A7}"/>
                </a:ext>
              </a:extLst>
            </p:cNvPr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166;p70">
              <a:extLst>
                <a:ext uri="{FF2B5EF4-FFF2-40B4-BE49-F238E27FC236}">
                  <a16:creationId xmlns:a16="http://schemas.microsoft.com/office/drawing/2014/main" id="{E1BA6260-2AE0-664F-50F8-0C3AC871D513}"/>
                </a:ext>
              </a:extLst>
            </p:cNvPr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167;p70">
              <a:extLst>
                <a:ext uri="{FF2B5EF4-FFF2-40B4-BE49-F238E27FC236}">
                  <a16:creationId xmlns:a16="http://schemas.microsoft.com/office/drawing/2014/main" id="{7E7A30F7-DC15-C2A4-7D3D-35AD85152894}"/>
                </a:ext>
              </a:extLst>
            </p:cNvPr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168;p70">
              <a:extLst>
                <a:ext uri="{FF2B5EF4-FFF2-40B4-BE49-F238E27FC236}">
                  <a16:creationId xmlns:a16="http://schemas.microsoft.com/office/drawing/2014/main" id="{33FDD2B1-C012-29F5-9EDF-B5CC4D8ED373}"/>
                </a:ext>
              </a:extLst>
            </p:cNvPr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169;p70">
              <a:extLst>
                <a:ext uri="{FF2B5EF4-FFF2-40B4-BE49-F238E27FC236}">
                  <a16:creationId xmlns:a16="http://schemas.microsoft.com/office/drawing/2014/main" id="{3389289A-E5F5-6F3E-D07E-2D094FFE674D}"/>
                </a:ext>
              </a:extLst>
            </p:cNvPr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170;p70">
              <a:extLst>
                <a:ext uri="{FF2B5EF4-FFF2-40B4-BE49-F238E27FC236}">
                  <a16:creationId xmlns:a16="http://schemas.microsoft.com/office/drawing/2014/main" id="{15F1A569-FCFC-0EB6-FED8-2B5481AAB315}"/>
                </a:ext>
              </a:extLst>
            </p:cNvPr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171;p70">
              <a:extLst>
                <a:ext uri="{FF2B5EF4-FFF2-40B4-BE49-F238E27FC236}">
                  <a16:creationId xmlns:a16="http://schemas.microsoft.com/office/drawing/2014/main" id="{7B3405B0-C14E-C17F-9B2E-3EF65E75DC01}"/>
                </a:ext>
              </a:extLst>
            </p:cNvPr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172;p70">
              <a:extLst>
                <a:ext uri="{FF2B5EF4-FFF2-40B4-BE49-F238E27FC236}">
                  <a16:creationId xmlns:a16="http://schemas.microsoft.com/office/drawing/2014/main" id="{D9AA545A-5946-4934-E04B-5708BF31B575}"/>
                </a:ext>
              </a:extLst>
            </p:cNvPr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173;p70">
              <a:extLst>
                <a:ext uri="{FF2B5EF4-FFF2-40B4-BE49-F238E27FC236}">
                  <a16:creationId xmlns:a16="http://schemas.microsoft.com/office/drawing/2014/main" id="{B42D816D-DE4C-5AA4-4BA1-95423B0F5A22}"/>
                </a:ext>
              </a:extLst>
            </p:cNvPr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174;p70">
              <a:extLst>
                <a:ext uri="{FF2B5EF4-FFF2-40B4-BE49-F238E27FC236}">
                  <a16:creationId xmlns:a16="http://schemas.microsoft.com/office/drawing/2014/main" id="{ECE61F54-704B-0778-1F31-44CB0BDA34CE}"/>
                </a:ext>
              </a:extLst>
            </p:cNvPr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175;p70">
              <a:extLst>
                <a:ext uri="{FF2B5EF4-FFF2-40B4-BE49-F238E27FC236}">
                  <a16:creationId xmlns:a16="http://schemas.microsoft.com/office/drawing/2014/main" id="{A952402F-495C-89E0-1AA0-6CEA1F5D961A}"/>
                </a:ext>
              </a:extLst>
            </p:cNvPr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176;p70">
              <a:extLst>
                <a:ext uri="{FF2B5EF4-FFF2-40B4-BE49-F238E27FC236}">
                  <a16:creationId xmlns:a16="http://schemas.microsoft.com/office/drawing/2014/main" id="{DF1FBFA4-5CC8-0042-E98F-CF49A57F3118}"/>
                </a:ext>
              </a:extLst>
            </p:cNvPr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177;p70">
              <a:extLst>
                <a:ext uri="{FF2B5EF4-FFF2-40B4-BE49-F238E27FC236}">
                  <a16:creationId xmlns:a16="http://schemas.microsoft.com/office/drawing/2014/main" id="{1FFCD9FC-B897-D0E1-4548-1F7154235CC6}"/>
                </a:ext>
              </a:extLst>
            </p:cNvPr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78;p70">
              <a:extLst>
                <a:ext uri="{FF2B5EF4-FFF2-40B4-BE49-F238E27FC236}">
                  <a16:creationId xmlns:a16="http://schemas.microsoft.com/office/drawing/2014/main" id="{1DD17A5A-F122-4AF6-0632-D43030767897}"/>
                </a:ext>
              </a:extLst>
            </p:cNvPr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179;p70">
              <a:extLst>
                <a:ext uri="{FF2B5EF4-FFF2-40B4-BE49-F238E27FC236}">
                  <a16:creationId xmlns:a16="http://schemas.microsoft.com/office/drawing/2014/main" id="{C2F78C2F-18F0-CEE0-FA8F-F4EDCD597168}"/>
                </a:ext>
              </a:extLst>
            </p:cNvPr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180;p70">
              <a:extLst>
                <a:ext uri="{FF2B5EF4-FFF2-40B4-BE49-F238E27FC236}">
                  <a16:creationId xmlns:a16="http://schemas.microsoft.com/office/drawing/2014/main" id="{EDCE75D6-BF5C-911D-F6CD-BBB7EFC0AD67}"/>
                </a:ext>
              </a:extLst>
            </p:cNvPr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181;p70">
              <a:extLst>
                <a:ext uri="{FF2B5EF4-FFF2-40B4-BE49-F238E27FC236}">
                  <a16:creationId xmlns:a16="http://schemas.microsoft.com/office/drawing/2014/main" id="{25E07D65-D147-251B-070D-A403ADF6A636}"/>
                </a:ext>
              </a:extLst>
            </p:cNvPr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182;p70">
              <a:extLst>
                <a:ext uri="{FF2B5EF4-FFF2-40B4-BE49-F238E27FC236}">
                  <a16:creationId xmlns:a16="http://schemas.microsoft.com/office/drawing/2014/main" id="{2D63E5EF-150C-17F8-FF3A-A4F98F9CAB2C}"/>
                </a:ext>
              </a:extLst>
            </p:cNvPr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183;p70">
              <a:extLst>
                <a:ext uri="{FF2B5EF4-FFF2-40B4-BE49-F238E27FC236}">
                  <a16:creationId xmlns:a16="http://schemas.microsoft.com/office/drawing/2014/main" id="{A12B7649-FFC0-B743-60A9-9E5DFF45AB9C}"/>
                </a:ext>
              </a:extLst>
            </p:cNvPr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184;p70">
              <a:extLst>
                <a:ext uri="{FF2B5EF4-FFF2-40B4-BE49-F238E27FC236}">
                  <a16:creationId xmlns:a16="http://schemas.microsoft.com/office/drawing/2014/main" id="{96EF50C9-B90E-5177-01D9-4AC89C12CB70}"/>
                </a:ext>
              </a:extLst>
            </p:cNvPr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185;p70">
              <a:extLst>
                <a:ext uri="{FF2B5EF4-FFF2-40B4-BE49-F238E27FC236}">
                  <a16:creationId xmlns:a16="http://schemas.microsoft.com/office/drawing/2014/main" id="{909B509B-4C57-02A5-E8AF-660247178D23}"/>
                </a:ext>
              </a:extLst>
            </p:cNvPr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186;p70">
              <a:extLst>
                <a:ext uri="{FF2B5EF4-FFF2-40B4-BE49-F238E27FC236}">
                  <a16:creationId xmlns:a16="http://schemas.microsoft.com/office/drawing/2014/main" id="{3A942CFC-2A89-0A99-CD60-8CFE85DFFEB2}"/>
                </a:ext>
              </a:extLst>
            </p:cNvPr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187;p70">
              <a:extLst>
                <a:ext uri="{FF2B5EF4-FFF2-40B4-BE49-F238E27FC236}">
                  <a16:creationId xmlns:a16="http://schemas.microsoft.com/office/drawing/2014/main" id="{069316E1-898D-C6D8-4AB1-32DA534B4B16}"/>
                </a:ext>
              </a:extLst>
            </p:cNvPr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188;p70">
              <a:extLst>
                <a:ext uri="{FF2B5EF4-FFF2-40B4-BE49-F238E27FC236}">
                  <a16:creationId xmlns:a16="http://schemas.microsoft.com/office/drawing/2014/main" id="{31711A40-6055-8C19-C851-B606F46B5EFA}"/>
                </a:ext>
              </a:extLst>
            </p:cNvPr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189;p70">
              <a:extLst>
                <a:ext uri="{FF2B5EF4-FFF2-40B4-BE49-F238E27FC236}">
                  <a16:creationId xmlns:a16="http://schemas.microsoft.com/office/drawing/2014/main" id="{45FA866D-9CFA-5118-6005-2CA56F8F45A6}"/>
                </a:ext>
              </a:extLst>
            </p:cNvPr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190;p70">
              <a:extLst>
                <a:ext uri="{FF2B5EF4-FFF2-40B4-BE49-F238E27FC236}">
                  <a16:creationId xmlns:a16="http://schemas.microsoft.com/office/drawing/2014/main" id="{5B910A61-BDC0-FEEE-F685-4BE9EB212AE2}"/>
                </a:ext>
              </a:extLst>
            </p:cNvPr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191;p70">
              <a:extLst>
                <a:ext uri="{FF2B5EF4-FFF2-40B4-BE49-F238E27FC236}">
                  <a16:creationId xmlns:a16="http://schemas.microsoft.com/office/drawing/2014/main" id="{A28DF1C1-F2F8-EFA1-7C68-33E0F3B052E3}"/>
                </a:ext>
              </a:extLst>
            </p:cNvPr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192;p70">
              <a:extLst>
                <a:ext uri="{FF2B5EF4-FFF2-40B4-BE49-F238E27FC236}">
                  <a16:creationId xmlns:a16="http://schemas.microsoft.com/office/drawing/2014/main" id="{A829BC1A-6977-27BF-CFB9-B1C9FCAF66A2}"/>
                </a:ext>
              </a:extLst>
            </p:cNvPr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193;p70">
              <a:extLst>
                <a:ext uri="{FF2B5EF4-FFF2-40B4-BE49-F238E27FC236}">
                  <a16:creationId xmlns:a16="http://schemas.microsoft.com/office/drawing/2014/main" id="{BAFE72BD-A7B1-7B26-3DF4-DC93815630ED}"/>
                </a:ext>
              </a:extLst>
            </p:cNvPr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194;p70">
              <a:extLst>
                <a:ext uri="{FF2B5EF4-FFF2-40B4-BE49-F238E27FC236}">
                  <a16:creationId xmlns:a16="http://schemas.microsoft.com/office/drawing/2014/main" id="{274AB1F5-6216-D794-4327-CD73E94E5752}"/>
                </a:ext>
              </a:extLst>
            </p:cNvPr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195;p70">
              <a:extLst>
                <a:ext uri="{FF2B5EF4-FFF2-40B4-BE49-F238E27FC236}">
                  <a16:creationId xmlns:a16="http://schemas.microsoft.com/office/drawing/2014/main" id="{4E5526F2-F63E-8553-67DB-CFAB7C716B9E}"/>
                </a:ext>
              </a:extLst>
            </p:cNvPr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196;p70">
              <a:extLst>
                <a:ext uri="{FF2B5EF4-FFF2-40B4-BE49-F238E27FC236}">
                  <a16:creationId xmlns:a16="http://schemas.microsoft.com/office/drawing/2014/main" id="{92834F78-63CE-5A4D-E739-852FF2035F29}"/>
                </a:ext>
              </a:extLst>
            </p:cNvPr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197;p70">
              <a:extLst>
                <a:ext uri="{FF2B5EF4-FFF2-40B4-BE49-F238E27FC236}">
                  <a16:creationId xmlns:a16="http://schemas.microsoft.com/office/drawing/2014/main" id="{AF39B5C7-1F6D-5675-0B24-19E81CEC3562}"/>
                </a:ext>
              </a:extLst>
            </p:cNvPr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198;p70">
              <a:extLst>
                <a:ext uri="{FF2B5EF4-FFF2-40B4-BE49-F238E27FC236}">
                  <a16:creationId xmlns:a16="http://schemas.microsoft.com/office/drawing/2014/main" id="{4B5BAA8D-86C2-F3B8-C2CA-F68BB4337E82}"/>
                </a:ext>
              </a:extLst>
            </p:cNvPr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199;p70">
              <a:extLst>
                <a:ext uri="{FF2B5EF4-FFF2-40B4-BE49-F238E27FC236}">
                  <a16:creationId xmlns:a16="http://schemas.microsoft.com/office/drawing/2014/main" id="{6D03F5FB-8F9D-98BF-2C87-9C3B1B02411D}"/>
                </a:ext>
              </a:extLst>
            </p:cNvPr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200;p70">
              <a:extLst>
                <a:ext uri="{FF2B5EF4-FFF2-40B4-BE49-F238E27FC236}">
                  <a16:creationId xmlns:a16="http://schemas.microsoft.com/office/drawing/2014/main" id="{A35E1E82-4245-3BD1-894F-649D8D661218}"/>
                </a:ext>
              </a:extLst>
            </p:cNvPr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201;p70">
              <a:extLst>
                <a:ext uri="{FF2B5EF4-FFF2-40B4-BE49-F238E27FC236}">
                  <a16:creationId xmlns:a16="http://schemas.microsoft.com/office/drawing/2014/main" id="{56A3501B-ABD0-50D6-022C-39E4A8688D76}"/>
                </a:ext>
              </a:extLst>
            </p:cNvPr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202;p70">
              <a:extLst>
                <a:ext uri="{FF2B5EF4-FFF2-40B4-BE49-F238E27FC236}">
                  <a16:creationId xmlns:a16="http://schemas.microsoft.com/office/drawing/2014/main" id="{E68A2A56-3018-D0F4-136C-8570632F7332}"/>
                </a:ext>
              </a:extLst>
            </p:cNvPr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203;p70">
              <a:extLst>
                <a:ext uri="{FF2B5EF4-FFF2-40B4-BE49-F238E27FC236}">
                  <a16:creationId xmlns:a16="http://schemas.microsoft.com/office/drawing/2014/main" id="{3CB61E33-9165-A09D-2960-906EF8384A79}"/>
                </a:ext>
              </a:extLst>
            </p:cNvPr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204;p70">
              <a:extLst>
                <a:ext uri="{FF2B5EF4-FFF2-40B4-BE49-F238E27FC236}">
                  <a16:creationId xmlns:a16="http://schemas.microsoft.com/office/drawing/2014/main" id="{0A4CCBCF-946B-CB61-56EA-FBA18EA9447A}"/>
                </a:ext>
              </a:extLst>
            </p:cNvPr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205;p70">
              <a:extLst>
                <a:ext uri="{FF2B5EF4-FFF2-40B4-BE49-F238E27FC236}">
                  <a16:creationId xmlns:a16="http://schemas.microsoft.com/office/drawing/2014/main" id="{733952D0-A96B-E982-6D42-D9FAA82C9B91}"/>
                </a:ext>
              </a:extLst>
            </p:cNvPr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206;p70">
              <a:extLst>
                <a:ext uri="{FF2B5EF4-FFF2-40B4-BE49-F238E27FC236}">
                  <a16:creationId xmlns:a16="http://schemas.microsoft.com/office/drawing/2014/main" id="{DFD96942-A7D8-1CF0-A196-B1A6F97E2CE3}"/>
                </a:ext>
              </a:extLst>
            </p:cNvPr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207;p70">
              <a:extLst>
                <a:ext uri="{FF2B5EF4-FFF2-40B4-BE49-F238E27FC236}">
                  <a16:creationId xmlns:a16="http://schemas.microsoft.com/office/drawing/2014/main" id="{36A1DF65-946D-2848-F14F-087CC15E44AB}"/>
                </a:ext>
              </a:extLst>
            </p:cNvPr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208;p70">
              <a:extLst>
                <a:ext uri="{FF2B5EF4-FFF2-40B4-BE49-F238E27FC236}">
                  <a16:creationId xmlns:a16="http://schemas.microsoft.com/office/drawing/2014/main" id="{B4AF8521-6C1B-73C3-6E16-91FF8761DEC3}"/>
                </a:ext>
              </a:extLst>
            </p:cNvPr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209;p70">
              <a:extLst>
                <a:ext uri="{FF2B5EF4-FFF2-40B4-BE49-F238E27FC236}">
                  <a16:creationId xmlns:a16="http://schemas.microsoft.com/office/drawing/2014/main" id="{3ACFD561-CB26-A2F5-51C7-1A350AA26166}"/>
                </a:ext>
              </a:extLst>
            </p:cNvPr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210;p70">
              <a:extLst>
                <a:ext uri="{FF2B5EF4-FFF2-40B4-BE49-F238E27FC236}">
                  <a16:creationId xmlns:a16="http://schemas.microsoft.com/office/drawing/2014/main" id="{96D01B30-A4EC-BB84-7424-628C80F63ACF}"/>
                </a:ext>
              </a:extLst>
            </p:cNvPr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211;p70">
              <a:extLst>
                <a:ext uri="{FF2B5EF4-FFF2-40B4-BE49-F238E27FC236}">
                  <a16:creationId xmlns:a16="http://schemas.microsoft.com/office/drawing/2014/main" id="{60EED9F5-74A3-B443-1E8B-FF676CED7E0E}"/>
                </a:ext>
              </a:extLst>
            </p:cNvPr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212;p70">
              <a:extLst>
                <a:ext uri="{FF2B5EF4-FFF2-40B4-BE49-F238E27FC236}">
                  <a16:creationId xmlns:a16="http://schemas.microsoft.com/office/drawing/2014/main" id="{E0E49CF6-F066-5ED7-599D-962AAF7C96B4}"/>
                </a:ext>
              </a:extLst>
            </p:cNvPr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213;p70">
              <a:extLst>
                <a:ext uri="{FF2B5EF4-FFF2-40B4-BE49-F238E27FC236}">
                  <a16:creationId xmlns:a16="http://schemas.microsoft.com/office/drawing/2014/main" id="{53C2DC9A-7FC6-459B-00F3-B0883F431F14}"/>
                </a:ext>
              </a:extLst>
            </p:cNvPr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214;p70">
              <a:extLst>
                <a:ext uri="{FF2B5EF4-FFF2-40B4-BE49-F238E27FC236}">
                  <a16:creationId xmlns:a16="http://schemas.microsoft.com/office/drawing/2014/main" id="{3A865A83-ACF0-35E9-C3BF-DD5F33CD27E7}"/>
                </a:ext>
              </a:extLst>
            </p:cNvPr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215;p70">
              <a:extLst>
                <a:ext uri="{FF2B5EF4-FFF2-40B4-BE49-F238E27FC236}">
                  <a16:creationId xmlns:a16="http://schemas.microsoft.com/office/drawing/2014/main" id="{D8A60D5E-8406-8319-2E83-A8A250095C1D}"/>
                </a:ext>
              </a:extLst>
            </p:cNvPr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216;p70">
              <a:extLst>
                <a:ext uri="{FF2B5EF4-FFF2-40B4-BE49-F238E27FC236}">
                  <a16:creationId xmlns:a16="http://schemas.microsoft.com/office/drawing/2014/main" id="{E50DD199-F1B2-BA52-7014-58ACABC4851B}"/>
                </a:ext>
              </a:extLst>
            </p:cNvPr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217;p70">
              <a:extLst>
                <a:ext uri="{FF2B5EF4-FFF2-40B4-BE49-F238E27FC236}">
                  <a16:creationId xmlns:a16="http://schemas.microsoft.com/office/drawing/2014/main" id="{1C2F7370-F8AD-9C1D-DC74-9A99460E988E}"/>
                </a:ext>
              </a:extLst>
            </p:cNvPr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218;p70">
              <a:extLst>
                <a:ext uri="{FF2B5EF4-FFF2-40B4-BE49-F238E27FC236}">
                  <a16:creationId xmlns:a16="http://schemas.microsoft.com/office/drawing/2014/main" id="{76425029-DE73-7CAB-57D1-D7101DDAB6BA}"/>
                </a:ext>
              </a:extLst>
            </p:cNvPr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219;p70">
              <a:extLst>
                <a:ext uri="{FF2B5EF4-FFF2-40B4-BE49-F238E27FC236}">
                  <a16:creationId xmlns:a16="http://schemas.microsoft.com/office/drawing/2014/main" id="{6E5A3BBE-9D6F-BB96-9D1C-F51B5C04AD19}"/>
                </a:ext>
              </a:extLst>
            </p:cNvPr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220;p70">
              <a:extLst>
                <a:ext uri="{FF2B5EF4-FFF2-40B4-BE49-F238E27FC236}">
                  <a16:creationId xmlns:a16="http://schemas.microsoft.com/office/drawing/2014/main" id="{A8C6EB1E-068C-81DB-580B-BDB18A43C2AD}"/>
                </a:ext>
              </a:extLst>
            </p:cNvPr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221;p70">
              <a:extLst>
                <a:ext uri="{FF2B5EF4-FFF2-40B4-BE49-F238E27FC236}">
                  <a16:creationId xmlns:a16="http://schemas.microsoft.com/office/drawing/2014/main" id="{0C0BC216-118F-0D44-DF0E-C41B35F8075C}"/>
                </a:ext>
              </a:extLst>
            </p:cNvPr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222;p70">
              <a:extLst>
                <a:ext uri="{FF2B5EF4-FFF2-40B4-BE49-F238E27FC236}">
                  <a16:creationId xmlns:a16="http://schemas.microsoft.com/office/drawing/2014/main" id="{D3586425-CDB4-ED65-6DF2-13FE3AC3275E}"/>
                </a:ext>
              </a:extLst>
            </p:cNvPr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223;p70">
              <a:extLst>
                <a:ext uri="{FF2B5EF4-FFF2-40B4-BE49-F238E27FC236}">
                  <a16:creationId xmlns:a16="http://schemas.microsoft.com/office/drawing/2014/main" id="{A4C84603-8DA0-3A1B-83AA-536BACBDA2EA}"/>
                </a:ext>
              </a:extLst>
            </p:cNvPr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224;p70">
              <a:extLst>
                <a:ext uri="{FF2B5EF4-FFF2-40B4-BE49-F238E27FC236}">
                  <a16:creationId xmlns:a16="http://schemas.microsoft.com/office/drawing/2014/main" id="{23C0CF76-BD6B-4440-5BA6-8C38D45046B1}"/>
                </a:ext>
              </a:extLst>
            </p:cNvPr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225;p70">
              <a:extLst>
                <a:ext uri="{FF2B5EF4-FFF2-40B4-BE49-F238E27FC236}">
                  <a16:creationId xmlns:a16="http://schemas.microsoft.com/office/drawing/2014/main" id="{2110A3EF-DB83-209B-D91D-FF5DF42E9215}"/>
                </a:ext>
              </a:extLst>
            </p:cNvPr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226;p70">
              <a:extLst>
                <a:ext uri="{FF2B5EF4-FFF2-40B4-BE49-F238E27FC236}">
                  <a16:creationId xmlns:a16="http://schemas.microsoft.com/office/drawing/2014/main" id="{73D98FCD-E4F0-C09F-BD38-DFD1E7F3CFDC}"/>
                </a:ext>
              </a:extLst>
            </p:cNvPr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227;p70">
              <a:extLst>
                <a:ext uri="{FF2B5EF4-FFF2-40B4-BE49-F238E27FC236}">
                  <a16:creationId xmlns:a16="http://schemas.microsoft.com/office/drawing/2014/main" id="{4990195A-211A-CA97-A1DA-A8E28B1AAAAB}"/>
                </a:ext>
              </a:extLst>
            </p:cNvPr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228;p70">
              <a:extLst>
                <a:ext uri="{FF2B5EF4-FFF2-40B4-BE49-F238E27FC236}">
                  <a16:creationId xmlns:a16="http://schemas.microsoft.com/office/drawing/2014/main" id="{BE0B5AEF-D895-DC8F-AEEC-F242FD0431A5}"/>
                </a:ext>
              </a:extLst>
            </p:cNvPr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229;p70">
              <a:extLst>
                <a:ext uri="{FF2B5EF4-FFF2-40B4-BE49-F238E27FC236}">
                  <a16:creationId xmlns:a16="http://schemas.microsoft.com/office/drawing/2014/main" id="{E1280F09-81C3-1746-E6D6-20B029E10366}"/>
                </a:ext>
              </a:extLst>
            </p:cNvPr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230;p70">
              <a:extLst>
                <a:ext uri="{FF2B5EF4-FFF2-40B4-BE49-F238E27FC236}">
                  <a16:creationId xmlns:a16="http://schemas.microsoft.com/office/drawing/2014/main" id="{CC0956DC-622F-9A1A-12D0-E51C5B288F59}"/>
                </a:ext>
              </a:extLst>
            </p:cNvPr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231;p70">
              <a:extLst>
                <a:ext uri="{FF2B5EF4-FFF2-40B4-BE49-F238E27FC236}">
                  <a16:creationId xmlns:a16="http://schemas.microsoft.com/office/drawing/2014/main" id="{5DCBF665-6353-2269-D2E8-3DA687DF3919}"/>
                </a:ext>
              </a:extLst>
            </p:cNvPr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232;p70">
              <a:extLst>
                <a:ext uri="{FF2B5EF4-FFF2-40B4-BE49-F238E27FC236}">
                  <a16:creationId xmlns:a16="http://schemas.microsoft.com/office/drawing/2014/main" id="{F80D4CAD-5280-F18D-E133-AFEF763164F5}"/>
                </a:ext>
              </a:extLst>
            </p:cNvPr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33;p70">
              <a:extLst>
                <a:ext uri="{FF2B5EF4-FFF2-40B4-BE49-F238E27FC236}">
                  <a16:creationId xmlns:a16="http://schemas.microsoft.com/office/drawing/2014/main" id="{3D4B869B-7EB9-8EE8-8D95-BA21AE0A3F4B}"/>
                </a:ext>
              </a:extLst>
            </p:cNvPr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34;p70">
              <a:extLst>
                <a:ext uri="{FF2B5EF4-FFF2-40B4-BE49-F238E27FC236}">
                  <a16:creationId xmlns:a16="http://schemas.microsoft.com/office/drawing/2014/main" id="{370803F5-07A8-BF25-16C9-0A358751F153}"/>
                </a:ext>
              </a:extLst>
            </p:cNvPr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35;p70">
              <a:extLst>
                <a:ext uri="{FF2B5EF4-FFF2-40B4-BE49-F238E27FC236}">
                  <a16:creationId xmlns:a16="http://schemas.microsoft.com/office/drawing/2014/main" id="{CCC8427C-15FF-D647-CFD6-8B49DEC5B0FF}"/>
                </a:ext>
              </a:extLst>
            </p:cNvPr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6;p70">
              <a:extLst>
                <a:ext uri="{FF2B5EF4-FFF2-40B4-BE49-F238E27FC236}">
                  <a16:creationId xmlns:a16="http://schemas.microsoft.com/office/drawing/2014/main" id="{25852727-862B-BA65-BA19-B41B6C8AC774}"/>
                </a:ext>
              </a:extLst>
            </p:cNvPr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37;p70">
              <a:extLst>
                <a:ext uri="{FF2B5EF4-FFF2-40B4-BE49-F238E27FC236}">
                  <a16:creationId xmlns:a16="http://schemas.microsoft.com/office/drawing/2014/main" id="{50E14537-7DE8-23C1-6121-B5A773F12105}"/>
                </a:ext>
              </a:extLst>
            </p:cNvPr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38;p70">
              <a:extLst>
                <a:ext uri="{FF2B5EF4-FFF2-40B4-BE49-F238E27FC236}">
                  <a16:creationId xmlns:a16="http://schemas.microsoft.com/office/drawing/2014/main" id="{D50A64FC-71D5-BDE5-535F-FA47D2955189}"/>
                </a:ext>
              </a:extLst>
            </p:cNvPr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39;p70">
              <a:extLst>
                <a:ext uri="{FF2B5EF4-FFF2-40B4-BE49-F238E27FC236}">
                  <a16:creationId xmlns:a16="http://schemas.microsoft.com/office/drawing/2014/main" id="{CD6767B2-2A3A-F2D2-FCF7-431C8B7A1C67}"/>
                </a:ext>
              </a:extLst>
            </p:cNvPr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40;p70">
              <a:extLst>
                <a:ext uri="{FF2B5EF4-FFF2-40B4-BE49-F238E27FC236}">
                  <a16:creationId xmlns:a16="http://schemas.microsoft.com/office/drawing/2014/main" id="{779921CF-5504-2EFD-9E27-2C6B7B4E8AFF}"/>
                </a:ext>
              </a:extLst>
            </p:cNvPr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41;p70">
              <a:extLst>
                <a:ext uri="{FF2B5EF4-FFF2-40B4-BE49-F238E27FC236}">
                  <a16:creationId xmlns:a16="http://schemas.microsoft.com/office/drawing/2014/main" id="{1527CCA3-9231-D617-FECE-860E1FDF3DD5}"/>
                </a:ext>
              </a:extLst>
            </p:cNvPr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42;p70">
              <a:extLst>
                <a:ext uri="{FF2B5EF4-FFF2-40B4-BE49-F238E27FC236}">
                  <a16:creationId xmlns:a16="http://schemas.microsoft.com/office/drawing/2014/main" id="{33666B72-4442-5BE2-50A4-D6A29AFD0FF5}"/>
                </a:ext>
              </a:extLst>
            </p:cNvPr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243;p70">
              <a:extLst>
                <a:ext uri="{FF2B5EF4-FFF2-40B4-BE49-F238E27FC236}">
                  <a16:creationId xmlns:a16="http://schemas.microsoft.com/office/drawing/2014/main" id="{FEFA96EA-0092-FDF2-D1B3-8CA5017DC8A7}"/>
                </a:ext>
              </a:extLst>
            </p:cNvPr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244;p70">
              <a:extLst>
                <a:ext uri="{FF2B5EF4-FFF2-40B4-BE49-F238E27FC236}">
                  <a16:creationId xmlns:a16="http://schemas.microsoft.com/office/drawing/2014/main" id="{17B26E8C-BE6F-6276-FB0E-449D789C32B3}"/>
                </a:ext>
              </a:extLst>
            </p:cNvPr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245;p70">
              <a:extLst>
                <a:ext uri="{FF2B5EF4-FFF2-40B4-BE49-F238E27FC236}">
                  <a16:creationId xmlns:a16="http://schemas.microsoft.com/office/drawing/2014/main" id="{298BE5F7-5E91-4622-8626-E89679EE9F73}"/>
                </a:ext>
              </a:extLst>
            </p:cNvPr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246;p70">
              <a:extLst>
                <a:ext uri="{FF2B5EF4-FFF2-40B4-BE49-F238E27FC236}">
                  <a16:creationId xmlns:a16="http://schemas.microsoft.com/office/drawing/2014/main" id="{545941D8-62ED-89FF-237E-E988E71F040D}"/>
                </a:ext>
              </a:extLst>
            </p:cNvPr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247;p70">
              <a:extLst>
                <a:ext uri="{FF2B5EF4-FFF2-40B4-BE49-F238E27FC236}">
                  <a16:creationId xmlns:a16="http://schemas.microsoft.com/office/drawing/2014/main" id="{6E2AA006-BFA1-6264-E2DF-BE47E05F9E7C}"/>
                </a:ext>
              </a:extLst>
            </p:cNvPr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248;p70">
              <a:extLst>
                <a:ext uri="{FF2B5EF4-FFF2-40B4-BE49-F238E27FC236}">
                  <a16:creationId xmlns:a16="http://schemas.microsoft.com/office/drawing/2014/main" id="{8935BF6B-B30E-E3D4-4BB5-C04B6C346032}"/>
                </a:ext>
              </a:extLst>
            </p:cNvPr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249;p70">
              <a:extLst>
                <a:ext uri="{FF2B5EF4-FFF2-40B4-BE49-F238E27FC236}">
                  <a16:creationId xmlns:a16="http://schemas.microsoft.com/office/drawing/2014/main" id="{3E2BF380-6F29-4FFA-F549-C6CE2970260C}"/>
                </a:ext>
              </a:extLst>
            </p:cNvPr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250;p70">
              <a:extLst>
                <a:ext uri="{FF2B5EF4-FFF2-40B4-BE49-F238E27FC236}">
                  <a16:creationId xmlns:a16="http://schemas.microsoft.com/office/drawing/2014/main" id="{05702BD3-A423-BFA4-1AC3-F1B835CA024D}"/>
                </a:ext>
              </a:extLst>
            </p:cNvPr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251;p70">
              <a:extLst>
                <a:ext uri="{FF2B5EF4-FFF2-40B4-BE49-F238E27FC236}">
                  <a16:creationId xmlns:a16="http://schemas.microsoft.com/office/drawing/2014/main" id="{342E99CF-65A7-1C20-0075-32ABE235273E}"/>
                </a:ext>
              </a:extLst>
            </p:cNvPr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252;p70">
              <a:extLst>
                <a:ext uri="{FF2B5EF4-FFF2-40B4-BE49-F238E27FC236}">
                  <a16:creationId xmlns:a16="http://schemas.microsoft.com/office/drawing/2014/main" id="{AAC8D07F-2C01-E683-D89E-A2E6AD3E299A}"/>
                </a:ext>
              </a:extLst>
            </p:cNvPr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253;p70">
              <a:extLst>
                <a:ext uri="{FF2B5EF4-FFF2-40B4-BE49-F238E27FC236}">
                  <a16:creationId xmlns:a16="http://schemas.microsoft.com/office/drawing/2014/main" id="{CFA5F4B3-B353-8A8F-B317-044CCC539FDA}"/>
                </a:ext>
              </a:extLst>
            </p:cNvPr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254;p70">
              <a:extLst>
                <a:ext uri="{FF2B5EF4-FFF2-40B4-BE49-F238E27FC236}">
                  <a16:creationId xmlns:a16="http://schemas.microsoft.com/office/drawing/2014/main" id="{0500172C-C251-9DE1-C97A-75832AD7A69E}"/>
                </a:ext>
              </a:extLst>
            </p:cNvPr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255;p70">
              <a:extLst>
                <a:ext uri="{FF2B5EF4-FFF2-40B4-BE49-F238E27FC236}">
                  <a16:creationId xmlns:a16="http://schemas.microsoft.com/office/drawing/2014/main" id="{95996701-1164-90DF-5E9B-53F3A6CEC605}"/>
                </a:ext>
              </a:extLst>
            </p:cNvPr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256;p70">
              <a:extLst>
                <a:ext uri="{FF2B5EF4-FFF2-40B4-BE49-F238E27FC236}">
                  <a16:creationId xmlns:a16="http://schemas.microsoft.com/office/drawing/2014/main" id="{9B68343B-2150-C7DC-C947-2826CDB9E222}"/>
                </a:ext>
              </a:extLst>
            </p:cNvPr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257;p70">
              <a:extLst>
                <a:ext uri="{FF2B5EF4-FFF2-40B4-BE49-F238E27FC236}">
                  <a16:creationId xmlns:a16="http://schemas.microsoft.com/office/drawing/2014/main" id="{E217A058-F616-94C9-587C-9E3D9D0A42B7}"/>
                </a:ext>
              </a:extLst>
            </p:cNvPr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258;p70">
              <a:extLst>
                <a:ext uri="{FF2B5EF4-FFF2-40B4-BE49-F238E27FC236}">
                  <a16:creationId xmlns:a16="http://schemas.microsoft.com/office/drawing/2014/main" id="{825453B4-4F66-8A18-7860-A5D9B8062F91}"/>
                </a:ext>
              </a:extLst>
            </p:cNvPr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259;p70">
              <a:extLst>
                <a:ext uri="{FF2B5EF4-FFF2-40B4-BE49-F238E27FC236}">
                  <a16:creationId xmlns:a16="http://schemas.microsoft.com/office/drawing/2014/main" id="{63A190F9-3058-067D-3AA8-0DB906D93533}"/>
                </a:ext>
              </a:extLst>
            </p:cNvPr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260;p70">
              <a:extLst>
                <a:ext uri="{FF2B5EF4-FFF2-40B4-BE49-F238E27FC236}">
                  <a16:creationId xmlns:a16="http://schemas.microsoft.com/office/drawing/2014/main" id="{D842B84D-814C-BB5E-ECBD-D6624C515482}"/>
                </a:ext>
              </a:extLst>
            </p:cNvPr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261;p70">
              <a:extLst>
                <a:ext uri="{FF2B5EF4-FFF2-40B4-BE49-F238E27FC236}">
                  <a16:creationId xmlns:a16="http://schemas.microsoft.com/office/drawing/2014/main" id="{71ADA268-B2F5-1C61-BCB1-1C43392B7E4F}"/>
                </a:ext>
              </a:extLst>
            </p:cNvPr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262;p70">
              <a:extLst>
                <a:ext uri="{FF2B5EF4-FFF2-40B4-BE49-F238E27FC236}">
                  <a16:creationId xmlns:a16="http://schemas.microsoft.com/office/drawing/2014/main" id="{56278C07-226D-B3DE-2260-536F5191B46F}"/>
                </a:ext>
              </a:extLst>
            </p:cNvPr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263;p70">
              <a:extLst>
                <a:ext uri="{FF2B5EF4-FFF2-40B4-BE49-F238E27FC236}">
                  <a16:creationId xmlns:a16="http://schemas.microsoft.com/office/drawing/2014/main" id="{91875F9B-6DE8-B471-E317-811CFE948197}"/>
                </a:ext>
              </a:extLst>
            </p:cNvPr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264;p70">
              <a:extLst>
                <a:ext uri="{FF2B5EF4-FFF2-40B4-BE49-F238E27FC236}">
                  <a16:creationId xmlns:a16="http://schemas.microsoft.com/office/drawing/2014/main" id="{3612ADD0-B84F-2443-D813-BC5B6D2CEE2D}"/>
                </a:ext>
              </a:extLst>
            </p:cNvPr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265;p70">
              <a:extLst>
                <a:ext uri="{FF2B5EF4-FFF2-40B4-BE49-F238E27FC236}">
                  <a16:creationId xmlns:a16="http://schemas.microsoft.com/office/drawing/2014/main" id="{94055342-861A-7442-7019-34D7F861FE17}"/>
                </a:ext>
              </a:extLst>
            </p:cNvPr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266;p70">
              <a:extLst>
                <a:ext uri="{FF2B5EF4-FFF2-40B4-BE49-F238E27FC236}">
                  <a16:creationId xmlns:a16="http://schemas.microsoft.com/office/drawing/2014/main" id="{E1849966-A782-A2A0-DF01-DA3DF47455EC}"/>
                </a:ext>
              </a:extLst>
            </p:cNvPr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267;p70">
              <a:extLst>
                <a:ext uri="{FF2B5EF4-FFF2-40B4-BE49-F238E27FC236}">
                  <a16:creationId xmlns:a16="http://schemas.microsoft.com/office/drawing/2014/main" id="{A7DBBB00-9AB4-F969-94E7-79AFA4885952}"/>
                </a:ext>
              </a:extLst>
            </p:cNvPr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268;p70">
              <a:extLst>
                <a:ext uri="{FF2B5EF4-FFF2-40B4-BE49-F238E27FC236}">
                  <a16:creationId xmlns:a16="http://schemas.microsoft.com/office/drawing/2014/main" id="{5FD69599-20BA-08EE-99BB-60D1B8FE1230}"/>
                </a:ext>
              </a:extLst>
            </p:cNvPr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269;p70">
              <a:extLst>
                <a:ext uri="{FF2B5EF4-FFF2-40B4-BE49-F238E27FC236}">
                  <a16:creationId xmlns:a16="http://schemas.microsoft.com/office/drawing/2014/main" id="{0EC9923F-A52B-AF97-70A0-0FCA4297D67E}"/>
                </a:ext>
              </a:extLst>
            </p:cNvPr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270;p70">
              <a:extLst>
                <a:ext uri="{FF2B5EF4-FFF2-40B4-BE49-F238E27FC236}">
                  <a16:creationId xmlns:a16="http://schemas.microsoft.com/office/drawing/2014/main" id="{21AFD3B6-6AA5-F33E-464C-40B37BF78773}"/>
                </a:ext>
              </a:extLst>
            </p:cNvPr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271;p70">
              <a:extLst>
                <a:ext uri="{FF2B5EF4-FFF2-40B4-BE49-F238E27FC236}">
                  <a16:creationId xmlns:a16="http://schemas.microsoft.com/office/drawing/2014/main" id="{9F0ED990-3834-44C3-226E-A59A88902C7F}"/>
                </a:ext>
              </a:extLst>
            </p:cNvPr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272;p70">
              <a:extLst>
                <a:ext uri="{FF2B5EF4-FFF2-40B4-BE49-F238E27FC236}">
                  <a16:creationId xmlns:a16="http://schemas.microsoft.com/office/drawing/2014/main" id="{63D84FF4-1CCA-221C-8FE8-F9B07CD5040F}"/>
                </a:ext>
              </a:extLst>
            </p:cNvPr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273;p70">
              <a:extLst>
                <a:ext uri="{FF2B5EF4-FFF2-40B4-BE49-F238E27FC236}">
                  <a16:creationId xmlns:a16="http://schemas.microsoft.com/office/drawing/2014/main" id="{EADD81EA-10C0-5E91-A580-77540AC4E1A3}"/>
                </a:ext>
              </a:extLst>
            </p:cNvPr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274;p70">
              <a:extLst>
                <a:ext uri="{FF2B5EF4-FFF2-40B4-BE49-F238E27FC236}">
                  <a16:creationId xmlns:a16="http://schemas.microsoft.com/office/drawing/2014/main" id="{9FF5319B-7A47-E6BA-E2E0-676A944288F5}"/>
                </a:ext>
              </a:extLst>
            </p:cNvPr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275;p70">
              <a:extLst>
                <a:ext uri="{FF2B5EF4-FFF2-40B4-BE49-F238E27FC236}">
                  <a16:creationId xmlns:a16="http://schemas.microsoft.com/office/drawing/2014/main" id="{EEBF88E6-F891-B54B-E296-59B585411E2B}"/>
                </a:ext>
              </a:extLst>
            </p:cNvPr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276;p70">
              <a:extLst>
                <a:ext uri="{FF2B5EF4-FFF2-40B4-BE49-F238E27FC236}">
                  <a16:creationId xmlns:a16="http://schemas.microsoft.com/office/drawing/2014/main" id="{DD2074E4-2E6C-F0BD-117B-F1C70D734B20}"/>
                </a:ext>
              </a:extLst>
            </p:cNvPr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277;p70">
              <a:extLst>
                <a:ext uri="{FF2B5EF4-FFF2-40B4-BE49-F238E27FC236}">
                  <a16:creationId xmlns:a16="http://schemas.microsoft.com/office/drawing/2014/main" id="{B71FFE0C-6D9B-E87E-789D-CDD24D76F041}"/>
                </a:ext>
              </a:extLst>
            </p:cNvPr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278;p70">
              <a:extLst>
                <a:ext uri="{FF2B5EF4-FFF2-40B4-BE49-F238E27FC236}">
                  <a16:creationId xmlns:a16="http://schemas.microsoft.com/office/drawing/2014/main" id="{6C9E221C-F3B8-7933-135E-943269D6DB02}"/>
                </a:ext>
              </a:extLst>
            </p:cNvPr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79;p70">
              <a:extLst>
                <a:ext uri="{FF2B5EF4-FFF2-40B4-BE49-F238E27FC236}">
                  <a16:creationId xmlns:a16="http://schemas.microsoft.com/office/drawing/2014/main" id="{66F2FDED-D45E-D69B-A1B1-68BD34EBB316}"/>
                </a:ext>
              </a:extLst>
            </p:cNvPr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80;p70">
              <a:extLst>
                <a:ext uri="{FF2B5EF4-FFF2-40B4-BE49-F238E27FC236}">
                  <a16:creationId xmlns:a16="http://schemas.microsoft.com/office/drawing/2014/main" id="{06B7C811-DB26-EA33-DE70-7959782B87F4}"/>
                </a:ext>
              </a:extLst>
            </p:cNvPr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81;p70">
              <a:extLst>
                <a:ext uri="{FF2B5EF4-FFF2-40B4-BE49-F238E27FC236}">
                  <a16:creationId xmlns:a16="http://schemas.microsoft.com/office/drawing/2014/main" id="{EBE32B84-A34E-4C68-421A-A75D803EED34}"/>
                </a:ext>
              </a:extLst>
            </p:cNvPr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82;p70">
              <a:extLst>
                <a:ext uri="{FF2B5EF4-FFF2-40B4-BE49-F238E27FC236}">
                  <a16:creationId xmlns:a16="http://schemas.microsoft.com/office/drawing/2014/main" id="{5C4974BF-FD77-F45E-C37A-A6B9F64F40B3}"/>
                </a:ext>
              </a:extLst>
            </p:cNvPr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83;p70">
              <a:extLst>
                <a:ext uri="{FF2B5EF4-FFF2-40B4-BE49-F238E27FC236}">
                  <a16:creationId xmlns:a16="http://schemas.microsoft.com/office/drawing/2014/main" id="{B71AC801-7486-9EB2-8214-4F06B4CA9643}"/>
                </a:ext>
              </a:extLst>
            </p:cNvPr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84;p70">
              <a:extLst>
                <a:ext uri="{FF2B5EF4-FFF2-40B4-BE49-F238E27FC236}">
                  <a16:creationId xmlns:a16="http://schemas.microsoft.com/office/drawing/2014/main" id="{46403F5D-C179-7885-8A92-B50A78B8E180}"/>
                </a:ext>
              </a:extLst>
            </p:cNvPr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85;p70">
              <a:extLst>
                <a:ext uri="{FF2B5EF4-FFF2-40B4-BE49-F238E27FC236}">
                  <a16:creationId xmlns:a16="http://schemas.microsoft.com/office/drawing/2014/main" id="{1E70FD3D-1D7C-553A-4F1D-9788B97263BC}"/>
                </a:ext>
              </a:extLst>
            </p:cNvPr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86;p70">
              <a:extLst>
                <a:ext uri="{FF2B5EF4-FFF2-40B4-BE49-F238E27FC236}">
                  <a16:creationId xmlns:a16="http://schemas.microsoft.com/office/drawing/2014/main" id="{2C03622B-618B-E057-9B41-B1A0882A6A7A}"/>
                </a:ext>
              </a:extLst>
            </p:cNvPr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87;p70">
              <a:extLst>
                <a:ext uri="{FF2B5EF4-FFF2-40B4-BE49-F238E27FC236}">
                  <a16:creationId xmlns:a16="http://schemas.microsoft.com/office/drawing/2014/main" id="{26778688-FD24-9C3A-6437-4BCDC68F3924}"/>
                </a:ext>
              </a:extLst>
            </p:cNvPr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88;p70">
              <a:extLst>
                <a:ext uri="{FF2B5EF4-FFF2-40B4-BE49-F238E27FC236}">
                  <a16:creationId xmlns:a16="http://schemas.microsoft.com/office/drawing/2014/main" id="{1E7C5795-B0F1-93D8-43FF-3CA0540AE134}"/>
                </a:ext>
              </a:extLst>
            </p:cNvPr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89;p70">
              <a:extLst>
                <a:ext uri="{FF2B5EF4-FFF2-40B4-BE49-F238E27FC236}">
                  <a16:creationId xmlns:a16="http://schemas.microsoft.com/office/drawing/2014/main" id="{12BA7255-B994-0E58-B32E-FAEA3324A90F}"/>
                </a:ext>
              </a:extLst>
            </p:cNvPr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90;p70">
              <a:extLst>
                <a:ext uri="{FF2B5EF4-FFF2-40B4-BE49-F238E27FC236}">
                  <a16:creationId xmlns:a16="http://schemas.microsoft.com/office/drawing/2014/main" id="{CAA5BFE3-5467-9891-F1E1-F9F4581D59EB}"/>
                </a:ext>
              </a:extLst>
            </p:cNvPr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91;p70">
              <a:extLst>
                <a:ext uri="{FF2B5EF4-FFF2-40B4-BE49-F238E27FC236}">
                  <a16:creationId xmlns:a16="http://schemas.microsoft.com/office/drawing/2014/main" id="{62E2515C-7178-AE5B-1C8B-1365A934354A}"/>
                </a:ext>
              </a:extLst>
            </p:cNvPr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92;p70">
              <a:extLst>
                <a:ext uri="{FF2B5EF4-FFF2-40B4-BE49-F238E27FC236}">
                  <a16:creationId xmlns:a16="http://schemas.microsoft.com/office/drawing/2014/main" id="{66D9F89A-443E-422E-5881-7AF9BE293454}"/>
                </a:ext>
              </a:extLst>
            </p:cNvPr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93;p70">
              <a:extLst>
                <a:ext uri="{FF2B5EF4-FFF2-40B4-BE49-F238E27FC236}">
                  <a16:creationId xmlns:a16="http://schemas.microsoft.com/office/drawing/2014/main" id="{1707A788-874F-E67F-010A-67A5DD621CF9}"/>
                </a:ext>
              </a:extLst>
            </p:cNvPr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94;p70">
              <a:extLst>
                <a:ext uri="{FF2B5EF4-FFF2-40B4-BE49-F238E27FC236}">
                  <a16:creationId xmlns:a16="http://schemas.microsoft.com/office/drawing/2014/main" id="{CD80C085-396D-7398-404C-6BD6CFD682B0}"/>
                </a:ext>
              </a:extLst>
            </p:cNvPr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95;p70">
              <a:extLst>
                <a:ext uri="{FF2B5EF4-FFF2-40B4-BE49-F238E27FC236}">
                  <a16:creationId xmlns:a16="http://schemas.microsoft.com/office/drawing/2014/main" id="{1C80DABF-88B8-D2E2-3F7C-D7522DAAF915}"/>
                </a:ext>
              </a:extLst>
            </p:cNvPr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96;p70">
              <a:extLst>
                <a:ext uri="{FF2B5EF4-FFF2-40B4-BE49-F238E27FC236}">
                  <a16:creationId xmlns:a16="http://schemas.microsoft.com/office/drawing/2014/main" id="{94C62FD0-E25C-17A2-21A5-B2F41DE6C107}"/>
                </a:ext>
              </a:extLst>
            </p:cNvPr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97;p70">
              <a:extLst>
                <a:ext uri="{FF2B5EF4-FFF2-40B4-BE49-F238E27FC236}">
                  <a16:creationId xmlns:a16="http://schemas.microsoft.com/office/drawing/2014/main" id="{49202934-5E0B-22C2-538A-7E48EB4FF313}"/>
                </a:ext>
              </a:extLst>
            </p:cNvPr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98;p70">
              <a:extLst>
                <a:ext uri="{FF2B5EF4-FFF2-40B4-BE49-F238E27FC236}">
                  <a16:creationId xmlns:a16="http://schemas.microsoft.com/office/drawing/2014/main" id="{A5F806F5-D1E3-33B7-2D88-E74FCB360E77}"/>
                </a:ext>
              </a:extLst>
            </p:cNvPr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99;p70">
              <a:extLst>
                <a:ext uri="{FF2B5EF4-FFF2-40B4-BE49-F238E27FC236}">
                  <a16:creationId xmlns:a16="http://schemas.microsoft.com/office/drawing/2014/main" id="{A2286757-235D-C16E-8922-1BFD3EB39F06}"/>
                </a:ext>
              </a:extLst>
            </p:cNvPr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300;p70">
              <a:extLst>
                <a:ext uri="{FF2B5EF4-FFF2-40B4-BE49-F238E27FC236}">
                  <a16:creationId xmlns:a16="http://schemas.microsoft.com/office/drawing/2014/main" id="{C7D36477-DCA6-797C-D52E-DC9554EFD9C7}"/>
                </a:ext>
              </a:extLst>
            </p:cNvPr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301;p70">
              <a:extLst>
                <a:ext uri="{FF2B5EF4-FFF2-40B4-BE49-F238E27FC236}">
                  <a16:creationId xmlns:a16="http://schemas.microsoft.com/office/drawing/2014/main" id="{94A6974C-67B7-3C13-3AC1-FCF0EDD2363D}"/>
                </a:ext>
              </a:extLst>
            </p:cNvPr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302;p70">
              <a:extLst>
                <a:ext uri="{FF2B5EF4-FFF2-40B4-BE49-F238E27FC236}">
                  <a16:creationId xmlns:a16="http://schemas.microsoft.com/office/drawing/2014/main" id="{CE5617D5-BE77-DFFC-D1F2-A1BD9C76C1AB}"/>
                </a:ext>
              </a:extLst>
            </p:cNvPr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303;p70">
              <a:extLst>
                <a:ext uri="{FF2B5EF4-FFF2-40B4-BE49-F238E27FC236}">
                  <a16:creationId xmlns:a16="http://schemas.microsoft.com/office/drawing/2014/main" id="{B9DDC611-741D-6714-8BA1-0FFDB1D99D0E}"/>
                </a:ext>
              </a:extLst>
            </p:cNvPr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304;p70">
              <a:extLst>
                <a:ext uri="{FF2B5EF4-FFF2-40B4-BE49-F238E27FC236}">
                  <a16:creationId xmlns:a16="http://schemas.microsoft.com/office/drawing/2014/main" id="{2CEC687F-69BD-CE67-F2AB-616FEA0DDCF7}"/>
                </a:ext>
              </a:extLst>
            </p:cNvPr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305;p70">
              <a:extLst>
                <a:ext uri="{FF2B5EF4-FFF2-40B4-BE49-F238E27FC236}">
                  <a16:creationId xmlns:a16="http://schemas.microsoft.com/office/drawing/2014/main" id="{CAF02C33-BA45-7E2A-48F2-7E54E29538B6}"/>
                </a:ext>
              </a:extLst>
            </p:cNvPr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306;p70">
              <a:extLst>
                <a:ext uri="{FF2B5EF4-FFF2-40B4-BE49-F238E27FC236}">
                  <a16:creationId xmlns:a16="http://schemas.microsoft.com/office/drawing/2014/main" id="{D543072D-90FE-0CDA-510D-4CB1CA96F28A}"/>
                </a:ext>
              </a:extLst>
            </p:cNvPr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307;p70">
              <a:extLst>
                <a:ext uri="{FF2B5EF4-FFF2-40B4-BE49-F238E27FC236}">
                  <a16:creationId xmlns:a16="http://schemas.microsoft.com/office/drawing/2014/main" id="{E98634CB-BD70-6425-7EAB-4FAA1070B8FA}"/>
                </a:ext>
              </a:extLst>
            </p:cNvPr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308;p70">
              <a:extLst>
                <a:ext uri="{FF2B5EF4-FFF2-40B4-BE49-F238E27FC236}">
                  <a16:creationId xmlns:a16="http://schemas.microsoft.com/office/drawing/2014/main" id="{4B666FFD-EFA8-B252-9BAD-342F6F81B1EC}"/>
                </a:ext>
              </a:extLst>
            </p:cNvPr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309;p70">
              <a:extLst>
                <a:ext uri="{FF2B5EF4-FFF2-40B4-BE49-F238E27FC236}">
                  <a16:creationId xmlns:a16="http://schemas.microsoft.com/office/drawing/2014/main" id="{D9090336-AA48-D388-EA81-6A4F9F649700}"/>
                </a:ext>
              </a:extLst>
            </p:cNvPr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310;p70">
              <a:extLst>
                <a:ext uri="{FF2B5EF4-FFF2-40B4-BE49-F238E27FC236}">
                  <a16:creationId xmlns:a16="http://schemas.microsoft.com/office/drawing/2014/main" id="{49D13309-577C-D71D-0E5F-70C703657516}"/>
                </a:ext>
              </a:extLst>
            </p:cNvPr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311;p70">
              <a:extLst>
                <a:ext uri="{FF2B5EF4-FFF2-40B4-BE49-F238E27FC236}">
                  <a16:creationId xmlns:a16="http://schemas.microsoft.com/office/drawing/2014/main" id="{07C7D41E-2612-F43C-4F61-F408227F0596}"/>
                </a:ext>
              </a:extLst>
            </p:cNvPr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312;p70">
              <a:extLst>
                <a:ext uri="{FF2B5EF4-FFF2-40B4-BE49-F238E27FC236}">
                  <a16:creationId xmlns:a16="http://schemas.microsoft.com/office/drawing/2014/main" id="{6A609252-C7F1-48C0-014C-882132575765}"/>
                </a:ext>
              </a:extLst>
            </p:cNvPr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313;p70">
              <a:extLst>
                <a:ext uri="{FF2B5EF4-FFF2-40B4-BE49-F238E27FC236}">
                  <a16:creationId xmlns:a16="http://schemas.microsoft.com/office/drawing/2014/main" id="{9FBC6120-8724-2484-79DD-84A91A138501}"/>
                </a:ext>
              </a:extLst>
            </p:cNvPr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314;p70">
              <a:extLst>
                <a:ext uri="{FF2B5EF4-FFF2-40B4-BE49-F238E27FC236}">
                  <a16:creationId xmlns:a16="http://schemas.microsoft.com/office/drawing/2014/main" id="{D01E48C0-9C68-7259-2887-F6B9D26F9E49}"/>
                </a:ext>
              </a:extLst>
            </p:cNvPr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315;p70">
              <a:extLst>
                <a:ext uri="{FF2B5EF4-FFF2-40B4-BE49-F238E27FC236}">
                  <a16:creationId xmlns:a16="http://schemas.microsoft.com/office/drawing/2014/main" id="{E1B5011B-0889-F370-D058-FB7650FF7AB5}"/>
                </a:ext>
              </a:extLst>
            </p:cNvPr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316;p70">
              <a:extLst>
                <a:ext uri="{FF2B5EF4-FFF2-40B4-BE49-F238E27FC236}">
                  <a16:creationId xmlns:a16="http://schemas.microsoft.com/office/drawing/2014/main" id="{DDC335CD-A77C-7A55-D036-D9AD40B2A82B}"/>
                </a:ext>
              </a:extLst>
            </p:cNvPr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317;p70">
              <a:extLst>
                <a:ext uri="{FF2B5EF4-FFF2-40B4-BE49-F238E27FC236}">
                  <a16:creationId xmlns:a16="http://schemas.microsoft.com/office/drawing/2014/main" id="{6C997A39-6BED-13B1-0335-1A053344DF5D}"/>
                </a:ext>
              </a:extLst>
            </p:cNvPr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318;p70">
              <a:extLst>
                <a:ext uri="{FF2B5EF4-FFF2-40B4-BE49-F238E27FC236}">
                  <a16:creationId xmlns:a16="http://schemas.microsoft.com/office/drawing/2014/main" id="{93AC4EFF-5E0F-5C98-40DB-7F58D15BBE8E}"/>
                </a:ext>
              </a:extLst>
            </p:cNvPr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319;p70">
              <a:extLst>
                <a:ext uri="{FF2B5EF4-FFF2-40B4-BE49-F238E27FC236}">
                  <a16:creationId xmlns:a16="http://schemas.microsoft.com/office/drawing/2014/main" id="{FACD3C0F-EE92-2A4F-2168-9D2829B5ADFE}"/>
                </a:ext>
              </a:extLst>
            </p:cNvPr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320;p70">
              <a:extLst>
                <a:ext uri="{FF2B5EF4-FFF2-40B4-BE49-F238E27FC236}">
                  <a16:creationId xmlns:a16="http://schemas.microsoft.com/office/drawing/2014/main" id="{DC9582F2-39AB-DD43-CF13-E979874F434B}"/>
                </a:ext>
              </a:extLst>
            </p:cNvPr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321;p70">
              <a:extLst>
                <a:ext uri="{FF2B5EF4-FFF2-40B4-BE49-F238E27FC236}">
                  <a16:creationId xmlns:a16="http://schemas.microsoft.com/office/drawing/2014/main" id="{8234C3C5-328F-FFFF-6B80-441D5EDE1505}"/>
                </a:ext>
              </a:extLst>
            </p:cNvPr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322;p70">
              <a:extLst>
                <a:ext uri="{FF2B5EF4-FFF2-40B4-BE49-F238E27FC236}">
                  <a16:creationId xmlns:a16="http://schemas.microsoft.com/office/drawing/2014/main" id="{54FA3C9C-585B-4F04-45F7-BDEA906DAE1E}"/>
                </a:ext>
              </a:extLst>
            </p:cNvPr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323;p70">
              <a:extLst>
                <a:ext uri="{FF2B5EF4-FFF2-40B4-BE49-F238E27FC236}">
                  <a16:creationId xmlns:a16="http://schemas.microsoft.com/office/drawing/2014/main" id="{6D3BED3E-6AED-7FB2-3BB8-6EBB9C774367}"/>
                </a:ext>
              </a:extLst>
            </p:cNvPr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324;p70">
              <a:extLst>
                <a:ext uri="{FF2B5EF4-FFF2-40B4-BE49-F238E27FC236}">
                  <a16:creationId xmlns:a16="http://schemas.microsoft.com/office/drawing/2014/main" id="{681EF837-4734-4646-B3C1-4B77754752D6}"/>
                </a:ext>
              </a:extLst>
            </p:cNvPr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325;p70">
              <a:extLst>
                <a:ext uri="{FF2B5EF4-FFF2-40B4-BE49-F238E27FC236}">
                  <a16:creationId xmlns:a16="http://schemas.microsoft.com/office/drawing/2014/main" id="{13E16FEA-C39D-AACD-45EA-930F5EF64C82}"/>
                </a:ext>
              </a:extLst>
            </p:cNvPr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326;p70">
              <a:extLst>
                <a:ext uri="{FF2B5EF4-FFF2-40B4-BE49-F238E27FC236}">
                  <a16:creationId xmlns:a16="http://schemas.microsoft.com/office/drawing/2014/main" id="{4586999C-4817-10B7-821C-94675DDB3ED4}"/>
                </a:ext>
              </a:extLst>
            </p:cNvPr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327;p70">
              <a:extLst>
                <a:ext uri="{FF2B5EF4-FFF2-40B4-BE49-F238E27FC236}">
                  <a16:creationId xmlns:a16="http://schemas.microsoft.com/office/drawing/2014/main" id="{8BC18E85-E492-C8CB-9647-1AE19FA93065}"/>
                </a:ext>
              </a:extLst>
            </p:cNvPr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328;p70">
              <a:extLst>
                <a:ext uri="{FF2B5EF4-FFF2-40B4-BE49-F238E27FC236}">
                  <a16:creationId xmlns:a16="http://schemas.microsoft.com/office/drawing/2014/main" id="{06AB855E-CFAD-8F3B-1C80-4B1819A9A628}"/>
                </a:ext>
              </a:extLst>
            </p:cNvPr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329;p70">
              <a:extLst>
                <a:ext uri="{FF2B5EF4-FFF2-40B4-BE49-F238E27FC236}">
                  <a16:creationId xmlns:a16="http://schemas.microsoft.com/office/drawing/2014/main" id="{124BE45A-11C0-1726-51A5-5248D9214D5B}"/>
                </a:ext>
              </a:extLst>
            </p:cNvPr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330;p70">
              <a:extLst>
                <a:ext uri="{FF2B5EF4-FFF2-40B4-BE49-F238E27FC236}">
                  <a16:creationId xmlns:a16="http://schemas.microsoft.com/office/drawing/2014/main" id="{D71E79FC-1A0D-6BD1-ED52-1B1C47C98CAB}"/>
                </a:ext>
              </a:extLst>
            </p:cNvPr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331;p70">
              <a:extLst>
                <a:ext uri="{FF2B5EF4-FFF2-40B4-BE49-F238E27FC236}">
                  <a16:creationId xmlns:a16="http://schemas.microsoft.com/office/drawing/2014/main" id="{B1EA747A-61AC-BADD-FE08-067193A105C0}"/>
                </a:ext>
              </a:extLst>
            </p:cNvPr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332;p70">
              <a:extLst>
                <a:ext uri="{FF2B5EF4-FFF2-40B4-BE49-F238E27FC236}">
                  <a16:creationId xmlns:a16="http://schemas.microsoft.com/office/drawing/2014/main" id="{B5BB9C5E-59CA-422A-5C49-99A8D0753A9D}"/>
                </a:ext>
              </a:extLst>
            </p:cNvPr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333;p70">
              <a:extLst>
                <a:ext uri="{FF2B5EF4-FFF2-40B4-BE49-F238E27FC236}">
                  <a16:creationId xmlns:a16="http://schemas.microsoft.com/office/drawing/2014/main" id="{3C0B96C6-7693-F9A1-A072-2333AAF096A6}"/>
                </a:ext>
              </a:extLst>
            </p:cNvPr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334;p70">
              <a:extLst>
                <a:ext uri="{FF2B5EF4-FFF2-40B4-BE49-F238E27FC236}">
                  <a16:creationId xmlns:a16="http://schemas.microsoft.com/office/drawing/2014/main" id="{6B550186-97AC-29BA-4229-6D5DBA424312}"/>
                </a:ext>
              </a:extLst>
            </p:cNvPr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335;p70">
              <a:extLst>
                <a:ext uri="{FF2B5EF4-FFF2-40B4-BE49-F238E27FC236}">
                  <a16:creationId xmlns:a16="http://schemas.microsoft.com/office/drawing/2014/main" id="{EE510729-42F6-185C-75B8-510C3473BA94}"/>
                </a:ext>
              </a:extLst>
            </p:cNvPr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336;p70">
              <a:extLst>
                <a:ext uri="{FF2B5EF4-FFF2-40B4-BE49-F238E27FC236}">
                  <a16:creationId xmlns:a16="http://schemas.microsoft.com/office/drawing/2014/main" id="{A01A6C8A-B6A9-0372-99F4-A329CB6FA7C7}"/>
                </a:ext>
              </a:extLst>
            </p:cNvPr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337;p70">
              <a:extLst>
                <a:ext uri="{FF2B5EF4-FFF2-40B4-BE49-F238E27FC236}">
                  <a16:creationId xmlns:a16="http://schemas.microsoft.com/office/drawing/2014/main" id="{CBED863E-0AEC-1DF4-C732-193C22C3B4F7}"/>
                </a:ext>
              </a:extLst>
            </p:cNvPr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338;p70">
              <a:extLst>
                <a:ext uri="{FF2B5EF4-FFF2-40B4-BE49-F238E27FC236}">
                  <a16:creationId xmlns:a16="http://schemas.microsoft.com/office/drawing/2014/main" id="{903F5E2B-24D9-BF1C-D5B0-35393EE86FAE}"/>
                </a:ext>
              </a:extLst>
            </p:cNvPr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339;p70">
              <a:extLst>
                <a:ext uri="{FF2B5EF4-FFF2-40B4-BE49-F238E27FC236}">
                  <a16:creationId xmlns:a16="http://schemas.microsoft.com/office/drawing/2014/main" id="{D137F431-518F-1B0E-9E19-84E751BA3354}"/>
                </a:ext>
              </a:extLst>
            </p:cNvPr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340;p70">
              <a:extLst>
                <a:ext uri="{FF2B5EF4-FFF2-40B4-BE49-F238E27FC236}">
                  <a16:creationId xmlns:a16="http://schemas.microsoft.com/office/drawing/2014/main" id="{7A523DE5-C4CC-D651-E844-BA786D66B932}"/>
                </a:ext>
              </a:extLst>
            </p:cNvPr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341;p70">
              <a:extLst>
                <a:ext uri="{FF2B5EF4-FFF2-40B4-BE49-F238E27FC236}">
                  <a16:creationId xmlns:a16="http://schemas.microsoft.com/office/drawing/2014/main" id="{329F726C-58BD-B3F2-8A3B-64D3B8EDB8E3}"/>
                </a:ext>
              </a:extLst>
            </p:cNvPr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342;p70">
              <a:extLst>
                <a:ext uri="{FF2B5EF4-FFF2-40B4-BE49-F238E27FC236}">
                  <a16:creationId xmlns:a16="http://schemas.microsoft.com/office/drawing/2014/main" id="{1E84CE70-48D9-1C13-5B76-B9C6C72F0FEC}"/>
                </a:ext>
              </a:extLst>
            </p:cNvPr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343;p70">
              <a:extLst>
                <a:ext uri="{FF2B5EF4-FFF2-40B4-BE49-F238E27FC236}">
                  <a16:creationId xmlns:a16="http://schemas.microsoft.com/office/drawing/2014/main" id="{CC6B65FA-36A8-9473-9DE2-EF66F3E36EF0}"/>
                </a:ext>
              </a:extLst>
            </p:cNvPr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344;p70">
              <a:extLst>
                <a:ext uri="{FF2B5EF4-FFF2-40B4-BE49-F238E27FC236}">
                  <a16:creationId xmlns:a16="http://schemas.microsoft.com/office/drawing/2014/main" id="{BFFD8CF8-D123-EFA6-433D-D148F14C90F9}"/>
                </a:ext>
              </a:extLst>
            </p:cNvPr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345;p70">
              <a:extLst>
                <a:ext uri="{FF2B5EF4-FFF2-40B4-BE49-F238E27FC236}">
                  <a16:creationId xmlns:a16="http://schemas.microsoft.com/office/drawing/2014/main" id="{DA69D530-8DC2-1FD7-B847-F63CB26E2485}"/>
                </a:ext>
              </a:extLst>
            </p:cNvPr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346;p70">
              <a:extLst>
                <a:ext uri="{FF2B5EF4-FFF2-40B4-BE49-F238E27FC236}">
                  <a16:creationId xmlns:a16="http://schemas.microsoft.com/office/drawing/2014/main" id="{375C15B3-078F-3FA0-740F-C016F7BEE332}"/>
                </a:ext>
              </a:extLst>
            </p:cNvPr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347;p70">
              <a:extLst>
                <a:ext uri="{FF2B5EF4-FFF2-40B4-BE49-F238E27FC236}">
                  <a16:creationId xmlns:a16="http://schemas.microsoft.com/office/drawing/2014/main" id="{E03955F2-4290-97E6-C50D-0413E5B7941A}"/>
                </a:ext>
              </a:extLst>
            </p:cNvPr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348;p70">
              <a:extLst>
                <a:ext uri="{FF2B5EF4-FFF2-40B4-BE49-F238E27FC236}">
                  <a16:creationId xmlns:a16="http://schemas.microsoft.com/office/drawing/2014/main" id="{17E9F0E3-160B-1CCF-D165-B7BC03850D53}"/>
                </a:ext>
              </a:extLst>
            </p:cNvPr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349;p70">
              <a:extLst>
                <a:ext uri="{FF2B5EF4-FFF2-40B4-BE49-F238E27FC236}">
                  <a16:creationId xmlns:a16="http://schemas.microsoft.com/office/drawing/2014/main" id="{668D2DCE-F2B5-D7BA-F9DB-787C422E0048}"/>
                </a:ext>
              </a:extLst>
            </p:cNvPr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350;p70">
              <a:extLst>
                <a:ext uri="{FF2B5EF4-FFF2-40B4-BE49-F238E27FC236}">
                  <a16:creationId xmlns:a16="http://schemas.microsoft.com/office/drawing/2014/main" id="{FA5CC7A9-3FA8-B3B4-CC03-2F679B520FCB}"/>
                </a:ext>
              </a:extLst>
            </p:cNvPr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351;p70">
              <a:extLst>
                <a:ext uri="{FF2B5EF4-FFF2-40B4-BE49-F238E27FC236}">
                  <a16:creationId xmlns:a16="http://schemas.microsoft.com/office/drawing/2014/main" id="{E6718AC4-B5C5-87DA-A283-EB1172035DD0}"/>
                </a:ext>
              </a:extLst>
            </p:cNvPr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352;p70">
              <a:extLst>
                <a:ext uri="{FF2B5EF4-FFF2-40B4-BE49-F238E27FC236}">
                  <a16:creationId xmlns:a16="http://schemas.microsoft.com/office/drawing/2014/main" id="{C02F8954-8A35-82A6-AFA6-6786964C6A8D}"/>
                </a:ext>
              </a:extLst>
            </p:cNvPr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353;p70">
              <a:extLst>
                <a:ext uri="{FF2B5EF4-FFF2-40B4-BE49-F238E27FC236}">
                  <a16:creationId xmlns:a16="http://schemas.microsoft.com/office/drawing/2014/main" id="{851C9694-C0A7-54EF-4CCC-1BA4A267CC8C}"/>
                </a:ext>
              </a:extLst>
            </p:cNvPr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354;p70">
              <a:extLst>
                <a:ext uri="{FF2B5EF4-FFF2-40B4-BE49-F238E27FC236}">
                  <a16:creationId xmlns:a16="http://schemas.microsoft.com/office/drawing/2014/main" id="{9E859140-D88E-3BC4-0079-05951C0E72C2}"/>
                </a:ext>
              </a:extLst>
            </p:cNvPr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355;p70">
              <a:extLst>
                <a:ext uri="{FF2B5EF4-FFF2-40B4-BE49-F238E27FC236}">
                  <a16:creationId xmlns:a16="http://schemas.microsoft.com/office/drawing/2014/main" id="{FDA6C0F0-DBCB-7D89-8C13-FEE13CBE3B70}"/>
                </a:ext>
              </a:extLst>
            </p:cNvPr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356;p70">
              <a:extLst>
                <a:ext uri="{FF2B5EF4-FFF2-40B4-BE49-F238E27FC236}">
                  <a16:creationId xmlns:a16="http://schemas.microsoft.com/office/drawing/2014/main" id="{B50A007C-4EAF-955A-2ED6-8ABA0CCE858F}"/>
                </a:ext>
              </a:extLst>
            </p:cNvPr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357;p70">
              <a:extLst>
                <a:ext uri="{FF2B5EF4-FFF2-40B4-BE49-F238E27FC236}">
                  <a16:creationId xmlns:a16="http://schemas.microsoft.com/office/drawing/2014/main" id="{DC23CB39-EA94-BBBD-CB22-400505DC54EA}"/>
                </a:ext>
              </a:extLst>
            </p:cNvPr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358;p70">
              <a:extLst>
                <a:ext uri="{FF2B5EF4-FFF2-40B4-BE49-F238E27FC236}">
                  <a16:creationId xmlns:a16="http://schemas.microsoft.com/office/drawing/2014/main" id="{6E3464CB-4BD6-84D5-0100-ED1DD4BD9010}"/>
                </a:ext>
              </a:extLst>
            </p:cNvPr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359;p70">
              <a:extLst>
                <a:ext uri="{FF2B5EF4-FFF2-40B4-BE49-F238E27FC236}">
                  <a16:creationId xmlns:a16="http://schemas.microsoft.com/office/drawing/2014/main" id="{776B54CD-C290-B045-D0D8-56EB07AA8CFE}"/>
                </a:ext>
              </a:extLst>
            </p:cNvPr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360;p70">
              <a:extLst>
                <a:ext uri="{FF2B5EF4-FFF2-40B4-BE49-F238E27FC236}">
                  <a16:creationId xmlns:a16="http://schemas.microsoft.com/office/drawing/2014/main" id="{296A9DEC-0148-D674-ADCB-0A95B723AAFF}"/>
                </a:ext>
              </a:extLst>
            </p:cNvPr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361;p70">
              <a:extLst>
                <a:ext uri="{FF2B5EF4-FFF2-40B4-BE49-F238E27FC236}">
                  <a16:creationId xmlns:a16="http://schemas.microsoft.com/office/drawing/2014/main" id="{67286D44-8A29-3DB5-3B5E-4A00D4A86123}"/>
                </a:ext>
              </a:extLst>
            </p:cNvPr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362;p70">
              <a:extLst>
                <a:ext uri="{FF2B5EF4-FFF2-40B4-BE49-F238E27FC236}">
                  <a16:creationId xmlns:a16="http://schemas.microsoft.com/office/drawing/2014/main" id="{7EF0362B-3C4E-51BB-E267-EA1751F629F7}"/>
                </a:ext>
              </a:extLst>
            </p:cNvPr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363;p70">
              <a:extLst>
                <a:ext uri="{FF2B5EF4-FFF2-40B4-BE49-F238E27FC236}">
                  <a16:creationId xmlns:a16="http://schemas.microsoft.com/office/drawing/2014/main" id="{1467FF99-01A5-ADCD-9D4B-7B18E441144E}"/>
                </a:ext>
              </a:extLst>
            </p:cNvPr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364;p70">
              <a:extLst>
                <a:ext uri="{FF2B5EF4-FFF2-40B4-BE49-F238E27FC236}">
                  <a16:creationId xmlns:a16="http://schemas.microsoft.com/office/drawing/2014/main" id="{A649B12D-A4D3-00D5-BE7E-BF8F0ACFA792}"/>
                </a:ext>
              </a:extLst>
            </p:cNvPr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365;p70">
              <a:extLst>
                <a:ext uri="{FF2B5EF4-FFF2-40B4-BE49-F238E27FC236}">
                  <a16:creationId xmlns:a16="http://schemas.microsoft.com/office/drawing/2014/main" id="{8A50C7D6-455E-1CB6-5EEA-D1BC108F4093}"/>
                </a:ext>
              </a:extLst>
            </p:cNvPr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366;p70">
              <a:extLst>
                <a:ext uri="{FF2B5EF4-FFF2-40B4-BE49-F238E27FC236}">
                  <a16:creationId xmlns:a16="http://schemas.microsoft.com/office/drawing/2014/main" id="{4910C93D-39F9-9B21-6094-FB006E1D2451}"/>
                </a:ext>
              </a:extLst>
            </p:cNvPr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367;p70">
              <a:extLst>
                <a:ext uri="{FF2B5EF4-FFF2-40B4-BE49-F238E27FC236}">
                  <a16:creationId xmlns:a16="http://schemas.microsoft.com/office/drawing/2014/main" id="{5DED2732-CDF0-FC57-B80E-F905E65BCFE8}"/>
                </a:ext>
              </a:extLst>
            </p:cNvPr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368;p70">
              <a:extLst>
                <a:ext uri="{FF2B5EF4-FFF2-40B4-BE49-F238E27FC236}">
                  <a16:creationId xmlns:a16="http://schemas.microsoft.com/office/drawing/2014/main" id="{05528004-9F89-2F98-45D9-8F4E1E77EB3F}"/>
                </a:ext>
              </a:extLst>
            </p:cNvPr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369;p70">
              <a:extLst>
                <a:ext uri="{FF2B5EF4-FFF2-40B4-BE49-F238E27FC236}">
                  <a16:creationId xmlns:a16="http://schemas.microsoft.com/office/drawing/2014/main" id="{1B2C4F05-0A92-D78B-2F89-E3F791B4872D}"/>
                </a:ext>
              </a:extLst>
            </p:cNvPr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370;p70">
              <a:extLst>
                <a:ext uri="{FF2B5EF4-FFF2-40B4-BE49-F238E27FC236}">
                  <a16:creationId xmlns:a16="http://schemas.microsoft.com/office/drawing/2014/main" id="{A6694BA2-682E-ACEB-9133-AA6CF8103202}"/>
                </a:ext>
              </a:extLst>
            </p:cNvPr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371;p70">
              <a:extLst>
                <a:ext uri="{FF2B5EF4-FFF2-40B4-BE49-F238E27FC236}">
                  <a16:creationId xmlns:a16="http://schemas.microsoft.com/office/drawing/2014/main" id="{CC87FD08-65E1-FB40-765C-A66CEEAFB422}"/>
                </a:ext>
              </a:extLst>
            </p:cNvPr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372;p70">
              <a:extLst>
                <a:ext uri="{FF2B5EF4-FFF2-40B4-BE49-F238E27FC236}">
                  <a16:creationId xmlns:a16="http://schemas.microsoft.com/office/drawing/2014/main" id="{81562E7D-B392-BD7A-6986-605AD5DB9911}"/>
                </a:ext>
              </a:extLst>
            </p:cNvPr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373;p70">
              <a:extLst>
                <a:ext uri="{FF2B5EF4-FFF2-40B4-BE49-F238E27FC236}">
                  <a16:creationId xmlns:a16="http://schemas.microsoft.com/office/drawing/2014/main" id="{05855DC9-5AC3-1AED-90F0-1D18E2D13381}"/>
                </a:ext>
              </a:extLst>
            </p:cNvPr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374;p70">
              <a:extLst>
                <a:ext uri="{FF2B5EF4-FFF2-40B4-BE49-F238E27FC236}">
                  <a16:creationId xmlns:a16="http://schemas.microsoft.com/office/drawing/2014/main" id="{721FF20F-2191-AFE8-6252-C0DECA2E5E53}"/>
                </a:ext>
              </a:extLst>
            </p:cNvPr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375;p70">
              <a:extLst>
                <a:ext uri="{FF2B5EF4-FFF2-40B4-BE49-F238E27FC236}">
                  <a16:creationId xmlns:a16="http://schemas.microsoft.com/office/drawing/2014/main" id="{37DD457B-FD7A-E9E9-0BD5-57BD296A426F}"/>
                </a:ext>
              </a:extLst>
            </p:cNvPr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376;p70">
              <a:extLst>
                <a:ext uri="{FF2B5EF4-FFF2-40B4-BE49-F238E27FC236}">
                  <a16:creationId xmlns:a16="http://schemas.microsoft.com/office/drawing/2014/main" id="{08DCFF4C-58EC-ED3B-7069-5E55D7C61D5D}"/>
                </a:ext>
              </a:extLst>
            </p:cNvPr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377;p70">
              <a:extLst>
                <a:ext uri="{FF2B5EF4-FFF2-40B4-BE49-F238E27FC236}">
                  <a16:creationId xmlns:a16="http://schemas.microsoft.com/office/drawing/2014/main" id="{68276109-D5DC-1A03-8E1F-450B686EB1E4}"/>
                </a:ext>
              </a:extLst>
            </p:cNvPr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378;p70">
              <a:extLst>
                <a:ext uri="{FF2B5EF4-FFF2-40B4-BE49-F238E27FC236}">
                  <a16:creationId xmlns:a16="http://schemas.microsoft.com/office/drawing/2014/main" id="{9F506DC5-0CB8-7962-3972-261EB7B2F379}"/>
                </a:ext>
              </a:extLst>
            </p:cNvPr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379;p70">
              <a:extLst>
                <a:ext uri="{FF2B5EF4-FFF2-40B4-BE49-F238E27FC236}">
                  <a16:creationId xmlns:a16="http://schemas.microsoft.com/office/drawing/2014/main" id="{6D892DCC-DD25-379E-CB62-6C2218220535}"/>
                </a:ext>
              </a:extLst>
            </p:cNvPr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380;p70">
              <a:extLst>
                <a:ext uri="{FF2B5EF4-FFF2-40B4-BE49-F238E27FC236}">
                  <a16:creationId xmlns:a16="http://schemas.microsoft.com/office/drawing/2014/main" id="{D54C1038-8B1E-F602-C539-FC0C117CACB8}"/>
                </a:ext>
              </a:extLst>
            </p:cNvPr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381;p70">
              <a:extLst>
                <a:ext uri="{FF2B5EF4-FFF2-40B4-BE49-F238E27FC236}">
                  <a16:creationId xmlns:a16="http://schemas.microsoft.com/office/drawing/2014/main" id="{117924BB-B9E5-6F84-1C0B-2BAAD03F0F30}"/>
                </a:ext>
              </a:extLst>
            </p:cNvPr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382;p70">
              <a:extLst>
                <a:ext uri="{FF2B5EF4-FFF2-40B4-BE49-F238E27FC236}">
                  <a16:creationId xmlns:a16="http://schemas.microsoft.com/office/drawing/2014/main" id="{B6078482-4B43-283E-B80A-C0D2D9C394D7}"/>
                </a:ext>
              </a:extLst>
            </p:cNvPr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383;p70">
              <a:extLst>
                <a:ext uri="{FF2B5EF4-FFF2-40B4-BE49-F238E27FC236}">
                  <a16:creationId xmlns:a16="http://schemas.microsoft.com/office/drawing/2014/main" id="{D6D6D395-363B-48BA-81C9-B0406E8394F4}"/>
                </a:ext>
              </a:extLst>
            </p:cNvPr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384;p70">
              <a:extLst>
                <a:ext uri="{FF2B5EF4-FFF2-40B4-BE49-F238E27FC236}">
                  <a16:creationId xmlns:a16="http://schemas.microsoft.com/office/drawing/2014/main" id="{F292C7A1-D40E-DC98-5CAC-D973B0CB2E1D}"/>
                </a:ext>
              </a:extLst>
            </p:cNvPr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385;p70">
              <a:extLst>
                <a:ext uri="{FF2B5EF4-FFF2-40B4-BE49-F238E27FC236}">
                  <a16:creationId xmlns:a16="http://schemas.microsoft.com/office/drawing/2014/main" id="{041AD8E9-6BB0-CD17-09F8-3E3B99BE2C6B}"/>
                </a:ext>
              </a:extLst>
            </p:cNvPr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386;p70">
              <a:extLst>
                <a:ext uri="{FF2B5EF4-FFF2-40B4-BE49-F238E27FC236}">
                  <a16:creationId xmlns:a16="http://schemas.microsoft.com/office/drawing/2014/main" id="{17E639B3-CAFA-BEB4-C29C-0EF684DF2936}"/>
                </a:ext>
              </a:extLst>
            </p:cNvPr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387;p70">
              <a:extLst>
                <a:ext uri="{FF2B5EF4-FFF2-40B4-BE49-F238E27FC236}">
                  <a16:creationId xmlns:a16="http://schemas.microsoft.com/office/drawing/2014/main" id="{DD43D41A-F0B4-00AE-1417-19091FE9135F}"/>
                </a:ext>
              </a:extLst>
            </p:cNvPr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388;p70">
              <a:extLst>
                <a:ext uri="{FF2B5EF4-FFF2-40B4-BE49-F238E27FC236}">
                  <a16:creationId xmlns:a16="http://schemas.microsoft.com/office/drawing/2014/main" id="{B1A157B4-5970-C034-6CAB-36EAC9E86731}"/>
                </a:ext>
              </a:extLst>
            </p:cNvPr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389;p70">
              <a:extLst>
                <a:ext uri="{FF2B5EF4-FFF2-40B4-BE49-F238E27FC236}">
                  <a16:creationId xmlns:a16="http://schemas.microsoft.com/office/drawing/2014/main" id="{9A5926D6-7591-450B-419C-2C0B0B891432}"/>
                </a:ext>
              </a:extLst>
            </p:cNvPr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390;p70">
              <a:extLst>
                <a:ext uri="{FF2B5EF4-FFF2-40B4-BE49-F238E27FC236}">
                  <a16:creationId xmlns:a16="http://schemas.microsoft.com/office/drawing/2014/main" id="{AA8ED7E7-096B-6DB6-9AA0-CFA4B61905CE}"/>
                </a:ext>
              </a:extLst>
            </p:cNvPr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391;p70">
              <a:extLst>
                <a:ext uri="{FF2B5EF4-FFF2-40B4-BE49-F238E27FC236}">
                  <a16:creationId xmlns:a16="http://schemas.microsoft.com/office/drawing/2014/main" id="{F4E875BF-B881-A129-DB60-F08E700E966F}"/>
                </a:ext>
              </a:extLst>
            </p:cNvPr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392;p70">
              <a:extLst>
                <a:ext uri="{FF2B5EF4-FFF2-40B4-BE49-F238E27FC236}">
                  <a16:creationId xmlns:a16="http://schemas.microsoft.com/office/drawing/2014/main" id="{81BC41DA-F1C3-B1B4-0D85-B2EE0FB31F13}"/>
                </a:ext>
              </a:extLst>
            </p:cNvPr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393;p70">
              <a:extLst>
                <a:ext uri="{FF2B5EF4-FFF2-40B4-BE49-F238E27FC236}">
                  <a16:creationId xmlns:a16="http://schemas.microsoft.com/office/drawing/2014/main" id="{BC79930E-2599-9609-ED54-0289C77FAD16}"/>
                </a:ext>
              </a:extLst>
            </p:cNvPr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394;p70">
              <a:extLst>
                <a:ext uri="{FF2B5EF4-FFF2-40B4-BE49-F238E27FC236}">
                  <a16:creationId xmlns:a16="http://schemas.microsoft.com/office/drawing/2014/main" id="{86CE6569-04A1-F581-6D0D-069C6AF92814}"/>
                </a:ext>
              </a:extLst>
            </p:cNvPr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395;p70">
              <a:extLst>
                <a:ext uri="{FF2B5EF4-FFF2-40B4-BE49-F238E27FC236}">
                  <a16:creationId xmlns:a16="http://schemas.microsoft.com/office/drawing/2014/main" id="{C3E65F97-CF6C-676F-786C-392B25D02AF6}"/>
                </a:ext>
              </a:extLst>
            </p:cNvPr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396;p70">
              <a:extLst>
                <a:ext uri="{FF2B5EF4-FFF2-40B4-BE49-F238E27FC236}">
                  <a16:creationId xmlns:a16="http://schemas.microsoft.com/office/drawing/2014/main" id="{FE860011-3146-01F6-1D53-BF1C9D1B75EA}"/>
                </a:ext>
              </a:extLst>
            </p:cNvPr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397;p70">
              <a:extLst>
                <a:ext uri="{FF2B5EF4-FFF2-40B4-BE49-F238E27FC236}">
                  <a16:creationId xmlns:a16="http://schemas.microsoft.com/office/drawing/2014/main" id="{BF8F2AB0-F7E2-87AE-0578-F788A1B78D7A}"/>
                </a:ext>
              </a:extLst>
            </p:cNvPr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398;p70">
              <a:extLst>
                <a:ext uri="{FF2B5EF4-FFF2-40B4-BE49-F238E27FC236}">
                  <a16:creationId xmlns:a16="http://schemas.microsoft.com/office/drawing/2014/main" id="{B5A65B26-B571-6FEB-F5E1-BB631315BC70}"/>
                </a:ext>
              </a:extLst>
            </p:cNvPr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399;p70">
              <a:extLst>
                <a:ext uri="{FF2B5EF4-FFF2-40B4-BE49-F238E27FC236}">
                  <a16:creationId xmlns:a16="http://schemas.microsoft.com/office/drawing/2014/main" id="{C615A786-5848-2DD0-97D9-A16C34197D1D}"/>
                </a:ext>
              </a:extLst>
            </p:cNvPr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400;p70">
              <a:extLst>
                <a:ext uri="{FF2B5EF4-FFF2-40B4-BE49-F238E27FC236}">
                  <a16:creationId xmlns:a16="http://schemas.microsoft.com/office/drawing/2014/main" id="{1B3E0DDF-59F2-ADFB-AFC0-8234F48A4062}"/>
                </a:ext>
              </a:extLst>
            </p:cNvPr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401;p70">
              <a:extLst>
                <a:ext uri="{FF2B5EF4-FFF2-40B4-BE49-F238E27FC236}">
                  <a16:creationId xmlns:a16="http://schemas.microsoft.com/office/drawing/2014/main" id="{2469390D-A161-BF1D-3F8C-16AFE40770AF}"/>
                </a:ext>
              </a:extLst>
            </p:cNvPr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402;p70">
              <a:extLst>
                <a:ext uri="{FF2B5EF4-FFF2-40B4-BE49-F238E27FC236}">
                  <a16:creationId xmlns:a16="http://schemas.microsoft.com/office/drawing/2014/main" id="{BA66CD92-B462-6281-EB18-40E997426B4A}"/>
                </a:ext>
              </a:extLst>
            </p:cNvPr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403;p70">
              <a:extLst>
                <a:ext uri="{FF2B5EF4-FFF2-40B4-BE49-F238E27FC236}">
                  <a16:creationId xmlns:a16="http://schemas.microsoft.com/office/drawing/2014/main" id="{05F2CE63-A1A2-4E1A-7C0F-FEF8EF1ED44F}"/>
                </a:ext>
              </a:extLst>
            </p:cNvPr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404;p70">
              <a:extLst>
                <a:ext uri="{FF2B5EF4-FFF2-40B4-BE49-F238E27FC236}">
                  <a16:creationId xmlns:a16="http://schemas.microsoft.com/office/drawing/2014/main" id="{1D70E053-2BE7-2C27-EB47-1AB9DA58493A}"/>
                </a:ext>
              </a:extLst>
            </p:cNvPr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405;p70">
              <a:extLst>
                <a:ext uri="{FF2B5EF4-FFF2-40B4-BE49-F238E27FC236}">
                  <a16:creationId xmlns:a16="http://schemas.microsoft.com/office/drawing/2014/main" id="{669A28BF-EE08-D10C-D768-EAC24F5073F2}"/>
                </a:ext>
              </a:extLst>
            </p:cNvPr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406;p70">
              <a:extLst>
                <a:ext uri="{FF2B5EF4-FFF2-40B4-BE49-F238E27FC236}">
                  <a16:creationId xmlns:a16="http://schemas.microsoft.com/office/drawing/2014/main" id="{E4EE1EA1-D531-4C4B-827A-0761DB527F30}"/>
                </a:ext>
              </a:extLst>
            </p:cNvPr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407;p70">
              <a:extLst>
                <a:ext uri="{FF2B5EF4-FFF2-40B4-BE49-F238E27FC236}">
                  <a16:creationId xmlns:a16="http://schemas.microsoft.com/office/drawing/2014/main" id="{8069AAF4-546C-91D5-E09D-45B2F7972DFB}"/>
                </a:ext>
              </a:extLst>
            </p:cNvPr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408;p70">
              <a:extLst>
                <a:ext uri="{FF2B5EF4-FFF2-40B4-BE49-F238E27FC236}">
                  <a16:creationId xmlns:a16="http://schemas.microsoft.com/office/drawing/2014/main" id="{98BB9CFA-D378-721C-6A56-16C2D253FF2C}"/>
                </a:ext>
              </a:extLst>
            </p:cNvPr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409;p70">
              <a:extLst>
                <a:ext uri="{FF2B5EF4-FFF2-40B4-BE49-F238E27FC236}">
                  <a16:creationId xmlns:a16="http://schemas.microsoft.com/office/drawing/2014/main" id="{5795B645-1FF8-3F21-CDC8-648614069E23}"/>
                </a:ext>
              </a:extLst>
            </p:cNvPr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410;p70">
              <a:extLst>
                <a:ext uri="{FF2B5EF4-FFF2-40B4-BE49-F238E27FC236}">
                  <a16:creationId xmlns:a16="http://schemas.microsoft.com/office/drawing/2014/main" id="{BA4B5B7B-1516-F7E0-3498-8E310D954D82}"/>
                </a:ext>
              </a:extLst>
            </p:cNvPr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411;p70">
              <a:extLst>
                <a:ext uri="{FF2B5EF4-FFF2-40B4-BE49-F238E27FC236}">
                  <a16:creationId xmlns:a16="http://schemas.microsoft.com/office/drawing/2014/main" id="{57B0F80C-C00B-4279-5E51-F9CE501C3F08}"/>
                </a:ext>
              </a:extLst>
            </p:cNvPr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412;p70">
              <a:extLst>
                <a:ext uri="{FF2B5EF4-FFF2-40B4-BE49-F238E27FC236}">
                  <a16:creationId xmlns:a16="http://schemas.microsoft.com/office/drawing/2014/main" id="{EF39095E-2E20-EBA7-A5AF-2DECCA6D0AE2}"/>
                </a:ext>
              </a:extLst>
            </p:cNvPr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413;p70">
              <a:extLst>
                <a:ext uri="{FF2B5EF4-FFF2-40B4-BE49-F238E27FC236}">
                  <a16:creationId xmlns:a16="http://schemas.microsoft.com/office/drawing/2014/main" id="{6F67D84B-AC65-E84B-DD58-85E683A9D02B}"/>
                </a:ext>
              </a:extLst>
            </p:cNvPr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414;p70">
              <a:extLst>
                <a:ext uri="{FF2B5EF4-FFF2-40B4-BE49-F238E27FC236}">
                  <a16:creationId xmlns:a16="http://schemas.microsoft.com/office/drawing/2014/main" id="{B8048765-04B6-B015-207C-B6FFC816584F}"/>
                </a:ext>
              </a:extLst>
            </p:cNvPr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415;p70">
              <a:extLst>
                <a:ext uri="{FF2B5EF4-FFF2-40B4-BE49-F238E27FC236}">
                  <a16:creationId xmlns:a16="http://schemas.microsoft.com/office/drawing/2014/main" id="{DFAA3A57-EC88-72C9-22CD-2FB86394053E}"/>
                </a:ext>
              </a:extLst>
            </p:cNvPr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416;p70">
              <a:extLst>
                <a:ext uri="{FF2B5EF4-FFF2-40B4-BE49-F238E27FC236}">
                  <a16:creationId xmlns:a16="http://schemas.microsoft.com/office/drawing/2014/main" id="{F55F8A12-0C9C-4A4E-77C7-7A8FE9E71BB7}"/>
                </a:ext>
              </a:extLst>
            </p:cNvPr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417;p70">
              <a:extLst>
                <a:ext uri="{FF2B5EF4-FFF2-40B4-BE49-F238E27FC236}">
                  <a16:creationId xmlns:a16="http://schemas.microsoft.com/office/drawing/2014/main" id="{F77C5232-9E83-5691-DE67-FDAC102BD21B}"/>
                </a:ext>
              </a:extLst>
            </p:cNvPr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418;p70">
              <a:extLst>
                <a:ext uri="{FF2B5EF4-FFF2-40B4-BE49-F238E27FC236}">
                  <a16:creationId xmlns:a16="http://schemas.microsoft.com/office/drawing/2014/main" id="{FE159C33-05E5-5E7D-77FB-933245772891}"/>
                </a:ext>
              </a:extLst>
            </p:cNvPr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419;p70">
              <a:extLst>
                <a:ext uri="{FF2B5EF4-FFF2-40B4-BE49-F238E27FC236}">
                  <a16:creationId xmlns:a16="http://schemas.microsoft.com/office/drawing/2014/main" id="{032B7AC7-9227-F38C-1C5B-DA918D1FCBCF}"/>
                </a:ext>
              </a:extLst>
            </p:cNvPr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420;p70">
              <a:extLst>
                <a:ext uri="{FF2B5EF4-FFF2-40B4-BE49-F238E27FC236}">
                  <a16:creationId xmlns:a16="http://schemas.microsoft.com/office/drawing/2014/main" id="{64B38B0F-848F-31A5-9D55-8BAA1AF2BAE9}"/>
                </a:ext>
              </a:extLst>
            </p:cNvPr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421;p70">
              <a:extLst>
                <a:ext uri="{FF2B5EF4-FFF2-40B4-BE49-F238E27FC236}">
                  <a16:creationId xmlns:a16="http://schemas.microsoft.com/office/drawing/2014/main" id="{5610F453-DF91-0208-9E52-6829A3DA3AB0}"/>
                </a:ext>
              </a:extLst>
            </p:cNvPr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422;p70">
              <a:extLst>
                <a:ext uri="{FF2B5EF4-FFF2-40B4-BE49-F238E27FC236}">
                  <a16:creationId xmlns:a16="http://schemas.microsoft.com/office/drawing/2014/main" id="{69E39609-0327-CDBF-17B6-ACB9C63E601E}"/>
                </a:ext>
              </a:extLst>
            </p:cNvPr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423;p70">
              <a:extLst>
                <a:ext uri="{FF2B5EF4-FFF2-40B4-BE49-F238E27FC236}">
                  <a16:creationId xmlns:a16="http://schemas.microsoft.com/office/drawing/2014/main" id="{AA905297-698A-5D03-CC7A-51549ECA93B8}"/>
                </a:ext>
              </a:extLst>
            </p:cNvPr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424;p70">
              <a:extLst>
                <a:ext uri="{FF2B5EF4-FFF2-40B4-BE49-F238E27FC236}">
                  <a16:creationId xmlns:a16="http://schemas.microsoft.com/office/drawing/2014/main" id="{0316EED2-7DE2-92D9-4145-76357C3D19C9}"/>
                </a:ext>
              </a:extLst>
            </p:cNvPr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425;p70">
              <a:extLst>
                <a:ext uri="{FF2B5EF4-FFF2-40B4-BE49-F238E27FC236}">
                  <a16:creationId xmlns:a16="http://schemas.microsoft.com/office/drawing/2014/main" id="{57C94E2E-33FD-421A-CD74-4ADF8D041B14}"/>
                </a:ext>
              </a:extLst>
            </p:cNvPr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426;p70">
              <a:extLst>
                <a:ext uri="{FF2B5EF4-FFF2-40B4-BE49-F238E27FC236}">
                  <a16:creationId xmlns:a16="http://schemas.microsoft.com/office/drawing/2014/main" id="{9FD5A975-E2CF-A394-CC97-ED5750F2C527}"/>
                </a:ext>
              </a:extLst>
            </p:cNvPr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427;p70">
              <a:extLst>
                <a:ext uri="{FF2B5EF4-FFF2-40B4-BE49-F238E27FC236}">
                  <a16:creationId xmlns:a16="http://schemas.microsoft.com/office/drawing/2014/main" id="{7A300E3E-4CF0-1903-4C45-79EE20209507}"/>
                </a:ext>
              </a:extLst>
            </p:cNvPr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428;p70">
              <a:extLst>
                <a:ext uri="{FF2B5EF4-FFF2-40B4-BE49-F238E27FC236}">
                  <a16:creationId xmlns:a16="http://schemas.microsoft.com/office/drawing/2014/main" id="{EBDED313-6217-9103-917B-B1D03C66F086}"/>
                </a:ext>
              </a:extLst>
            </p:cNvPr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429;p70">
              <a:extLst>
                <a:ext uri="{FF2B5EF4-FFF2-40B4-BE49-F238E27FC236}">
                  <a16:creationId xmlns:a16="http://schemas.microsoft.com/office/drawing/2014/main" id="{EE162D22-41DF-38B9-1014-C4FD6A324C99}"/>
                </a:ext>
              </a:extLst>
            </p:cNvPr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430;p70">
              <a:extLst>
                <a:ext uri="{FF2B5EF4-FFF2-40B4-BE49-F238E27FC236}">
                  <a16:creationId xmlns:a16="http://schemas.microsoft.com/office/drawing/2014/main" id="{7376A81D-7714-849A-113F-F4A5B288DAF7}"/>
                </a:ext>
              </a:extLst>
            </p:cNvPr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431;p70">
              <a:extLst>
                <a:ext uri="{FF2B5EF4-FFF2-40B4-BE49-F238E27FC236}">
                  <a16:creationId xmlns:a16="http://schemas.microsoft.com/office/drawing/2014/main" id="{F76916A4-2F1B-A216-6649-97233AE2FB2C}"/>
                </a:ext>
              </a:extLst>
            </p:cNvPr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432;p70">
              <a:extLst>
                <a:ext uri="{FF2B5EF4-FFF2-40B4-BE49-F238E27FC236}">
                  <a16:creationId xmlns:a16="http://schemas.microsoft.com/office/drawing/2014/main" id="{7D33A348-FE17-03AF-95FD-008A187CF95A}"/>
                </a:ext>
              </a:extLst>
            </p:cNvPr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433;p70">
              <a:extLst>
                <a:ext uri="{FF2B5EF4-FFF2-40B4-BE49-F238E27FC236}">
                  <a16:creationId xmlns:a16="http://schemas.microsoft.com/office/drawing/2014/main" id="{045DED56-AB7D-BD0D-DD1E-BE97799D392E}"/>
                </a:ext>
              </a:extLst>
            </p:cNvPr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434;p70">
              <a:extLst>
                <a:ext uri="{FF2B5EF4-FFF2-40B4-BE49-F238E27FC236}">
                  <a16:creationId xmlns:a16="http://schemas.microsoft.com/office/drawing/2014/main" id="{6BAF61BB-D8FC-471B-DB26-4A0737A2E471}"/>
                </a:ext>
              </a:extLst>
            </p:cNvPr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435;p70">
              <a:extLst>
                <a:ext uri="{FF2B5EF4-FFF2-40B4-BE49-F238E27FC236}">
                  <a16:creationId xmlns:a16="http://schemas.microsoft.com/office/drawing/2014/main" id="{E1C6C935-688E-5D6E-25F3-A0B0D0A1748F}"/>
                </a:ext>
              </a:extLst>
            </p:cNvPr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436;p70">
              <a:extLst>
                <a:ext uri="{FF2B5EF4-FFF2-40B4-BE49-F238E27FC236}">
                  <a16:creationId xmlns:a16="http://schemas.microsoft.com/office/drawing/2014/main" id="{98B5051A-3CEC-160D-748F-4A4F10C9026C}"/>
                </a:ext>
              </a:extLst>
            </p:cNvPr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437;p70">
              <a:extLst>
                <a:ext uri="{FF2B5EF4-FFF2-40B4-BE49-F238E27FC236}">
                  <a16:creationId xmlns:a16="http://schemas.microsoft.com/office/drawing/2014/main" id="{A08F8F81-47C8-2456-55F5-D328BFF8402F}"/>
                </a:ext>
              </a:extLst>
            </p:cNvPr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438;p70">
              <a:extLst>
                <a:ext uri="{FF2B5EF4-FFF2-40B4-BE49-F238E27FC236}">
                  <a16:creationId xmlns:a16="http://schemas.microsoft.com/office/drawing/2014/main" id="{1E7971B6-1CA0-66B1-1515-F0A2296000CD}"/>
                </a:ext>
              </a:extLst>
            </p:cNvPr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439;p70">
              <a:extLst>
                <a:ext uri="{FF2B5EF4-FFF2-40B4-BE49-F238E27FC236}">
                  <a16:creationId xmlns:a16="http://schemas.microsoft.com/office/drawing/2014/main" id="{8C5AA4F1-BDB9-E7F0-9E48-9D9193761987}"/>
                </a:ext>
              </a:extLst>
            </p:cNvPr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440;p70">
              <a:extLst>
                <a:ext uri="{FF2B5EF4-FFF2-40B4-BE49-F238E27FC236}">
                  <a16:creationId xmlns:a16="http://schemas.microsoft.com/office/drawing/2014/main" id="{8FDEF682-03AE-3AFE-CF56-8E319F467FE5}"/>
                </a:ext>
              </a:extLst>
            </p:cNvPr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441;p70">
              <a:extLst>
                <a:ext uri="{FF2B5EF4-FFF2-40B4-BE49-F238E27FC236}">
                  <a16:creationId xmlns:a16="http://schemas.microsoft.com/office/drawing/2014/main" id="{9F4170B9-8A73-4F8E-E784-7A7A84BFC132}"/>
                </a:ext>
              </a:extLst>
            </p:cNvPr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442;p70">
              <a:extLst>
                <a:ext uri="{FF2B5EF4-FFF2-40B4-BE49-F238E27FC236}">
                  <a16:creationId xmlns:a16="http://schemas.microsoft.com/office/drawing/2014/main" id="{FFA620C8-3403-800B-5BAA-291E25E70961}"/>
                </a:ext>
              </a:extLst>
            </p:cNvPr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443;p70">
              <a:extLst>
                <a:ext uri="{FF2B5EF4-FFF2-40B4-BE49-F238E27FC236}">
                  <a16:creationId xmlns:a16="http://schemas.microsoft.com/office/drawing/2014/main" id="{42D13FE8-3FCF-36DC-08A6-154C36A50621}"/>
                </a:ext>
              </a:extLst>
            </p:cNvPr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444;p70">
              <a:extLst>
                <a:ext uri="{FF2B5EF4-FFF2-40B4-BE49-F238E27FC236}">
                  <a16:creationId xmlns:a16="http://schemas.microsoft.com/office/drawing/2014/main" id="{54741DC6-59E0-D056-DC56-A29AF674DAD8}"/>
                </a:ext>
              </a:extLst>
            </p:cNvPr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445;p70">
              <a:extLst>
                <a:ext uri="{FF2B5EF4-FFF2-40B4-BE49-F238E27FC236}">
                  <a16:creationId xmlns:a16="http://schemas.microsoft.com/office/drawing/2014/main" id="{26C761C6-EEA4-41E7-97A7-7F7CC94EBFAD}"/>
                </a:ext>
              </a:extLst>
            </p:cNvPr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446;p70">
              <a:extLst>
                <a:ext uri="{FF2B5EF4-FFF2-40B4-BE49-F238E27FC236}">
                  <a16:creationId xmlns:a16="http://schemas.microsoft.com/office/drawing/2014/main" id="{97550D58-3A9F-66C8-4E24-8673AF1BC881}"/>
                </a:ext>
              </a:extLst>
            </p:cNvPr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447;p70">
              <a:extLst>
                <a:ext uri="{FF2B5EF4-FFF2-40B4-BE49-F238E27FC236}">
                  <a16:creationId xmlns:a16="http://schemas.microsoft.com/office/drawing/2014/main" id="{E7B4F039-E863-75C4-17C1-4AD7FEB57D46}"/>
                </a:ext>
              </a:extLst>
            </p:cNvPr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448;p70">
              <a:extLst>
                <a:ext uri="{FF2B5EF4-FFF2-40B4-BE49-F238E27FC236}">
                  <a16:creationId xmlns:a16="http://schemas.microsoft.com/office/drawing/2014/main" id="{0ED5C452-3845-7B7A-7A71-5EFC8601916E}"/>
                </a:ext>
              </a:extLst>
            </p:cNvPr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449;p70">
              <a:extLst>
                <a:ext uri="{FF2B5EF4-FFF2-40B4-BE49-F238E27FC236}">
                  <a16:creationId xmlns:a16="http://schemas.microsoft.com/office/drawing/2014/main" id="{AACE6E78-B4E4-D8D6-F155-5CF34E71E66D}"/>
                </a:ext>
              </a:extLst>
            </p:cNvPr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450;p70">
              <a:extLst>
                <a:ext uri="{FF2B5EF4-FFF2-40B4-BE49-F238E27FC236}">
                  <a16:creationId xmlns:a16="http://schemas.microsoft.com/office/drawing/2014/main" id="{16AF9461-CCC3-D63D-4BE9-7ACA1FD5D6DF}"/>
                </a:ext>
              </a:extLst>
            </p:cNvPr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451;p70">
              <a:extLst>
                <a:ext uri="{FF2B5EF4-FFF2-40B4-BE49-F238E27FC236}">
                  <a16:creationId xmlns:a16="http://schemas.microsoft.com/office/drawing/2014/main" id="{0A700DAA-30D4-CCB1-7C1D-17F738815A53}"/>
                </a:ext>
              </a:extLst>
            </p:cNvPr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452;p70">
              <a:extLst>
                <a:ext uri="{FF2B5EF4-FFF2-40B4-BE49-F238E27FC236}">
                  <a16:creationId xmlns:a16="http://schemas.microsoft.com/office/drawing/2014/main" id="{3383B40E-EBCF-8F71-9712-83AB2C249C47}"/>
                </a:ext>
              </a:extLst>
            </p:cNvPr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453;p70">
              <a:extLst>
                <a:ext uri="{FF2B5EF4-FFF2-40B4-BE49-F238E27FC236}">
                  <a16:creationId xmlns:a16="http://schemas.microsoft.com/office/drawing/2014/main" id="{5BAB6626-E967-8554-28EC-F7B8BEC90C1D}"/>
                </a:ext>
              </a:extLst>
            </p:cNvPr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454;p70">
              <a:extLst>
                <a:ext uri="{FF2B5EF4-FFF2-40B4-BE49-F238E27FC236}">
                  <a16:creationId xmlns:a16="http://schemas.microsoft.com/office/drawing/2014/main" id="{9C54830C-E003-40FE-C99F-BF7A49180AB3}"/>
                </a:ext>
              </a:extLst>
            </p:cNvPr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455;p70">
              <a:extLst>
                <a:ext uri="{FF2B5EF4-FFF2-40B4-BE49-F238E27FC236}">
                  <a16:creationId xmlns:a16="http://schemas.microsoft.com/office/drawing/2014/main" id="{2CD741F4-F7A0-C821-9E41-5D8E7C49E341}"/>
                </a:ext>
              </a:extLst>
            </p:cNvPr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456;p70">
              <a:extLst>
                <a:ext uri="{FF2B5EF4-FFF2-40B4-BE49-F238E27FC236}">
                  <a16:creationId xmlns:a16="http://schemas.microsoft.com/office/drawing/2014/main" id="{3A99BEF6-9F4E-F8C6-F506-1419EC5F2701}"/>
                </a:ext>
              </a:extLst>
            </p:cNvPr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457;p70">
              <a:extLst>
                <a:ext uri="{FF2B5EF4-FFF2-40B4-BE49-F238E27FC236}">
                  <a16:creationId xmlns:a16="http://schemas.microsoft.com/office/drawing/2014/main" id="{599BD271-5D82-7E90-A2B3-8CBEBF1E3A74}"/>
                </a:ext>
              </a:extLst>
            </p:cNvPr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458;p70">
              <a:extLst>
                <a:ext uri="{FF2B5EF4-FFF2-40B4-BE49-F238E27FC236}">
                  <a16:creationId xmlns:a16="http://schemas.microsoft.com/office/drawing/2014/main" id="{7DD4FFCB-91A1-6894-0958-815CE6E42C80}"/>
                </a:ext>
              </a:extLst>
            </p:cNvPr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459;p70">
              <a:extLst>
                <a:ext uri="{FF2B5EF4-FFF2-40B4-BE49-F238E27FC236}">
                  <a16:creationId xmlns:a16="http://schemas.microsoft.com/office/drawing/2014/main" id="{91F22E54-DB8B-7C51-971B-97FFC049EA95}"/>
                </a:ext>
              </a:extLst>
            </p:cNvPr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460;p70">
              <a:extLst>
                <a:ext uri="{FF2B5EF4-FFF2-40B4-BE49-F238E27FC236}">
                  <a16:creationId xmlns:a16="http://schemas.microsoft.com/office/drawing/2014/main" id="{5EDAE8DC-6A03-77D5-A13F-D924D999E38E}"/>
                </a:ext>
              </a:extLst>
            </p:cNvPr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461;p70">
              <a:extLst>
                <a:ext uri="{FF2B5EF4-FFF2-40B4-BE49-F238E27FC236}">
                  <a16:creationId xmlns:a16="http://schemas.microsoft.com/office/drawing/2014/main" id="{F64D4F86-E4DE-CC11-8017-791FC36BD04A}"/>
                </a:ext>
              </a:extLst>
            </p:cNvPr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462;p70">
              <a:extLst>
                <a:ext uri="{FF2B5EF4-FFF2-40B4-BE49-F238E27FC236}">
                  <a16:creationId xmlns:a16="http://schemas.microsoft.com/office/drawing/2014/main" id="{BD8BA210-E66E-01C7-562E-45A6BBCE8ABF}"/>
                </a:ext>
              </a:extLst>
            </p:cNvPr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463;p70">
              <a:extLst>
                <a:ext uri="{FF2B5EF4-FFF2-40B4-BE49-F238E27FC236}">
                  <a16:creationId xmlns:a16="http://schemas.microsoft.com/office/drawing/2014/main" id="{6969E5FF-2626-3DF8-0415-9B31AECD114D}"/>
                </a:ext>
              </a:extLst>
            </p:cNvPr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464;p70">
              <a:extLst>
                <a:ext uri="{FF2B5EF4-FFF2-40B4-BE49-F238E27FC236}">
                  <a16:creationId xmlns:a16="http://schemas.microsoft.com/office/drawing/2014/main" id="{F28A9830-46B7-0AD4-C861-6DA0DCC94C16}"/>
                </a:ext>
              </a:extLst>
            </p:cNvPr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465;p70">
              <a:extLst>
                <a:ext uri="{FF2B5EF4-FFF2-40B4-BE49-F238E27FC236}">
                  <a16:creationId xmlns:a16="http://schemas.microsoft.com/office/drawing/2014/main" id="{A19A5148-C779-165B-5F6B-F8DAFFF61B96}"/>
                </a:ext>
              </a:extLst>
            </p:cNvPr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466;p70">
              <a:extLst>
                <a:ext uri="{FF2B5EF4-FFF2-40B4-BE49-F238E27FC236}">
                  <a16:creationId xmlns:a16="http://schemas.microsoft.com/office/drawing/2014/main" id="{D7BA8CC7-F0B2-968C-57B5-D90B7A97FA41}"/>
                </a:ext>
              </a:extLst>
            </p:cNvPr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467;p70">
              <a:extLst>
                <a:ext uri="{FF2B5EF4-FFF2-40B4-BE49-F238E27FC236}">
                  <a16:creationId xmlns:a16="http://schemas.microsoft.com/office/drawing/2014/main" id="{2E1690D9-B4D3-4DA7-D4EA-8696EBA95E8A}"/>
                </a:ext>
              </a:extLst>
            </p:cNvPr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468;p70">
              <a:extLst>
                <a:ext uri="{FF2B5EF4-FFF2-40B4-BE49-F238E27FC236}">
                  <a16:creationId xmlns:a16="http://schemas.microsoft.com/office/drawing/2014/main" id="{FC1895BA-9BD2-3687-EC79-7327A92EAE05}"/>
                </a:ext>
              </a:extLst>
            </p:cNvPr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469;p70">
              <a:extLst>
                <a:ext uri="{FF2B5EF4-FFF2-40B4-BE49-F238E27FC236}">
                  <a16:creationId xmlns:a16="http://schemas.microsoft.com/office/drawing/2014/main" id="{DC6C7C02-B27C-CA75-CD2C-3B4251BE2220}"/>
                </a:ext>
              </a:extLst>
            </p:cNvPr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470;p70">
              <a:extLst>
                <a:ext uri="{FF2B5EF4-FFF2-40B4-BE49-F238E27FC236}">
                  <a16:creationId xmlns:a16="http://schemas.microsoft.com/office/drawing/2014/main" id="{4368EE3D-FAF6-98AC-8903-81EC0D0E18C8}"/>
                </a:ext>
              </a:extLst>
            </p:cNvPr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471;p70">
              <a:extLst>
                <a:ext uri="{FF2B5EF4-FFF2-40B4-BE49-F238E27FC236}">
                  <a16:creationId xmlns:a16="http://schemas.microsoft.com/office/drawing/2014/main" id="{7E89AF68-A211-6700-3959-366330A48333}"/>
                </a:ext>
              </a:extLst>
            </p:cNvPr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472;p70">
              <a:extLst>
                <a:ext uri="{FF2B5EF4-FFF2-40B4-BE49-F238E27FC236}">
                  <a16:creationId xmlns:a16="http://schemas.microsoft.com/office/drawing/2014/main" id="{452489DE-37D7-081F-C156-FE309B09166E}"/>
                </a:ext>
              </a:extLst>
            </p:cNvPr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473;p70">
              <a:extLst>
                <a:ext uri="{FF2B5EF4-FFF2-40B4-BE49-F238E27FC236}">
                  <a16:creationId xmlns:a16="http://schemas.microsoft.com/office/drawing/2014/main" id="{98AB08A6-FA6E-7D80-B58A-6026E652B1F0}"/>
                </a:ext>
              </a:extLst>
            </p:cNvPr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474;p70">
              <a:extLst>
                <a:ext uri="{FF2B5EF4-FFF2-40B4-BE49-F238E27FC236}">
                  <a16:creationId xmlns:a16="http://schemas.microsoft.com/office/drawing/2014/main" id="{DAA7A52B-03E8-4FF8-20BC-74D5F9D90AC1}"/>
                </a:ext>
              </a:extLst>
            </p:cNvPr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475;p70">
              <a:extLst>
                <a:ext uri="{FF2B5EF4-FFF2-40B4-BE49-F238E27FC236}">
                  <a16:creationId xmlns:a16="http://schemas.microsoft.com/office/drawing/2014/main" id="{405087EA-B544-7F1F-46F1-B51A6E1D0625}"/>
                </a:ext>
              </a:extLst>
            </p:cNvPr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476;p70">
              <a:extLst>
                <a:ext uri="{FF2B5EF4-FFF2-40B4-BE49-F238E27FC236}">
                  <a16:creationId xmlns:a16="http://schemas.microsoft.com/office/drawing/2014/main" id="{9B17517D-78D7-267E-B0A4-96C0306B171A}"/>
                </a:ext>
              </a:extLst>
            </p:cNvPr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477;p70">
              <a:extLst>
                <a:ext uri="{FF2B5EF4-FFF2-40B4-BE49-F238E27FC236}">
                  <a16:creationId xmlns:a16="http://schemas.microsoft.com/office/drawing/2014/main" id="{F995F8EC-B783-2DC4-5DB3-DA57AC3A02FC}"/>
                </a:ext>
              </a:extLst>
            </p:cNvPr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478;p70">
              <a:extLst>
                <a:ext uri="{FF2B5EF4-FFF2-40B4-BE49-F238E27FC236}">
                  <a16:creationId xmlns:a16="http://schemas.microsoft.com/office/drawing/2014/main" id="{528C2536-2DCF-C6AC-4CB8-5749B2B2C182}"/>
                </a:ext>
              </a:extLst>
            </p:cNvPr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479;p70">
              <a:extLst>
                <a:ext uri="{FF2B5EF4-FFF2-40B4-BE49-F238E27FC236}">
                  <a16:creationId xmlns:a16="http://schemas.microsoft.com/office/drawing/2014/main" id="{22CD6D9F-E669-A706-B5CB-780E164A6EDC}"/>
                </a:ext>
              </a:extLst>
            </p:cNvPr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480;p70">
              <a:extLst>
                <a:ext uri="{FF2B5EF4-FFF2-40B4-BE49-F238E27FC236}">
                  <a16:creationId xmlns:a16="http://schemas.microsoft.com/office/drawing/2014/main" id="{7F4551DD-A372-9C28-23B9-06A913B36A02}"/>
                </a:ext>
              </a:extLst>
            </p:cNvPr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481;p70">
              <a:extLst>
                <a:ext uri="{FF2B5EF4-FFF2-40B4-BE49-F238E27FC236}">
                  <a16:creationId xmlns:a16="http://schemas.microsoft.com/office/drawing/2014/main" id="{EA5D478F-BB99-3B49-1F88-23D645512038}"/>
                </a:ext>
              </a:extLst>
            </p:cNvPr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482;p70">
              <a:extLst>
                <a:ext uri="{FF2B5EF4-FFF2-40B4-BE49-F238E27FC236}">
                  <a16:creationId xmlns:a16="http://schemas.microsoft.com/office/drawing/2014/main" id="{4C098116-8944-1E16-01F7-5DC5EF0E1702}"/>
                </a:ext>
              </a:extLst>
            </p:cNvPr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483;p70">
              <a:extLst>
                <a:ext uri="{FF2B5EF4-FFF2-40B4-BE49-F238E27FC236}">
                  <a16:creationId xmlns:a16="http://schemas.microsoft.com/office/drawing/2014/main" id="{6F35BF14-5BB5-17BD-8C07-B19D4EF5C443}"/>
                </a:ext>
              </a:extLst>
            </p:cNvPr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484;p70">
              <a:extLst>
                <a:ext uri="{FF2B5EF4-FFF2-40B4-BE49-F238E27FC236}">
                  <a16:creationId xmlns:a16="http://schemas.microsoft.com/office/drawing/2014/main" id="{EF5ACB15-2762-7C00-1E35-0B81648C011C}"/>
                </a:ext>
              </a:extLst>
            </p:cNvPr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485;p70">
              <a:extLst>
                <a:ext uri="{FF2B5EF4-FFF2-40B4-BE49-F238E27FC236}">
                  <a16:creationId xmlns:a16="http://schemas.microsoft.com/office/drawing/2014/main" id="{00294073-77E4-908C-1FA3-9D753082D8BD}"/>
                </a:ext>
              </a:extLst>
            </p:cNvPr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486;p70">
              <a:extLst>
                <a:ext uri="{FF2B5EF4-FFF2-40B4-BE49-F238E27FC236}">
                  <a16:creationId xmlns:a16="http://schemas.microsoft.com/office/drawing/2014/main" id="{52FAEA46-4BDA-4F59-3A5B-299F78414282}"/>
                </a:ext>
              </a:extLst>
            </p:cNvPr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487;p70">
              <a:extLst>
                <a:ext uri="{FF2B5EF4-FFF2-40B4-BE49-F238E27FC236}">
                  <a16:creationId xmlns:a16="http://schemas.microsoft.com/office/drawing/2014/main" id="{F647C163-490E-2F14-382F-34E17DF70FF3}"/>
                </a:ext>
              </a:extLst>
            </p:cNvPr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488;p70">
              <a:extLst>
                <a:ext uri="{FF2B5EF4-FFF2-40B4-BE49-F238E27FC236}">
                  <a16:creationId xmlns:a16="http://schemas.microsoft.com/office/drawing/2014/main" id="{DB27EF70-1138-3F2F-7FB7-5D05D898D7A5}"/>
                </a:ext>
              </a:extLst>
            </p:cNvPr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489;p70">
              <a:extLst>
                <a:ext uri="{FF2B5EF4-FFF2-40B4-BE49-F238E27FC236}">
                  <a16:creationId xmlns:a16="http://schemas.microsoft.com/office/drawing/2014/main" id="{5928BB68-5B73-98F1-19A2-A420B317E613}"/>
                </a:ext>
              </a:extLst>
            </p:cNvPr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490;p70">
              <a:extLst>
                <a:ext uri="{FF2B5EF4-FFF2-40B4-BE49-F238E27FC236}">
                  <a16:creationId xmlns:a16="http://schemas.microsoft.com/office/drawing/2014/main" id="{E81184C5-3590-C66A-57F8-21CF579085AA}"/>
                </a:ext>
              </a:extLst>
            </p:cNvPr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91;p70">
              <a:extLst>
                <a:ext uri="{FF2B5EF4-FFF2-40B4-BE49-F238E27FC236}">
                  <a16:creationId xmlns:a16="http://schemas.microsoft.com/office/drawing/2014/main" id="{2C711443-7039-CB2F-9121-429C3079F631}"/>
                </a:ext>
              </a:extLst>
            </p:cNvPr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92;p70">
              <a:extLst>
                <a:ext uri="{FF2B5EF4-FFF2-40B4-BE49-F238E27FC236}">
                  <a16:creationId xmlns:a16="http://schemas.microsoft.com/office/drawing/2014/main" id="{21CFB160-2A6D-01B7-C951-96A89A1C011A}"/>
                </a:ext>
              </a:extLst>
            </p:cNvPr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93;p70">
              <a:extLst>
                <a:ext uri="{FF2B5EF4-FFF2-40B4-BE49-F238E27FC236}">
                  <a16:creationId xmlns:a16="http://schemas.microsoft.com/office/drawing/2014/main" id="{C946F26E-B7AD-05AD-7B7E-43EEBCAC7067}"/>
                </a:ext>
              </a:extLst>
            </p:cNvPr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94;p70">
              <a:extLst>
                <a:ext uri="{FF2B5EF4-FFF2-40B4-BE49-F238E27FC236}">
                  <a16:creationId xmlns:a16="http://schemas.microsoft.com/office/drawing/2014/main" id="{DA4EEA19-4E0A-71A0-C2DB-50702967BC36}"/>
                </a:ext>
              </a:extLst>
            </p:cNvPr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95;p70">
              <a:extLst>
                <a:ext uri="{FF2B5EF4-FFF2-40B4-BE49-F238E27FC236}">
                  <a16:creationId xmlns:a16="http://schemas.microsoft.com/office/drawing/2014/main" id="{6EEECF9F-3562-1B07-F443-231F589DBFF5}"/>
                </a:ext>
              </a:extLst>
            </p:cNvPr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96;p70">
              <a:extLst>
                <a:ext uri="{FF2B5EF4-FFF2-40B4-BE49-F238E27FC236}">
                  <a16:creationId xmlns:a16="http://schemas.microsoft.com/office/drawing/2014/main" id="{9ACC9596-D6AB-576F-FDFE-3B9433D377AD}"/>
                </a:ext>
              </a:extLst>
            </p:cNvPr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497;p70">
              <a:extLst>
                <a:ext uri="{FF2B5EF4-FFF2-40B4-BE49-F238E27FC236}">
                  <a16:creationId xmlns:a16="http://schemas.microsoft.com/office/drawing/2014/main" id="{FD596AA3-5AB6-1E64-42A0-BD8EB6DEEB4B}"/>
                </a:ext>
              </a:extLst>
            </p:cNvPr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498;p70">
              <a:extLst>
                <a:ext uri="{FF2B5EF4-FFF2-40B4-BE49-F238E27FC236}">
                  <a16:creationId xmlns:a16="http://schemas.microsoft.com/office/drawing/2014/main" id="{78D1A5F0-02BE-DBC3-EA91-6B69AC5DCDC5}"/>
                </a:ext>
              </a:extLst>
            </p:cNvPr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499;p70">
              <a:extLst>
                <a:ext uri="{FF2B5EF4-FFF2-40B4-BE49-F238E27FC236}">
                  <a16:creationId xmlns:a16="http://schemas.microsoft.com/office/drawing/2014/main" id="{BFBD8C20-C0B1-4B61-68B9-34ABF493FE2C}"/>
                </a:ext>
              </a:extLst>
            </p:cNvPr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500;p70">
              <a:extLst>
                <a:ext uri="{FF2B5EF4-FFF2-40B4-BE49-F238E27FC236}">
                  <a16:creationId xmlns:a16="http://schemas.microsoft.com/office/drawing/2014/main" id="{C48EA605-5232-F6C5-30B2-2C5681BAF5CA}"/>
                </a:ext>
              </a:extLst>
            </p:cNvPr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01;p70">
              <a:extLst>
                <a:ext uri="{FF2B5EF4-FFF2-40B4-BE49-F238E27FC236}">
                  <a16:creationId xmlns:a16="http://schemas.microsoft.com/office/drawing/2014/main" id="{189D49A6-BE31-A8E2-85DB-46779ABE5766}"/>
                </a:ext>
              </a:extLst>
            </p:cNvPr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02;p70">
              <a:extLst>
                <a:ext uri="{FF2B5EF4-FFF2-40B4-BE49-F238E27FC236}">
                  <a16:creationId xmlns:a16="http://schemas.microsoft.com/office/drawing/2014/main" id="{57E15A04-76D8-81FB-0948-8755EDF90CE6}"/>
                </a:ext>
              </a:extLst>
            </p:cNvPr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03;p70">
              <a:extLst>
                <a:ext uri="{FF2B5EF4-FFF2-40B4-BE49-F238E27FC236}">
                  <a16:creationId xmlns:a16="http://schemas.microsoft.com/office/drawing/2014/main" id="{9BFB7A15-B0F4-2C2D-AA3A-F09785BC1E4C}"/>
                </a:ext>
              </a:extLst>
            </p:cNvPr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04;p70">
              <a:extLst>
                <a:ext uri="{FF2B5EF4-FFF2-40B4-BE49-F238E27FC236}">
                  <a16:creationId xmlns:a16="http://schemas.microsoft.com/office/drawing/2014/main" id="{3F149167-737E-1E3A-3ECC-C95042F428EA}"/>
                </a:ext>
              </a:extLst>
            </p:cNvPr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05;p70">
              <a:extLst>
                <a:ext uri="{FF2B5EF4-FFF2-40B4-BE49-F238E27FC236}">
                  <a16:creationId xmlns:a16="http://schemas.microsoft.com/office/drawing/2014/main" id="{74221408-824D-625F-EAA8-B24A2244B721}"/>
                </a:ext>
              </a:extLst>
            </p:cNvPr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06;p70">
              <a:extLst>
                <a:ext uri="{FF2B5EF4-FFF2-40B4-BE49-F238E27FC236}">
                  <a16:creationId xmlns:a16="http://schemas.microsoft.com/office/drawing/2014/main" id="{B6CE2A46-30A0-C9D1-5E3D-41DB8C072EE0}"/>
                </a:ext>
              </a:extLst>
            </p:cNvPr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507;p70">
              <a:extLst>
                <a:ext uri="{FF2B5EF4-FFF2-40B4-BE49-F238E27FC236}">
                  <a16:creationId xmlns:a16="http://schemas.microsoft.com/office/drawing/2014/main" id="{DD471DC5-7CE0-60F5-4F47-EDD72B1F8621}"/>
                </a:ext>
              </a:extLst>
            </p:cNvPr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508;p70">
              <a:extLst>
                <a:ext uri="{FF2B5EF4-FFF2-40B4-BE49-F238E27FC236}">
                  <a16:creationId xmlns:a16="http://schemas.microsoft.com/office/drawing/2014/main" id="{EF2AB41F-9AF6-8EE3-9116-917929C0B7AE}"/>
                </a:ext>
              </a:extLst>
            </p:cNvPr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509;p70">
              <a:extLst>
                <a:ext uri="{FF2B5EF4-FFF2-40B4-BE49-F238E27FC236}">
                  <a16:creationId xmlns:a16="http://schemas.microsoft.com/office/drawing/2014/main" id="{BCD09409-FB3A-4A2F-2AAF-C923D56D9541}"/>
                </a:ext>
              </a:extLst>
            </p:cNvPr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510;p70">
              <a:extLst>
                <a:ext uri="{FF2B5EF4-FFF2-40B4-BE49-F238E27FC236}">
                  <a16:creationId xmlns:a16="http://schemas.microsoft.com/office/drawing/2014/main" id="{AFADB527-2B6B-229C-DCB8-3A6770B466EB}"/>
                </a:ext>
              </a:extLst>
            </p:cNvPr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511;p70">
              <a:extLst>
                <a:ext uri="{FF2B5EF4-FFF2-40B4-BE49-F238E27FC236}">
                  <a16:creationId xmlns:a16="http://schemas.microsoft.com/office/drawing/2014/main" id="{090C6D9A-537E-AC56-5F14-8EA8831651D5}"/>
                </a:ext>
              </a:extLst>
            </p:cNvPr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512;p70">
              <a:extLst>
                <a:ext uri="{FF2B5EF4-FFF2-40B4-BE49-F238E27FC236}">
                  <a16:creationId xmlns:a16="http://schemas.microsoft.com/office/drawing/2014/main" id="{6F28D62D-A102-A24D-F1C3-6480D5F67CEA}"/>
                </a:ext>
              </a:extLst>
            </p:cNvPr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513;p70">
              <a:extLst>
                <a:ext uri="{FF2B5EF4-FFF2-40B4-BE49-F238E27FC236}">
                  <a16:creationId xmlns:a16="http://schemas.microsoft.com/office/drawing/2014/main" id="{0448F6E9-40D5-C141-4D9B-BD69D961227B}"/>
                </a:ext>
              </a:extLst>
            </p:cNvPr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514;p70">
              <a:extLst>
                <a:ext uri="{FF2B5EF4-FFF2-40B4-BE49-F238E27FC236}">
                  <a16:creationId xmlns:a16="http://schemas.microsoft.com/office/drawing/2014/main" id="{3E8513D5-3777-EF0A-439E-B93B87260DC1}"/>
                </a:ext>
              </a:extLst>
            </p:cNvPr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515;p70">
              <a:extLst>
                <a:ext uri="{FF2B5EF4-FFF2-40B4-BE49-F238E27FC236}">
                  <a16:creationId xmlns:a16="http://schemas.microsoft.com/office/drawing/2014/main" id="{52389BFE-6D55-399B-7AD8-C6EEC47CCD4F}"/>
                </a:ext>
              </a:extLst>
            </p:cNvPr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516;p70">
              <a:extLst>
                <a:ext uri="{FF2B5EF4-FFF2-40B4-BE49-F238E27FC236}">
                  <a16:creationId xmlns:a16="http://schemas.microsoft.com/office/drawing/2014/main" id="{7C6B4949-EC72-B0F4-1303-925353F469EE}"/>
                </a:ext>
              </a:extLst>
            </p:cNvPr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517;p70">
              <a:extLst>
                <a:ext uri="{FF2B5EF4-FFF2-40B4-BE49-F238E27FC236}">
                  <a16:creationId xmlns:a16="http://schemas.microsoft.com/office/drawing/2014/main" id="{2A8870D4-34EE-0CC8-A721-AD3A44365ED1}"/>
                </a:ext>
              </a:extLst>
            </p:cNvPr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518;p70">
              <a:extLst>
                <a:ext uri="{FF2B5EF4-FFF2-40B4-BE49-F238E27FC236}">
                  <a16:creationId xmlns:a16="http://schemas.microsoft.com/office/drawing/2014/main" id="{E12E80D5-365B-12D4-22CE-EC996F138307}"/>
                </a:ext>
              </a:extLst>
            </p:cNvPr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519;p70">
              <a:extLst>
                <a:ext uri="{FF2B5EF4-FFF2-40B4-BE49-F238E27FC236}">
                  <a16:creationId xmlns:a16="http://schemas.microsoft.com/office/drawing/2014/main" id="{51D6D4AC-828F-C4A2-B3FB-1C1E0266FF02}"/>
                </a:ext>
              </a:extLst>
            </p:cNvPr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520;p70">
              <a:extLst>
                <a:ext uri="{FF2B5EF4-FFF2-40B4-BE49-F238E27FC236}">
                  <a16:creationId xmlns:a16="http://schemas.microsoft.com/office/drawing/2014/main" id="{6374364A-44FB-CE49-AF10-FF3CF1A5FFC7}"/>
                </a:ext>
              </a:extLst>
            </p:cNvPr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521;p70">
              <a:extLst>
                <a:ext uri="{FF2B5EF4-FFF2-40B4-BE49-F238E27FC236}">
                  <a16:creationId xmlns:a16="http://schemas.microsoft.com/office/drawing/2014/main" id="{10CA8107-5AC9-094F-54F0-7EF13D59A507}"/>
                </a:ext>
              </a:extLst>
            </p:cNvPr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522;p70">
              <a:extLst>
                <a:ext uri="{FF2B5EF4-FFF2-40B4-BE49-F238E27FC236}">
                  <a16:creationId xmlns:a16="http://schemas.microsoft.com/office/drawing/2014/main" id="{34BB7DEA-F66F-2F3B-E416-75D0953E3DB3}"/>
                </a:ext>
              </a:extLst>
            </p:cNvPr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523;p70">
              <a:extLst>
                <a:ext uri="{FF2B5EF4-FFF2-40B4-BE49-F238E27FC236}">
                  <a16:creationId xmlns:a16="http://schemas.microsoft.com/office/drawing/2014/main" id="{A1F4862B-34E0-4CD3-979E-0E501CF55E0D}"/>
                </a:ext>
              </a:extLst>
            </p:cNvPr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524;p70">
              <a:extLst>
                <a:ext uri="{FF2B5EF4-FFF2-40B4-BE49-F238E27FC236}">
                  <a16:creationId xmlns:a16="http://schemas.microsoft.com/office/drawing/2014/main" id="{E92056CA-E598-ABAF-48C9-F7F688B13851}"/>
                </a:ext>
              </a:extLst>
            </p:cNvPr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525;p70">
              <a:extLst>
                <a:ext uri="{FF2B5EF4-FFF2-40B4-BE49-F238E27FC236}">
                  <a16:creationId xmlns:a16="http://schemas.microsoft.com/office/drawing/2014/main" id="{7E8B923D-02FC-BE6A-D4CA-3353B31747A4}"/>
                </a:ext>
              </a:extLst>
            </p:cNvPr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526;p70">
              <a:extLst>
                <a:ext uri="{FF2B5EF4-FFF2-40B4-BE49-F238E27FC236}">
                  <a16:creationId xmlns:a16="http://schemas.microsoft.com/office/drawing/2014/main" id="{12C22A36-C6E1-D702-D6B1-0BF1AD07B042}"/>
                </a:ext>
              </a:extLst>
            </p:cNvPr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527;p70">
              <a:extLst>
                <a:ext uri="{FF2B5EF4-FFF2-40B4-BE49-F238E27FC236}">
                  <a16:creationId xmlns:a16="http://schemas.microsoft.com/office/drawing/2014/main" id="{4773AFD6-49FB-0849-C87D-488033E7BCA4}"/>
                </a:ext>
              </a:extLst>
            </p:cNvPr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528;p70">
              <a:extLst>
                <a:ext uri="{FF2B5EF4-FFF2-40B4-BE49-F238E27FC236}">
                  <a16:creationId xmlns:a16="http://schemas.microsoft.com/office/drawing/2014/main" id="{883FE91F-9B82-64E5-2159-109A237DB474}"/>
                </a:ext>
              </a:extLst>
            </p:cNvPr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529;p70">
              <a:extLst>
                <a:ext uri="{FF2B5EF4-FFF2-40B4-BE49-F238E27FC236}">
                  <a16:creationId xmlns:a16="http://schemas.microsoft.com/office/drawing/2014/main" id="{EF3A1A61-138D-2D4B-9C47-A284BA29DDF8}"/>
                </a:ext>
              </a:extLst>
            </p:cNvPr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530;p70">
              <a:extLst>
                <a:ext uri="{FF2B5EF4-FFF2-40B4-BE49-F238E27FC236}">
                  <a16:creationId xmlns:a16="http://schemas.microsoft.com/office/drawing/2014/main" id="{B2FDDAEA-F131-8581-7EDD-48DC195E22CB}"/>
                </a:ext>
              </a:extLst>
            </p:cNvPr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531;p70">
              <a:extLst>
                <a:ext uri="{FF2B5EF4-FFF2-40B4-BE49-F238E27FC236}">
                  <a16:creationId xmlns:a16="http://schemas.microsoft.com/office/drawing/2014/main" id="{BFBBA490-2D0E-8174-6535-500AF16F235F}"/>
                </a:ext>
              </a:extLst>
            </p:cNvPr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532;p70">
              <a:extLst>
                <a:ext uri="{FF2B5EF4-FFF2-40B4-BE49-F238E27FC236}">
                  <a16:creationId xmlns:a16="http://schemas.microsoft.com/office/drawing/2014/main" id="{CB74FAF1-FD86-6DC6-7335-25CF13391CDC}"/>
                </a:ext>
              </a:extLst>
            </p:cNvPr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533;p70">
              <a:extLst>
                <a:ext uri="{FF2B5EF4-FFF2-40B4-BE49-F238E27FC236}">
                  <a16:creationId xmlns:a16="http://schemas.microsoft.com/office/drawing/2014/main" id="{36A04DF1-3542-23EA-2BB7-5CCE667D416A}"/>
                </a:ext>
              </a:extLst>
            </p:cNvPr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534;p70">
              <a:extLst>
                <a:ext uri="{FF2B5EF4-FFF2-40B4-BE49-F238E27FC236}">
                  <a16:creationId xmlns:a16="http://schemas.microsoft.com/office/drawing/2014/main" id="{1D26638A-5D31-AF74-46AF-50E94B0C8889}"/>
                </a:ext>
              </a:extLst>
            </p:cNvPr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535;p70">
              <a:extLst>
                <a:ext uri="{FF2B5EF4-FFF2-40B4-BE49-F238E27FC236}">
                  <a16:creationId xmlns:a16="http://schemas.microsoft.com/office/drawing/2014/main" id="{A9CECA99-8FF4-CB5A-6EC0-F848D64CE94B}"/>
                </a:ext>
              </a:extLst>
            </p:cNvPr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536;p70">
              <a:extLst>
                <a:ext uri="{FF2B5EF4-FFF2-40B4-BE49-F238E27FC236}">
                  <a16:creationId xmlns:a16="http://schemas.microsoft.com/office/drawing/2014/main" id="{CAA6CD33-D0CD-083D-57DE-2D28065242E8}"/>
                </a:ext>
              </a:extLst>
            </p:cNvPr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537;p70">
              <a:extLst>
                <a:ext uri="{FF2B5EF4-FFF2-40B4-BE49-F238E27FC236}">
                  <a16:creationId xmlns:a16="http://schemas.microsoft.com/office/drawing/2014/main" id="{9067F20F-4679-0785-1A96-9C59696A2E6C}"/>
                </a:ext>
              </a:extLst>
            </p:cNvPr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538;p70">
              <a:extLst>
                <a:ext uri="{FF2B5EF4-FFF2-40B4-BE49-F238E27FC236}">
                  <a16:creationId xmlns:a16="http://schemas.microsoft.com/office/drawing/2014/main" id="{CE5B06A0-F727-01F9-D258-637549E58492}"/>
                </a:ext>
              </a:extLst>
            </p:cNvPr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539;p70">
              <a:extLst>
                <a:ext uri="{FF2B5EF4-FFF2-40B4-BE49-F238E27FC236}">
                  <a16:creationId xmlns:a16="http://schemas.microsoft.com/office/drawing/2014/main" id="{158E682C-698D-54D7-0A66-A24C64D717F4}"/>
                </a:ext>
              </a:extLst>
            </p:cNvPr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540;p70">
              <a:extLst>
                <a:ext uri="{FF2B5EF4-FFF2-40B4-BE49-F238E27FC236}">
                  <a16:creationId xmlns:a16="http://schemas.microsoft.com/office/drawing/2014/main" id="{36693419-B4BC-6B58-2058-E6C44B9F16A2}"/>
                </a:ext>
              </a:extLst>
            </p:cNvPr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541;p70">
              <a:extLst>
                <a:ext uri="{FF2B5EF4-FFF2-40B4-BE49-F238E27FC236}">
                  <a16:creationId xmlns:a16="http://schemas.microsoft.com/office/drawing/2014/main" id="{12BFC74D-7A2D-97EE-6B63-9C349D719BDB}"/>
                </a:ext>
              </a:extLst>
            </p:cNvPr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542;p70">
              <a:extLst>
                <a:ext uri="{FF2B5EF4-FFF2-40B4-BE49-F238E27FC236}">
                  <a16:creationId xmlns:a16="http://schemas.microsoft.com/office/drawing/2014/main" id="{9AB83C37-0E1D-92FF-D91B-2900EA7F35C9}"/>
                </a:ext>
              </a:extLst>
            </p:cNvPr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543;p70">
              <a:extLst>
                <a:ext uri="{FF2B5EF4-FFF2-40B4-BE49-F238E27FC236}">
                  <a16:creationId xmlns:a16="http://schemas.microsoft.com/office/drawing/2014/main" id="{CA78A816-0F0A-A26C-EF6C-3BACDE82BD64}"/>
                </a:ext>
              </a:extLst>
            </p:cNvPr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544;p70">
              <a:extLst>
                <a:ext uri="{FF2B5EF4-FFF2-40B4-BE49-F238E27FC236}">
                  <a16:creationId xmlns:a16="http://schemas.microsoft.com/office/drawing/2014/main" id="{905198D5-CDEA-71E1-056A-81C68F62F238}"/>
                </a:ext>
              </a:extLst>
            </p:cNvPr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545;p70">
              <a:extLst>
                <a:ext uri="{FF2B5EF4-FFF2-40B4-BE49-F238E27FC236}">
                  <a16:creationId xmlns:a16="http://schemas.microsoft.com/office/drawing/2014/main" id="{8A79A713-5AB2-E301-6513-50575E114B54}"/>
                </a:ext>
              </a:extLst>
            </p:cNvPr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546;p70">
              <a:extLst>
                <a:ext uri="{FF2B5EF4-FFF2-40B4-BE49-F238E27FC236}">
                  <a16:creationId xmlns:a16="http://schemas.microsoft.com/office/drawing/2014/main" id="{646CD364-8654-B137-A9A6-6A6482B86C34}"/>
                </a:ext>
              </a:extLst>
            </p:cNvPr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547;p70">
              <a:extLst>
                <a:ext uri="{FF2B5EF4-FFF2-40B4-BE49-F238E27FC236}">
                  <a16:creationId xmlns:a16="http://schemas.microsoft.com/office/drawing/2014/main" id="{BBB0DB10-9ABE-7DD8-63A5-52FA32C3B27D}"/>
                </a:ext>
              </a:extLst>
            </p:cNvPr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548;p70">
              <a:extLst>
                <a:ext uri="{FF2B5EF4-FFF2-40B4-BE49-F238E27FC236}">
                  <a16:creationId xmlns:a16="http://schemas.microsoft.com/office/drawing/2014/main" id="{B8B1EF4F-7904-F1B1-2253-958C0FAC4965}"/>
                </a:ext>
              </a:extLst>
            </p:cNvPr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549;p70">
              <a:extLst>
                <a:ext uri="{FF2B5EF4-FFF2-40B4-BE49-F238E27FC236}">
                  <a16:creationId xmlns:a16="http://schemas.microsoft.com/office/drawing/2014/main" id="{4927A1AF-7A9F-22E7-9BFF-DEBE967A437F}"/>
                </a:ext>
              </a:extLst>
            </p:cNvPr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550;p70">
              <a:extLst>
                <a:ext uri="{FF2B5EF4-FFF2-40B4-BE49-F238E27FC236}">
                  <a16:creationId xmlns:a16="http://schemas.microsoft.com/office/drawing/2014/main" id="{346210E6-CD18-BC88-FEDC-C2AF7A36B18B}"/>
                </a:ext>
              </a:extLst>
            </p:cNvPr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551;p70">
              <a:extLst>
                <a:ext uri="{FF2B5EF4-FFF2-40B4-BE49-F238E27FC236}">
                  <a16:creationId xmlns:a16="http://schemas.microsoft.com/office/drawing/2014/main" id="{5474FDB6-10EB-3885-5EF1-7A5C231C44B2}"/>
                </a:ext>
              </a:extLst>
            </p:cNvPr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552;p70">
              <a:extLst>
                <a:ext uri="{FF2B5EF4-FFF2-40B4-BE49-F238E27FC236}">
                  <a16:creationId xmlns:a16="http://schemas.microsoft.com/office/drawing/2014/main" id="{0E8E8F70-D2F0-7E07-E57F-1B839760DDE9}"/>
                </a:ext>
              </a:extLst>
            </p:cNvPr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553;p70">
              <a:extLst>
                <a:ext uri="{FF2B5EF4-FFF2-40B4-BE49-F238E27FC236}">
                  <a16:creationId xmlns:a16="http://schemas.microsoft.com/office/drawing/2014/main" id="{AE3E8A3D-9D29-50F4-62E1-C6E2BCC8316C}"/>
                </a:ext>
              </a:extLst>
            </p:cNvPr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554;p70">
              <a:extLst>
                <a:ext uri="{FF2B5EF4-FFF2-40B4-BE49-F238E27FC236}">
                  <a16:creationId xmlns:a16="http://schemas.microsoft.com/office/drawing/2014/main" id="{42E89AE2-0B11-4354-0EEF-1A4810DC2828}"/>
                </a:ext>
              </a:extLst>
            </p:cNvPr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555;p70">
              <a:extLst>
                <a:ext uri="{FF2B5EF4-FFF2-40B4-BE49-F238E27FC236}">
                  <a16:creationId xmlns:a16="http://schemas.microsoft.com/office/drawing/2014/main" id="{2117ABCA-3778-FE3A-8E7C-D9EE1EFFFBB6}"/>
                </a:ext>
              </a:extLst>
            </p:cNvPr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556;p70">
              <a:extLst>
                <a:ext uri="{FF2B5EF4-FFF2-40B4-BE49-F238E27FC236}">
                  <a16:creationId xmlns:a16="http://schemas.microsoft.com/office/drawing/2014/main" id="{CFC878B2-50C1-5D76-00AD-9ECE35F652B4}"/>
                </a:ext>
              </a:extLst>
            </p:cNvPr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557;p70">
              <a:extLst>
                <a:ext uri="{FF2B5EF4-FFF2-40B4-BE49-F238E27FC236}">
                  <a16:creationId xmlns:a16="http://schemas.microsoft.com/office/drawing/2014/main" id="{401C622B-80D3-3B94-8C2D-5181A01AA8B8}"/>
                </a:ext>
              </a:extLst>
            </p:cNvPr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558;p70">
              <a:extLst>
                <a:ext uri="{FF2B5EF4-FFF2-40B4-BE49-F238E27FC236}">
                  <a16:creationId xmlns:a16="http://schemas.microsoft.com/office/drawing/2014/main" id="{47624770-5C59-2857-F0E4-351B1534F823}"/>
                </a:ext>
              </a:extLst>
            </p:cNvPr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559;p70">
              <a:extLst>
                <a:ext uri="{FF2B5EF4-FFF2-40B4-BE49-F238E27FC236}">
                  <a16:creationId xmlns:a16="http://schemas.microsoft.com/office/drawing/2014/main" id="{4DF455DC-1501-F2B5-C638-CDE44238E9E4}"/>
                </a:ext>
              </a:extLst>
            </p:cNvPr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560;p70">
              <a:extLst>
                <a:ext uri="{FF2B5EF4-FFF2-40B4-BE49-F238E27FC236}">
                  <a16:creationId xmlns:a16="http://schemas.microsoft.com/office/drawing/2014/main" id="{7510478C-0D13-8830-CB23-6C78EF1EF6E8}"/>
                </a:ext>
              </a:extLst>
            </p:cNvPr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561;p70">
              <a:extLst>
                <a:ext uri="{FF2B5EF4-FFF2-40B4-BE49-F238E27FC236}">
                  <a16:creationId xmlns:a16="http://schemas.microsoft.com/office/drawing/2014/main" id="{832697EC-4952-E014-65AC-4724113420C3}"/>
                </a:ext>
              </a:extLst>
            </p:cNvPr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562;p70">
              <a:extLst>
                <a:ext uri="{FF2B5EF4-FFF2-40B4-BE49-F238E27FC236}">
                  <a16:creationId xmlns:a16="http://schemas.microsoft.com/office/drawing/2014/main" id="{EF2DCD3E-C1A1-1B4A-06E9-772087977818}"/>
                </a:ext>
              </a:extLst>
            </p:cNvPr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563;p70">
              <a:extLst>
                <a:ext uri="{FF2B5EF4-FFF2-40B4-BE49-F238E27FC236}">
                  <a16:creationId xmlns:a16="http://schemas.microsoft.com/office/drawing/2014/main" id="{C226481C-D17B-CCC2-2647-FA282C22CCCD}"/>
                </a:ext>
              </a:extLst>
            </p:cNvPr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564;p70">
              <a:extLst>
                <a:ext uri="{FF2B5EF4-FFF2-40B4-BE49-F238E27FC236}">
                  <a16:creationId xmlns:a16="http://schemas.microsoft.com/office/drawing/2014/main" id="{5C7DD67F-3440-D608-89DD-F302A028AFB2}"/>
                </a:ext>
              </a:extLst>
            </p:cNvPr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565;p70">
              <a:extLst>
                <a:ext uri="{FF2B5EF4-FFF2-40B4-BE49-F238E27FC236}">
                  <a16:creationId xmlns:a16="http://schemas.microsoft.com/office/drawing/2014/main" id="{F6FFF150-874C-C655-CD60-669E25168C90}"/>
                </a:ext>
              </a:extLst>
            </p:cNvPr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566;p70">
              <a:extLst>
                <a:ext uri="{FF2B5EF4-FFF2-40B4-BE49-F238E27FC236}">
                  <a16:creationId xmlns:a16="http://schemas.microsoft.com/office/drawing/2014/main" id="{E9299FAC-73CC-6BA4-4B08-255FAB0415B7}"/>
                </a:ext>
              </a:extLst>
            </p:cNvPr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567;p70">
              <a:extLst>
                <a:ext uri="{FF2B5EF4-FFF2-40B4-BE49-F238E27FC236}">
                  <a16:creationId xmlns:a16="http://schemas.microsoft.com/office/drawing/2014/main" id="{8F4A305E-A1B0-9EE4-354C-B51B8400BECA}"/>
                </a:ext>
              </a:extLst>
            </p:cNvPr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568;p70">
              <a:extLst>
                <a:ext uri="{FF2B5EF4-FFF2-40B4-BE49-F238E27FC236}">
                  <a16:creationId xmlns:a16="http://schemas.microsoft.com/office/drawing/2014/main" id="{19D23EB5-A459-B921-4E81-2EA699F5BFA9}"/>
                </a:ext>
              </a:extLst>
            </p:cNvPr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569;p70">
              <a:extLst>
                <a:ext uri="{FF2B5EF4-FFF2-40B4-BE49-F238E27FC236}">
                  <a16:creationId xmlns:a16="http://schemas.microsoft.com/office/drawing/2014/main" id="{5FD9B649-40D6-DCDF-036F-A2EAAF85B6D0}"/>
                </a:ext>
              </a:extLst>
            </p:cNvPr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570;p70">
              <a:extLst>
                <a:ext uri="{FF2B5EF4-FFF2-40B4-BE49-F238E27FC236}">
                  <a16:creationId xmlns:a16="http://schemas.microsoft.com/office/drawing/2014/main" id="{F9A426C0-6C61-0AA9-33F9-AADC008D13CD}"/>
                </a:ext>
              </a:extLst>
            </p:cNvPr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571;p70">
              <a:extLst>
                <a:ext uri="{FF2B5EF4-FFF2-40B4-BE49-F238E27FC236}">
                  <a16:creationId xmlns:a16="http://schemas.microsoft.com/office/drawing/2014/main" id="{7A9A13A7-4A31-E7A2-0C7B-16B083A694DA}"/>
                </a:ext>
              </a:extLst>
            </p:cNvPr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572;p70">
              <a:extLst>
                <a:ext uri="{FF2B5EF4-FFF2-40B4-BE49-F238E27FC236}">
                  <a16:creationId xmlns:a16="http://schemas.microsoft.com/office/drawing/2014/main" id="{27D56337-E62A-0366-69CD-4F4EA669571A}"/>
                </a:ext>
              </a:extLst>
            </p:cNvPr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573;p70">
              <a:extLst>
                <a:ext uri="{FF2B5EF4-FFF2-40B4-BE49-F238E27FC236}">
                  <a16:creationId xmlns:a16="http://schemas.microsoft.com/office/drawing/2014/main" id="{12F6BC8A-791F-6A0D-7761-424036AC1BCD}"/>
                </a:ext>
              </a:extLst>
            </p:cNvPr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574;p70">
              <a:extLst>
                <a:ext uri="{FF2B5EF4-FFF2-40B4-BE49-F238E27FC236}">
                  <a16:creationId xmlns:a16="http://schemas.microsoft.com/office/drawing/2014/main" id="{8822119E-86F2-6390-5EA5-E0043A299148}"/>
                </a:ext>
              </a:extLst>
            </p:cNvPr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575;p70">
              <a:extLst>
                <a:ext uri="{FF2B5EF4-FFF2-40B4-BE49-F238E27FC236}">
                  <a16:creationId xmlns:a16="http://schemas.microsoft.com/office/drawing/2014/main" id="{20B52256-4B2D-BD1A-9959-9BFB42480D66}"/>
                </a:ext>
              </a:extLst>
            </p:cNvPr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576;p70">
              <a:extLst>
                <a:ext uri="{FF2B5EF4-FFF2-40B4-BE49-F238E27FC236}">
                  <a16:creationId xmlns:a16="http://schemas.microsoft.com/office/drawing/2014/main" id="{7986346B-AA88-8248-D70C-CC7AA39AA3F8}"/>
                </a:ext>
              </a:extLst>
            </p:cNvPr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577;p70">
              <a:extLst>
                <a:ext uri="{FF2B5EF4-FFF2-40B4-BE49-F238E27FC236}">
                  <a16:creationId xmlns:a16="http://schemas.microsoft.com/office/drawing/2014/main" id="{74C19518-DF4F-332D-E85B-ED022DC77201}"/>
                </a:ext>
              </a:extLst>
            </p:cNvPr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578;p70">
              <a:extLst>
                <a:ext uri="{FF2B5EF4-FFF2-40B4-BE49-F238E27FC236}">
                  <a16:creationId xmlns:a16="http://schemas.microsoft.com/office/drawing/2014/main" id="{FE763698-6CBB-B393-86B7-B9DC6D8868D2}"/>
                </a:ext>
              </a:extLst>
            </p:cNvPr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579;p70">
              <a:extLst>
                <a:ext uri="{FF2B5EF4-FFF2-40B4-BE49-F238E27FC236}">
                  <a16:creationId xmlns:a16="http://schemas.microsoft.com/office/drawing/2014/main" id="{3827967C-AF92-F4FE-8DB7-DED22648E45D}"/>
                </a:ext>
              </a:extLst>
            </p:cNvPr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580;p70">
              <a:extLst>
                <a:ext uri="{FF2B5EF4-FFF2-40B4-BE49-F238E27FC236}">
                  <a16:creationId xmlns:a16="http://schemas.microsoft.com/office/drawing/2014/main" id="{D8D56016-9BA9-890A-7026-FD763A3A821C}"/>
                </a:ext>
              </a:extLst>
            </p:cNvPr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581;p70">
              <a:extLst>
                <a:ext uri="{FF2B5EF4-FFF2-40B4-BE49-F238E27FC236}">
                  <a16:creationId xmlns:a16="http://schemas.microsoft.com/office/drawing/2014/main" id="{B7AA20BA-9029-E1F7-F7D5-5D8C1FB1500D}"/>
                </a:ext>
              </a:extLst>
            </p:cNvPr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582;p70">
              <a:extLst>
                <a:ext uri="{FF2B5EF4-FFF2-40B4-BE49-F238E27FC236}">
                  <a16:creationId xmlns:a16="http://schemas.microsoft.com/office/drawing/2014/main" id="{4664C4D1-5E85-9B76-C52A-BC7A4BAD0BE9}"/>
                </a:ext>
              </a:extLst>
            </p:cNvPr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583;p70">
              <a:extLst>
                <a:ext uri="{FF2B5EF4-FFF2-40B4-BE49-F238E27FC236}">
                  <a16:creationId xmlns:a16="http://schemas.microsoft.com/office/drawing/2014/main" id="{EE51C713-13F9-8809-3FC6-ED68138945F1}"/>
                </a:ext>
              </a:extLst>
            </p:cNvPr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584;p70">
              <a:extLst>
                <a:ext uri="{FF2B5EF4-FFF2-40B4-BE49-F238E27FC236}">
                  <a16:creationId xmlns:a16="http://schemas.microsoft.com/office/drawing/2014/main" id="{5D38EB40-2C4F-9EF9-28D4-16858689C769}"/>
                </a:ext>
              </a:extLst>
            </p:cNvPr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585;p70">
              <a:extLst>
                <a:ext uri="{FF2B5EF4-FFF2-40B4-BE49-F238E27FC236}">
                  <a16:creationId xmlns:a16="http://schemas.microsoft.com/office/drawing/2014/main" id="{E14A2619-A2A3-06BE-927E-AEE223EF5858}"/>
                </a:ext>
              </a:extLst>
            </p:cNvPr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586;p70">
              <a:extLst>
                <a:ext uri="{FF2B5EF4-FFF2-40B4-BE49-F238E27FC236}">
                  <a16:creationId xmlns:a16="http://schemas.microsoft.com/office/drawing/2014/main" id="{0D697654-D624-3A1E-9606-AF4AE79CC720}"/>
                </a:ext>
              </a:extLst>
            </p:cNvPr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587;p70">
              <a:extLst>
                <a:ext uri="{FF2B5EF4-FFF2-40B4-BE49-F238E27FC236}">
                  <a16:creationId xmlns:a16="http://schemas.microsoft.com/office/drawing/2014/main" id="{11CF365B-AC3B-7EEE-2BA6-C72A26FFBE51}"/>
                </a:ext>
              </a:extLst>
            </p:cNvPr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588;p70">
              <a:extLst>
                <a:ext uri="{FF2B5EF4-FFF2-40B4-BE49-F238E27FC236}">
                  <a16:creationId xmlns:a16="http://schemas.microsoft.com/office/drawing/2014/main" id="{B7FAF2A8-716A-DA43-0737-EBA7E5BD6EE7}"/>
                </a:ext>
              </a:extLst>
            </p:cNvPr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589;p70">
              <a:extLst>
                <a:ext uri="{FF2B5EF4-FFF2-40B4-BE49-F238E27FC236}">
                  <a16:creationId xmlns:a16="http://schemas.microsoft.com/office/drawing/2014/main" id="{057EC8EB-4375-C2E3-95F9-7C4A80FE4685}"/>
                </a:ext>
              </a:extLst>
            </p:cNvPr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590;p70">
              <a:extLst>
                <a:ext uri="{FF2B5EF4-FFF2-40B4-BE49-F238E27FC236}">
                  <a16:creationId xmlns:a16="http://schemas.microsoft.com/office/drawing/2014/main" id="{795ABF4F-4447-A451-4F9B-62122B97D484}"/>
                </a:ext>
              </a:extLst>
            </p:cNvPr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591;p70">
              <a:extLst>
                <a:ext uri="{FF2B5EF4-FFF2-40B4-BE49-F238E27FC236}">
                  <a16:creationId xmlns:a16="http://schemas.microsoft.com/office/drawing/2014/main" id="{1866BB61-C0E2-0C8B-1322-A82477A9C563}"/>
                </a:ext>
              </a:extLst>
            </p:cNvPr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592;p70">
              <a:extLst>
                <a:ext uri="{FF2B5EF4-FFF2-40B4-BE49-F238E27FC236}">
                  <a16:creationId xmlns:a16="http://schemas.microsoft.com/office/drawing/2014/main" id="{84693E9F-BF02-099A-5FD5-73802DD74653}"/>
                </a:ext>
              </a:extLst>
            </p:cNvPr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593;p70">
              <a:extLst>
                <a:ext uri="{FF2B5EF4-FFF2-40B4-BE49-F238E27FC236}">
                  <a16:creationId xmlns:a16="http://schemas.microsoft.com/office/drawing/2014/main" id="{DE5FBD50-389B-76ED-C88A-C06AA0AF07ED}"/>
                </a:ext>
              </a:extLst>
            </p:cNvPr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594;p70">
              <a:extLst>
                <a:ext uri="{FF2B5EF4-FFF2-40B4-BE49-F238E27FC236}">
                  <a16:creationId xmlns:a16="http://schemas.microsoft.com/office/drawing/2014/main" id="{57C83306-11CF-5A98-6AA0-E151FF45E1F2}"/>
                </a:ext>
              </a:extLst>
            </p:cNvPr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595;p70">
              <a:extLst>
                <a:ext uri="{FF2B5EF4-FFF2-40B4-BE49-F238E27FC236}">
                  <a16:creationId xmlns:a16="http://schemas.microsoft.com/office/drawing/2014/main" id="{7EE03E2C-6A94-176F-1F49-DC75E7636D4D}"/>
                </a:ext>
              </a:extLst>
            </p:cNvPr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596;p70">
              <a:extLst>
                <a:ext uri="{FF2B5EF4-FFF2-40B4-BE49-F238E27FC236}">
                  <a16:creationId xmlns:a16="http://schemas.microsoft.com/office/drawing/2014/main" id="{C6DA4AC9-AE21-5394-9487-3F8D528B2AE1}"/>
                </a:ext>
              </a:extLst>
            </p:cNvPr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597;p70">
              <a:extLst>
                <a:ext uri="{FF2B5EF4-FFF2-40B4-BE49-F238E27FC236}">
                  <a16:creationId xmlns:a16="http://schemas.microsoft.com/office/drawing/2014/main" id="{D2A10330-0F88-0821-5709-A820E91A104D}"/>
                </a:ext>
              </a:extLst>
            </p:cNvPr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598;p70">
              <a:extLst>
                <a:ext uri="{FF2B5EF4-FFF2-40B4-BE49-F238E27FC236}">
                  <a16:creationId xmlns:a16="http://schemas.microsoft.com/office/drawing/2014/main" id="{900D39A0-69BA-2D31-1471-47174912BF83}"/>
                </a:ext>
              </a:extLst>
            </p:cNvPr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599;p70">
              <a:extLst>
                <a:ext uri="{FF2B5EF4-FFF2-40B4-BE49-F238E27FC236}">
                  <a16:creationId xmlns:a16="http://schemas.microsoft.com/office/drawing/2014/main" id="{76A9AE6F-2465-DDAD-AB7A-98BB624B6ACE}"/>
                </a:ext>
              </a:extLst>
            </p:cNvPr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600;p70">
              <a:extLst>
                <a:ext uri="{FF2B5EF4-FFF2-40B4-BE49-F238E27FC236}">
                  <a16:creationId xmlns:a16="http://schemas.microsoft.com/office/drawing/2014/main" id="{78B60670-53BF-8A5B-D817-FC779B4C54D4}"/>
                </a:ext>
              </a:extLst>
            </p:cNvPr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601;p70">
              <a:extLst>
                <a:ext uri="{FF2B5EF4-FFF2-40B4-BE49-F238E27FC236}">
                  <a16:creationId xmlns:a16="http://schemas.microsoft.com/office/drawing/2014/main" id="{C0402E04-AB59-53EC-291B-0D5ECE2CC6A8}"/>
                </a:ext>
              </a:extLst>
            </p:cNvPr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602;p70">
              <a:extLst>
                <a:ext uri="{FF2B5EF4-FFF2-40B4-BE49-F238E27FC236}">
                  <a16:creationId xmlns:a16="http://schemas.microsoft.com/office/drawing/2014/main" id="{1B4F705C-13AE-69A6-C32C-13EB7505687D}"/>
                </a:ext>
              </a:extLst>
            </p:cNvPr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603;p70">
              <a:extLst>
                <a:ext uri="{FF2B5EF4-FFF2-40B4-BE49-F238E27FC236}">
                  <a16:creationId xmlns:a16="http://schemas.microsoft.com/office/drawing/2014/main" id="{A1F8DD44-BF59-D789-71FE-C39729219980}"/>
                </a:ext>
              </a:extLst>
            </p:cNvPr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604;p70">
              <a:extLst>
                <a:ext uri="{FF2B5EF4-FFF2-40B4-BE49-F238E27FC236}">
                  <a16:creationId xmlns:a16="http://schemas.microsoft.com/office/drawing/2014/main" id="{0B2F2E00-A44B-E0C1-395A-C18441E82752}"/>
                </a:ext>
              </a:extLst>
            </p:cNvPr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605;p70">
              <a:extLst>
                <a:ext uri="{FF2B5EF4-FFF2-40B4-BE49-F238E27FC236}">
                  <a16:creationId xmlns:a16="http://schemas.microsoft.com/office/drawing/2014/main" id="{0A758271-F083-6401-74E7-E1E9A7696D8D}"/>
                </a:ext>
              </a:extLst>
            </p:cNvPr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606;p70">
              <a:extLst>
                <a:ext uri="{FF2B5EF4-FFF2-40B4-BE49-F238E27FC236}">
                  <a16:creationId xmlns:a16="http://schemas.microsoft.com/office/drawing/2014/main" id="{7A15D2AB-F727-08FF-93EF-2CE9FF29E94C}"/>
                </a:ext>
              </a:extLst>
            </p:cNvPr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607;p70">
              <a:extLst>
                <a:ext uri="{FF2B5EF4-FFF2-40B4-BE49-F238E27FC236}">
                  <a16:creationId xmlns:a16="http://schemas.microsoft.com/office/drawing/2014/main" id="{89AD2C4B-F2BD-22E7-31C2-B1D3E21D6264}"/>
                </a:ext>
              </a:extLst>
            </p:cNvPr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608;p70">
              <a:extLst>
                <a:ext uri="{FF2B5EF4-FFF2-40B4-BE49-F238E27FC236}">
                  <a16:creationId xmlns:a16="http://schemas.microsoft.com/office/drawing/2014/main" id="{8912590D-F9F6-22B8-10EA-6BC6D6E4F64B}"/>
                </a:ext>
              </a:extLst>
            </p:cNvPr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609;p70">
              <a:extLst>
                <a:ext uri="{FF2B5EF4-FFF2-40B4-BE49-F238E27FC236}">
                  <a16:creationId xmlns:a16="http://schemas.microsoft.com/office/drawing/2014/main" id="{83A80E02-C805-D330-018C-5CA56504E8E4}"/>
                </a:ext>
              </a:extLst>
            </p:cNvPr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610;p70">
              <a:extLst>
                <a:ext uri="{FF2B5EF4-FFF2-40B4-BE49-F238E27FC236}">
                  <a16:creationId xmlns:a16="http://schemas.microsoft.com/office/drawing/2014/main" id="{73759B4F-B01C-1D28-160D-A0BBC7240C17}"/>
                </a:ext>
              </a:extLst>
            </p:cNvPr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611;p70">
              <a:extLst>
                <a:ext uri="{FF2B5EF4-FFF2-40B4-BE49-F238E27FC236}">
                  <a16:creationId xmlns:a16="http://schemas.microsoft.com/office/drawing/2014/main" id="{F7DCCA94-7733-5094-2398-466E47509E9C}"/>
                </a:ext>
              </a:extLst>
            </p:cNvPr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612;p70">
              <a:extLst>
                <a:ext uri="{FF2B5EF4-FFF2-40B4-BE49-F238E27FC236}">
                  <a16:creationId xmlns:a16="http://schemas.microsoft.com/office/drawing/2014/main" id="{CE1AA14F-CDFB-4445-10BF-2BC9A5C913CF}"/>
                </a:ext>
              </a:extLst>
            </p:cNvPr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613;p70">
              <a:extLst>
                <a:ext uri="{FF2B5EF4-FFF2-40B4-BE49-F238E27FC236}">
                  <a16:creationId xmlns:a16="http://schemas.microsoft.com/office/drawing/2014/main" id="{9B69CE3E-A942-453D-0E6B-D43893D79E2E}"/>
                </a:ext>
              </a:extLst>
            </p:cNvPr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614;p70">
              <a:extLst>
                <a:ext uri="{FF2B5EF4-FFF2-40B4-BE49-F238E27FC236}">
                  <a16:creationId xmlns:a16="http://schemas.microsoft.com/office/drawing/2014/main" id="{12B373E9-04C3-5F20-F4C2-D957EB208370}"/>
                </a:ext>
              </a:extLst>
            </p:cNvPr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615;p70">
              <a:extLst>
                <a:ext uri="{FF2B5EF4-FFF2-40B4-BE49-F238E27FC236}">
                  <a16:creationId xmlns:a16="http://schemas.microsoft.com/office/drawing/2014/main" id="{69F3FA9A-1B89-8B6C-9B15-4E91B9FE7B05}"/>
                </a:ext>
              </a:extLst>
            </p:cNvPr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616;p70">
              <a:extLst>
                <a:ext uri="{FF2B5EF4-FFF2-40B4-BE49-F238E27FC236}">
                  <a16:creationId xmlns:a16="http://schemas.microsoft.com/office/drawing/2014/main" id="{9EF972C8-9A93-9C8D-E6D6-C7BD7385A17F}"/>
                </a:ext>
              </a:extLst>
            </p:cNvPr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617;p70">
              <a:extLst>
                <a:ext uri="{FF2B5EF4-FFF2-40B4-BE49-F238E27FC236}">
                  <a16:creationId xmlns:a16="http://schemas.microsoft.com/office/drawing/2014/main" id="{928BC82C-8660-DA09-A7D7-135862298907}"/>
                </a:ext>
              </a:extLst>
            </p:cNvPr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618;p70">
              <a:extLst>
                <a:ext uri="{FF2B5EF4-FFF2-40B4-BE49-F238E27FC236}">
                  <a16:creationId xmlns:a16="http://schemas.microsoft.com/office/drawing/2014/main" id="{4D5D7F63-4667-1DDF-C27E-9C6CFFB5102A}"/>
                </a:ext>
              </a:extLst>
            </p:cNvPr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619;p70">
              <a:extLst>
                <a:ext uri="{FF2B5EF4-FFF2-40B4-BE49-F238E27FC236}">
                  <a16:creationId xmlns:a16="http://schemas.microsoft.com/office/drawing/2014/main" id="{576D96B1-1CC2-D6C3-6B2D-9DCFAB630DE4}"/>
                </a:ext>
              </a:extLst>
            </p:cNvPr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620;p70">
              <a:extLst>
                <a:ext uri="{FF2B5EF4-FFF2-40B4-BE49-F238E27FC236}">
                  <a16:creationId xmlns:a16="http://schemas.microsoft.com/office/drawing/2014/main" id="{A1ECD6EC-AE55-4D43-43B3-4515AB6C0509}"/>
                </a:ext>
              </a:extLst>
            </p:cNvPr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621;p70">
              <a:extLst>
                <a:ext uri="{FF2B5EF4-FFF2-40B4-BE49-F238E27FC236}">
                  <a16:creationId xmlns:a16="http://schemas.microsoft.com/office/drawing/2014/main" id="{CAA4AD57-43D7-D326-1BB0-7BE37D65170B}"/>
                </a:ext>
              </a:extLst>
            </p:cNvPr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622;p70">
              <a:extLst>
                <a:ext uri="{FF2B5EF4-FFF2-40B4-BE49-F238E27FC236}">
                  <a16:creationId xmlns:a16="http://schemas.microsoft.com/office/drawing/2014/main" id="{5B60D64B-2396-D23A-7066-C90D69E8A4F8}"/>
                </a:ext>
              </a:extLst>
            </p:cNvPr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623;p70">
              <a:extLst>
                <a:ext uri="{FF2B5EF4-FFF2-40B4-BE49-F238E27FC236}">
                  <a16:creationId xmlns:a16="http://schemas.microsoft.com/office/drawing/2014/main" id="{119A6EFC-BE34-05F9-7F38-4033E36FBDE1}"/>
                </a:ext>
              </a:extLst>
            </p:cNvPr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624;p70">
              <a:extLst>
                <a:ext uri="{FF2B5EF4-FFF2-40B4-BE49-F238E27FC236}">
                  <a16:creationId xmlns:a16="http://schemas.microsoft.com/office/drawing/2014/main" id="{9E9EC1E8-8BF8-E585-FD57-88AC0CB07707}"/>
                </a:ext>
              </a:extLst>
            </p:cNvPr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625;p70">
              <a:extLst>
                <a:ext uri="{FF2B5EF4-FFF2-40B4-BE49-F238E27FC236}">
                  <a16:creationId xmlns:a16="http://schemas.microsoft.com/office/drawing/2014/main" id="{968A6531-58E5-7182-839E-F5DB99448829}"/>
                </a:ext>
              </a:extLst>
            </p:cNvPr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626;p70">
              <a:extLst>
                <a:ext uri="{FF2B5EF4-FFF2-40B4-BE49-F238E27FC236}">
                  <a16:creationId xmlns:a16="http://schemas.microsoft.com/office/drawing/2014/main" id="{1CCAF8F7-450E-9C7F-A8A0-D037ECEFEE8B}"/>
                </a:ext>
              </a:extLst>
            </p:cNvPr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627;p70">
              <a:extLst>
                <a:ext uri="{FF2B5EF4-FFF2-40B4-BE49-F238E27FC236}">
                  <a16:creationId xmlns:a16="http://schemas.microsoft.com/office/drawing/2014/main" id="{BCD93A3D-0BB9-4902-27F4-D80F4938A274}"/>
                </a:ext>
              </a:extLst>
            </p:cNvPr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628;p70">
              <a:extLst>
                <a:ext uri="{FF2B5EF4-FFF2-40B4-BE49-F238E27FC236}">
                  <a16:creationId xmlns:a16="http://schemas.microsoft.com/office/drawing/2014/main" id="{572EE45E-8A4C-E9A3-64F5-09D051AF4EEA}"/>
                </a:ext>
              </a:extLst>
            </p:cNvPr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629;p70">
              <a:extLst>
                <a:ext uri="{FF2B5EF4-FFF2-40B4-BE49-F238E27FC236}">
                  <a16:creationId xmlns:a16="http://schemas.microsoft.com/office/drawing/2014/main" id="{AE9C02BC-C80A-2ED2-C8D1-81E756BEDBA9}"/>
                </a:ext>
              </a:extLst>
            </p:cNvPr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630;p70">
              <a:extLst>
                <a:ext uri="{FF2B5EF4-FFF2-40B4-BE49-F238E27FC236}">
                  <a16:creationId xmlns:a16="http://schemas.microsoft.com/office/drawing/2014/main" id="{5AA5310F-62AE-F18C-6070-AA3A6D7C30C8}"/>
                </a:ext>
              </a:extLst>
            </p:cNvPr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631;p70">
              <a:extLst>
                <a:ext uri="{FF2B5EF4-FFF2-40B4-BE49-F238E27FC236}">
                  <a16:creationId xmlns:a16="http://schemas.microsoft.com/office/drawing/2014/main" id="{C01EE8C2-C094-6B4E-6769-6C8C2D495D11}"/>
                </a:ext>
              </a:extLst>
            </p:cNvPr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632;p70">
              <a:extLst>
                <a:ext uri="{FF2B5EF4-FFF2-40B4-BE49-F238E27FC236}">
                  <a16:creationId xmlns:a16="http://schemas.microsoft.com/office/drawing/2014/main" id="{F79CE9EE-F6F8-0497-B96D-AB87F2994A78}"/>
                </a:ext>
              </a:extLst>
            </p:cNvPr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633;p70">
              <a:extLst>
                <a:ext uri="{FF2B5EF4-FFF2-40B4-BE49-F238E27FC236}">
                  <a16:creationId xmlns:a16="http://schemas.microsoft.com/office/drawing/2014/main" id="{12EBADDE-25D1-653A-DAFF-865BE2FF3675}"/>
                </a:ext>
              </a:extLst>
            </p:cNvPr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634;p70">
              <a:extLst>
                <a:ext uri="{FF2B5EF4-FFF2-40B4-BE49-F238E27FC236}">
                  <a16:creationId xmlns:a16="http://schemas.microsoft.com/office/drawing/2014/main" id="{2B29798D-74B9-1FB8-96C9-96E0B2A2BC92}"/>
                </a:ext>
              </a:extLst>
            </p:cNvPr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635;p70">
              <a:extLst>
                <a:ext uri="{FF2B5EF4-FFF2-40B4-BE49-F238E27FC236}">
                  <a16:creationId xmlns:a16="http://schemas.microsoft.com/office/drawing/2014/main" id="{6A4B6629-48BB-BA3E-FB8F-92B97C76DD5B}"/>
                </a:ext>
              </a:extLst>
            </p:cNvPr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636;p70">
              <a:extLst>
                <a:ext uri="{FF2B5EF4-FFF2-40B4-BE49-F238E27FC236}">
                  <a16:creationId xmlns:a16="http://schemas.microsoft.com/office/drawing/2014/main" id="{6FEADC38-2647-C0AD-8007-42A54324C903}"/>
                </a:ext>
              </a:extLst>
            </p:cNvPr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637;p70">
              <a:extLst>
                <a:ext uri="{FF2B5EF4-FFF2-40B4-BE49-F238E27FC236}">
                  <a16:creationId xmlns:a16="http://schemas.microsoft.com/office/drawing/2014/main" id="{DEAC5E9C-7901-8C25-0C6C-D85A26FB60F2}"/>
                </a:ext>
              </a:extLst>
            </p:cNvPr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638;p70">
              <a:extLst>
                <a:ext uri="{FF2B5EF4-FFF2-40B4-BE49-F238E27FC236}">
                  <a16:creationId xmlns:a16="http://schemas.microsoft.com/office/drawing/2014/main" id="{E7C05940-EAC6-4787-31B1-81D32485C1DB}"/>
                </a:ext>
              </a:extLst>
            </p:cNvPr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639;p70">
              <a:extLst>
                <a:ext uri="{FF2B5EF4-FFF2-40B4-BE49-F238E27FC236}">
                  <a16:creationId xmlns:a16="http://schemas.microsoft.com/office/drawing/2014/main" id="{DDB7167F-3BE9-4902-A803-21FE72FEBF75}"/>
                </a:ext>
              </a:extLst>
            </p:cNvPr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640;p70">
              <a:extLst>
                <a:ext uri="{FF2B5EF4-FFF2-40B4-BE49-F238E27FC236}">
                  <a16:creationId xmlns:a16="http://schemas.microsoft.com/office/drawing/2014/main" id="{CA7CD6B9-FD20-7E97-3952-8B9CB7930D37}"/>
                </a:ext>
              </a:extLst>
            </p:cNvPr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641;p70">
              <a:extLst>
                <a:ext uri="{FF2B5EF4-FFF2-40B4-BE49-F238E27FC236}">
                  <a16:creationId xmlns:a16="http://schemas.microsoft.com/office/drawing/2014/main" id="{7595B55F-AC45-9121-A7C2-62DFEA12A45B}"/>
                </a:ext>
              </a:extLst>
            </p:cNvPr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642;p70">
              <a:extLst>
                <a:ext uri="{FF2B5EF4-FFF2-40B4-BE49-F238E27FC236}">
                  <a16:creationId xmlns:a16="http://schemas.microsoft.com/office/drawing/2014/main" id="{B46F50C3-83D0-4F61-4B79-7F4DB34B8A92}"/>
                </a:ext>
              </a:extLst>
            </p:cNvPr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643;p70">
              <a:extLst>
                <a:ext uri="{FF2B5EF4-FFF2-40B4-BE49-F238E27FC236}">
                  <a16:creationId xmlns:a16="http://schemas.microsoft.com/office/drawing/2014/main" id="{BC227564-5324-4B15-797B-CB6E5D844681}"/>
                </a:ext>
              </a:extLst>
            </p:cNvPr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644;p70">
              <a:extLst>
                <a:ext uri="{FF2B5EF4-FFF2-40B4-BE49-F238E27FC236}">
                  <a16:creationId xmlns:a16="http://schemas.microsoft.com/office/drawing/2014/main" id="{0E6B2351-C339-8CA6-D856-543F7FC1CC1C}"/>
                </a:ext>
              </a:extLst>
            </p:cNvPr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645;p70">
              <a:extLst>
                <a:ext uri="{FF2B5EF4-FFF2-40B4-BE49-F238E27FC236}">
                  <a16:creationId xmlns:a16="http://schemas.microsoft.com/office/drawing/2014/main" id="{512984CB-045E-F75E-B822-1B397E3CCDB0}"/>
                </a:ext>
              </a:extLst>
            </p:cNvPr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646;p70">
              <a:extLst>
                <a:ext uri="{FF2B5EF4-FFF2-40B4-BE49-F238E27FC236}">
                  <a16:creationId xmlns:a16="http://schemas.microsoft.com/office/drawing/2014/main" id="{EBE81624-B977-B70E-41F2-BBB1C19347B8}"/>
                </a:ext>
              </a:extLst>
            </p:cNvPr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647;p70">
              <a:extLst>
                <a:ext uri="{FF2B5EF4-FFF2-40B4-BE49-F238E27FC236}">
                  <a16:creationId xmlns:a16="http://schemas.microsoft.com/office/drawing/2014/main" id="{3E788786-A584-3776-F76F-2DB9225B2743}"/>
                </a:ext>
              </a:extLst>
            </p:cNvPr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648;p70">
              <a:extLst>
                <a:ext uri="{FF2B5EF4-FFF2-40B4-BE49-F238E27FC236}">
                  <a16:creationId xmlns:a16="http://schemas.microsoft.com/office/drawing/2014/main" id="{2BEC607A-2F79-FF4A-6F85-5779B45368B7}"/>
                </a:ext>
              </a:extLst>
            </p:cNvPr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649;p70">
              <a:extLst>
                <a:ext uri="{FF2B5EF4-FFF2-40B4-BE49-F238E27FC236}">
                  <a16:creationId xmlns:a16="http://schemas.microsoft.com/office/drawing/2014/main" id="{8C4D1B57-0AFF-7BB1-D0BB-DFEB301FAA6B}"/>
                </a:ext>
              </a:extLst>
            </p:cNvPr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650;p70">
              <a:extLst>
                <a:ext uri="{FF2B5EF4-FFF2-40B4-BE49-F238E27FC236}">
                  <a16:creationId xmlns:a16="http://schemas.microsoft.com/office/drawing/2014/main" id="{728C7870-954C-7D6C-FFD5-7DC48FC9ACCC}"/>
                </a:ext>
              </a:extLst>
            </p:cNvPr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651;p70">
              <a:extLst>
                <a:ext uri="{FF2B5EF4-FFF2-40B4-BE49-F238E27FC236}">
                  <a16:creationId xmlns:a16="http://schemas.microsoft.com/office/drawing/2014/main" id="{DB4480ED-0735-F2F6-D5D0-9ECBD8FE0A6A}"/>
                </a:ext>
              </a:extLst>
            </p:cNvPr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652;p70">
              <a:extLst>
                <a:ext uri="{FF2B5EF4-FFF2-40B4-BE49-F238E27FC236}">
                  <a16:creationId xmlns:a16="http://schemas.microsoft.com/office/drawing/2014/main" id="{F05844F1-9491-4E32-0C36-90F0A8EF76D2}"/>
                </a:ext>
              </a:extLst>
            </p:cNvPr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653;p70">
              <a:extLst>
                <a:ext uri="{FF2B5EF4-FFF2-40B4-BE49-F238E27FC236}">
                  <a16:creationId xmlns:a16="http://schemas.microsoft.com/office/drawing/2014/main" id="{DB18812D-9A33-CC6F-895B-A52B2D6E94BE}"/>
                </a:ext>
              </a:extLst>
            </p:cNvPr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654;p70">
              <a:extLst>
                <a:ext uri="{FF2B5EF4-FFF2-40B4-BE49-F238E27FC236}">
                  <a16:creationId xmlns:a16="http://schemas.microsoft.com/office/drawing/2014/main" id="{7A910B68-FEAD-4A8B-00ED-5CF8098B0986}"/>
                </a:ext>
              </a:extLst>
            </p:cNvPr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655;p70">
              <a:extLst>
                <a:ext uri="{FF2B5EF4-FFF2-40B4-BE49-F238E27FC236}">
                  <a16:creationId xmlns:a16="http://schemas.microsoft.com/office/drawing/2014/main" id="{CC9D8561-C190-934B-50B6-22E94FBAEDCA}"/>
                </a:ext>
              </a:extLst>
            </p:cNvPr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656;p70">
              <a:extLst>
                <a:ext uri="{FF2B5EF4-FFF2-40B4-BE49-F238E27FC236}">
                  <a16:creationId xmlns:a16="http://schemas.microsoft.com/office/drawing/2014/main" id="{8E2BCDE6-63C7-7830-34E5-2DAE107C2513}"/>
                </a:ext>
              </a:extLst>
            </p:cNvPr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657;p70">
              <a:extLst>
                <a:ext uri="{FF2B5EF4-FFF2-40B4-BE49-F238E27FC236}">
                  <a16:creationId xmlns:a16="http://schemas.microsoft.com/office/drawing/2014/main" id="{61E284B2-62EE-B404-A9C9-8A737D891F44}"/>
                </a:ext>
              </a:extLst>
            </p:cNvPr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658;p70">
              <a:extLst>
                <a:ext uri="{FF2B5EF4-FFF2-40B4-BE49-F238E27FC236}">
                  <a16:creationId xmlns:a16="http://schemas.microsoft.com/office/drawing/2014/main" id="{9DED6CFA-189C-5367-D0BA-0BFBD1CC1475}"/>
                </a:ext>
              </a:extLst>
            </p:cNvPr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659;p70">
              <a:extLst>
                <a:ext uri="{FF2B5EF4-FFF2-40B4-BE49-F238E27FC236}">
                  <a16:creationId xmlns:a16="http://schemas.microsoft.com/office/drawing/2014/main" id="{76B3D60E-6312-CECE-9DD0-B858569A2A8C}"/>
                </a:ext>
              </a:extLst>
            </p:cNvPr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660;p70">
              <a:extLst>
                <a:ext uri="{FF2B5EF4-FFF2-40B4-BE49-F238E27FC236}">
                  <a16:creationId xmlns:a16="http://schemas.microsoft.com/office/drawing/2014/main" id="{4C3AA9DE-64B8-31E9-36C6-07F23D4ED7BD}"/>
                </a:ext>
              </a:extLst>
            </p:cNvPr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661;p70">
              <a:extLst>
                <a:ext uri="{FF2B5EF4-FFF2-40B4-BE49-F238E27FC236}">
                  <a16:creationId xmlns:a16="http://schemas.microsoft.com/office/drawing/2014/main" id="{A9EF8B29-0B8C-BA57-0968-7AAF1216E5FB}"/>
                </a:ext>
              </a:extLst>
            </p:cNvPr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662;p70">
              <a:extLst>
                <a:ext uri="{FF2B5EF4-FFF2-40B4-BE49-F238E27FC236}">
                  <a16:creationId xmlns:a16="http://schemas.microsoft.com/office/drawing/2014/main" id="{0E7DD940-1992-CA73-5811-D7CEDE0F700F}"/>
                </a:ext>
              </a:extLst>
            </p:cNvPr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663;p70">
              <a:extLst>
                <a:ext uri="{FF2B5EF4-FFF2-40B4-BE49-F238E27FC236}">
                  <a16:creationId xmlns:a16="http://schemas.microsoft.com/office/drawing/2014/main" id="{8BB0B639-88B7-C4E5-822B-4F3D9A6AFBE8}"/>
                </a:ext>
              </a:extLst>
            </p:cNvPr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664;p70">
              <a:extLst>
                <a:ext uri="{FF2B5EF4-FFF2-40B4-BE49-F238E27FC236}">
                  <a16:creationId xmlns:a16="http://schemas.microsoft.com/office/drawing/2014/main" id="{EC46AF95-1830-2878-2C3C-E4903408FF3D}"/>
                </a:ext>
              </a:extLst>
            </p:cNvPr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665;p70">
              <a:extLst>
                <a:ext uri="{FF2B5EF4-FFF2-40B4-BE49-F238E27FC236}">
                  <a16:creationId xmlns:a16="http://schemas.microsoft.com/office/drawing/2014/main" id="{3B93914E-AE80-A773-CE66-BCD63051BEEA}"/>
                </a:ext>
              </a:extLst>
            </p:cNvPr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666;p70">
              <a:extLst>
                <a:ext uri="{FF2B5EF4-FFF2-40B4-BE49-F238E27FC236}">
                  <a16:creationId xmlns:a16="http://schemas.microsoft.com/office/drawing/2014/main" id="{060B649B-AB1B-6A56-60FF-5938FB8A7E11}"/>
                </a:ext>
              </a:extLst>
            </p:cNvPr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667;p70">
              <a:extLst>
                <a:ext uri="{FF2B5EF4-FFF2-40B4-BE49-F238E27FC236}">
                  <a16:creationId xmlns:a16="http://schemas.microsoft.com/office/drawing/2014/main" id="{EEFC2A79-807C-4FE8-2031-2EDA9C683E71}"/>
                </a:ext>
              </a:extLst>
            </p:cNvPr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668;p70">
              <a:extLst>
                <a:ext uri="{FF2B5EF4-FFF2-40B4-BE49-F238E27FC236}">
                  <a16:creationId xmlns:a16="http://schemas.microsoft.com/office/drawing/2014/main" id="{6A5A927D-1046-3F18-7871-010FC7747413}"/>
                </a:ext>
              </a:extLst>
            </p:cNvPr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669;p70">
              <a:extLst>
                <a:ext uri="{FF2B5EF4-FFF2-40B4-BE49-F238E27FC236}">
                  <a16:creationId xmlns:a16="http://schemas.microsoft.com/office/drawing/2014/main" id="{80736C09-6D07-FE1A-87C4-C1CB8197950F}"/>
                </a:ext>
              </a:extLst>
            </p:cNvPr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670;p70">
              <a:extLst>
                <a:ext uri="{FF2B5EF4-FFF2-40B4-BE49-F238E27FC236}">
                  <a16:creationId xmlns:a16="http://schemas.microsoft.com/office/drawing/2014/main" id="{08EE8064-A5FA-8A69-B8BC-4A19A8E0245F}"/>
                </a:ext>
              </a:extLst>
            </p:cNvPr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671;p70">
              <a:extLst>
                <a:ext uri="{FF2B5EF4-FFF2-40B4-BE49-F238E27FC236}">
                  <a16:creationId xmlns:a16="http://schemas.microsoft.com/office/drawing/2014/main" id="{5A45B266-2A24-666A-53CE-CB66837EDB34}"/>
                </a:ext>
              </a:extLst>
            </p:cNvPr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672;p70">
              <a:extLst>
                <a:ext uri="{FF2B5EF4-FFF2-40B4-BE49-F238E27FC236}">
                  <a16:creationId xmlns:a16="http://schemas.microsoft.com/office/drawing/2014/main" id="{DE291718-726B-3BF5-AE3F-273C770FB737}"/>
                </a:ext>
              </a:extLst>
            </p:cNvPr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673;p70">
              <a:extLst>
                <a:ext uri="{FF2B5EF4-FFF2-40B4-BE49-F238E27FC236}">
                  <a16:creationId xmlns:a16="http://schemas.microsoft.com/office/drawing/2014/main" id="{04BD0AFA-90BA-8ECE-8868-5F24222E6738}"/>
                </a:ext>
              </a:extLst>
            </p:cNvPr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674;p70">
              <a:extLst>
                <a:ext uri="{FF2B5EF4-FFF2-40B4-BE49-F238E27FC236}">
                  <a16:creationId xmlns:a16="http://schemas.microsoft.com/office/drawing/2014/main" id="{72517D98-AF39-40CD-8FEC-724CAF73328A}"/>
                </a:ext>
              </a:extLst>
            </p:cNvPr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675;p70">
              <a:extLst>
                <a:ext uri="{FF2B5EF4-FFF2-40B4-BE49-F238E27FC236}">
                  <a16:creationId xmlns:a16="http://schemas.microsoft.com/office/drawing/2014/main" id="{B15B93F0-2170-C513-CE8C-37405520E13F}"/>
                </a:ext>
              </a:extLst>
            </p:cNvPr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676;p70">
              <a:extLst>
                <a:ext uri="{FF2B5EF4-FFF2-40B4-BE49-F238E27FC236}">
                  <a16:creationId xmlns:a16="http://schemas.microsoft.com/office/drawing/2014/main" id="{6C49C4D9-3457-8303-32B3-1D16A05FE65E}"/>
                </a:ext>
              </a:extLst>
            </p:cNvPr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677;p70">
              <a:extLst>
                <a:ext uri="{FF2B5EF4-FFF2-40B4-BE49-F238E27FC236}">
                  <a16:creationId xmlns:a16="http://schemas.microsoft.com/office/drawing/2014/main" id="{A8D6B5D3-9A05-1FE2-862D-C7F99A7F9AC4}"/>
                </a:ext>
              </a:extLst>
            </p:cNvPr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678;p70">
              <a:extLst>
                <a:ext uri="{FF2B5EF4-FFF2-40B4-BE49-F238E27FC236}">
                  <a16:creationId xmlns:a16="http://schemas.microsoft.com/office/drawing/2014/main" id="{E7B36CCB-3ADE-263B-D420-66434C7CE2AE}"/>
                </a:ext>
              </a:extLst>
            </p:cNvPr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679;p70">
              <a:extLst>
                <a:ext uri="{FF2B5EF4-FFF2-40B4-BE49-F238E27FC236}">
                  <a16:creationId xmlns:a16="http://schemas.microsoft.com/office/drawing/2014/main" id="{C0ED66A8-F83E-FDE0-DBAC-91A3F8374D97}"/>
                </a:ext>
              </a:extLst>
            </p:cNvPr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680;p70">
              <a:extLst>
                <a:ext uri="{FF2B5EF4-FFF2-40B4-BE49-F238E27FC236}">
                  <a16:creationId xmlns:a16="http://schemas.microsoft.com/office/drawing/2014/main" id="{5E7DD822-D128-46AB-ED5F-5250FA1A23AF}"/>
                </a:ext>
              </a:extLst>
            </p:cNvPr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681;p70">
              <a:extLst>
                <a:ext uri="{FF2B5EF4-FFF2-40B4-BE49-F238E27FC236}">
                  <a16:creationId xmlns:a16="http://schemas.microsoft.com/office/drawing/2014/main" id="{5DAE7C68-B629-2C62-218A-07101AD1C1EA}"/>
                </a:ext>
              </a:extLst>
            </p:cNvPr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682;p70">
              <a:extLst>
                <a:ext uri="{FF2B5EF4-FFF2-40B4-BE49-F238E27FC236}">
                  <a16:creationId xmlns:a16="http://schemas.microsoft.com/office/drawing/2014/main" id="{59774440-232C-FFB1-77FE-5C065D308641}"/>
                </a:ext>
              </a:extLst>
            </p:cNvPr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683;p70">
              <a:extLst>
                <a:ext uri="{FF2B5EF4-FFF2-40B4-BE49-F238E27FC236}">
                  <a16:creationId xmlns:a16="http://schemas.microsoft.com/office/drawing/2014/main" id="{476073D9-D721-9795-3572-0BF8C3DDC195}"/>
                </a:ext>
              </a:extLst>
            </p:cNvPr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684;p70">
              <a:extLst>
                <a:ext uri="{FF2B5EF4-FFF2-40B4-BE49-F238E27FC236}">
                  <a16:creationId xmlns:a16="http://schemas.microsoft.com/office/drawing/2014/main" id="{0838E4A8-21A8-0B42-5434-29DD8964E185}"/>
                </a:ext>
              </a:extLst>
            </p:cNvPr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685;p70">
              <a:extLst>
                <a:ext uri="{FF2B5EF4-FFF2-40B4-BE49-F238E27FC236}">
                  <a16:creationId xmlns:a16="http://schemas.microsoft.com/office/drawing/2014/main" id="{61458144-10BF-EDAA-2915-ABCFAC31F4EE}"/>
                </a:ext>
              </a:extLst>
            </p:cNvPr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686;p70">
              <a:extLst>
                <a:ext uri="{FF2B5EF4-FFF2-40B4-BE49-F238E27FC236}">
                  <a16:creationId xmlns:a16="http://schemas.microsoft.com/office/drawing/2014/main" id="{6A7A5302-1207-FA66-FE9D-341945143921}"/>
                </a:ext>
              </a:extLst>
            </p:cNvPr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687;p70">
              <a:extLst>
                <a:ext uri="{FF2B5EF4-FFF2-40B4-BE49-F238E27FC236}">
                  <a16:creationId xmlns:a16="http://schemas.microsoft.com/office/drawing/2014/main" id="{49D1AB29-28EB-0252-2065-1F5CF67CE3B4}"/>
                </a:ext>
              </a:extLst>
            </p:cNvPr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688;p70">
              <a:extLst>
                <a:ext uri="{FF2B5EF4-FFF2-40B4-BE49-F238E27FC236}">
                  <a16:creationId xmlns:a16="http://schemas.microsoft.com/office/drawing/2014/main" id="{BA2860A8-74EC-1378-855A-32425AF43288}"/>
                </a:ext>
              </a:extLst>
            </p:cNvPr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689;p70">
              <a:extLst>
                <a:ext uri="{FF2B5EF4-FFF2-40B4-BE49-F238E27FC236}">
                  <a16:creationId xmlns:a16="http://schemas.microsoft.com/office/drawing/2014/main" id="{09CDC3C6-C963-CF53-3424-E8EE65E096BF}"/>
                </a:ext>
              </a:extLst>
            </p:cNvPr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690;p70">
              <a:extLst>
                <a:ext uri="{FF2B5EF4-FFF2-40B4-BE49-F238E27FC236}">
                  <a16:creationId xmlns:a16="http://schemas.microsoft.com/office/drawing/2014/main" id="{486B9925-B9C6-F20E-F511-E87CF464254C}"/>
                </a:ext>
              </a:extLst>
            </p:cNvPr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691;p70">
              <a:extLst>
                <a:ext uri="{FF2B5EF4-FFF2-40B4-BE49-F238E27FC236}">
                  <a16:creationId xmlns:a16="http://schemas.microsoft.com/office/drawing/2014/main" id="{C1555B06-749B-A4F0-678E-F28CE9167D42}"/>
                </a:ext>
              </a:extLst>
            </p:cNvPr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692;p70">
              <a:extLst>
                <a:ext uri="{FF2B5EF4-FFF2-40B4-BE49-F238E27FC236}">
                  <a16:creationId xmlns:a16="http://schemas.microsoft.com/office/drawing/2014/main" id="{C1DF37FC-28CE-F96B-1186-5A1FA6D65EEB}"/>
                </a:ext>
              </a:extLst>
            </p:cNvPr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693;p70">
              <a:extLst>
                <a:ext uri="{FF2B5EF4-FFF2-40B4-BE49-F238E27FC236}">
                  <a16:creationId xmlns:a16="http://schemas.microsoft.com/office/drawing/2014/main" id="{17329EE6-12C1-68FE-AFEB-F3DE063831EF}"/>
                </a:ext>
              </a:extLst>
            </p:cNvPr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694;p70">
              <a:extLst>
                <a:ext uri="{FF2B5EF4-FFF2-40B4-BE49-F238E27FC236}">
                  <a16:creationId xmlns:a16="http://schemas.microsoft.com/office/drawing/2014/main" id="{EC7819DF-2316-2D77-4A44-346D3D3D245D}"/>
                </a:ext>
              </a:extLst>
            </p:cNvPr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695;p70">
              <a:extLst>
                <a:ext uri="{FF2B5EF4-FFF2-40B4-BE49-F238E27FC236}">
                  <a16:creationId xmlns:a16="http://schemas.microsoft.com/office/drawing/2014/main" id="{09B9FFDE-7DC7-B2EF-27A5-4A4D537F2894}"/>
                </a:ext>
              </a:extLst>
            </p:cNvPr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696;p70">
              <a:extLst>
                <a:ext uri="{FF2B5EF4-FFF2-40B4-BE49-F238E27FC236}">
                  <a16:creationId xmlns:a16="http://schemas.microsoft.com/office/drawing/2014/main" id="{86139F1D-E05D-0455-37EA-CEA9683D27B7}"/>
                </a:ext>
              </a:extLst>
            </p:cNvPr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697;p70">
              <a:extLst>
                <a:ext uri="{FF2B5EF4-FFF2-40B4-BE49-F238E27FC236}">
                  <a16:creationId xmlns:a16="http://schemas.microsoft.com/office/drawing/2014/main" id="{C2B00A09-3BBA-C81F-3C66-067AD62B0AC9}"/>
                </a:ext>
              </a:extLst>
            </p:cNvPr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698;p70">
              <a:extLst>
                <a:ext uri="{FF2B5EF4-FFF2-40B4-BE49-F238E27FC236}">
                  <a16:creationId xmlns:a16="http://schemas.microsoft.com/office/drawing/2014/main" id="{243AEC61-5600-27E0-4172-85ED0BBE399C}"/>
                </a:ext>
              </a:extLst>
            </p:cNvPr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699;p70">
              <a:extLst>
                <a:ext uri="{FF2B5EF4-FFF2-40B4-BE49-F238E27FC236}">
                  <a16:creationId xmlns:a16="http://schemas.microsoft.com/office/drawing/2014/main" id="{3FB07306-E73E-0463-B67A-F2437DF8E399}"/>
                </a:ext>
              </a:extLst>
            </p:cNvPr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700;p70">
              <a:extLst>
                <a:ext uri="{FF2B5EF4-FFF2-40B4-BE49-F238E27FC236}">
                  <a16:creationId xmlns:a16="http://schemas.microsoft.com/office/drawing/2014/main" id="{2584A88C-8A4B-DBA7-8200-7AD4F6958FE2}"/>
                </a:ext>
              </a:extLst>
            </p:cNvPr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01;p70">
              <a:extLst>
                <a:ext uri="{FF2B5EF4-FFF2-40B4-BE49-F238E27FC236}">
                  <a16:creationId xmlns:a16="http://schemas.microsoft.com/office/drawing/2014/main" id="{BEF24CEC-C5BE-F3E8-1F61-A27213E916F3}"/>
                </a:ext>
              </a:extLst>
            </p:cNvPr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702;p70">
              <a:extLst>
                <a:ext uri="{FF2B5EF4-FFF2-40B4-BE49-F238E27FC236}">
                  <a16:creationId xmlns:a16="http://schemas.microsoft.com/office/drawing/2014/main" id="{4A9C3AB5-72AE-D06C-0A5A-6AAB0AED440A}"/>
                </a:ext>
              </a:extLst>
            </p:cNvPr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703;p70">
              <a:extLst>
                <a:ext uri="{FF2B5EF4-FFF2-40B4-BE49-F238E27FC236}">
                  <a16:creationId xmlns:a16="http://schemas.microsoft.com/office/drawing/2014/main" id="{0EC142A0-4115-26AA-07E0-3B5D569C55D4}"/>
                </a:ext>
              </a:extLst>
            </p:cNvPr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704;p70">
              <a:extLst>
                <a:ext uri="{FF2B5EF4-FFF2-40B4-BE49-F238E27FC236}">
                  <a16:creationId xmlns:a16="http://schemas.microsoft.com/office/drawing/2014/main" id="{5C41D0F4-6403-B625-133D-6846D58B9B24}"/>
                </a:ext>
              </a:extLst>
            </p:cNvPr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705;p70">
              <a:extLst>
                <a:ext uri="{FF2B5EF4-FFF2-40B4-BE49-F238E27FC236}">
                  <a16:creationId xmlns:a16="http://schemas.microsoft.com/office/drawing/2014/main" id="{50391AB6-1753-201E-2B0F-FA97C062ED6E}"/>
                </a:ext>
              </a:extLst>
            </p:cNvPr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706;p70">
              <a:extLst>
                <a:ext uri="{FF2B5EF4-FFF2-40B4-BE49-F238E27FC236}">
                  <a16:creationId xmlns:a16="http://schemas.microsoft.com/office/drawing/2014/main" id="{3AAE3696-31F6-C7CF-BA8C-3A1FA6A3C8E4}"/>
                </a:ext>
              </a:extLst>
            </p:cNvPr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707;p70">
              <a:extLst>
                <a:ext uri="{FF2B5EF4-FFF2-40B4-BE49-F238E27FC236}">
                  <a16:creationId xmlns:a16="http://schemas.microsoft.com/office/drawing/2014/main" id="{86FC8318-0276-C021-6171-CCF7A76B5977}"/>
                </a:ext>
              </a:extLst>
            </p:cNvPr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708;p70">
              <a:extLst>
                <a:ext uri="{FF2B5EF4-FFF2-40B4-BE49-F238E27FC236}">
                  <a16:creationId xmlns:a16="http://schemas.microsoft.com/office/drawing/2014/main" id="{4BBF8A3A-D2F8-4946-E9FF-E7392FAD8E8D}"/>
                </a:ext>
              </a:extLst>
            </p:cNvPr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709;p70">
              <a:extLst>
                <a:ext uri="{FF2B5EF4-FFF2-40B4-BE49-F238E27FC236}">
                  <a16:creationId xmlns:a16="http://schemas.microsoft.com/office/drawing/2014/main" id="{B4B1C3BE-4EB1-DD38-EEC5-61CEB89358A5}"/>
                </a:ext>
              </a:extLst>
            </p:cNvPr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710;p70">
              <a:extLst>
                <a:ext uri="{FF2B5EF4-FFF2-40B4-BE49-F238E27FC236}">
                  <a16:creationId xmlns:a16="http://schemas.microsoft.com/office/drawing/2014/main" id="{3DD2196F-E16E-5A5C-8D78-31C5D1793A05}"/>
                </a:ext>
              </a:extLst>
            </p:cNvPr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711;p70">
              <a:extLst>
                <a:ext uri="{FF2B5EF4-FFF2-40B4-BE49-F238E27FC236}">
                  <a16:creationId xmlns:a16="http://schemas.microsoft.com/office/drawing/2014/main" id="{C3856C42-71F5-C0D3-C623-260F98DBD67C}"/>
                </a:ext>
              </a:extLst>
            </p:cNvPr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712;p70">
              <a:extLst>
                <a:ext uri="{FF2B5EF4-FFF2-40B4-BE49-F238E27FC236}">
                  <a16:creationId xmlns:a16="http://schemas.microsoft.com/office/drawing/2014/main" id="{F511570F-8703-F1BC-71BE-BFF7323E73E5}"/>
                </a:ext>
              </a:extLst>
            </p:cNvPr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713;p70">
              <a:extLst>
                <a:ext uri="{FF2B5EF4-FFF2-40B4-BE49-F238E27FC236}">
                  <a16:creationId xmlns:a16="http://schemas.microsoft.com/office/drawing/2014/main" id="{34A408DE-0DC2-C9F9-EA0B-17F1A1AD2311}"/>
                </a:ext>
              </a:extLst>
            </p:cNvPr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714;p70">
              <a:extLst>
                <a:ext uri="{FF2B5EF4-FFF2-40B4-BE49-F238E27FC236}">
                  <a16:creationId xmlns:a16="http://schemas.microsoft.com/office/drawing/2014/main" id="{9B50BD41-E3C4-8A60-0FC0-08EFF86220D5}"/>
                </a:ext>
              </a:extLst>
            </p:cNvPr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715;p70">
              <a:extLst>
                <a:ext uri="{FF2B5EF4-FFF2-40B4-BE49-F238E27FC236}">
                  <a16:creationId xmlns:a16="http://schemas.microsoft.com/office/drawing/2014/main" id="{763B935F-D2CA-49B8-54C9-B668C9E80B58}"/>
                </a:ext>
              </a:extLst>
            </p:cNvPr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716;p70">
              <a:extLst>
                <a:ext uri="{FF2B5EF4-FFF2-40B4-BE49-F238E27FC236}">
                  <a16:creationId xmlns:a16="http://schemas.microsoft.com/office/drawing/2014/main" id="{CD2558E6-0104-0B23-BC0E-BAA71A6D0893}"/>
                </a:ext>
              </a:extLst>
            </p:cNvPr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717;p70">
              <a:extLst>
                <a:ext uri="{FF2B5EF4-FFF2-40B4-BE49-F238E27FC236}">
                  <a16:creationId xmlns:a16="http://schemas.microsoft.com/office/drawing/2014/main" id="{C2E3B161-B1B3-AB54-D7E3-57BFD075783F}"/>
                </a:ext>
              </a:extLst>
            </p:cNvPr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718;p70">
              <a:extLst>
                <a:ext uri="{FF2B5EF4-FFF2-40B4-BE49-F238E27FC236}">
                  <a16:creationId xmlns:a16="http://schemas.microsoft.com/office/drawing/2014/main" id="{941AF024-419D-00AB-9A96-5BF8453D36FE}"/>
                </a:ext>
              </a:extLst>
            </p:cNvPr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719;p70">
              <a:extLst>
                <a:ext uri="{FF2B5EF4-FFF2-40B4-BE49-F238E27FC236}">
                  <a16:creationId xmlns:a16="http://schemas.microsoft.com/office/drawing/2014/main" id="{1DFE5A2D-6BB1-CBCF-5478-B944492A4114}"/>
                </a:ext>
              </a:extLst>
            </p:cNvPr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720;p70">
              <a:extLst>
                <a:ext uri="{FF2B5EF4-FFF2-40B4-BE49-F238E27FC236}">
                  <a16:creationId xmlns:a16="http://schemas.microsoft.com/office/drawing/2014/main" id="{7D52AE16-C0CB-C5C5-2E3D-12EA2D2F8716}"/>
                </a:ext>
              </a:extLst>
            </p:cNvPr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721;p70">
              <a:extLst>
                <a:ext uri="{FF2B5EF4-FFF2-40B4-BE49-F238E27FC236}">
                  <a16:creationId xmlns:a16="http://schemas.microsoft.com/office/drawing/2014/main" id="{E20D85D7-02B1-FB5C-3A9C-310F869B1205}"/>
                </a:ext>
              </a:extLst>
            </p:cNvPr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722;p70">
              <a:extLst>
                <a:ext uri="{FF2B5EF4-FFF2-40B4-BE49-F238E27FC236}">
                  <a16:creationId xmlns:a16="http://schemas.microsoft.com/office/drawing/2014/main" id="{2BAA7CFA-57F4-CA43-BF6F-D97821F62870}"/>
                </a:ext>
              </a:extLst>
            </p:cNvPr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723;p70">
              <a:extLst>
                <a:ext uri="{FF2B5EF4-FFF2-40B4-BE49-F238E27FC236}">
                  <a16:creationId xmlns:a16="http://schemas.microsoft.com/office/drawing/2014/main" id="{A1720351-8029-5FAD-14B8-AF6B2779F22F}"/>
                </a:ext>
              </a:extLst>
            </p:cNvPr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724;p70">
              <a:extLst>
                <a:ext uri="{FF2B5EF4-FFF2-40B4-BE49-F238E27FC236}">
                  <a16:creationId xmlns:a16="http://schemas.microsoft.com/office/drawing/2014/main" id="{00616FA7-AFAE-E126-CFAA-A7362AF8639F}"/>
                </a:ext>
              </a:extLst>
            </p:cNvPr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725;p70">
              <a:extLst>
                <a:ext uri="{FF2B5EF4-FFF2-40B4-BE49-F238E27FC236}">
                  <a16:creationId xmlns:a16="http://schemas.microsoft.com/office/drawing/2014/main" id="{53E40E1F-17B1-0C0F-B4C4-D001C0AA2847}"/>
                </a:ext>
              </a:extLst>
            </p:cNvPr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726;p70">
              <a:extLst>
                <a:ext uri="{FF2B5EF4-FFF2-40B4-BE49-F238E27FC236}">
                  <a16:creationId xmlns:a16="http://schemas.microsoft.com/office/drawing/2014/main" id="{8F10501C-6500-C4EC-2B41-43637DC5AB88}"/>
                </a:ext>
              </a:extLst>
            </p:cNvPr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727;p70">
              <a:extLst>
                <a:ext uri="{FF2B5EF4-FFF2-40B4-BE49-F238E27FC236}">
                  <a16:creationId xmlns:a16="http://schemas.microsoft.com/office/drawing/2014/main" id="{15150C7F-2FCB-1AF3-C694-397EB9D71383}"/>
                </a:ext>
              </a:extLst>
            </p:cNvPr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728;p70">
              <a:extLst>
                <a:ext uri="{FF2B5EF4-FFF2-40B4-BE49-F238E27FC236}">
                  <a16:creationId xmlns:a16="http://schemas.microsoft.com/office/drawing/2014/main" id="{4F12F79B-8883-6C3B-BC74-BFCB54D14290}"/>
                </a:ext>
              </a:extLst>
            </p:cNvPr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729;p70">
              <a:extLst>
                <a:ext uri="{FF2B5EF4-FFF2-40B4-BE49-F238E27FC236}">
                  <a16:creationId xmlns:a16="http://schemas.microsoft.com/office/drawing/2014/main" id="{B3E6C5F6-7074-2E8C-D769-237BA4A10E77}"/>
                </a:ext>
              </a:extLst>
            </p:cNvPr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730;p70">
              <a:extLst>
                <a:ext uri="{FF2B5EF4-FFF2-40B4-BE49-F238E27FC236}">
                  <a16:creationId xmlns:a16="http://schemas.microsoft.com/office/drawing/2014/main" id="{A0ED8880-1512-AEA8-51B5-F7D6A5D474CE}"/>
                </a:ext>
              </a:extLst>
            </p:cNvPr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731;p70">
              <a:extLst>
                <a:ext uri="{FF2B5EF4-FFF2-40B4-BE49-F238E27FC236}">
                  <a16:creationId xmlns:a16="http://schemas.microsoft.com/office/drawing/2014/main" id="{F5D227AC-70B9-5DA2-D752-FC296E208707}"/>
                </a:ext>
              </a:extLst>
            </p:cNvPr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732;p70">
              <a:extLst>
                <a:ext uri="{FF2B5EF4-FFF2-40B4-BE49-F238E27FC236}">
                  <a16:creationId xmlns:a16="http://schemas.microsoft.com/office/drawing/2014/main" id="{3275CD6C-F264-2F63-B1CA-82CEAA3D85F4}"/>
                </a:ext>
              </a:extLst>
            </p:cNvPr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733;p70">
              <a:extLst>
                <a:ext uri="{FF2B5EF4-FFF2-40B4-BE49-F238E27FC236}">
                  <a16:creationId xmlns:a16="http://schemas.microsoft.com/office/drawing/2014/main" id="{EDFDBD29-26B0-78E0-C17E-2430DD30A347}"/>
                </a:ext>
              </a:extLst>
            </p:cNvPr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734;p70">
              <a:extLst>
                <a:ext uri="{FF2B5EF4-FFF2-40B4-BE49-F238E27FC236}">
                  <a16:creationId xmlns:a16="http://schemas.microsoft.com/office/drawing/2014/main" id="{30360963-40CD-2734-CECB-D70B209BDEA3}"/>
                </a:ext>
              </a:extLst>
            </p:cNvPr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735;p70">
              <a:extLst>
                <a:ext uri="{FF2B5EF4-FFF2-40B4-BE49-F238E27FC236}">
                  <a16:creationId xmlns:a16="http://schemas.microsoft.com/office/drawing/2014/main" id="{09F1B449-B3FF-5B09-00E7-0D57D7528291}"/>
                </a:ext>
              </a:extLst>
            </p:cNvPr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736;p70">
              <a:extLst>
                <a:ext uri="{FF2B5EF4-FFF2-40B4-BE49-F238E27FC236}">
                  <a16:creationId xmlns:a16="http://schemas.microsoft.com/office/drawing/2014/main" id="{EDE75D2A-4C26-6990-11DA-B1FAC3D35C27}"/>
                </a:ext>
              </a:extLst>
            </p:cNvPr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737;p70">
              <a:extLst>
                <a:ext uri="{FF2B5EF4-FFF2-40B4-BE49-F238E27FC236}">
                  <a16:creationId xmlns:a16="http://schemas.microsoft.com/office/drawing/2014/main" id="{12326B77-77C9-E280-30B7-9FA78894E4BE}"/>
                </a:ext>
              </a:extLst>
            </p:cNvPr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738;p70">
              <a:extLst>
                <a:ext uri="{FF2B5EF4-FFF2-40B4-BE49-F238E27FC236}">
                  <a16:creationId xmlns:a16="http://schemas.microsoft.com/office/drawing/2014/main" id="{718E6EE8-4115-245C-2DB1-3482C1EA6CE8}"/>
                </a:ext>
              </a:extLst>
            </p:cNvPr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739;p70">
              <a:extLst>
                <a:ext uri="{FF2B5EF4-FFF2-40B4-BE49-F238E27FC236}">
                  <a16:creationId xmlns:a16="http://schemas.microsoft.com/office/drawing/2014/main" id="{622E4530-6396-7270-6ED6-AFB9C42C72AE}"/>
                </a:ext>
              </a:extLst>
            </p:cNvPr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740;p70">
              <a:extLst>
                <a:ext uri="{FF2B5EF4-FFF2-40B4-BE49-F238E27FC236}">
                  <a16:creationId xmlns:a16="http://schemas.microsoft.com/office/drawing/2014/main" id="{D93E9467-42F2-C009-CEBA-6237D4EE0DE3}"/>
                </a:ext>
              </a:extLst>
            </p:cNvPr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741;p70">
              <a:extLst>
                <a:ext uri="{FF2B5EF4-FFF2-40B4-BE49-F238E27FC236}">
                  <a16:creationId xmlns:a16="http://schemas.microsoft.com/office/drawing/2014/main" id="{B02BA251-AA0E-1D61-600D-04846F35F2C6}"/>
                </a:ext>
              </a:extLst>
            </p:cNvPr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742;p70">
              <a:extLst>
                <a:ext uri="{FF2B5EF4-FFF2-40B4-BE49-F238E27FC236}">
                  <a16:creationId xmlns:a16="http://schemas.microsoft.com/office/drawing/2014/main" id="{FECB7145-42AF-DC9C-9FF6-02FAFA6BC7AC}"/>
                </a:ext>
              </a:extLst>
            </p:cNvPr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743;p70">
              <a:extLst>
                <a:ext uri="{FF2B5EF4-FFF2-40B4-BE49-F238E27FC236}">
                  <a16:creationId xmlns:a16="http://schemas.microsoft.com/office/drawing/2014/main" id="{5DF71872-6AEA-1648-542C-4AC6067F989F}"/>
                </a:ext>
              </a:extLst>
            </p:cNvPr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744;p70">
              <a:extLst>
                <a:ext uri="{FF2B5EF4-FFF2-40B4-BE49-F238E27FC236}">
                  <a16:creationId xmlns:a16="http://schemas.microsoft.com/office/drawing/2014/main" id="{00B2668F-8BD5-4032-90D2-238410FFEA46}"/>
                </a:ext>
              </a:extLst>
            </p:cNvPr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745;p70">
              <a:extLst>
                <a:ext uri="{FF2B5EF4-FFF2-40B4-BE49-F238E27FC236}">
                  <a16:creationId xmlns:a16="http://schemas.microsoft.com/office/drawing/2014/main" id="{6A21013A-A1EF-E5E8-BD7E-F856189484F0}"/>
                </a:ext>
              </a:extLst>
            </p:cNvPr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746;p70">
              <a:extLst>
                <a:ext uri="{FF2B5EF4-FFF2-40B4-BE49-F238E27FC236}">
                  <a16:creationId xmlns:a16="http://schemas.microsoft.com/office/drawing/2014/main" id="{FAE5011C-B85C-D13F-6FC3-17195D3708E5}"/>
                </a:ext>
              </a:extLst>
            </p:cNvPr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747;p70">
              <a:extLst>
                <a:ext uri="{FF2B5EF4-FFF2-40B4-BE49-F238E27FC236}">
                  <a16:creationId xmlns:a16="http://schemas.microsoft.com/office/drawing/2014/main" id="{F0E49F98-43E7-5018-C94C-B3C7B429F1B9}"/>
                </a:ext>
              </a:extLst>
            </p:cNvPr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748;p70">
              <a:extLst>
                <a:ext uri="{FF2B5EF4-FFF2-40B4-BE49-F238E27FC236}">
                  <a16:creationId xmlns:a16="http://schemas.microsoft.com/office/drawing/2014/main" id="{56E4361D-BAB1-09E6-FE56-E3ACFC25C049}"/>
                </a:ext>
              </a:extLst>
            </p:cNvPr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749;p70">
              <a:extLst>
                <a:ext uri="{FF2B5EF4-FFF2-40B4-BE49-F238E27FC236}">
                  <a16:creationId xmlns:a16="http://schemas.microsoft.com/office/drawing/2014/main" id="{4B6DD825-E439-13B8-BAB9-B48C71B5C17B}"/>
                </a:ext>
              </a:extLst>
            </p:cNvPr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750;p70">
              <a:extLst>
                <a:ext uri="{FF2B5EF4-FFF2-40B4-BE49-F238E27FC236}">
                  <a16:creationId xmlns:a16="http://schemas.microsoft.com/office/drawing/2014/main" id="{9FB3B07E-BC10-8FD2-3B4B-A2E9F12E93BB}"/>
                </a:ext>
              </a:extLst>
            </p:cNvPr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751;p70">
              <a:extLst>
                <a:ext uri="{FF2B5EF4-FFF2-40B4-BE49-F238E27FC236}">
                  <a16:creationId xmlns:a16="http://schemas.microsoft.com/office/drawing/2014/main" id="{4AE4E0C4-40EB-95A5-A2A2-0CFA3F79A3CD}"/>
                </a:ext>
              </a:extLst>
            </p:cNvPr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752;p70">
              <a:extLst>
                <a:ext uri="{FF2B5EF4-FFF2-40B4-BE49-F238E27FC236}">
                  <a16:creationId xmlns:a16="http://schemas.microsoft.com/office/drawing/2014/main" id="{3FDA99FF-AAC8-BC20-5806-C2EDA32D29F5}"/>
                </a:ext>
              </a:extLst>
            </p:cNvPr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753;p70">
              <a:extLst>
                <a:ext uri="{FF2B5EF4-FFF2-40B4-BE49-F238E27FC236}">
                  <a16:creationId xmlns:a16="http://schemas.microsoft.com/office/drawing/2014/main" id="{256F61A5-2CE1-B97F-22E6-EA2180B296D6}"/>
                </a:ext>
              </a:extLst>
            </p:cNvPr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754;p70">
              <a:extLst>
                <a:ext uri="{FF2B5EF4-FFF2-40B4-BE49-F238E27FC236}">
                  <a16:creationId xmlns:a16="http://schemas.microsoft.com/office/drawing/2014/main" id="{506FFB25-2A6E-C274-F501-B8275BC82332}"/>
                </a:ext>
              </a:extLst>
            </p:cNvPr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755;p70">
              <a:extLst>
                <a:ext uri="{FF2B5EF4-FFF2-40B4-BE49-F238E27FC236}">
                  <a16:creationId xmlns:a16="http://schemas.microsoft.com/office/drawing/2014/main" id="{EE0C14A1-D252-C913-3206-84D23E675EA6}"/>
                </a:ext>
              </a:extLst>
            </p:cNvPr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756;p70">
              <a:extLst>
                <a:ext uri="{FF2B5EF4-FFF2-40B4-BE49-F238E27FC236}">
                  <a16:creationId xmlns:a16="http://schemas.microsoft.com/office/drawing/2014/main" id="{56005712-6F57-8954-444D-1D3E3CB3B46C}"/>
                </a:ext>
              </a:extLst>
            </p:cNvPr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757;p70">
              <a:extLst>
                <a:ext uri="{FF2B5EF4-FFF2-40B4-BE49-F238E27FC236}">
                  <a16:creationId xmlns:a16="http://schemas.microsoft.com/office/drawing/2014/main" id="{10452DA0-22F9-3865-ED3A-6D9B75BAFA5E}"/>
                </a:ext>
              </a:extLst>
            </p:cNvPr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758;p70">
              <a:extLst>
                <a:ext uri="{FF2B5EF4-FFF2-40B4-BE49-F238E27FC236}">
                  <a16:creationId xmlns:a16="http://schemas.microsoft.com/office/drawing/2014/main" id="{2A9975CC-7733-966B-7BF0-362D14514537}"/>
                </a:ext>
              </a:extLst>
            </p:cNvPr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759;p70">
              <a:extLst>
                <a:ext uri="{FF2B5EF4-FFF2-40B4-BE49-F238E27FC236}">
                  <a16:creationId xmlns:a16="http://schemas.microsoft.com/office/drawing/2014/main" id="{3D4DCB9B-D605-0066-B75D-8022B0D2B77E}"/>
                </a:ext>
              </a:extLst>
            </p:cNvPr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760;p70">
              <a:extLst>
                <a:ext uri="{FF2B5EF4-FFF2-40B4-BE49-F238E27FC236}">
                  <a16:creationId xmlns:a16="http://schemas.microsoft.com/office/drawing/2014/main" id="{6E8C311A-0D77-D281-CD33-5489C4D2BE2C}"/>
                </a:ext>
              </a:extLst>
            </p:cNvPr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761;p70">
              <a:extLst>
                <a:ext uri="{FF2B5EF4-FFF2-40B4-BE49-F238E27FC236}">
                  <a16:creationId xmlns:a16="http://schemas.microsoft.com/office/drawing/2014/main" id="{09C04B51-B1C7-F368-655A-C2860E04C209}"/>
                </a:ext>
              </a:extLst>
            </p:cNvPr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762;p70">
              <a:extLst>
                <a:ext uri="{FF2B5EF4-FFF2-40B4-BE49-F238E27FC236}">
                  <a16:creationId xmlns:a16="http://schemas.microsoft.com/office/drawing/2014/main" id="{D8FE2587-7A00-EB25-A328-B208E0783080}"/>
                </a:ext>
              </a:extLst>
            </p:cNvPr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763;p70">
              <a:extLst>
                <a:ext uri="{FF2B5EF4-FFF2-40B4-BE49-F238E27FC236}">
                  <a16:creationId xmlns:a16="http://schemas.microsoft.com/office/drawing/2014/main" id="{0846E6A9-DF68-8E6E-4037-5245E5F7276A}"/>
                </a:ext>
              </a:extLst>
            </p:cNvPr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764;p70">
              <a:extLst>
                <a:ext uri="{FF2B5EF4-FFF2-40B4-BE49-F238E27FC236}">
                  <a16:creationId xmlns:a16="http://schemas.microsoft.com/office/drawing/2014/main" id="{11FDB3AB-44DF-4021-D655-E5F559E0FAFB}"/>
                </a:ext>
              </a:extLst>
            </p:cNvPr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765;p70">
              <a:extLst>
                <a:ext uri="{FF2B5EF4-FFF2-40B4-BE49-F238E27FC236}">
                  <a16:creationId xmlns:a16="http://schemas.microsoft.com/office/drawing/2014/main" id="{745AF035-209B-8463-6C69-62468DC50769}"/>
                </a:ext>
              </a:extLst>
            </p:cNvPr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766;p70">
              <a:extLst>
                <a:ext uri="{FF2B5EF4-FFF2-40B4-BE49-F238E27FC236}">
                  <a16:creationId xmlns:a16="http://schemas.microsoft.com/office/drawing/2014/main" id="{E8AE6EDC-D35B-139C-916F-8F077F35A5DB}"/>
                </a:ext>
              </a:extLst>
            </p:cNvPr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767;p70">
              <a:extLst>
                <a:ext uri="{FF2B5EF4-FFF2-40B4-BE49-F238E27FC236}">
                  <a16:creationId xmlns:a16="http://schemas.microsoft.com/office/drawing/2014/main" id="{417DF6AB-4F48-02D3-F473-499216750BD1}"/>
                </a:ext>
              </a:extLst>
            </p:cNvPr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768;p70">
              <a:extLst>
                <a:ext uri="{FF2B5EF4-FFF2-40B4-BE49-F238E27FC236}">
                  <a16:creationId xmlns:a16="http://schemas.microsoft.com/office/drawing/2014/main" id="{5935E31E-C693-8444-9357-0437E6AB09E6}"/>
                </a:ext>
              </a:extLst>
            </p:cNvPr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769;p70">
              <a:extLst>
                <a:ext uri="{FF2B5EF4-FFF2-40B4-BE49-F238E27FC236}">
                  <a16:creationId xmlns:a16="http://schemas.microsoft.com/office/drawing/2014/main" id="{E5E768A5-2B8E-80DD-7234-6DDF5F68AD15}"/>
                </a:ext>
              </a:extLst>
            </p:cNvPr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770;p70">
              <a:extLst>
                <a:ext uri="{FF2B5EF4-FFF2-40B4-BE49-F238E27FC236}">
                  <a16:creationId xmlns:a16="http://schemas.microsoft.com/office/drawing/2014/main" id="{8CE8779E-9500-9621-7CD6-A367D246372A}"/>
                </a:ext>
              </a:extLst>
            </p:cNvPr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771;p70">
              <a:extLst>
                <a:ext uri="{FF2B5EF4-FFF2-40B4-BE49-F238E27FC236}">
                  <a16:creationId xmlns:a16="http://schemas.microsoft.com/office/drawing/2014/main" id="{CD2F1229-6D11-705E-099D-BFEF64020E29}"/>
                </a:ext>
              </a:extLst>
            </p:cNvPr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772;p70">
              <a:extLst>
                <a:ext uri="{FF2B5EF4-FFF2-40B4-BE49-F238E27FC236}">
                  <a16:creationId xmlns:a16="http://schemas.microsoft.com/office/drawing/2014/main" id="{DE1B065A-DC1F-42F2-2610-56CC5C533B3D}"/>
                </a:ext>
              </a:extLst>
            </p:cNvPr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773;p70">
              <a:extLst>
                <a:ext uri="{FF2B5EF4-FFF2-40B4-BE49-F238E27FC236}">
                  <a16:creationId xmlns:a16="http://schemas.microsoft.com/office/drawing/2014/main" id="{900EBD33-9743-54F1-E0B6-5E5DED17751E}"/>
                </a:ext>
              </a:extLst>
            </p:cNvPr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774;p70">
              <a:extLst>
                <a:ext uri="{FF2B5EF4-FFF2-40B4-BE49-F238E27FC236}">
                  <a16:creationId xmlns:a16="http://schemas.microsoft.com/office/drawing/2014/main" id="{2ABB0FBD-A255-9A1C-0D50-CCE266118DC1}"/>
                </a:ext>
              </a:extLst>
            </p:cNvPr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775;p70">
              <a:extLst>
                <a:ext uri="{FF2B5EF4-FFF2-40B4-BE49-F238E27FC236}">
                  <a16:creationId xmlns:a16="http://schemas.microsoft.com/office/drawing/2014/main" id="{76C75429-58FC-9CE3-6640-990232F85EDB}"/>
                </a:ext>
              </a:extLst>
            </p:cNvPr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776;p70">
              <a:extLst>
                <a:ext uri="{FF2B5EF4-FFF2-40B4-BE49-F238E27FC236}">
                  <a16:creationId xmlns:a16="http://schemas.microsoft.com/office/drawing/2014/main" id="{E2533040-F0FA-A918-FF0C-81C4B6C17607}"/>
                </a:ext>
              </a:extLst>
            </p:cNvPr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777;p70">
              <a:extLst>
                <a:ext uri="{FF2B5EF4-FFF2-40B4-BE49-F238E27FC236}">
                  <a16:creationId xmlns:a16="http://schemas.microsoft.com/office/drawing/2014/main" id="{71879C68-D436-0AAE-1BD1-9F79F5C6F599}"/>
                </a:ext>
              </a:extLst>
            </p:cNvPr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778;p70">
              <a:extLst>
                <a:ext uri="{FF2B5EF4-FFF2-40B4-BE49-F238E27FC236}">
                  <a16:creationId xmlns:a16="http://schemas.microsoft.com/office/drawing/2014/main" id="{E7283387-3A19-381C-2314-5E12915D151D}"/>
                </a:ext>
              </a:extLst>
            </p:cNvPr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779;p70">
              <a:extLst>
                <a:ext uri="{FF2B5EF4-FFF2-40B4-BE49-F238E27FC236}">
                  <a16:creationId xmlns:a16="http://schemas.microsoft.com/office/drawing/2014/main" id="{61367BFB-307B-3AF9-83A2-233A1A6F4407}"/>
                </a:ext>
              </a:extLst>
            </p:cNvPr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780;p70">
              <a:extLst>
                <a:ext uri="{FF2B5EF4-FFF2-40B4-BE49-F238E27FC236}">
                  <a16:creationId xmlns:a16="http://schemas.microsoft.com/office/drawing/2014/main" id="{DE1DF5CB-BBC1-5E0B-A58B-0563564D0EE5}"/>
                </a:ext>
              </a:extLst>
            </p:cNvPr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781;p70">
              <a:extLst>
                <a:ext uri="{FF2B5EF4-FFF2-40B4-BE49-F238E27FC236}">
                  <a16:creationId xmlns:a16="http://schemas.microsoft.com/office/drawing/2014/main" id="{ADFC18F1-1C3D-06B3-C753-88A818CA9DAD}"/>
                </a:ext>
              </a:extLst>
            </p:cNvPr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782;p70">
              <a:extLst>
                <a:ext uri="{FF2B5EF4-FFF2-40B4-BE49-F238E27FC236}">
                  <a16:creationId xmlns:a16="http://schemas.microsoft.com/office/drawing/2014/main" id="{D9EC6F59-6CCD-A691-476D-DA82AE228122}"/>
                </a:ext>
              </a:extLst>
            </p:cNvPr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783;p70">
              <a:extLst>
                <a:ext uri="{FF2B5EF4-FFF2-40B4-BE49-F238E27FC236}">
                  <a16:creationId xmlns:a16="http://schemas.microsoft.com/office/drawing/2014/main" id="{9934DF86-3260-4775-7A8B-D30D1608AB4D}"/>
                </a:ext>
              </a:extLst>
            </p:cNvPr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784;p70">
              <a:extLst>
                <a:ext uri="{FF2B5EF4-FFF2-40B4-BE49-F238E27FC236}">
                  <a16:creationId xmlns:a16="http://schemas.microsoft.com/office/drawing/2014/main" id="{5E832C42-0223-E83C-92EB-1F68431E2E1E}"/>
                </a:ext>
              </a:extLst>
            </p:cNvPr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785;p70">
              <a:extLst>
                <a:ext uri="{FF2B5EF4-FFF2-40B4-BE49-F238E27FC236}">
                  <a16:creationId xmlns:a16="http://schemas.microsoft.com/office/drawing/2014/main" id="{99F52FE3-D861-EA3A-AF98-1278866D5B15}"/>
                </a:ext>
              </a:extLst>
            </p:cNvPr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786;p70">
              <a:extLst>
                <a:ext uri="{FF2B5EF4-FFF2-40B4-BE49-F238E27FC236}">
                  <a16:creationId xmlns:a16="http://schemas.microsoft.com/office/drawing/2014/main" id="{8118451A-1651-3E4A-CCE1-0A4A3C8A559F}"/>
                </a:ext>
              </a:extLst>
            </p:cNvPr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787;p70">
              <a:extLst>
                <a:ext uri="{FF2B5EF4-FFF2-40B4-BE49-F238E27FC236}">
                  <a16:creationId xmlns:a16="http://schemas.microsoft.com/office/drawing/2014/main" id="{27A6C56C-5092-8E31-C413-88F919BD136D}"/>
                </a:ext>
              </a:extLst>
            </p:cNvPr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788;p70">
              <a:extLst>
                <a:ext uri="{FF2B5EF4-FFF2-40B4-BE49-F238E27FC236}">
                  <a16:creationId xmlns:a16="http://schemas.microsoft.com/office/drawing/2014/main" id="{A0C18DFB-5C1F-9474-64B1-1A277F1FB896}"/>
                </a:ext>
              </a:extLst>
            </p:cNvPr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789;p70">
              <a:extLst>
                <a:ext uri="{FF2B5EF4-FFF2-40B4-BE49-F238E27FC236}">
                  <a16:creationId xmlns:a16="http://schemas.microsoft.com/office/drawing/2014/main" id="{AC118FD8-B0E8-4DFE-A0D6-9AE4F39D7666}"/>
                </a:ext>
              </a:extLst>
            </p:cNvPr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790;p70">
              <a:extLst>
                <a:ext uri="{FF2B5EF4-FFF2-40B4-BE49-F238E27FC236}">
                  <a16:creationId xmlns:a16="http://schemas.microsoft.com/office/drawing/2014/main" id="{4F56C178-764C-90A8-1BBF-C0BD9B19E769}"/>
                </a:ext>
              </a:extLst>
            </p:cNvPr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791;p70">
              <a:extLst>
                <a:ext uri="{FF2B5EF4-FFF2-40B4-BE49-F238E27FC236}">
                  <a16:creationId xmlns:a16="http://schemas.microsoft.com/office/drawing/2014/main" id="{96209FCA-0A20-4B74-591F-8D2DDC4B030C}"/>
                </a:ext>
              </a:extLst>
            </p:cNvPr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3792;p70">
              <a:extLst>
                <a:ext uri="{FF2B5EF4-FFF2-40B4-BE49-F238E27FC236}">
                  <a16:creationId xmlns:a16="http://schemas.microsoft.com/office/drawing/2014/main" id="{A37B0414-E315-328B-AE76-7BE5502E8E32}"/>
                </a:ext>
              </a:extLst>
            </p:cNvPr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3793;p70">
              <a:extLst>
                <a:ext uri="{FF2B5EF4-FFF2-40B4-BE49-F238E27FC236}">
                  <a16:creationId xmlns:a16="http://schemas.microsoft.com/office/drawing/2014/main" id="{687ADA96-ABF1-17C8-FCC9-9E3A77CDBB43}"/>
                </a:ext>
              </a:extLst>
            </p:cNvPr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3794;p70">
              <a:extLst>
                <a:ext uri="{FF2B5EF4-FFF2-40B4-BE49-F238E27FC236}">
                  <a16:creationId xmlns:a16="http://schemas.microsoft.com/office/drawing/2014/main" id="{7C25BAE3-2989-3374-C781-AA713D757352}"/>
                </a:ext>
              </a:extLst>
            </p:cNvPr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3795;p70">
              <a:extLst>
                <a:ext uri="{FF2B5EF4-FFF2-40B4-BE49-F238E27FC236}">
                  <a16:creationId xmlns:a16="http://schemas.microsoft.com/office/drawing/2014/main" id="{B9DAF46D-B342-FEB8-5656-8AD82D4D5C18}"/>
                </a:ext>
              </a:extLst>
            </p:cNvPr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3796;p70">
              <a:extLst>
                <a:ext uri="{FF2B5EF4-FFF2-40B4-BE49-F238E27FC236}">
                  <a16:creationId xmlns:a16="http://schemas.microsoft.com/office/drawing/2014/main" id="{B23C433F-23DD-B2C2-E71C-29C6C6622D5B}"/>
                </a:ext>
              </a:extLst>
            </p:cNvPr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3797;p70">
              <a:extLst>
                <a:ext uri="{FF2B5EF4-FFF2-40B4-BE49-F238E27FC236}">
                  <a16:creationId xmlns:a16="http://schemas.microsoft.com/office/drawing/2014/main" id="{8DF991A4-21DB-0503-7A85-CFD2F14C5855}"/>
                </a:ext>
              </a:extLst>
            </p:cNvPr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3798;p70">
              <a:extLst>
                <a:ext uri="{FF2B5EF4-FFF2-40B4-BE49-F238E27FC236}">
                  <a16:creationId xmlns:a16="http://schemas.microsoft.com/office/drawing/2014/main" id="{29A9CCD6-5DA1-39E2-87FC-D8B16F5A763D}"/>
                </a:ext>
              </a:extLst>
            </p:cNvPr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3799;p70">
              <a:extLst>
                <a:ext uri="{FF2B5EF4-FFF2-40B4-BE49-F238E27FC236}">
                  <a16:creationId xmlns:a16="http://schemas.microsoft.com/office/drawing/2014/main" id="{230B0FA9-5E1E-279E-054E-BD7A76A7A972}"/>
                </a:ext>
              </a:extLst>
            </p:cNvPr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3800;p70">
              <a:extLst>
                <a:ext uri="{FF2B5EF4-FFF2-40B4-BE49-F238E27FC236}">
                  <a16:creationId xmlns:a16="http://schemas.microsoft.com/office/drawing/2014/main" id="{71F1EBC6-DA5E-789C-7305-D31730BC8E5A}"/>
                </a:ext>
              </a:extLst>
            </p:cNvPr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3801;p70">
              <a:extLst>
                <a:ext uri="{FF2B5EF4-FFF2-40B4-BE49-F238E27FC236}">
                  <a16:creationId xmlns:a16="http://schemas.microsoft.com/office/drawing/2014/main" id="{E465CC5E-CBAB-F274-6ABE-D6D4644B6275}"/>
                </a:ext>
              </a:extLst>
            </p:cNvPr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3802;p70">
              <a:extLst>
                <a:ext uri="{FF2B5EF4-FFF2-40B4-BE49-F238E27FC236}">
                  <a16:creationId xmlns:a16="http://schemas.microsoft.com/office/drawing/2014/main" id="{BFF93E67-A8E6-95AD-1A4D-1DC970E2248C}"/>
                </a:ext>
              </a:extLst>
            </p:cNvPr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3803;p70">
              <a:extLst>
                <a:ext uri="{FF2B5EF4-FFF2-40B4-BE49-F238E27FC236}">
                  <a16:creationId xmlns:a16="http://schemas.microsoft.com/office/drawing/2014/main" id="{EA532E52-0B7F-30CF-3F78-E01986A84661}"/>
                </a:ext>
              </a:extLst>
            </p:cNvPr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3804;p70">
              <a:extLst>
                <a:ext uri="{FF2B5EF4-FFF2-40B4-BE49-F238E27FC236}">
                  <a16:creationId xmlns:a16="http://schemas.microsoft.com/office/drawing/2014/main" id="{284C6E80-389C-511E-5B8B-D62310449215}"/>
                </a:ext>
              </a:extLst>
            </p:cNvPr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3805;p70">
              <a:extLst>
                <a:ext uri="{FF2B5EF4-FFF2-40B4-BE49-F238E27FC236}">
                  <a16:creationId xmlns:a16="http://schemas.microsoft.com/office/drawing/2014/main" id="{5D1970D2-D072-3F7F-F29E-3778CF7DF796}"/>
                </a:ext>
              </a:extLst>
            </p:cNvPr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3806;p70">
              <a:extLst>
                <a:ext uri="{FF2B5EF4-FFF2-40B4-BE49-F238E27FC236}">
                  <a16:creationId xmlns:a16="http://schemas.microsoft.com/office/drawing/2014/main" id="{19955A60-F772-14B4-94AC-217C6A944394}"/>
                </a:ext>
              </a:extLst>
            </p:cNvPr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3807;p70">
              <a:extLst>
                <a:ext uri="{FF2B5EF4-FFF2-40B4-BE49-F238E27FC236}">
                  <a16:creationId xmlns:a16="http://schemas.microsoft.com/office/drawing/2014/main" id="{491D0FE4-358E-ED63-EE8D-97506DD94203}"/>
                </a:ext>
              </a:extLst>
            </p:cNvPr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3808;p70">
              <a:extLst>
                <a:ext uri="{FF2B5EF4-FFF2-40B4-BE49-F238E27FC236}">
                  <a16:creationId xmlns:a16="http://schemas.microsoft.com/office/drawing/2014/main" id="{A370ECF5-B9D3-F886-7AAE-90A1002D4A51}"/>
                </a:ext>
              </a:extLst>
            </p:cNvPr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3809;p70">
              <a:extLst>
                <a:ext uri="{FF2B5EF4-FFF2-40B4-BE49-F238E27FC236}">
                  <a16:creationId xmlns:a16="http://schemas.microsoft.com/office/drawing/2014/main" id="{B01BE5C8-D469-F9F2-6FFA-A2DF5BD7467A}"/>
                </a:ext>
              </a:extLst>
            </p:cNvPr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3810;p70">
              <a:extLst>
                <a:ext uri="{FF2B5EF4-FFF2-40B4-BE49-F238E27FC236}">
                  <a16:creationId xmlns:a16="http://schemas.microsoft.com/office/drawing/2014/main" id="{E8CDB065-06F6-09E5-22DE-A7C9078664E8}"/>
                </a:ext>
              </a:extLst>
            </p:cNvPr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3811;p70">
              <a:extLst>
                <a:ext uri="{FF2B5EF4-FFF2-40B4-BE49-F238E27FC236}">
                  <a16:creationId xmlns:a16="http://schemas.microsoft.com/office/drawing/2014/main" id="{438321FC-B34F-CFB5-400C-8E2D6AE18541}"/>
                </a:ext>
              </a:extLst>
            </p:cNvPr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3812;p70">
              <a:extLst>
                <a:ext uri="{FF2B5EF4-FFF2-40B4-BE49-F238E27FC236}">
                  <a16:creationId xmlns:a16="http://schemas.microsoft.com/office/drawing/2014/main" id="{00AABF1E-9A84-7F2D-8062-06B08BDD6293}"/>
                </a:ext>
              </a:extLst>
            </p:cNvPr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3813;p70">
              <a:extLst>
                <a:ext uri="{FF2B5EF4-FFF2-40B4-BE49-F238E27FC236}">
                  <a16:creationId xmlns:a16="http://schemas.microsoft.com/office/drawing/2014/main" id="{1E997CA2-A520-0190-7E93-B1009C5EA153}"/>
                </a:ext>
              </a:extLst>
            </p:cNvPr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3814;p70">
              <a:extLst>
                <a:ext uri="{FF2B5EF4-FFF2-40B4-BE49-F238E27FC236}">
                  <a16:creationId xmlns:a16="http://schemas.microsoft.com/office/drawing/2014/main" id="{D9017001-F510-1908-52C4-FE66488CCB6D}"/>
                </a:ext>
              </a:extLst>
            </p:cNvPr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3815;p70">
              <a:extLst>
                <a:ext uri="{FF2B5EF4-FFF2-40B4-BE49-F238E27FC236}">
                  <a16:creationId xmlns:a16="http://schemas.microsoft.com/office/drawing/2014/main" id="{112F1CF6-CCB4-DE16-7CBB-68486FE76F21}"/>
                </a:ext>
              </a:extLst>
            </p:cNvPr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3816;p70">
              <a:extLst>
                <a:ext uri="{FF2B5EF4-FFF2-40B4-BE49-F238E27FC236}">
                  <a16:creationId xmlns:a16="http://schemas.microsoft.com/office/drawing/2014/main" id="{5C655210-32D9-AC41-293A-5B859BC56CCB}"/>
                </a:ext>
              </a:extLst>
            </p:cNvPr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3817;p70">
              <a:extLst>
                <a:ext uri="{FF2B5EF4-FFF2-40B4-BE49-F238E27FC236}">
                  <a16:creationId xmlns:a16="http://schemas.microsoft.com/office/drawing/2014/main" id="{3692D30D-85A5-5570-D395-BA922FC2933C}"/>
                </a:ext>
              </a:extLst>
            </p:cNvPr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3818;p70">
              <a:extLst>
                <a:ext uri="{FF2B5EF4-FFF2-40B4-BE49-F238E27FC236}">
                  <a16:creationId xmlns:a16="http://schemas.microsoft.com/office/drawing/2014/main" id="{EBD34515-D7EE-ADA2-36BC-8FA5BAB6F6B1}"/>
                </a:ext>
              </a:extLst>
            </p:cNvPr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3819;p70">
              <a:extLst>
                <a:ext uri="{FF2B5EF4-FFF2-40B4-BE49-F238E27FC236}">
                  <a16:creationId xmlns:a16="http://schemas.microsoft.com/office/drawing/2014/main" id="{65E539B6-C94C-8A0B-42F4-CB244115B05E}"/>
                </a:ext>
              </a:extLst>
            </p:cNvPr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3820;p70">
              <a:extLst>
                <a:ext uri="{FF2B5EF4-FFF2-40B4-BE49-F238E27FC236}">
                  <a16:creationId xmlns:a16="http://schemas.microsoft.com/office/drawing/2014/main" id="{18090932-AE32-AC14-A993-CE84E965C93E}"/>
                </a:ext>
              </a:extLst>
            </p:cNvPr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3821;p70">
              <a:extLst>
                <a:ext uri="{FF2B5EF4-FFF2-40B4-BE49-F238E27FC236}">
                  <a16:creationId xmlns:a16="http://schemas.microsoft.com/office/drawing/2014/main" id="{EDEBF518-9C4C-23DA-B8A6-162088856FEA}"/>
                </a:ext>
              </a:extLst>
            </p:cNvPr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3822;p70">
              <a:extLst>
                <a:ext uri="{FF2B5EF4-FFF2-40B4-BE49-F238E27FC236}">
                  <a16:creationId xmlns:a16="http://schemas.microsoft.com/office/drawing/2014/main" id="{46BA506A-965D-B0BA-A680-E9D923827848}"/>
                </a:ext>
              </a:extLst>
            </p:cNvPr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3823;p70">
              <a:extLst>
                <a:ext uri="{FF2B5EF4-FFF2-40B4-BE49-F238E27FC236}">
                  <a16:creationId xmlns:a16="http://schemas.microsoft.com/office/drawing/2014/main" id="{B5EFDF80-6506-C201-C2F7-3E8BB6F246BA}"/>
                </a:ext>
              </a:extLst>
            </p:cNvPr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3824;p70">
              <a:extLst>
                <a:ext uri="{FF2B5EF4-FFF2-40B4-BE49-F238E27FC236}">
                  <a16:creationId xmlns:a16="http://schemas.microsoft.com/office/drawing/2014/main" id="{08CCECD3-6302-2FBB-5848-0376749C8BA4}"/>
                </a:ext>
              </a:extLst>
            </p:cNvPr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3825;p70">
              <a:extLst>
                <a:ext uri="{FF2B5EF4-FFF2-40B4-BE49-F238E27FC236}">
                  <a16:creationId xmlns:a16="http://schemas.microsoft.com/office/drawing/2014/main" id="{B89DF412-DAB9-2111-A498-42178846F676}"/>
                </a:ext>
              </a:extLst>
            </p:cNvPr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3826;p70">
              <a:extLst>
                <a:ext uri="{FF2B5EF4-FFF2-40B4-BE49-F238E27FC236}">
                  <a16:creationId xmlns:a16="http://schemas.microsoft.com/office/drawing/2014/main" id="{2C2BF5EF-A391-A592-97A7-5CC707A12C62}"/>
                </a:ext>
              </a:extLst>
            </p:cNvPr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3827;p70">
              <a:extLst>
                <a:ext uri="{FF2B5EF4-FFF2-40B4-BE49-F238E27FC236}">
                  <a16:creationId xmlns:a16="http://schemas.microsoft.com/office/drawing/2014/main" id="{F45A12A3-BF49-B2FC-32B4-5BA4ABBB955F}"/>
                </a:ext>
              </a:extLst>
            </p:cNvPr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3828;p70">
              <a:extLst>
                <a:ext uri="{FF2B5EF4-FFF2-40B4-BE49-F238E27FC236}">
                  <a16:creationId xmlns:a16="http://schemas.microsoft.com/office/drawing/2014/main" id="{D910D967-9925-AEF8-4B0B-D0577B927B7B}"/>
                </a:ext>
              </a:extLst>
            </p:cNvPr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3829;p70">
              <a:extLst>
                <a:ext uri="{FF2B5EF4-FFF2-40B4-BE49-F238E27FC236}">
                  <a16:creationId xmlns:a16="http://schemas.microsoft.com/office/drawing/2014/main" id="{3CBCAB6B-9F12-5899-3CD1-BB8EA1EA7D6A}"/>
                </a:ext>
              </a:extLst>
            </p:cNvPr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3830;p70">
              <a:extLst>
                <a:ext uri="{FF2B5EF4-FFF2-40B4-BE49-F238E27FC236}">
                  <a16:creationId xmlns:a16="http://schemas.microsoft.com/office/drawing/2014/main" id="{89FCC3F2-D0A8-3A5A-752B-AC06B7AFE982}"/>
                </a:ext>
              </a:extLst>
            </p:cNvPr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3831;p70">
              <a:extLst>
                <a:ext uri="{FF2B5EF4-FFF2-40B4-BE49-F238E27FC236}">
                  <a16:creationId xmlns:a16="http://schemas.microsoft.com/office/drawing/2014/main" id="{C1F52BDB-5D09-4E37-4E1E-47C41991CB3D}"/>
                </a:ext>
              </a:extLst>
            </p:cNvPr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3832;p70">
              <a:extLst>
                <a:ext uri="{FF2B5EF4-FFF2-40B4-BE49-F238E27FC236}">
                  <a16:creationId xmlns:a16="http://schemas.microsoft.com/office/drawing/2014/main" id="{0965E4E1-554F-57BC-2618-9E2DAEC7F17D}"/>
                </a:ext>
              </a:extLst>
            </p:cNvPr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3833;p70">
              <a:extLst>
                <a:ext uri="{FF2B5EF4-FFF2-40B4-BE49-F238E27FC236}">
                  <a16:creationId xmlns:a16="http://schemas.microsoft.com/office/drawing/2014/main" id="{16C1A663-5058-3805-A3CD-048B636BB5B6}"/>
                </a:ext>
              </a:extLst>
            </p:cNvPr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3834;p70">
              <a:extLst>
                <a:ext uri="{FF2B5EF4-FFF2-40B4-BE49-F238E27FC236}">
                  <a16:creationId xmlns:a16="http://schemas.microsoft.com/office/drawing/2014/main" id="{E23C3E7A-EB68-7284-5039-DF2159F27868}"/>
                </a:ext>
              </a:extLst>
            </p:cNvPr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3835;p70">
              <a:extLst>
                <a:ext uri="{FF2B5EF4-FFF2-40B4-BE49-F238E27FC236}">
                  <a16:creationId xmlns:a16="http://schemas.microsoft.com/office/drawing/2014/main" id="{2F60DA28-5332-82BB-F0C3-D34968865709}"/>
                </a:ext>
              </a:extLst>
            </p:cNvPr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3836;p70">
              <a:extLst>
                <a:ext uri="{FF2B5EF4-FFF2-40B4-BE49-F238E27FC236}">
                  <a16:creationId xmlns:a16="http://schemas.microsoft.com/office/drawing/2014/main" id="{152EF50F-B870-B9C9-2BD9-8BC0799D5DEA}"/>
                </a:ext>
              </a:extLst>
            </p:cNvPr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3837;p70">
              <a:extLst>
                <a:ext uri="{FF2B5EF4-FFF2-40B4-BE49-F238E27FC236}">
                  <a16:creationId xmlns:a16="http://schemas.microsoft.com/office/drawing/2014/main" id="{351E2427-A0BE-D892-8DE0-AFB0F69B897B}"/>
                </a:ext>
              </a:extLst>
            </p:cNvPr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3838;p70">
              <a:extLst>
                <a:ext uri="{FF2B5EF4-FFF2-40B4-BE49-F238E27FC236}">
                  <a16:creationId xmlns:a16="http://schemas.microsoft.com/office/drawing/2014/main" id="{BCB989AF-A14D-51E3-E4FF-BC951D586DD7}"/>
                </a:ext>
              </a:extLst>
            </p:cNvPr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3839;p70">
              <a:extLst>
                <a:ext uri="{FF2B5EF4-FFF2-40B4-BE49-F238E27FC236}">
                  <a16:creationId xmlns:a16="http://schemas.microsoft.com/office/drawing/2014/main" id="{FE0ABE8A-BC5B-C7C8-065D-0E984D85EE49}"/>
                </a:ext>
              </a:extLst>
            </p:cNvPr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3840;p70">
              <a:extLst>
                <a:ext uri="{FF2B5EF4-FFF2-40B4-BE49-F238E27FC236}">
                  <a16:creationId xmlns:a16="http://schemas.microsoft.com/office/drawing/2014/main" id="{67D89982-6DE8-DC08-2817-F1017F7B9CA5}"/>
                </a:ext>
              </a:extLst>
            </p:cNvPr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3841;p70">
              <a:extLst>
                <a:ext uri="{FF2B5EF4-FFF2-40B4-BE49-F238E27FC236}">
                  <a16:creationId xmlns:a16="http://schemas.microsoft.com/office/drawing/2014/main" id="{635F01BF-E77B-2A31-A73E-1318B5985FA2}"/>
                </a:ext>
              </a:extLst>
            </p:cNvPr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3842;p70">
              <a:extLst>
                <a:ext uri="{FF2B5EF4-FFF2-40B4-BE49-F238E27FC236}">
                  <a16:creationId xmlns:a16="http://schemas.microsoft.com/office/drawing/2014/main" id="{F6A46103-62E4-E0C4-3642-2A274362DA1A}"/>
                </a:ext>
              </a:extLst>
            </p:cNvPr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3843;p70">
              <a:extLst>
                <a:ext uri="{FF2B5EF4-FFF2-40B4-BE49-F238E27FC236}">
                  <a16:creationId xmlns:a16="http://schemas.microsoft.com/office/drawing/2014/main" id="{21CD4BE9-4780-9FA5-AC8D-DC24A0382E50}"/>
                </a:ext>
              </a:extLst>
            </p:cNvPr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3844;p70">
              <a:extLst>
                <a:ext uri="{FF2B5EF4-FFF2-40B4-BE49-F238E27FC236}">
                  <a16:creationId xmlns:a16="http://schemas.microsoft.com/office/drawing/2014/main" id="{8423C24E-70FE-8CBF-F97D-08E0FC8E4068}"/>
                </a:ext>
              </a:extLst>
            </p:cNvPr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3845;p70">
              <a:extLst>
                <a:ext uri="{FF2B5EF4-FFF2-40B4-BE49-F238E27FC236}">
                  <a16:creationId xmlns:a16="http://schemas.microsoft.com/office/drawing/2014/main" id="{E526891F-D65E-581F-6058-89DD822A7E02}"/>
                </a:ext>
              </a:extLst>
            </p:cNvPr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3846;p70">
              <a:extLst>
                <a:ext uri="{FF2B5EF4-FFF2-40B4-BE49-F238E27FC236}">
                  <a16:creationId xmlns:a16="http://schemas.microsoft.com/office/drawing/2014/main" id="{C7760721-6040-2202-1181-5D42C0C706AD}"/>
                </a:ext>
              </a:extLst>
            </p:cNvPr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3847;p70">
              <a:extLst>
                <a:ext uri="{FF2B5EF4-FFF2-40B4-BE49-F238E27FC236}">
                  <a16:creationId xmlns:a16="http://schemas.microsoft.com/office/drawing/2014/main" id="{C978B6D3-C456-D9E5-B6A0-106F41791A7C}"/>
                </a:ext>
              </a:extLst>
            </p:cNvPr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3848;p70">
              <a:extLst>
                <a:ext uri="{FF2B5EF4-FFF2-40B4-BE49-F238E27FC236}">
                  <a16:creationId xmlns:a16="http://schemas.microsoft.com/office/drawing/2014/main" id="{4834F407-E7BC-D15E-D622-20A72C98040C}"/>
                </a:ext>
              </a:extLst>
            </p:cNvPr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3849;p70">
              <a:extLst>
                <a:ext uri="{FF2B5EF4-FFF2-40B4-BE49-F238E27FC236}">
                  <a16:creationId xmlns:a16="http://schemas.microsoft.com/office/drawing/2014/main" id="{ADAA1053-5F40-EC07-1366-F3383FDD6186}"/>
                </a:ext>
              </a:extLst>
            </p:cNvPr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3850;p70">
              <a:extLst>
                <a:ext uri="{FF2B5EF4-FFF2-40B4-BE49-F238E27FC236}">
                  <a16:creationId xmlns:a16="http://schemas.microsoft.com/office/drawing/2014/main" id="{C275E14B-C86C-47DC-F87E-508868A608C5}"/>
                </a:ext>
              </a:extLst>
            </p:cNvPr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3851;p70">
              <a:extLst>
                <a:ext uri="{FF2B5EF4-FFF2-40B4-BE49-F238E27FC236}">
                  <a16:creationId xmlns:a16="http://schemas.microsoft.com/office/drawing/2014/main" id="{36AA0CC6-8CBE-5808-4FF1-DAC00C6DEA7F}"/>
                </a:ext>
              </a:extLst>
            </p:cNvPr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3852;p70">
              <a:extLst>
                <a:ext uri="{FF2B5EF4-FFF2-40B4-BE49-F238E27FC236}">
                  <a16:creationId xmlns:a16="http://schemas.microsoft.com/office/drawing/2014/main" id="{7A51E125-28E1-5777-AC4D-0AD75E473E6C}"/>
                </a:ext>
              </a:extLst>
            </p:cNvPr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3853;p70">
              <a:extLst>
                <a:ext uri="{FF2B5EF4-FFF2-40B4-BE49-F238E27FC236}">
                  <a16:creationId xmlns:a16="http://schemas.microsoft.com/office/drawing/2014/main" id="{76573F8A-B79A-6BA8-DD2C-A3CD9FB20821}"/>
                </a:ext>
              </a:extLst>
            </p:cNvPr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854;p70">
              <a:extLst>
                <a:ext uri="{FF2B5EF4-FFF2-40B4-BE49-F238E27FC236}">
                  <a16:creationId xmlns:a16="http://schemas.microsoft.com/office/drawing/2014/main" id="{2A8FC6AA-5681-C8A9-419C-EE1CBC1B091D}"/>
                </a:ext>
              </a:extLst>
            </p:cNvPr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3855;p70">
              <a:extLst>
                <a:ext uri="{FF2B5EF4-FFF2-40B4-BE49-F238E27FC236}">
                  <a16:creationId xmlns:a16="http://schemas.microsoft.com/office/drawing/2014/main" id="{0CE2D482-CD3A-C9C7-5207-5FCA8C7AC858}"/>
                </a:ext>
              </a:extLst>
            </p:cNvPr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3856;p70">
              <a:extLst>
                <a:ext uri="{FF2B5EF4-FFF2-40B4-BE49-F238E27FC236}">
                  <a16:creationId xmlns:a16="http://schemas.microsoft.com/office/drawing/2014/main" id="{DCAD53BB-A73E-3B15-342D-13D3C242C887}"/>
                </a:ext>
              </a:extLst>
            </p:cNvPr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3857;p70">
              <a:extLst>
                <a:ext uri="{FF2B5EF4-FFF2-40B4-BE49-F238E27FC236}">
                  <a16:creationId xmlns:a16="http://schemas.microsoft.com/office/drawing/2014/main" id="{96062512-2062-F279-1CF5-68B0D2C1332D}"/>
                </a:ext>
              </a:extLst>
            </p:cNvPr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3858;p70">
              <a:extLst>
                <a:ext uri="{FF2B5EF4-FFF2-40B4-BE49-F238E27FC236}">
                  <a16:creationId xmlns:a16="http://schemas.microsoft.com/office/drawing/2014/main" id="{37099D03-6439-D85C-FE4E-E03687923D3B}"/>
                </a:ext>
              </a:extLst>
            </p:cNvPr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3859;p70">
              <a:extLst>
                <a:ext uri="{FF2B5EF4-FFF2-40B4-BE49-F238E27FC236}">
                  <a16:creationId xmlns:a16="http://schemas.microsoft.com/office/drawing/2014/main" id="{2D0AD1DD-D45A-E1F8-0D7B-CD4E9794456C}"/>
                </a:ext>
              </a:extLst>
            </p:cNvPr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3860;p70">
              <a:extLst>
                <a:ext uri="{FF2B5EF4-FFF2-40B4-BE49-F238E27FC236}">
                  <a16:creationId xmlns:a16="http://schemas.microsoft.com/office/drawing/2014/main" id="{C521EB25-8F0C-55D4-6222-E1EE49583916}"/>
                </a:ext>
              </a:extLst>
            </p:cNvPr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3861;p70">
              <a:extLst>
                <a:ext uri="{FF2B5EF4-FFF2-40B4-BE49-F238E27FC236}">
                  <a16:creationId xmlns:a16="http://schemas.microsoft.com/office/drawing/2014/main" id="{4356B300-25AF-2765-6656-212D53C9C2DD}"/>
                </a:ext>
              </a:extLst>
            </p:cNvPr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3862;p70">
              <a:extLst>
                <a:ext uri="{FF2B5EF4-FFF2-40B4-BE49-F238E27FC236}">
                  <a16:creationId xmlns:a16="http://schemas.microsoft.com/office/drawing/2014/main" id="{9D387DF8-11EC-3830-3C2D-731FBD1EEBBA}"/>
                </a:ext>
              </a:extLst>
            </p:cNvPr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3863;p70">
              <a:extLst>
                <a:ext uri="{FF2B5EF4-FFF2-40B4-BE49-F238E27FC236}">
                  <a16:creationId xmlns:a16="http://schemas.microsoft.com/office/drawing/2014/main" id="{9D997434-8306-A49E-C9A7-6895DCFD9589}"/>
                </a:ext>
              </a:extLst>
            </p:cNvPr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3864;p70">
              <a:extLst>
                <a:ext uri="{FF2B5EF4-FFF2-40B4-BE49-F238E27FC236}">
                  <a16:creationId xmlns:a16="http://schemas.microsoft.com/office/drawing/2014/main" id="{30F64F97-196D-7AAA-451F-A2372A7796ED}"/>
                </a:ext>
              </a:extLst>
            </p:cNvPr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3865;p70">
              <a:extLst>
                <a:ext uri="{FF2B5EF4-FFF2-40B4-BE49-F238E27FC236}">
                  <a16:creationId xmlns:a16="http://schemas.microsoft.com/office/drawing/2014/main" id="{93930345-AC63-9223-93C7-9DA42D4BC2BE}"/>
                </a:ext>
              </a:extLst>
            </p:cNvPr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3866;p70">
              <a:extLst>
                <a:ext uri="{FF2B5EF4-FFF2-40B4-BE49-F238E27FC236}">
                  <a16:creationId xmlns:a16="http://schemas.microsoft.com/office/drawing/2014/main" id="{CFD1C631-78E5-3B99-0531-7F1176D1AF41}"/>
                </a:ext>
              </a:extLst>
            </p:cNvPr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3867;p70">
              <a:extLst>
                <a:ext uri="{FF2B5EF4-FFF2-40B4-BE49-F238E27FC236}">
                  <a16:creationId xmlns:a16="http://schemas.microsoft.com/office/drawing/2014/main" id="{C27E8F38-8792-237A-F4FB-17D98CA8F539}"/>
                </a:ext>
              </a:extLst>
            </p:cNvPr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3868;p70">
              <a:extLst>
                <a:ext uri="{FF2B5EF4-FFF2-40B4-BE49-F238E27FC236}">
                  <a16:creationId xmlns:a16="http://schemas.microsoft.com/office/drawing/2014/main" id="{CBE991E2-1624-6793-A6D3-F62AC89572E6}"/>
                </a:ext>
              </a:extLst>
            </p:cNvPr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3869;p70">
              <a:extLst>
                <a:ext uri="{FF2B5EF4-FFF2-40B4-BE49-F238E27FC236}">
                  <a16:creationId xmlns:a16="http://schemas.microsoft.com/office/drawing/2014/main" id="{2BA43206-ED5A-D446-C7E8-82FF67A87FC9}"/>
                </a:ext>
              </a:extLst>
            </p:cNvPr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3870;p70">
              <a:extLst>
                <a:ext uri="{FF2B5EF4-FFF2-40B4-BE49-F238E27FC236}">
                  <a16:creationId xmlns:a16="http://schemas.microsoft.com/office/drawing/2014/main" id="{89FD7666-5E3A-3E31-E966-7D809D6C2C82}"/>
                </a:ext>
              </a:extLst>
            </p:cNvPr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3871;p70">
              <a:extLst>
                <a:ext uri="{FF2B5EF4-FFF2-40B4-BE49-F238E27FC236}">
                  <a16:creationId xmlns:a16="http://schemas.microsoft.com/office/drawing/2014/main" id="{392B1D39-7569-D0E2-6E48-81685BB8C796}"/>
                </a:ext>
              </a:extLst>
            </p:cNvPr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3872;p70">
              <a:extLst>
                <a:ext uri="{FF2B5EF4-FFF2-40B4-BE49-F238E27FC236}">
                  <a16:creationId xmlns:a16="http://schemas.microsoft.com/office/drawing/2014/main" id="{A4E3D468-A724-AB10-C20D-E40699B65191}"/>
                </a:ext>
              </a:extLst>
            </p:cNvPr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3873;p70">
              <a:extLst>
                <a:ext uri="{FF2B5EF4-FFF2-40B4-BE49-F238E27FC236}">
                  <a16:creationId xmlns:a16="http://schemas.microsoft.com/office/drawing/2014/main" id="{369C8478-277C-C358-D75E-935EFA34F64B}"/>
                </a:ext>
              </a:extLst>
            </p:cNvPr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3874;p70">
              <a:extLst>
                <a:ext uri="{FF2B5EF4-FFF2-40B4-BE49-F238E27FC236}">
                  <a16:creationId xmlns:a16="http://schemas.microsoft.com/office/drawing/2014/main" id="{722C4BEF-3BD7-FE64-BDDA-D625BEC51C4E}"/>
                </a:ext>
              </a:extLst>
            </p:cNvPr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3875;p70">
              <a:extLst>
                <a:ext uri="{FF2B5EF4-FFF2-40B4-BE49-F238E27FC236}">
                  <a16:creationId xmlns:a16="http://schemas.microsoft.com/office/drawing/2014/main" id="{DE993B66-DB3D-95D2-8DC6-C4225528973E}"/>
                </a:ext>
              </a:extLst>
            </p:cNvPr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3876;p70">
              <a:extLst>
                <a:ext uri="{FF2B5EF4-FFF2-40B4-BE49-F238E27FC236}">
                  <a16:creationId xmlns:a16="http://schemas.microsoft.com/office/drawing/2014/main" id="{EA5C91DF-CAAF-3BE1-7F60-AEAA2979586F}"/>
                </a:ext>
              </a:extLst>
            </p:cNvPr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3877;p70">
              <a:extLst>
                <a:ext uri="{FF2B5EF4-FFF2-40B4-BE49-F238E27FC236}">
                  <a16:creationId xmlns:a16="http://schemas.microsoft.com/office/drawing/2014/main" id="{04164CB0-894D-39C7-95CA-D1354E010AC1}"/>
                </a:ext>
              </a:extLst>
            </p:cNvPr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3878;p70">
              <a:extLst>
                <a:ext uri="{FF2B5EF4-FFF2-40B4-BE49-F238E27FC236}">
                  <a16:creationId xmlns:a16="http://schemas.microsoft.com/office/drawing/2014/main" id="{AA351698-5D34-6249-4038-B66E2DEBA768}"/>
                </a:ext>
              </a:extLst>
            </p:cNvPr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3879;p70">
              <a:extLst>
                <a:ext uri="{FF2B5EF4-FFF2-40B4-BE49-F238E27FC236}">
                  <a16:creationId xmlns:a16="http://schemas.microsoft.com/office/drawing/2014/main" id="{604A74AD-FE25-6D48-0AB0-54949C53CA91}"/>
                </a:ext>
              </a:extLst>
            </p:cNvPr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3880;p70">
              <a:extLst>
                <a:ext uri="{FF2B5EF4-FFF2-40B4-BE49-F238E27FC236}">
                  <a16:creationId xmlns:a16="http://schemas.microsoft.com/office/drawing/2014/main" id="{C3B5686E-DAB1-5486-DB91-AA8DABFAE01A}"/>
                </a:ext>
              </a:extLst>
            </p:cNvPr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3881;p70">
              <a:extLst>
                <a:ext uri="{FF2B5EF4-FFF2-40B4-BE49-F238E27FC236}">
                  <a16:creationId xmlns:a16="http://schemas.microsoft.com/office/drawing/2014/main" id="{1229249D-C7AA-5EFA-8100-75770C8B634F}"/>
                </a:ext>
              </a:extLst>
            </p:cNvPr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3882;p70">
              <a:extLst>
                <a:ext uri="{FF2B5EF4-FFF2-40B4-BE49-F238E27FC236}">
                  <a16:creationId xmlns:a16="http://schemas.microsoft.com/office/drawing/2014/main" id="{7BCA9DF9-B607-67BD-2F0A-A14647421EF6}"/>
                </a:ext>
              </a:extLst>
            </p:cNvPr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3883;p70">
              <a:extLst>
                <a:ext uri="{FF2B5EF4-FFF2-40B4-BE49-F238E27FC236}">
                  <a16:creationId xmlns:a16="http://schemas.microsoft.com/office/drawing/2014/main" id="{FA2EEB04-2E36-ECD7-2104-86D2C4F7F7D4}"/>
                </a:ext>
              </a:extLst>
            </p:cNvPr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3884;p70">
              <a:extLst>
                <a:ext uri="{FF2B5EF4-FFF2-40B4-BE49-F238E27FC236}">
                  <a16:creationId xmlns:a16="http://schemas.microsoft.com/office/drawing/2014/main" id="{EEFD8B4A-81CE-EE19-1472-11C2C724D75D}"/>
                </a:ext>
              </a:extLst>
            </p:cNvPr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3885;p70">
              <a:extLst>
                <a:ext uri="{FF2B5EF4-FFF2-40B4-BE49-F238E27FC236}">
                  <a16:creationId xmlns:a16="http://schemas.microsoft.com/office/drawing/2014/main" id="{CF8A3C38-92AC-4211-E412-190CE2A4D7E3}"/>
                </a:ext>
              </a:extLst>
            </p:cNvPr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886;p70">
              <a:extLst>
                <a:ext uri="{FF2B5EF4-FFF2-40B4-BE49-F238E27FC236}">
                  <a16:creationId xmlns:a16="http://schemas.microsoft.com/office/drawing/2014/main" id="{32D91DB3-334B-5511-F4C3-78F974ACD6F7}"/>
                </a:ext>
              </a:extLst>
            </p:cNvPr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887;p70">
              <a:extLst>
                <a:ext uri="{FF2B5EF4-FFF2-40B4-BE49-F238E27FC236}">
                  <a16:creationId xmlns:a16="http://schemas.microsoft.com/office/drawing/2014/main" id="{05C74DC1-316F-A50A-54C1-2F14ECD2B839}"/>
                </a:ext>
              </a:extLst>
            </p:cNvPr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888;p70">
              <a:extLst>
                <a:ext uri="{FF2B5EF4-FFF2-40B4-BE49-F238E27FC236}">
                  <a16:creationId xmlns:a16="http://schemas.microsoft.com/office/drawing/2014/main" id="{A0808C17-EC63-6791-5767-B2144AA1D139}"/>
                </a:ext>
              </a:extLst>
            </p:cNvPr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889;p70">
              <a:extLst>
                <a:ext uri="{FF2B5EF4-FFF2-40B4-BE49-F238E27FC236}">
                  <a16:creationId xmlns:a16="http://schemas.microsoft.com/office/drawing/2014/main" id="{4D830FCE-990B-65BF-8944-3F73549A4466}"/>
                </a:ext>
              </a:extLst>
            </p:cNvPr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890;p70">
              <a:extLst>
                <a:ext uri="{FF2B5EF4-FFF2-40B4-BE49-F238E27FC236}">
                  <a16:creationId xmlns:a16="http://schemas.microsoft.com/office/drawing/2014/main" id="{4B18F4D2-DE41-2DE1-C839-F1C8A9612EBC}"/>
                </a:ext>
              </a:extLst>
            </p:cNvPr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891;p70">
              <a:extLst>
                <a:ext uri="{FF2B5EF4-FFF2-40B4-BE49-F238E27FC236}">
                  <a16:creationId xmlns:a16="http://schemas.microsoft.com/office/drawing/2014/main" id="{A6030E51-4412-1CB8-EA43-22FC42A92070}"/>
                </a:ext>
              </a:extLst>
            </p:cNvPr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892;p70">
              <a:extLst>
                <a:ext uri="{FF2B5EF4-FFF2-40B4-BE49-F238E27FC236}">
                  <a16:creationId xmlns:a16="http://schemas.microsoft.com/office/drawing/2014/main" id="{21EC61C6-4155-677B-989B-C255CF1ACC29}"/>
                </a:ext>
              </a:extLst>
            </p:cNvPr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893;p70">
              <a:extLst>
                <a:ext uri="{FF2B5EF4-FFF2-40B4-BE49-F238E27FC236}">
                  <a16:creationId xmlns:a16="http://schemas.microsoft.com/office/drawing/2014/main" id="{C5E9CF1A-5BD2-67D9-9CB5-468AD4524F77}"/>
                </a:ext>
              </a:extLst>
            </p:cNvPr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894;p70">
              <a:extLst>
                <a:ext uri="{FF2B5EF4-FFF2-40B4-BE49-F238E27FC236}">
                  <a16:creationId xmlns:a16="http://schemas.microsoft.com/office/drawing/2014/main" id="{9EFFEE0B-6E16-09FB-2728-08988C95EA01}"/>
                </a:ext>
              </a:extLst>
            </p:cNvPr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895;p70">
              <a:extLst>
                <a:ext uri="{FF2B5EF4-FFF2-40B4-BE49-F238E27FC236}">
                  <a16:creationId xmlns:a16="http://schemas.microsoft.com/office/drawing/2014/main" id="{FC143ED4-9852-21F4-CB9C-431494C43FE1}"/>
                </a:ext>
              </a:extLst>
            </p:cNvPr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896;p70">
              <a:extLst>
                <a:ext uri="{FF2B5EF4-FFF2-40B4-BE49-F238E27FC236}">
                  <a16:creationId xmlns:a16="http://schemas.microsoft.com/office/drawing/2014/main" id="{F6DA67CA-5E0A-B03F-C8B8-904B02E88738}"/>
                </a:ext>
              </a:extLst>
            </p:cNvPr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897;p70">
              <a:extLst>
                <a:ext uri="{FF2B5EF4-FFF2-40B4-BE49-F238E27FC236}">
                  <a16:creationId xmlns:a16="http://schemas.microsoft.com/office/drawing/2014/main" id="{7FA6D681-F9A0-8F68-500B-34FB2BF076E5}"/>
                </a:ext>
              </a:extLst>
            </p:cNvPr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898;p70">
              <a:extLst>
                <a:ext uri="{FF2B5EF4-FFF2-40B4-BE49-F238E27FC236}">
                  <a16:creationId xmlns:a16="http://schemas.microsoft.com/office/drawing/2014/main" id="{1CA5C6D9-FF56-A0B6-03B9-5289F9DBBC66}"/>
                </a:ext>
              </a:extLst>
            </p:cNvPr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899;p70">
              <a:extLst>
                <a:ext uri="{FF2B5EF4-FFF2-40B4-BE49-F238E27FC236}">
                  <a16:creationId xmlns:a16="http://schemas.microsoft.com/office/drawing/2014/main" id="{B837A714-DC2E-4E88-DA97-59196AB24F01}"/>
                </a:ext>
              </a:extLst>
            </p:cNvPr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00;p70">
              <a:extLst>
                <a:ext uri="{FF2B5EF4-FFF2-40B4-BE49-F238E27FC236}">
                  <a16:creationId xmlns:a16="http://schemas.microsoft.com/office/drawing/2014/main" id="{AF302E4F-E540-3F58-77BC-B2FBEF3A6A30}"/>
                </a:ext>
              </a:extLst>
            </p:cNvPr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3901;p70">
              <a:extLst>
                <a:ext uri="{FF2B5EF4-FFF2-40B4-BE49-F238E27FC236}">
                  <a16:creationId xmlns:a16="http://schemas.microsoft.com/office/drawing/2014/main" id="{22B027A4-19CC-A226-198B-0EC4B1E183FA}"/>
                </a:ext>
              </a:extLst>
            </p:cNvPr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3902;p70">
              <a:extLst>
                <a:ext uri="{FF2B5EF4-FFF2-40B4-BE49-F238E27FC236}">
                  <a16:creationId xmlns:a16="http://schemas.microsoft.com/office/drawing/2014/main" id="{B424AD72-FD91-E07C-9D50-1192A8D921B2}"/>
                </a:ext>
              </a:extLst>
            </p:cNvPr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03;p70">
              <a:extLst>
                <a:ext uri="{FF2B5EF4-FFF2-40B4-BE49-F238E27FC236}">
                  <a16:creationId xmlns:a16="http://schemas.microsoft.com/office/drawing/2014/main" id="{7836F7E3-75D1-E798-D5A6-EFB1760F38F7}"/>
                </a:ext>
              </a:extLst>
            </p:cNvPr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04;p70">
              <a:extLst>
                <a:ext uri="{FF2B5EF4-FFF2-40B4-BE49-F238E27FC236}">
                  <a16:creationId xmlns:a16="http://schemas.microsoft.com/office/drawing/2014/main" id="{CBF40244-FB05-5AFF-60C8-84FEC96B1D59}"/>
                </a:ext>
              </a:extLst>
            </p:cNvPr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05;p70">
              <a:extLst>
                <a:ext uri="{FF2B5EF4-FFF2-40B4-BE49-F238E27FC236}">
                  <a16:creationId xmlns:a16="http://schemas.microsoft.com/office/drawing/2014/main" id="{A3D83AB3-6049-33CB-CA9E-9E584B9D13B2}"/>
                </a:ext>
              </a:extLst>
            </p:cNvPr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06;p70">
              <a:extLst>
                <a:ext uri="{FF2B5EF4-FFF2-40B4-BE49-F238E27FC236}">
                  <a16:creationId xmlns:a16="http://schemas.microsoft.com/office/drawing/2014/main" id="{A8766238-A671-9181-BFBF-C52DE529959A}"/>
                </a:ext>
              </a:extLst>
            </p:cNvPr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07;p70">
              <a:extLst>
                <a:ext uri="{FF2B5EF4-FFF2-40B4-BE49-F238E27FC236}">
                  <a16:creationId xmlns:a16="http://schemas.microsoft.com/office/drawing/2014/main" id="{D30B0780-A9B3-87E8-DBFA-D7A06166D063}"/>
                </a:ext>
              </a:extLst>
            </p:cNvPr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08;p70">
              <a:extLst>
                <a:ext uri="{FF2B5EF4-FFF2-40B4-BE49-F238E27FC236}">
                  <a16:creationId xmlns:a16="http://schemas.microsoft.com/office/drawing/2014/main" id="{DFB03600-E34E-9B55-3F19-376C370C6DEF}"/>
                </a:ext>
              </a:extLst>
            </p:cNvPr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09;p70">
              <a:extLst>
                <a:ext uri="{FF2B5EF4-FFF2-40B4-BE49-F238E27FC236}">
                  <a16:creationId xmlns:a16="http://schemas.microsoft.com/office/drawing/2014/main" id="{B848C6CD-7864-A3E2-22DF-CCB391A9BFE6}"/>
                </a:ext>
              </a:extLst>
            </p:cNvPr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10;p70">
              <a:extLst>
                <a:ext uri="{FF2B5EF4-FFF2-40B4-BE49-F238E27FC236}">
                  <a16:creationId xmlns:a16="http://schemas.microsoft.com/office/drawing/2014/main" id="{229A189B-E5B7-08AF-99CF-EC497CA1E0BE}"/>
                </a:ext>
              </a:extLst>
            </p:cNvPr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11;p70">
              <a:extLst>
                <a:ext uri="{FF2B5EF4-FFF2-40B4-BE49-F238E27FC236}">
                  <a16:creationId xmlns:a16="http://schemas.microsoft.com/office/drawing/2014/main" id="{503182E9-C2AD-AD54-E58F-1792445935C3}"/>
                </a:ext>
              </a:extLst>
            </p:cNvPr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12;p70">
              <a:extLst>
                <a:ext uri="{FF2B5EF4-FFF2-40B4-BE49-F238E27FC236}">
                  <a16:creationId xmlns:a16="http://schemas.microsoft.com/office/drawing/2014/main" id="{06D27B19-08CB-D15D-9303-D34569D5E448}"/>
                </a:ext>
              </a:extLst>
            </p:cNvPr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13;p70">
              <a:extLst>
                <a:ext uri="{FF2B5EF4-FFF2-40B4-BE49-F238E27FC236}">
                  <a16:creationId xmlns:a16="http://schemas.microsoft.com/office/drawing/2014/main" id="{BF6B6D3A-B6B5-2F97-13C6-BCDD4E3E49E0}"/>
                </a:ext>
              </a:extLst>
            </p:cNvPr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14;p70">
              <a:extLst>
                <a:ext uri="{FF2B5EF4-FFF2-40B4-BE49-F238E27FC236}">
                  <a16:creationId xmlns:a16="http://schemas.microsoft.com/office/drawing/2014/main" id="{F22726DD-F751-21D7-411A-134EF3DB4641}"/>
                </a:ext>
              </a:extLst>
            </p:cNvPr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15;p70">
              <a:extLst>
                <a:ext uri="{FF2B5EF4-FFF2-40B4-BE49-F238E27FC236}">
                  <a16:creationId xmlns:a16="http://schemas.microsoft.com/office/drawing/2014/main" id="{F70F5D9D-93DD-5C4A-D1FA-EC84A0759292}"/>
                </a:ext>
              </a:extLst>
            </p:cNvPr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16;p70">
              <a:extLst>
                <a:ext uri="{FF2B5EF4-FFF2-40B4-BE49-F238E27FC236}">
                  <a16:creationId xmlns:a16="http://schemas.microsoft.com/office/drawing/2014/main" id="{5C134086-1B9D-1F91-5CFD-FE334F081492}"/>
                </a:ext>
              </a:extLst>
            </p:cNvPr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17;p70">
              <a:extLst>
                <a:ext uri="{FF2B5EF4-FFF2-40B4-BE49-F238E27FC236}">
                  <a16:creationId xmlns:a16="http://schemas.microsoft.com/office/drawing/2014/main" id="{F9EA1EBC-9B97-C964-B428-D52FCEB315CB}"/>
                </a:ext>
              </a:extLst>
            </p:cNvPr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3918;p70">
              <a:extLst>
                <a:ext uri="{FF2B5EF4-FFF2-40B4-BE49-F238E27FC236}">
                  <a16:creationId xmlns:a16="http://schemas.microsoft.com/office/drawing/2014/main" id="{6CA8D94E-BB4A-90A0-479D-A292967F3B75}"/>
                </a:ext>
              </a:extLst>
            </p:cNvPr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3919;p70">
              <a:extLst>
                <a:ext uri="{FF2B5EF4-FFF2-40B4-BE49-F238E27FC236}">
                  <a16:creationId xmlns:a16="http://schemas.microsoft.com/office/drawing/2014/main" id="{F378BDAC-8FF6-EBF6-5AD7-C4A21519AF20}"/>
                </a:ext>
              </a:extLst>
            </p:cNvPr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0;p70">
              <a:extLst>
                <a:ext uri="{FF2B5EF4-FFF2-40B4-BE49-F238E27FC236}">
                  <a16:creationId xmlns:a16="http://schemas.microsoft.com/office/drawing/2014/main" id="{9D4DD763-F6CA-6203-0A69-38A02083EEBE}"/>
                </a:ext>
              </a:extLst>
            </p:cNvPr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1;p70">
              <a:extLst>
                <a:ext uri="{FF2B5EF4-FFF2-40B4-BE49-F238E27FC236}">
                  <a16:creationId xmlns:a16="http://schemas.microsoft.com/office/drawing/2014/main" id="{FF92BBA6-7D9D-59D4-C2A0-6480292CDEA8}"/>
                </a:ext>
              </a:extLst>
            </p:cNvPr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2;p70">
              <a:extLst>
                <a:ext uri="{FF2B5EF4-FFF2-40B4-BE49-F238E27FC236}">
                  <a16:creationId xmlns:a16="http://schemas.microsoft.com/office/drawing/2014/main" id="{0B1E4407-726D-E8B5-E591-BDFFFD8A9726}"/>
                </a:ext>
              </a:extLst>
            </p:cNvPr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3;p70">
              <a:extLst>
                <a:ext uri="{FF2B5EF4-FFF2-40B4-BE49-F238E27FC236}">
                  <a16:creationId xmlns:a16="http://schemas.microsoft.com/office/drawing/2014/main" id="{52B0E4FB-93A0-CB02-3257-0CAF99EB2B0A}"/>
                </a:ext>
              </a:extLst>
            </p:cNvPr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4;p70">
              <a:extLst>
                <a:ext uri="{FF2B5EF4-FFF2-40B4-BE49-F238E27FC236}">
                  <a16:creationId xmlns:a16="http://schemas.microsoft.com/office/drawing/2014/main" id="{5B296D00-4F65-DB52-B895-B679C1984DAB}"/>
                </a:ext>
              </a:extLst>
            </p:cNvPr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5;p70">
              <a:extLst>
                <a:ext uri="{FF2B5EF4-FFF2-40B4-BE49-F238E27FC236}">
                  <a16:creationId xmlns:a16="http://schemas.microsoft.com/office/drawing/2014/main" id="{C77B4E6C-D684-0029-DC1D-ADE558546D90}"/>
                </a:ext>
              </a:extLst>
            </p:cNvPr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6;p70">
              <a:extLst>
                <a:ext uri="{FF2B5EF4-FFF2-40B4-BE49-F238E27FC236}">
                  <a16:creationId xmlns:a16="http://schemas.microsoft.com/office/drawing/2014/main" id="{A9C6C2B9-A38B-4558-A059-0B3E63557CD9}"/>
                </a:ext>
              </a:extLst>
            </p:cNvPr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27;p70">
              <a:extLst>
                <a:ext uri="{FF2B5EF4-FFF2-40B4-BE49-F238E27FC236}">
                  <a16:creationId xmlns:a16="http://schemas.microsoft.com/office/drawing/2014/main" id="{54B1F66B-2B14-B85B-170D-8320FE5DE94C}"/>
                </a:ext>
              </a:extLst>
            </p:cNvPr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28;p70">
              <a:extLst>
                <a:ext uri="{FF2B5EF4-FFF2-40B4-BE49-F238E27FC236}">
                  <a16:creationId xmlns:a16="http://schemas.microsoft.com/office/drawing/2014/main" id="{4860A7B3-B253-3570-90AD-66484B892111}"/>
                </a:ext>
              </a:extLst>
            </p:cNvPr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29;p70">
              <a:extLst>
                <a:ext uri="{FF2B5EF4-FFF2-40B4-BE49-F238E27FC236}">
                  <a16:creationId xmlns:a16="http://schemas.microsoft.com/office/drawing/2014/main" id="{40318FDB-61B0-819C-9457-73F56F32C7AA}"/>
                </a:ext>
              </a:extLst>
            </p:cNvPr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0;p70">
              <a:extLst>
                <a:ext uri="{FF2B5EF4-FFF2-40B4-BE49-F238E27FC236}">
                  <a16:creationId xmlns:a16="http://schemas.microsoft.com/office/drawing/2014/main" id="{4C9FB720-3BA6-FB94-697B-A2C5E0914B78}"/>
                </a:ext>
              </a:extLst>
            </p:cNvPr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1;p70">
              <a:extLst>
                <a:ext uri="{FF2B5EF4-FFF2-40B4-BE49-F238E27FC236}">
                  <a16:creationId xmlns:a16="http://schemas.microsoft.com/office/drawing/2014/main" id="{4665219C-54CF-2744-B463-2544A60B5920}"/>
                </a:ext>
              </a:extLst>
            </p:cNvPr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2;p70">
              <a:extLst>
                <a:ext uri="{FF2B5EF4-FFF2-40B4-BE49-F238E27FC236}">
                  <a16:creationId xmlns:a16="http://schemas.microsoft.com/office/drawing/2014/main" id="{54584829-FA06-2674-E688-F601A0F414A3}"/>
                </a:ext>
              </a:extLst>
            </p:cNvPr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3;p70">
              <a:extLst>
                <a:ext uri="{FF2B5EF4-FFF2-40B4-BE49-F238E27FC236}">
                  <a16:creationId xmlns:a16="http://schemas.microsoft.com/office/drawing/2014/main" id="{D09360EA-2677-3F94-65F9-1AB22F289E83}"/>
                </a:ext>
              </a:extLst>
            </p:cNvPr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4;p70">
              <a:extLst>
                <a:ext uri="{FF2B5EF4-FFF2-40B4-BE49-F238E27FC236}">
                  <a16:creationId xmlns:a16="http://schemas.microsoft.com/office/drawing/2014/main" id="{8817EE9B-F7C8-2D24-A602-BBEA1245E46B}"/>
                </a:ext>
              </a:extLst>
            </p:cNvPr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3935;p70">
              <a:extLst>
                <a:ext uri="{FF2B5EF4-FFF2-40B4-BE49-F238E27FC236}">
                  <a16:creationId xmlns:a16="http://schemas.microsoft.com/office/drawing/2014/main" id="{128C2BA3-11E5-6296-4E47-98AA397BCB63}"/>
                </a:ext>
              </a:extLst>
            </p:cNvPr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3936;p70">
              <a:extLst>
                <a:ext uri="{FF2B5EF4-FFF2-40B4-BE49-F238E27FC236}">
                  <a16:creationId xmlns:a16="http://schemas.microsoft.com/office/drawing/2014/main" id="{FF6AC193-B63C-032E-5D93-54A23B5DAE24}"/>
                </a:ext>
              </a:extLst>
            </p:cNvPr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3937;p70">
              <a:extLst>
                <a:ext uri="{FF2B5EF4-FFF2-40B4-BE49-F238E27FC236}">
                  <a16:creationId xmlns:a16="http://schemas.microsoft.com/office/drawing/2014/main" id="{D9C5ABD0-66D4-783A-B768-EB19860E013E}"/>
                </a:ext>
              </a:extLst>
            </p:cNvPr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3938;p70">
              <a:extLst>
                <a:ext uri="{FF2B5EF4-FFF2-40B4-BE49-F238E27FC236}">
                  <a16:creationId xmlns:a16="http://schemas.microsoft.com/office/drawing/2014/main" id="{2A48435C-856D-47A0-E698-8DDD51AD0ACB}"/>
                </a:ext>
              </a:extLst>
            </p:cNvPr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3939;p70">
              <a:extLst>
                <a:ext uri="{FF2B5EF4-FFF2-40B4-BE49-F238E27FC236}">
                  <a16:creationId xmlns:a16="http://schemas.microsoft.com/office/drawing/2014/main" id="{545F8D88-1DDC-8CB8-D779-5845B0D0B311}"/>
                </a:ext>
              </a:extLst>
            </p:cNvPr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3940;p70">
              <a:extLst>
                <a:ext uri="{FF2B5EF4-FFF2-40B4-BE49-F238E27FC236}">
                  <a16:creationId xmlns:a16="http://schemas.microsoft.com/office/drawing/2014/main" id="{7A0D255B-3D08-A1AD-2407-EBF42728DC49}"/>
                </a:ext>
              </a:extLst>
            </p:cNvPr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3941;p70">
              <a:extLst>
                <a:ext uri="{FF2B5EF4-FFF2-40B4-BE49-F238E27FC236}">
                  <a16:creationId xmlns:a16="http://schemas.microsoft.com/office/drawing/2014/main" id="{4508AB46-B140-12B7-3E8E-455DF04D98E4}"/>
                </a:ext>
              </a:extLst>
            </p:cNvPr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3942;p70">
              <a:extLst>
                <a:ext uri="{FF2B5EF4-FFF2-40B4-BE49-F238E27FC236}">
                  <a16:creationId xmlns:a16="http://schemas.microsoft.com/office/drawing/2014/main" id="{9A7270BD-18FE-93DC-A477-6FDBC6FEA887}"/>
                </a:ext>
              </a:extLst>
            </p:cNvPr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3943;p70">
              <a:extLst>
                <a:ext uri="{FF2B5EF4-FFF2-40B4-BE49-F238E27FC236}">
                  <a16:creationId xmlns:a16="http://schemas.microsoft.com/office/drawing/2014/main" id="{A60102F1-CE0B-5484-6EC5-E1124FE32377}"/>
                </a:ext>
              </a:extLst>
            </p:cNvPr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3944;p70">
              <a:extLst>
                <a:ext uri="{FF2B5EF4-FFF2-40B4-BE49-F238E27FC236}">
                  <a16:creationId xmlns:a16="http://schemas.microsoft.com/office/drawing/2014/main" id="{BC356F82-9B17-C498-E065-700556755C0A}"/>
                </a:ext>
              </a:extLst>
            </p:cNvPr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3945;p70">
              <a:extLst>
                <a:ext uri="{FF2B5EF4-FFF2-40B4-BE49-F238E27FC236}">
                  <a16:creationId xmlns:a16="http://schemas.microsoft.com/office/drawing/2014/main" id="{C5A5BB58-FEF4-50BF-53F0-97FA8BBAD8FA}"/>
                </a:ext>
              </a:extLst>
            </p:cNvPr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3946;p70">
              <a:extLst>
                <a:ext uri="{FF2B5EF4-FFF2-40B4-BE49-F238E27FC236}">
                  <a16:creationId xmlns:a16="http://schemas.microsoft.com/office/drawing/2014/main" id="{544E111F-56B0-CEAA-01A4-AD2045BC402B}"/>
                </a:ext>
              </a:extLst>
            </p:cNvPr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3947;p70">
              <a:extLst>
                <a:ext uri="{FF2B5EF4-FFF2-40B4-BE49-F238E27FC236}">
                  <a16:creationId xmlns:a16="http://schemas.microsoft.com/office/drawing/2014/main" id="{880D908D-75D4-3F54-A94B-D12C051E0A59}"/>
                </a:ext>
              </a:extLst>
            </p:cNvPr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3948;p70">
              <a:extLst>
                <a:ext uri="{FF2B5EF4-FFF2-40B4-BE49-F238E27FC236}">
                  <a16:creationId xmlns:a16="http://schemas.microsoft.com/office/drawing/2014/main" id="{EAD16513-6AFB-2EC4-8AAE-0483037693BB}"/>
                </a:ext>
              </a:extLst>
            </p:cNvPr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3949;p70">
              <a:extLst>
                <a:ext uri="{FF2B5EF4-FFF2-40B4-BE49-F238E27FC236}">
                  <a16:creationId xmlns:a16="http://schemas.microsoft.com/office/drawing/2014/main" id="{19CBB4CB-6D67-C20D-2AFB-5DC4D1CCD899}"/>
                </a:ext>
              </a:extLst>
            </p:cNvPr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950;p70">
              <a:extLst>
                <a:ext uri="{FF2B5EF4-FFF2-40B4-BE49-F238E27FC236}">
                  <a16:creationId xmlns:a16="http://schemas.microsoft.com/office/drawing/2014/main" id="{BC7F9AB2-A08C-654A-1362-BC54D5C28518}"/>
                </a:ext>
              </a:extLst>
            </p:cNvPr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951;p70">
              <a:extLst>
                <a:ext uri="{FF2B5EF4-FFF2-40B4-BE49-F238E27FC236}">
                  <a16:creationId xmlns:a16="http://schemas.microsoft.com/office/drawing/2014/main" id="{699DF1C9-6C1F-F3A2-2A78-07C2C9A54459}"/>
                </a:ext>
              </a:extLst>
            </p:cNvPr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952;p70">
              <a:extLst>
                <a:ext uri="{FF2B5EF4-FFF2-40B4-BE49-F238E27FC236}">
                  <a16:creationId xmlns:a16="http://schemas.microsoft.com/office/drawing/2014/main" id="{1109D241-4AF6-9A1C-3FC4-41E8FDC70FB7}"/>
                </a:ext>
              </a:extLst>
            </p:cNvPr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953;p70">
              <a:extLst>
                <a:ext uri="{FF2B5EF4-FFF2-40B4-BE49-F238E27FC236}">
                  <a16:creationId xmlns:a16="http://schemas.microsoft.com/office/drawing/2014/main" id="{4859C0FC-D31C-E775-3AE0-CC0C8A299BF4}"/>
                </a:ext>
              </a:extLst>
            </p:cNvPr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954;p70">
              <a:extLst>
                <a:ext uri="{FF2B5EF4-FFF2-40B4-BE49-F238E27FC236}">
                  <a16:creationId xmlns:a16="http://schemas.microsoft.com/office/drawing/2014/main" id="{778D4820-B8D6-8952-93A8-D8ACDBDE0963}"/>
                </a:ext>
              </a:extLst>
            </p:cNvPr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955;p70">
              <a:extLst>
                <a:ext uri="{FF2B5EF4-FFF2-40B4-BE49-F238E27FC236}">
                  <a16:creationId xmlns:a16="http://schemas.microsoft.com/office/drawing/2014/main" id="{A9C316ED-0001-ACA5-2309-CF19F984D9F8}"/>
                </a:ext>
              </a:extLst>
            </p:cNvPr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956;p70">
              <a:extLst>
                <a:ext uri="{FF2B5EF4-FFF2-40B4-BE49-F238E27FC236}">
                  <a16:creationId xmlns:a16="http://schemas.microsoft.com/office/drawing/2014/main" id="{74809DC2-6927-4D4D-C12B-728747B3B732}"/>
                </a:ext>
              </a:extLst>
            </p:cNvPr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957;p70">
              <a:extLst>
                <a:ext uri="{FF2B5EF4-FFF2-40B4-BE49-F238E27FC236}">
                  <a16:creationId xmlns:a16="http://schemas.microsoft.com/office/drawing/2014/main" id="{85911A6D-1AEE-ED70-173E-59F6C5B0FCD7}"/>
                </a:ext>
              </a:extLst>
            </p:cNvPr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958;p70">
              <a:extLst>
                <a:ext uri="{FF2B5EF4-FFF2-40B4-BE49-F238E27FC236}">
                  <a16:creationId xmlns:a16="http://schemas.microsoft.com/office/drawing/2014/main" id="{7BB9485B-2EF0-667C-2E29-5FD01B776C1E}"/>
                </a:ext>
              </a:extLst>
            </p:cNvPr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959;p70">
              <a:extLst>
                <a:ext uri="{FF2B5EF4-FFF2-40B4-BE49-F238E27FC236}">
                  <a16:creationId xmlns:a16="http://schemas.microsoft.com/office/drawing/2014/main" id="{A61C44D1-C060-3FDF-B031-8A062BE146F4}"/>
                </a:ext>
              </a:extLst>
            </p:cNvPr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960;p70">
              <a:extLst>
                <a:ext uri="{FF2B5EF4-FFF2-40B4-BE49-F238E27FC236}">
                  <a16:creationId xmlns:a16="http://schemas.microsoft.com/office/drawing/2014/main" id="{D0C834DF-8D69-66C1-59F8-6A205B30FEFD}"/>
                </a:ext>
              </a:extLst>
            </p:cNvPr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961;p70">
              <a:extLst>
                <a:ext uri="{FF2B5EF4-FFF2-40B4-BE49-F238E27FC236}">
                  <a16:creationId xmlns:a16="http://schemas.microsoft.com/office/drawing/2014/main" id="{C51C73CA-DE9F-473D-021D-1ABEACC1BA8A}"/>
                </a:ext>
              </a:extLst>
            </p:cNvPr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62;p70">
              <a:extLst>
                <a:ext uri="{FF2B5EF4-FFF2-40B4-BE49-F238E27FC236}">
                  <a16:creationId xmlns:a16="http://schemas.microsoft.com/office/drawing/2014/main" id="{F8632178-C912-E0E5-094B-A5E10B112ED7}"/>
                </a:ext>
              </a:extLst>
            </p:cNvPr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63;p70">
              <a:extLst>
                <a:ext uri="{FF2B5EF4-FFF2-40B4-BE49-F238E27FC236}">
                  <a16:creationId xmlns:a16="http://schemas.microsoft.com/office/drawing/2014/main" id="{5D7C6CAB-6765-953E-3D5D-02FE8BB4319C}"/>
                </a:ext>
              </a:extLst>
            </p:cNvPr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64;p70">
              <a:extLst>
                <a:ext uri="{FF2B5EF4-FFF2-40B4-BE49-F238E27FC236}">
                  <a16:creationId xmlns:a16="http://schemas.microsoft.com/office/drawing/2014/main" id="{23BD75D8-1F45-A02E-3D95-57F6FD32E842}"/>
                </a:ext>
              </a:extLst>
            </p:cNvPr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65;p70">
              <a:extLst>
                <a:ext uri="{FF2B5EF4-FFF2-40B4-BE49-F238E27FC236}">
                  <a16:creationId xmlns:a16="http://schemas.microsoft.com/office/drawing/2014/main" id="{6C9FEF55-9994-CD30-6332-3667774341B1}"/>
                </a:ext>
              </a:extLst>
            </p:cNvPr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66;p70">
              <a:extLst>
                <a:ext uri="{FF2B5EF4-FFF2-40B4-BE49-F238E27FC236}">
                  <a16:creationId xmlns:a16="http://schemas.microsoft.com/office/drawing/2014/main" id="{6AABB621-FB28-91E9-2A10-5CF7EA0698D2}"/>
                </a:ext>
              </a:extLst>
            </p:cNvPr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67;p70">
              <a:extLst>
                <a:ext uri="{FF2B5EF4-FFF2-40B4-BE49-F238E27FC236}">
                  <a16:creationId xmlns:a16="http://schemas.microsoft.com/office/drawing/2014/main" id="{07980A93-9DB3-4768-72CA-3DF3969BD123}"/>
                </a:ext>
              </a:extLst>
            </p:cNvPr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68;p70">
              <a:extLst>
                <a:ext uri="{FF2B5EF4-FFF2-40B4-BE49-F238E27FC236}">
                  <a16:creationId xmlns:a16="http://schemas.microsoft.com/office/drawing/2014/main" id="{5CCCB6DC-0A23-6D03-BB02-40CF885E6919}"/>
                </a:ext>
              </a:extLst>
            </p:cNvPr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69;p70">
              <a:extLst>
                <a:ext uri="{FF2B5EF4-FFF2-40B4-BE49-F238E27FC236}">
                  <a16:creationId xmlns:a16="http://schemas.microsoft.com/office/drawing/2014/main" id="{0DCAF8C6-4245-5E35-0811-660509A2FA23}"/>
                </a:ext>
              </a:extLst>
            </p:cNvPr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70;p70">
              <a:extLst>
                <a:ext uri="{FF2B5EF4-FFF2-40B4-BE49-F238E27FC236}">
                  <a16:creationId xmlns:a16="http://schemas.microsoft.com/office/drawing/2014/main" id="{9D53CA35-5E8E-8912-B85A-9D16F91499F7}"/>
                </a:ext>
              </a:extLst>
            </p:cNvPr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71;p70">
              <a:extLst>
                <a:ext uri="{FF2B5EF4-FFF2-40B4-BE49-F238E27FC236}">
                  <a16:creationId xmlns:a16="http://schemas.microsoft.com/office/drawing/2014/main" id="{57A6C5FD-AF36-67F0-3127-862A68D239E6}"/>
                </a:ext>
              </a:extLst>
            </p:cNvPr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72;p70">
              <a:extLst>
                <a:ext uri="{FF2B5EF4-FFF2-40B4-BE49-F238E27FC236}">
                  <a16:creationId xmlns:a16="http://schemas.microsoft.com/office/drawing/2014/main" id="{CFC6F83B-2EC5-9F77-211B-2E0B5837E788}"/>
                </a:ext>
              </a:extLst>
            </p:cNvPr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73;p70">
              <a:extLst>
                <a:ext uri="{FF2B5EF4-FFF2-40B4-BE49-F238E27FC236}">
                  <a16:creationId xmlns:a16="http://schemas.microsoft.com/office/drawing/2014/main" id="{1429CFBD-E9A0-EA1B-5701-90AC506C7610}"/>
                </a:ext>
              </a:extLst>
            </p:cNvPr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74;p70">
              <a:extLst>
                <a:ext uri="{FF2B5EF4-FFF2-40B4-BE49-F238E27FC236}">
                  <a16:creationId xmlns:a16="http://schemas.microsoft.com/office/drawing/2014/main" id="{49B78D9A-18B7-7407-C863-2AA95F8650B1}"/>
                </a:ext>
              </a:extLst>
            </p:cNvPr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75;p70">
              <a:extLst>
                <a:ext uri="{FF2B5EF4-FFF2-40B4-BE49-F238E27FC236}">
                  <a16:creationId xmlns:a16="http://schemas.microsoft.com/office/drawing/2014/main" id="{8DA80600-8A10-5E9C-DEC6-3ABB7EAE3277}"/>
                </a:ext>
              </a:extLst>
            </p:cNvPr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76;p70">
              <a:extLst>
                <a:ext uri="{FF2B5EF4-FFF2-40B4-BE49-F238E27FC236}">
                  <a16:creationId xmlns:a16="http://schemas.microsoft.com/office/drawing/2014/main" id="{42D9022A-DB78-0740-A171-150986677B73}"/>
                </a:ext>
              </a:extLst>
            </p:cNvPr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977;p70">
              <a:extLst>
                <a:ext uri="{FF2B5EF4-FFF2-40B4-BE49-F238E27FC236}">
                  <a16:creationId xmlns:a16="http://schemas.microsoft.com/office/drawing/2014/main" id="{DA631288-DFDB-352B-510B-1D28947A114F}"/>
                </a:ext>
              </a:extLst>
            </p:cNvPr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978;p70">
              <a:extLst>
                <a:ext uri="{FF2B5EF4-FFF2-40B4-BE49-F238E27FC236}">
                  <a16:creationId xmlns:a16="http://schemas.microsoft.com/office/drawing/2014/main" id="{83202FCE-4BDB-3C4F-6B4B-B5FB9D18195F}"/>
                </a:ext>
              </a:extLst>
            </p:cNvPr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979;p70">
              <a:extLst>
                <a:ext uri="{FF2B5EF4-FFF2-40B4-BE49-F238E27FC236}">
                  <a16:creationId xmlns:a16="http://schemas.microsoft.com/office/drawing/2014/main" id="{74ED91D3-F2DC-5F70-0E99-6B32C4E556DD}"/>
                </a:ext>
              </a:extLst>
            </p:cNvPr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980;p70">
              <a:extLst>
                <a:ext uri="{FF2B5EF4-FFF2-40B4-BE49-F238E27FC236}">
                  <a16:creationId xmlns:a16="http://schemas.microsoft.com/office/drawing/2014/main" id="{A814B4EB-3311-E051-96F1-FE03DB0FBBE2}"/>
                </a:ext>
              </a:extLst>
            </p:cNvPr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981;p70">
              <a:extLst>
                <a:ext uri="{FF2B5EF4-FFF2-40B4-BE49-F238E27FC236}">
                  <a16:creationId xmlns:a16="http://schemas.microsoft.com/office/drawing/2014/main" id="{036E9525-B9A1-AD86-FD9E-D83AC25732BC}"/>
                </a:ext>
              </a:extLst>
            </p:cNvPr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982;p70">
              <a:extLst>
                <a:ext uri="{FF2B5EF4-FFF2-40B4-BE49-F238E27FC236}">
                  <a16:creationId xmlns:a16="http://schemas.microsoft.com/office/drawing/2014/main" id="{9AD886AD-A139-96B6-9805-1AFBC44197DD}"/>
                </a:ext>
              </a:extLst>
            </p:cNvPr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983;p70">
              <a:extLst>
                <a:ext uri="{FF2B5EF4-FFF2-40B4-BE49-F238E27FC236}">
                  <a16:creationId xmlns:a16="http://schemas.microsoft.com/office/drawing/2014/main" id="{3660B7F5-F318-E9B4-E576-3FCD0C5DCB8E}"/>
                </a:ext>
              </a:extLst>
            </p:cNvPr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984;p70">
              <a:extLst>
                <a:ext uri="{FF2B5EF4-FFF2-40B4-BE49-F238E27FC236}">
                  <a16:creationId xmlns:a16="http://schemas.microsoft.com/office/drawing/2014/main" id="{61896E8E-F57F-C592-D319-CEA359C0F02C}"/>
                </a:ext>
              </a:extLst>
            </p:cNvPr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985;p70">
              <a:extLst>
                <a:ext uri="{FF2B5EF4-FFF2-40B4-BE49-F238E27FC236}">
                  <a16:creationId xmlns:a16="http://schemas.microsoft.com/office/drawing/2014/main" id="{BEF6465A-B42F-A3FE-396E-6E402AACBDB4}"/>
                </a:ext>
              </a:extLst>
            </p:cNvPr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986;p70">
              <a:extLst>
                <a:ext uri="{FF2B5EF4-FFF2-40B4-BE49-F238E27FC236}">
                  <a16:creationId xmlns:a16="http://schemas.microsoft.com/office/drawing/2014/main" id="{B3AA2CB5-07CD-3D33-D455-103A7F7B2A7F}"/>
                </a:ext>
              </a:extLst>
            </p:cNvPr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987;p70">
              <a:extLst>
                <a:ext uri="{FF2B5EF4-FFF2-40B4-BE49-F238E27FC236}">
                  <a16:creationId xmlns:a16="http://schemas.microsoft.com/office/drawing/2014/main" id="{D9A04451-DBAA-2EFC-CD21-39151C6E332D}"/>
                </a:ext>
              </a:extLst>
            </p:cNvPr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988;p70">
              <a:extLst>
                <a:ext uri="{FF2B5EF4-FFF2-40B4-BE49-F238E27FC236}">
                  <a16:creationId xmlns:a16="http://schemas.microsoft.com/office/drawing/2014/main" id="{69D946AE-0241-7567-B21C-D403ABC32707}"/>
                </a:ext>
              </a:extLst>
            </p:cNvPr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989;p70">
              <a:extLst>
                <a:ext uri="{FF2B5EF4-FFF2-40B4-BE49-F238E27FC236}">
                  <a16:creationId xmlns:a16="http://schemas.microsoft.com/office/drawing/2014/main" id="{DE528ED6-063E-EEEF-0816-356A31D13A0B}"/>
                </a:ext>
              </a:extLst>
            </p:cNvPr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990;p70">
              <a:extLst>
                <a:ext uri="{FF2B5EF4-FFF2-40B4-BE49-F238E27FC236}">
                  <a16:creationId xmlns:a16="http://schemas.microsoft.com/office/drawing/2014/main" id="{80776472-6D08-4F5A-9DF3-291E435249D4}"/>
                </a:ext>
              </a:extLst>
            </p:cNvPr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991;p70">
              <a:extLst>
                <a:ext uri="{FF2B5EF4-FFF2-40B4-BE49-F238E27FC236}">
                  <a16:creationId xmlns:a16="http://schemas.microsoft.com/office/drawing/2014/main" id="{F8F6C46F-11D8-1B1C-B844-4FF15F384A64}"/>
                </a:ext>
              </a:extLst>
            </p:cNvPr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992;p70">
              <a:extLst>
                <a:ext uri="{FF2B5EF4-FFF2-40B4-BE49-F238E27FC236}">
                  <a16:creationId xmlns:a16="http://schemas.microsoft.com/office/drawing/2014/main" id="{2EAAF817-6DBE-D52A-8C7C-B1DB721AABA6}"/>
                </a:ext>
              </a:extLst>
            </p:cNvPr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993;p70">
              <a:extLst>
                <a:ext uri="{FF2B5EF4-FFF2-40B4-BE49-F238E27FC236}">
                  <a16:creationId xmlns:a16="http://schemas.microsoft.com/office/drawing/2014/main" id="{C45BD614-C1A8-29B8-3A9A-33971D584CB0}"/>
                </a:ext>
              </a:extLst>
            </p:cNvPr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994;p70">
              <a:extLst>
                <a:ext uri="{FF2B5EF4-FFF2-40B4-BE49-F238E27FC236}">
                  <a16:creationId xmlns:a16="http://schemas.microsoft.com/office/drawing/2014/main" id="{A4E1FC9E-D527-2CE4-0095-8105F9341F7B}"/>
                </a:ext>
              </a:extLst>
            </p:cNvPr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995;p70">
              <a:extLst>
                <a:ext uri="{FF2B5EF4-FFF2-40B4-BE49-F238E27FC236}">
                  <a16:creationId xmlns:a16="http://schemas.microsoft.com/office/drawing/2014/main" id="{DC2E2CC7-9C76-40C7-FF23-F66CAE715C55}"/>
                </a:ext>
              </a:extLst>
            </p:cNvPr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996;p70">
              <a:extLst>
                <a:ext uri="{FF2B5EF4-FFF2-40B4-BE49-F238E27FC236}">
                  <a16:creationId xmlns:a16="http://schemas.microsoft.com/office/drawing/2014/main" id="{30BC1971-D304-100A-F142-B7FBF2795C95}"/>
                </a:ext>
              </a:extLst>
            </p:cNvPr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997;p70">
              <a:extLst>
                <a:ext uri="{FF2B5EF4-FFF2-40B4-BE49-F238E27FC236}">
                  <a16:creationId xmlns:a16="http://schemas.microsoft.com/office/drawing/2014/main" id="{D64AAE38-5943-32B0-48FA-4375931DC80A}"/>
                </a:ext>
              </a:extLst>
            </p:cNvPr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998;p70">
              <a:extLst>
                <a:ext uri="{FF2B5EF4-FFF2-40B4-BE49-F238E27FC236}">
                  <a16:creationId xmlns:a16="http://schemas.microsoft.com/office/drawing/2014/main" id="{7D921A38-A629-44B0-BC0F-5126D434A3DA}"/>
                </a:ext>
              </a:extLst>
            </p:cNvPr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999;p70">
              <a:extLst>
                <a:ext uri="{FF2B5EF4-FFF2-40B4-BE49-F238E27FC236}">
                  <a16:creationId xmlns:a16="http://schemas.microsoft.com/office/drawing/2014/main" id="{BFAB4499-A718-C9FD-B125-5CEE80EA6413}"/>
                </a:ext>
              </a:extLst>
            </p:cNvPr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000;p70">
              <a:extLst>
                <a:ext uri="{FF2B5EF4-FFF2-40B4-BE49-F238E27FC236}">
                  <a16:creationId xmlns:a16="http://schemas.microsoft.com/office/drawing/2014/main" id="{688344F0-2C40-FFC9-D0A0-F8E9F278AE55}"/>
                </a:ext>
              </a:extLst>
            </p:cNvPr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001;p70">
              <a:extLst>
                <a:ext uri="{FF2B5EF4-FFF2-40B4-BE49-F238E27FC236}">
                  <a16:creationId xmlns:a16="http://schemas.microsoft.com/office/drawing/2014/main" id="{042F7521-0C5A-543F-44C5-F6DB7DA65049}"/>
                </a:ext>
              </a:extLst>
            </p:cNvPr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002;p70">
              <a:extLst>
                <a:ext uri="{FF2B5EF4-FFF2-40B4-BE49-F238E27FC236}">
                  <a16:creationId xmlns:a16="http://schemas.microsoft.com/office/drawing/2014/main" id="{B03F8768-41A5-EC3D-5EA8-BB3A4B83C491}"/>
                </a:ext>
              </a:extLst>
            </p:cNvPr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003;p70">
              <a:extLst>
                <a:ext uri="{FF2B5EF4-FFF2-40B4-BE49-F238E27FC236}">
                  <a16:creationId xmlns:a16="http://schemas.microsoft.com/office/drawing/2014/main" id="{32F604BD-1C02-4A06-4FCF-AEB22420795A}"/>
                </a:ext>
              </a:extLst>
            </p:cNvPr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004;p70">
              <a:extLst>
                <a:ext uri="{FF2B5EF4-FFF2-40B4-BE49-F238E27FC236}">
                  <a16:creationId xmlns:a16="http://schemas.microsoft.com/office/drawing/2014/main" id="{76187242-0A37-832B-AB29-60E3F1BEAB92}"/>
                </a:ext>
              </a:extLst>
            </p:cNvPr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005;p70">
              <a:extLst>
                <a:ext uri="{FF2B5EF4-FFF2-40B4-BE49-F238E27FC236}">
                  <a16:creationId xmlns:a16="http://schemas.microsoft.com/office/drawing/2014/main" id="{C526D988-553A-DA5C-4B10-822A4FCEC754}"/>
                </a:ext>
              </a:extLst>
            </p:cNvPr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006;p70">
              <a:extLst>
                <a:ext uri="{FF2B5EF4-FFF2-40B4-BE49-F238E27FC236}">
                  <a16:creationId xmlns:a16="http://schemas.microsoft.com/office/drawing/2014/main" id="{F3470781-C48B-3829-04E3-8AA2CA257255}"/>
                </a:ext>
              </a:extLst>
            </p:cNvPr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007;p70">
              <a:extLst>
                <a:ext uri="{FF2B5EF4-FFF2-40B4-BE49-F238E27FC236}">
                  <a16:creationId xmlns:a16="http://schemas.microsoft.com/office/drawing/2014/main" id="{E7317E3D-100C-7744-55D1-54E7287F8F72}"/>
                </a:ext>
              </a:extLst>
            </p:cNvPr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008;p70">
              <a:extLst>
                <a:ext uri="{FF2B5EF4-FFF2-40B4-BE49-F238E27FC236}">
                  <a16:creationId xmlns:a16="http://schemas.microsoft.com/office/drawing/2014/main" id="{74311737-CD1E-7F77-1E06-A94B21A42DC2}"/>
                </a:ext>
              </a:extLst>
            </p:cNvPr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009;p70">
              <a:extLst>
                <a:ext uri="{FF2B5EF4-FFF2-40B4-BE49-F238E27FC236}">
                  <a16:creationId xmlns:a16="http://schemas.microsoft.com/office/drawing/2014/main" id="{825A2F84-A463-AFAC-D1DB-2EB52F6E2B44}"/>
                </a:ext>
              </a:extLst>
            </p:cNvPr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010;p70">
              <a:extLst>
                <a:ext uri="{FF2B5EF4-FFF2-40B4-BE49-F238E27FC236}">
                  <a16:creationId xmlns:a16="http://schemas.microsoft.com/office/drawing/2014/main" id="{DA565979-DE21-A945-516C-8961C546B682}"/>
                </a:ext>
              </a:extLst>
            </p:cNvPr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011;p70">
              <a:extLst>
                <a:ext uri="{FF2B5EF4-FFF2-40B4-BE49-F238E27FC236}">
                  <a16:creationId xmlns:a16="http://schemas.microsoft.com/office/drawing/2014/main" id="{F889245C-4D43-76AD-CBA1-08A11B6C23E1}"/>
                </a:ext>
              </a:extLst>
            </p:cNvPr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012;p70">
              <a:extLst>
                <a:ext uri="{FF2B5EF4-FFF2-40B4-BE49-F238E27FC236}">
                  <a16:creationId xmlns:a16="http://schemas.microsoft.com/office/drawing/2014/main" id="{D12A2650-B7F0-0378-743E-C64F27FCEAB1}"/>
                </a:ext>
              </a:extLst>
            </p:cNvPr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013;p70">
              <a:extLst>
                <a:ext uri="{FF2B5EF4-FFF2-40B4-BE49-F238E27FC236}">
                  <a16:creationId xmlns:a16="http://schemas.microsoft.com/office/drawing/2014/main" id="{99C3BC3C-34A2-7799-C57E-0B2A23788779}"/>
                </a:ext>
              </a:extLst>
            </p:cNvPr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014;p70">
              <a:extLst>
                <a:ext uri="{FF2B5EF4-FFF2-40B4-BE49-F238E27FC236}">
                  <a16:creationId xmlns:a16="http://schemas.microsoft.com/office/drawing/2014/main" id="{8BC181F0-CD84-ED5E-AC8D-6AAD9DA854C4}"/>
                </a:ext>
              </a:extLst>
            </p:cNvPr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015;p70">
              <a:extLst>
                <a:ext uri="{FF2B5EF4-FFF2-40B4-BE49-F238E27FC236}">
                  <a16:creationId xmlns:a16="http://schemas.microsoft.com/office/drawing/2014/main" id="{4EBD22F7-4D4A-E4AD-2453-F50A4F4F5F0B}"/>
                </a:ext>
              </a:extLst>
            </p:cNvPr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016;p70">
              <a:extLst>
                <a:ext uri="{FF2B5EF4-FFF2-40B4-BE49-F238E27FC236}">
                  <a16:creationId xmlns:a16="http://schemas.microsoft.com/office/drawing/2014/main" id="{13144558-C663-FFF7-2CAF-D4A3220B502A}"/>
                </a:ext>
              </a:extLst>
            </p:cNvPr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017;p70">
              <a:extLst>
                <a:ext uri="{FF2B5EF4-FFF2-40B4-BE49-F238E27FC236}">
                  <a16:creationId xmlns:a16="http://schemas.microsoft.com/office/drawing/2014/main" id="{6CBD6B6F-754A-4D95-35A3-D5437E4464CD}"/>
                </a:ext>
              </a:extLst>
            </p:cNvPr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018;p70">
              <a:extLst>
                <a:ext uri="{FF2B5EF4-FFF2-40B4-BE49-F238E27FC236}">
                  <a16:creationId xmlns:a16="http://schemas.microsoft.com/office/drawing/2014/main" id="{B72B3667-0D4B-7FB7-CD94-528B963A3B01}"/>
                </a:ext>
              </a:extLst>
            </p:cNvPr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019;p70">
              <a:extLst>
                <a:ext uri="{FF2B5EF4-FFF2-40B4-BE49-F238E27FC236}">
                  <a16:creationId xmlns:a16="http://schemas.microsoft.com/office/drawing/2014/main" id="{75DE8D58-4034-7594-432E-12E9EDDDFAAC}"/>
                </a:ext>
              </a:extLst>
            </p:cNvPr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020;p70">
              <a:extLst>
                <a:ext uri="{FF2B5EF4-FFF2-40B4-BE49-F238E27FC236}">
                  <a16:creationId xmlns:a16="http://schemas.microsoft.com/office/drawing/2014/main" id="{E93D2043-0C2B-1E1B-8264-0C01C3F59667}"/>
                </a:ext>
              </a:extLst>
            </p:cNvPr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021;p70">
              <a:extLst>
                <a:ext uri="{FF2B5EF4-FFF2-40B4-BE49-F238E27FC236}">
                  <a16:creationId xmlns:a16="http://schemas.microsoft.com/office/drawing/2014/main" id="{1C2A690B-46DC-7E46-D4FA-3E60ED88F270}"/>
                </a:ext>
              </a:extLst>
            </p:cNvPr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022;p70">
              <a:extLst>
                <a:ext uri="{FF2B5EF4-FFF2-40B4-BE49-F238E27FC236}">
                  <a16:creationId xmlns:a16="http://schemas.microsoft.com/office/drawing/2014/main" id="{6FAEE4B5-2135-31A6-1849-33D0F7A37DF3}"/>
                </a:ext>
              </a:extLst>
            </p:cNvPr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023;p70">
              <a:extLst>
                <a:ext uri="{FF2B5EF4-FFF2-40B4-BE49-F238E27FC236}">
                  <a16:creationId xmlns:a16="http://schemas.microsoft.com/office/drawing/2014/main" id="{AE51B0A9-458D-BFB0-291F-59070E4BC5F2}"/>
                </a:ext>
              </a:extLst>
            </p:cNvPr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024;p70">
              <a:extLst>
                <a:ext uri="{FF2B5EF4-FFF2-40B4-BE49-F238E27FC236}">
                  <a16:creationId xmlns:a16="http://schemas.microsoft.com/office/drawing/2014/main" id="{4A971087-6796-90C5-196E-C3C3FD4EEBD2}"/>
                </a:ext>
              </a:extLst>
            </p:cNvPr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025;p70">
              <a:extLst>
                <a:ext uri="{FF2B5EF4-FFF2-40B4-BE49-F238E27FC236}">
                  <a16:creationId xmlns:a16="http://schemas.microsoft.com/office/drawing/2014/main" id="{719C67E9-ED9D-636F-4010-06C5A45A2FCD}"/>
                </a:ext>
              </a:extLst>
            </p:cNvPr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026;p70">
              <a:extLst>
                <a:ext uri="{FF2B5EF4-FFF2-40B4-BE49-F238E27FC236}">
                  <a16:creationId xmlns:a16="http://schemas.microsoft.com/office/drawing/2014/main" id="{51BAE12F-5A2E-7DF7-65DC-F62B7CE0FE14}"/>
                </a:ext>
              </a:extLst>
            </p:cNvPr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027;p70">
              <a:extLst>
                <a:ext uri="{FF2B5EF4-FFF2-40B4-BE49-F238E27FC236}">
                  <a16:creationId xmlns:a16="http://schemas.microsoft.com/office/drawing/2014/main" id="{CBF625DE-7479-1309-5891-7B3C99A95A73}"/>
                </a:ext>
              </a:extLst>
            </p:cNvPr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4028;p70">
              <a:extLst>
                <a:ext uri="{FF2B5EF4-FFF2-40B4-BE49-F238E27FC236}">
                  <a16:creationId xmlns:a16="http://schemas.microsoft.com/office/drawing/2014/main" id="{7CD8B881-B8F9-682E-2090-A792C8789354}"/>
                </a:ext>
              </a:extLst>
            </p:cNvPr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4029;p70">
              <a:extLst>
                <a:ext uri="{FF2B5EF4-FFF2-40B4-BE49-F238E27FC236}">
                  <a16:creationId xmlns:a16="http://schemas.microsoft.com/office/drawing/2014/main" id="{171FA3A5-CEF0-B303-916A-2DC1E7D5CCB5}"/>
                </a:ext>
              </a:extLst>
            </p:cNvPr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4030;p70">
              <a:extLst>
                <a:ext uri="{FF2B5EF4-FFF2-40B4-BE49-F238E27FC236}">
                  <a16:creationId xmlns:a16="http://schemas.microsoft.com/office/drawing/2014/main" id="{D6EBBEBA-0F6B-6DED-C134-E278EBBE15BD}"/>
                </a:ext>
              </a:extLst>
            </p:cNvPr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4031;p70">
              <a:extLst>
                <a:ext uri="{FF2B5EF4-FFF2-40B4-BE49-F238E27FC236}">
                  <a16:creationId xmlns:a16="http://schemas.microsoft.com/office/drawing/2014/main" id="{5D8EB973-E924-A13A-8387-C780729ACF06}"/>
                </a:ext>
              </a:extLst>
            </p:cNvPr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032;p70">
              <a:extLst>
                <a:ext uri="{FF2B5EF4-FFF2-40B4-BE49-F238E27FC236}">
                  <a16:creationId xmlns:a16="http://schemas.microsoft.com/office/drawing/2014/main" id="{A0764E64-31DA-A6C5-B250-9B97D628F314}"/>
                </a:ext>
              </a:extLst>
            </p:cNvPr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033;p70">
              <a:extLst>
                <a:ext uri="{FF2B5EF4-FFF2-40B4-BE49-F238E27FC236}">
                  <a16:creationId xmlns:a16="http://schemas.microsoft.com/office/drawing/2014/main" id="{DB989864-9065-F259-060D-355F2823448A}"/>
                </a:ext>
              </a:extLst>
            </p:cNvPr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4034;p70">
              <a:extLst>
                <a:ext uri="{FF2B5EF4-FFF2-40B4-BE49-F238E27FC236}">
                  <a16:creationId xmlns:a16="http://schemas.microsoft.com/office/drawing/2014/main" id="{D8521D41-C601-2A45-4207-D06DCD4661DF}"/>
                </a:ext>
              </a:extLst>
            </p:cNvPr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4035;p70">
              <a:extLst>
                <a:ext uri="{FF2B5EF4-FFF2-40B4-BE49-F238E27FC236}">
                  <a16:creationId xmlns:a16="http://schemas.microsoft.com/office/drawing/2014/main" id="{9E8688C1-DC7B-246B-66C9-107D9D4AB5A2}"/>
                </a:ext>
              </a:extLst>
            </p:cNvPr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036;p70">
              <a:extLst>
                <a:ext uri="{FF2B5EF4-FFF2-40B4-BE49-F238E27FC236}">
                  <a16:creationId xmlns:a16="http://schemas.microsoft.com/office/drawing/2014/main" id="{CD4493B0-D1A1-AFA7-B253-DAE96B450961}"/>
                </a:ext>
              </a:extLst>
            </p:cNvPr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037;p70">
              <a:extLst>
                <a:ext uri="{FF2B5EF4-FFF2-40B4-BE49-F238E27FC236}">
                  <a16:creationId xmlns:a16="http://schemas.microsoft.com/office/drawing/2014/main" id="{57E9516F-CF67-8BC1-FB6F-302C42CDA55C}"/>
                </a:ext>
              </a:extLst>
            </p:cNvPr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038;p70">
              <a:extLst>
                <a:ext uri="{FF2B5EF4-FFF2-40B4-BE49-F238E27FC236}">
                  <a16:creationId xmlns:a16="http://schemas.microsoft.com/office/drawing/2014/main" id="{717BE694-1836-F2A0-A295-906E1BE322A5}"/>
                </a:ext>
              </a:extLst>
            </p:cNvPr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039;p70">
              <a:extLst>
                <a:ext uri="{FF2B5EF4-FFF2-40B4-BE49-F238E27FC236}">
                  <a16:creationId xmlns:a16="http://schemas.microsoft.com/office/drawing/2014/main" id="{DC635AB7-AE90-52A4-2CAF-326D1FA1843A}"/>
                </a:ext>
              </a:extLst>
            </p:cNvPr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040;p70">
              <a:extLst>
                <a:ext uri="{FF2B5EF4-FFF2-40B4-BE49-F238E27FC236}">
                  <a16:creationId xmlns:a16="http://schemas.microsoft.com/office/drawing/2014/main" id="{7C86C2E8-9106-777B-CE88-5AEA7F1DEFBC}"/>
                </a:ext>
              </a:extLst>
            </p:cNvPr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041;p70">
              <a:extLst>
                <a:ext uri="{FF2B5EF4-FFF2-40B4-BE49-F238E27FC236}">
                  <a16:creationId xmlns:a16="http://schemas.microsoft.com/office/drawing/2014/main" id="{30932DB5-5E93-3640-BC23-262B091AAC62}"/>
                </a:ext>
              </a:extLst>
            </p:cNvPr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042;p70">
              <a:extLst>
                <a:ext uri="{FF2B5EF4-FFF2-40B4-BE49-F238E27FC236}">
                  <a16:creationId xmlns:a16="http://schemas.microsoft.com/office/drawing/2014/main" id="{B2B4DD8A-2317-327A-A054-F150444F8F70}"/>
                </a:ext>
              </a:extLst>
            </p:cNvPr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043;p70">
              <a:extLst>
                <a:ext uri="{FF2B5EF4-FFF2-40B4-BE49-F238E27FC236}">
                  <a16:creationId xmlns:a16="http://schemas.microsoft.com/office/drawing/2014/main" id="{2E525A1E-762E-5E54-C6A6-008C01BBDE52}"/>
                </a:ext>
              </a:extLst>
            </p:cNvPr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044;p70">
              <a:extLst>
                <a:ext uri="{FF2B5EF4-FFF2-40B4-BE49-F238E27FC236}">
                  <a16:creationId xmlns:a16="http://schemas.microsoft.com/office/drawing/2014/main" id="{35B3ADB2-2972-821D-49CE-40F18C5739BA}"/>
                </a:ext>
              </a:extLst>
            </p:cNvPr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045;p70">
              <a:extLst>
                <a:ext uri="{FF2B5EF4-FFF2-40B4-BE49-F238E27FC236}">
                  <a16:creationId xmlns:a16="http://schemas.microsoft.com/office/drawing/2014/main" id="{3C2C88AD-5A12-EB49-0A62-1C8AFF885CB6}"/>
                </a:ext>
              </a:extLst>
            </p:cNvPr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4046;p70">
              <a:extLst>
                <a:ext uri="{FF2B5EF4-FFF2-40B4-BE49-F238E27FC236}">
                  <a16:creationId xmlns:a16="http://schemas.microsoft.com/office/drawing/2014/main" id="{9A0FD6E5-24AB-2677-C22F-38C2BBD96EDD}"/>
                </a:ext>
              </a:extLst>
            </p:cNvPr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4047;p70">
              <a:extLst>
                <a:ext uri="{FF2B5EF4-FFF2-40B4-BE49-F238E27FC236}">
                  <a16:creationId xmlns:a16="http://schemas.microsoft.com/office/drawing/2014/main" id="{A050E9ED-6B01-B4D5-6378-E3DAB3EC7BE3}"/>
                </a:ext>
              </a:extLst>
            </p:cNvPr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4048;p70">
              <a:extLst>
                <a:ext uri="{FF2B5EF4-FFF2-40B4-BE49-F238E27FC236}">
                  <a16:creationId xmlns:a16="http://schemas.microsoft.com/office/drawing/2014/main" id="{54688431-C999-8E36-4B13-C0474FD7870B}"/>
                </a:ext>
              </a:extLst>
            </p:cNvPr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4049;p70">
              <a:extLst>
                <a:ext uri="{FF2B5EF4-FFF2-40B4-BE49-F238E27FC236}">
                  <a16:creationId xmlns:a16="http://schemas.microsoft.com/office/drawing/2014/main" id="{E506AA6A-8A06-0846-8D05-4109946550CA}"/>
                </a:ext>
              </a:extLst>
            </p:cNvPr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4050;p70">
              <a:extLst>
                <a:ext uri="{FF2B5EF4-FFF2-40B4-BE49-F238E27FC236}">
                  <a16:creationId xmlns:a16="http://schemas.microsoft.com/office/drawing/2014/main" id="{79474922-6024-124E-ACE9-83DF84A71ED2}"/>
                </a:ext>
              </a:extLst>
            </p:cNvPr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4051;p70">
              <a:extLst>
                <a:ext uri="{FF2B5EF4-FFF2-40B4-BE49-F238E27FC236}">
                  <a16:creationId xmlns:a16="http://schemas.microsoft.com/office/drawing/2014/main" id="{3CD57EFD-2E14-1B08-9E7B-1C4EBB3F95B9}"/>
                </a:ext>
              </a:extLst>
            </p:cNvPr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4052;p70">
              <a:extLst>
                <a:ext uri="{FF2B5EF4-FFF2-40B4-BE49-F238E27FC236}">
                  <a16:creationId xmlns:a16="http://schemas.microsoft.com/office/drawing/2014/main" id="{50E66C30-0397-08F8-7736-0BB2E68346BF}"/>
                </a:ext>
              </a:extLst>
            </p:cNvPr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4053;p70">
              <a:extLst>
                <a:ext uri="{FF2B5EF4-FFF2-40B4-BE49-F238E27FC236}">
                  <a16:creationId xmlns:a16="http://schemas.microsoft.com/office/drawing/2014/main" id="{8551517A-D98B-30B5-05F0-8836E71E6185}"/>
                </a:ext>
              </a:extLst>
            </p:cNvPr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4054;p70">
              <a:extLst>
                <a:ext uri="{FF2B5EF4-FFF2-40B4-BE49-F238E27FC236}">
                  <a16:creationId xmlns:a16="http://schemas.microsoft.com/office/drawing/2014/main" id="{033A4084-1CD5-779F-88E4-5C6A1DF24BE6}"/>
                </a:ext>
              </a:extLst>
            </p:cNvPr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4055;p70">
              <a:extLst>
                <a:ext uri="{FF2B5EF4-FFF2-40B4-BE49-F238E27FC236}">
                  <a16:creationId xmlns:a16="http://schemas.microsoft.com/office/drawing/2014/main" id="{B3091C7A-64D3-549C-CD60-BAE84201BBD6}"/>
                </a:ext>
              </a:extLst>
            </p:cNvPr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4056;p70">
              <a:extLst>
                <a:ext uri="{FF2B5EF4-FFF2-40B4-BE49-F238E27FC236}">
                  <a16:creationId xmlns:a16="http://schemas.microsoft.com/office/drawing/2014/main" id="{56BA7F88-CFC9-FF74-30BB-39DE394484FD}"/>
                </a:ext>
              </a:extLst>
            </p:cNvPr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4057;p70">
              <a:extLst>
                <a:ext uri="{FF2B5EF4-FFF2-40B4-BE49-F238E27FC236}">
                  <a16:creationId xmlns:a16="http://schemas.microsoft.com/office/drawing/2014/main" id="{1057E6E7-2C51-1779-922F-29871D038BE1}"/>
                </a:ext>
              </a:extLst>
            </p:cNvPr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4058;p70">
              <a:extLst>
                <a:ext uri="{FF2B5EF4-FFF2-40B4-BE49-F238E27FC236}">
                  <a16:creationId xmlns:a16="http://schemas.microsoft.com/office/drawing/2014/main" id="{DAC12412-B7D4-A876-FA27-938E6F65F9A6}"/>
                </a:ext>
              </a:extLst>
            </p:cNvPr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4059;p70">
              <a:extLst>
                <a:ext uri="{FF2B5EF4-FFF2-40B4-BE49-F238E27FC236}">
                  <a16:creationId xmlns:a16="http://schemas.microsoft.com/office/drawing/2014/main" id="{B2EA928E-01C6-C3D1-EBFD-7391F8AC4F21}"/>
                </a:ext>
              </a:extLst>
            </p:cNvPr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4060;p70">
              <a:extLst>
                <a:ext uri="{FF2B5EF4-FFF2-40B4-BE49-F238E27FC236}">
                  <a16:creationId xmlns:a16="http://schemas.microsoft.com/office/drawing/2014/main" id="{24839BC7-724A-9399-EA5C-95A22E2C3D91}"/>
                </a:ext>
              </a:extLst>
            </p:cNvPr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4061;p70">
              <a:extLst>
                <a:ext uri="{FF2B5EF4-FFF2-40B4-BE49-F238E27FC236}">
                  <a16:creationId xmlns:a16="http://schemas.microsoft.com/office/drawing/2014/main" id="{B2E7B60C-0D10-5197-BE7F-5B1DDCCB6C5E}"/>
                </a:ext>
              </a:extLst>
            </p:cNvPr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4062;p70">
              <a:extLst>
                <a:ext uri="{FF2B5EF4-FFF2-40B4-BE49-F238E27FC236}">
                  <a16:creationId xmlns:a16="http://schemas.microsoft.com/office/drawing/2014/main" id="{4F607637-9C3E-8391-187B-34C717EBA39F}"/>
                </a:ext>
              </a:extLst>
            </p:cNvPr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4063;p70">
              <a:extLst>
                <a:ext uri="{FF2B5EF4-FFF2-40B4-BE49-F238E27FC236}">
                  <a16:creationId xmlns:a16="http://schemas.microsoft.com/office/drawing/2014/main" id="{61D69AF0-CBE9-A411-C3C8-334F68A4987C}"/>
                </a:ext>
              </a:extLst>
            </p:cNvPr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64;p70">
              <a:extLst>
                <a:ext uri="{FF2B5EF4-FFF2-40B4-BE49-F238E27FC236}">
                  <a16:creationId xmlns:a16="http://schemas.microsoft.com/office/drawing/2014/main" id="{4B7A7664-5BCD-ADAF-B665-5B945845E8BF}"/>
                </a:ext>
              </a:extLst>
            </p:cNvPr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65;p70">
              <a:extLst>
                <a:ext uri="{FF2B5EF4-FFF2-40B4-BE49-F238E27FC236}">
                  <a16:creationId xmlns:a16="http://schemas.microsoft.com/office/drawing/2014/main" id="{C6E59D3F-A3D9-7003-3F7B-F2FDEFB31168}"/>
                </a:ext>
              </a:extLst>
            </p:cNvPr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66;p70">
              <a:extLst>
                <a:ext uri="{FF2B5EF4-FFF2-40B4-BE49-F238E27FC236}">
                  <a16:creationId xmlns:a16="http://schemas.microsoft.com/office/drawing/2014/main" id="{C22F93BD-CDF9-40CA-2661-335389F5E0D5}"/>
                </a:ext>
              </a:extLst>
            </p:cNvPr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67;p70">
              <a:extLst>
                <a:ext uri="{FF2B5EF4-FFF2-40B4-BE49-F238E27FC236}">
                  <a16:creationId xmlns:a16="http://schemas.microsoft.com/office/drawing/2014/main" id="{18E85F76-1EEB-1755-0197-4BBFECE9A6A8}"/>
                </a:ext>
              </a:extLst>
            </p:cNvPr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68;p70">
              <a:extLst>
                <a:ext uri="{FF2B5EF4-FFF2-40B4-BE49-F238E27FC236}">
                  <a16:creationId xmlns:a16="http://schemas.microsoft.com/office/drawing/2014/main" id="{BD8245A7-91E1-208A-D112-110A40F98995}"/>
                </a:ext>
              </a:extLst>
            </p:cNvPr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69;p70">
              <a:extLst>
                <a:ext uri="{FF2B5EF4-FFF2-40B4-BE49-F238E27FC236}">
                  <a16:creationId xmlns:a16="http://schemas.microsoft.com/office/drawing/2014/main" id="{101346E3-7672-D230-EA93-9BB6755956DF}"/>
                </a:ext>
              </a:extLst>
            </p:cNvPr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70;p70">
              <a:extLst>
                <a:ext uri="{FF2B5EF4-FFF2-40B4-BE49-F238E27FC236}">
                  <a16:creationId xmlns:a16="http://schemas.microsoft.com/office/drawing/2014/main" id="{E7377007-8D58-48C9-41B3-E08FBDC33AC8}"/>
                </a:ext>
              </a:extLst>
            </p:cNvPr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1;p70">
              <a:extLst>
                <a:ext uri="{FF2B5EF4-FFF2-40B4-BE49-F238E27FC236}">
                  <a16:creationId xmlns:a16="http://schemas.microsoft.com/office/drawing/2014/main" id="{40453C80-8450-77F9-FBC3-ABBB4CF2B500}"/>
                </a:ext>
              </a:extLst>
            </p:cNvPr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72;p70">
              <a:extLst>
                <a:ext uri="{FF2B5EF4-FFF2-40B4-BE49-F238E27FC236}">
                  <a16:creationId xmlns:a16="http://schemas.microsoft.com/office/drawing/2014/main" id="{486D045F-46EC-CAF8-94A2-3AE535CF4077}"/>
                </a:ext>
              </a:extLst>
            </p:cNvPr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73;p70">
              <a:extLst>
                <a:ext uri="{FF2B5EF4-FFF2-40B4-BE49-F238E27FC236}">
                  <a16:creationId xmlns:a16="http://schemas.microsoft.com/office/drawing/2014/main" id="{111BC8E5-6C41-1DA9-7D3F-7EFF1D2C622E}"/>
                </a:ext>
              </a:extLst>
            </p:cNvPr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074;p70">
              <a:extLst>
                <a:ext uri="{FF2B5EF4-FFF2-40B4-BE49-F238E27FC236}">
                  <a16:creationId xmlns:a16="http://schemas.microsoft.com/office/drawing/2014/main" id="{46921A8F-F90B-F53E-50EE-FB4498286D2D}"/>
                </a:ext>
              </a:extLst>
            </p:cNvPr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075;p70">
              <a:extLst>
                <a:ext uri="{FF2B5EF4-FFF2-40B4-BE49-F238E27FC236}">
                  <a16:creationId xmlns:a16="http://schemas.microsoft.com/office/drawing/2014/main" id="{EFE80BC4-FE91-5298-891D-4102F92A16E1}"/>
                </a:ext>
              </a:extLst>
            </p:cNvPr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076;p70">
              <a:extLst>
                <a:ext uri="{FF2B5EF4-FFF2-40B4-BE49-F238E27FC236}">
                  <a16:creationId xmlns:a16="http://schemas.microsoft.com/office/drawing/2014/main" id="{B6A82D76-B50F-A020-80DA-2C7146F81AF8}"/>
                </a:ext>
              </a:extLst>
            </p:cNvPr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077;p70">
              <a:extLst>
                <a:ext uri="{FF2B5EF4-FFF2-40B4-BE49-F238E27FC236}">
                  <a16:creationId xmlns:a16="http://schemas.microsoft.com/office/drawing/2014/main" id="{0E3B7D2A-F5E3-E984-EA99-529C9A673055}"/>
                </a:ext>
              </a:extLst>
            </p:cNvPr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078;p70">
              <a:extLst>
                <a:ext uri="{FF2B5EF4-FFF2-40B4-BE49-F238E27FC236}">
                  <a16:creationId xmlns:a16="http://schemas.microsoft.com/office/drawing/2014/main" id="{36A63170-67DC-0C49-EC42-79FE6776CAC9}"/>
                </a:ext>
              </a:extLst>
            </p:cNvPr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079;p70">
              <a:extLst>
                <a:ext uri="{FF2B5EF4-FFF2-40B4-BE49-F238E27FC236}">
                  <a16:creationId xmlns:a16="http://schemas.microsoft.com/office/drawing/2014/main" id="{F44FD875-ECEB-D632-B9BC-245EF39FA788}"/>
                </a:ext>
              </a:extLst>
            </p:cNvPr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080;p70">
              <a:extLst>
                <a:ext uri="{FF2B5EF4-FFF2-40B4-BE49-F238E27FC236}">
                  <a16:creationId xmlns:a16="http://schemas.microsoft.com/office/drawing/2014/main" id="{77C244F6-5D7E-FFF6-15CA-8F1F1C4FA261}"/>
                </a:ext>
              </a:extLst>
            </p:cNvPr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081;p70">
              <a:extLst>
                <a:ext uri="{FF2B5EF4-FFF2-40B4-BE49-F238E27FC236}">
                  <a16:creationId xmlns:a16="http://schemas.microsoft.com/office/drawing/2014/main" id="{A6A60D3E-B2C5-A56A-4F3B-7F9A0FCBE111}"/>
                </a:ext>
              </a:extLst>
            </p:cNvPr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082;p70">
              <a:extLst>
                <a:ext uri="{FF2B5EF4-FFF2-40B4-BE49-F238E27FC236}">
                  <a16:creationId xmlns:a16="http://schemas.microsoft.com/office/drawing/2014/main" id="{BFA832F5-88F6-4BBF-0BF5-CB27A319AAC6}"/>
                </a:ext>
              </a:extLst>
            </p:cNvPr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083;p70">
              <a:extLst>
                <a:ext uri="{FF2B5EF4-FFF2-40B4-BE49-F238E27FC236}">
                  <a16:creationId xmlns:a16="http://schemas.microsoft.com/office/drawing/2014/main" id="{4F755987-14E3-E0FC-B088-BFB30C82D276}"/>
                </a:ext>
              </a:extLst>
            </p:cNvPr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084;p70">
              <a:extLst>
                <a:ext uri="{FF2B5EF4-FFF2-40B4-BE49-F238E27FC236}">
                  <a16:creationId xmlns:a16="http://schemas.microsoft.com/office/drawing/2014/main" id="{B6C3C330-F857-FC13-8FAC-AD45DA10CEB8}"/>
                </a:ext>
              </a:extLst>
            </p:cNvPr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085;p70">
              <a:extLst>
                <a:ext uri="{FF2B5EF4-FFF2-40B4-BE49-F238E27FC236}">
                  <a16:creationId xmlns:a16="http://schemas.microsoft.com/office/drawing/2014/main" id="{E6B8E494-D31A-AD37-1AAA-66D12C1CA39E}"/>
                </a:ext>
              </a:extLst>
            </p:cNvPr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4086;p70">
              <a:extLst>
                <a:ext uri="{FF2B5EF4-FFF2-40B4-BE49-F238E27FC236}">
                  <a16:creationId xmlns:a16="http://schemas.microsoft.com/office/drawing/2014/main" id="{0B2E1969-CA80-DE67-DC5D-9DB4A37454B4}"/>
                </a:ext>
              </a:extLst>
            </p:cNvPr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4087;p70">
              <a:extLst>
                <a:ext uri="{FF2B5EF4-FFF2-40B4-BE49-F238E27FC236}">
                  <a16:creationId xmlns:a16="http://schemas.microsoft.com/office/drawing/2014/main" id="{49422ECF-E8AE-F3B1-F2DF-4250AEBFCE6F}"/>
                </a:ext>
              </a:extLst>
            </p:cNvPr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088;p70">
              <a:extLst>
                <a:ext uri="{FF2B5EF4-FFF2-40B4-BE49-F238E27FC236}">
                  <a16:creationId xmlns:a16="http://schemas.microsoft.com/office/drawing/2014/main" id="{66468235-38E3-8D53-CF3C-1F7D7C6687B0}"/>
                </a:ext>
              </a:extLst>
            </p:cNvPr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089;p70">
              <a:extLst>
                <a:ext uri="{FF2B5EF4-FFF2-40B4-BE49-F238E27FC236}">
                  <a16:creationId xmlns:a16="http://schemas.microsoft.com/office/drawing/2014/main" id="{1C110CE9-EE70-6BF5-0FBC-E60860A12A4D}"/>
                </a:ext>
              </a:extLst>
            </p:cNvPr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090;p70">
              <a:extLst>
                <a:ext uri="{FF2B5EF4-FFF2-40B4-BE49-F238E27FC236}">
                  <a16:creationId xmlns:a16="http://schemas.microsoft.com/office/drawing/2014/main" id="{B4EA13B9-52C6-74C6-B25A-34199BF06C39}"/>
                </a:ext>
              </a:extLst>
            </p:cNvPr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091;p70">
              <a:extLst>
                <a:ext uri="{FF2B5EF4-FFF2-40B4-BE49-F238E27FC236}">
                  <a16:creationId xmlns:a16="http://schemas.microsoft.com/office/drawing/2014/main" id="{AE2F329D-2C50-1E55-E40A-ECB93E369F38}"/>
                </a:ext>
              </a:extLst>
            </p:cNvPr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092;p70">
              <a:extLst>
                <a:ext uri="{FF2B5EF4-FFF2-40B4-BE49-F238E27FC236}">
                  <a16:creationId xmlns:a16="http://schemas.microsoft.com/office/drawing/2014/main" id="{8367BEC2-042A-0D96-4310-E6B80AB45F3B}"/>
                </a:ext>
              </a:extLst>
            </p:cNvPr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093;p70">
              <a:extLst>
                <a:ext uri="{FF2B5EF4-FFF2-40B4-BE49-F238E27FC236}">
                  <a16:creationId xmlns:a16="http://schemas.microsoft.com/office/drawing/2014/main" id="{E42A3E87-37A9-F189-421C-AA0925BD9D83}"/>
                </a:ext>
              </a:extLst>
            </p:cNvPr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094;p70">
              <a:extLst>
                <a:ext uri="{FF2B5EF4-FFF2-40B4-BE49-F238E27FC236}">
                  <a16:creationId xmlns:a16="http://schemas.microsoft.com/office/drawing/2014/main" id="{22D510EF-0244-0642-F0E9-19653B2B3307}"/>
                </a:ext>
              </a:extLst>
            </p:cNvPr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095;p70">
              <a:extLst>
                <a:ext uri="{FF2B5EF4-FFF2-40B4-BE49-F238E27FC236}">
                  <a16:creationId xmlns:a16="http://schemas.microsoft.com/office/drawing/2014/main" id="{CD639017-FDBB-2CE6-B8B2-E4A139F5B44B}"/>
                </a:ext>
              </a:extLst>
            </p:cNvPr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096;p70">
              <a:extLst>
                <a:ext uri="{FF2B5EF4-FFF2-40B4-BE49-F238E27FC236}">
                  <a16:creationId xmlns:a16="http://schemas.microsoft.com/office/drawing/2014/main" id="{99AE0915-77EC-7D97-AB32-CC02879A2464}"/>
                </a:ext>
              </a:extLst>
            </p:cNvPr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097;p70">
              <a:extLst>
                <a:ext uri="{FF2B5EF4-FFF2-40B4-BE49-F238E27FC236}">
                  <a16:creationId xmlns:a16="http://schemas.microsoft.com/office/drawing/2014/main" id="{F88CB6C1-4177-5D3F-6455-F245C98DB306}"/>
                </a:ext>
              </a:extLst>
            </p:cNvPr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098;p70">
              <a:extLst>
                <a:ext uri="{FF2B5EF4-FFF2-40B4-BE49-F238E27FC236}">
                  <a16:creationId xmlns:a16="http://schemas.microsoft.com/office/drawing/2014/main" id="{A2E282AC-BE2B-5854-E41B-931E3AEA9D3D}"/>
                </a:ext>
              </a:extLst>
            </p:cNvPr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099;p70">
              <a:extLst>
                <a:ext uri="{FF2B5EF4-FFF2-40B4-BE49-F238E27FC236}">
                  <a16:creationId xmlns:a16="http://schemas.microsoft.com/office/drawing/2014/main" id="{EF8C718C-07F8-8F80-5690-DB3D7DD88BAB}"/>
                </a:ext>
              </a:extLst>
            </p:cNvPr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100;p70">
              <a:extLst>
                <a:ext uri="{FF2B5EF4-FFF2-40B4-BE49-F238E27FC236}">
                  <a16:creationId xmlns:a16="http://schemas.microsoft.com/office/drawing/2014/main" id="{A9A55AE5-EBAA-8A3E-8751-93635365F61D}"/>
                </a:ext>
              </a:extLst>
            </p:cNvPr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101;p70">
              <a:extLst>
                <a:ext uri="{FF2B5EF4-FFF2-40B4-BE49-F238E27FC236}">
                  <a16:creationId xmlns:a16="http://schemas.microsoft.com/office/drawing/2014/main" id="{58F07A90-CD7C-1E0B-EF55-5385CD73FD97}"/>
                </a:ext>
              </a:extLst>
            </p:cNvPr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102;p70">
              <a:extLst>
                <a:ext uri="{FF2B5EF4-FFF2-40B4-BE49-F238E27FC236}">
                  <a16:creationId xmlns:a16="http://schemas.microsoft.com/office/drawing/2014/main" id="{488E58FA-AFCC-AEBA-95F1-FEB23ACB826D}"/>
                </a:ext>
              </a:extLst>
            </p:cNvPr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103;p70">
              <a:extLst>
                <a:ext uri="{FF2B5EF4-FFF2-40B4-BE49-F238E27FC236}">
                  <a16:creationId xmlns:a16="http://schemas.microsoft.com/office/drawing/2014/main" id="{9190851C-1A9A-CC2D-D142-A9313A0EB9AC}"/>
                </a:ext>
              </a:extLst>
            </p:cNvPr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104;p70">
              <a:extLst>
                <a:ext uri="{FF2B5EF4-FFF2-40B4-BE49-F238E27FC236}">
                  <a16:creationId xmlns:a16="http://schemas.microsoft.com/office/drawing/2014/main" id="{36EA025F-6DBD-3405-74BE-B8DE73AF3739}"/>
                </a:ext>
              </a:extLst>
            </p:cNvPr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105;p70">
              <a:extLst>
                <a:ext uri="{FF2B5EF4-FFF2-40B4-BE49-F238E27FC236}">
                  <a16:creationId xmlns:a16="http://schemas.microsoft.com/office/drawing/2014/main" id="{A73BC49A-9D2E-0CCE-26F2-7FE8BAB98110}"/>
                </a:ext>
              </a:extLst>
            </p:cNvPr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106;p70">
              <a:extLst>
                <a:ext uri="{FF2B5EF4-FFF2-40B4-BE49-F238E27FC236}">
                  <a16:creationId xmlns:a16="http://schemas.microsoft.com/office/drawing/2014/main" id="{BD993C17-86E9-62EE-1125-1BC7BF4E4510}"/>
                </a:ext>
              </a:extLst>
            </p:cNvPr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107;p70">
              <a:extLst>
                <a:ext uri="{FF2B5EF4-FFF2-40B4-BE49-F238E27FC236}">
                  <a16:creationId xmlns:a16="http://schemas.microsoft.com/office/drawing/2014/main" id="{024DB9F4-0737-CE47-4CB5-410337467562}"/>
                </a:ext>
              </a:extLst>
            </p:cNvPr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108;p70">
              <a:extLst>
                <a:ext uri="{FF2B5EF4-FFF2-40B4-BE49-F238E27FC236}">
                  <a16:creationId xmlns:a16="http://schemas.microsoft.com/office/drawing/2014/main" id="{29D662CD-883E-4BEA-C566-8D0F1B15442E}"/>
                </a:ext>
              </a:extLst>
            </p:cNvPr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109;p70">
              <a:extLst>
                <a:ext uri="{FF2B5EF4-FFF2-40B4-BE49-F238E27FC236}">
                  <a16:creationId xmlns:a16="http://schemas.microsoft.com/office/drawing/2014/main" id="{111970CC-BFB6-7ACC-AAB3-96DF53EAC33E}"/>
                </a:ext>
              </a:extLst>
            </p:cNvPr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110;p70">
              <a:extLst>
                <a:ext uri="{FF2B5EF4-FFF2-40B4-BE49-F238E27FC236}">
                  <a16:creationId xmlns:a16="http://schemas.microsoft.com/office/drawing/2014/main" id="{A1641D20-7744-5CBC-07F9-449A0AD91335}"/>
                </a:ext>
              </a:extLst>
            </p:cNvPr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111;p70">
              <a:extLst>
                <a:ext uri="{FF2B5EF4-FFF2-40B4-BE49-F238E27FC236}">
                  <a16:creationId xmlns:a16="http://schemas.microsoft.com/office/drawing/2014/main" id="{AEF6CD4C-DA4C-0F53-CF2B-15DD23663C73}"/>
                </a:ext>
              </a:extLst>
            </p:cNvPr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112;p70">
              <a:extLst>
                <a:ext uri="{FF2B5EF4-FFF2-40B4-BE49-F238E27FC236}">
                  <a16:creationId xmlns:a16="http://schemas.microsoft.com/office/drawing/2014/main" id="{DA1992C2-AE3A-A426-EED1-F2350A32CD68}"/>
                </a:ext>
              </a:extLst>
            </p:cNvPr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113;p70">
              <a:extLst>
                <a:ext uri="{FF2B5EF4-FFF2-40B4-BE49-F238E27FC236}">
                  <a16:creationId xmlns:a16="http://schemas.microsoft.com/office/drawing/2014/main" id="{D5E08FCC-64BA-C9C1-A676-4A1EA0C257A8}"/>
                </a:ext>
              </a:extLst>
            </p:cNvPr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114;p70">
              <a:extLst>
                <a:ext uri="{FF2B5EF4-FFF2-40B4-BE49-F238E27FC236}">
                  <a16:creationId xmlns:a16="http://schemas.microsoft.com/office/drawing/2014/main" id="{5EC6288F-DD14-072A-1B8F-6D769776C3EB}"/>
                </a:ext>
              </a:extLst>
            </p:cNvPr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115;p70">
              <a:extLst>
                <a:ext uri="{FF2B5EF4-FFF2-40B4-BE49-F238E27FC236}">
                  <a16:creationId xmlns:a16="http://schemas.microsoft.com/office/drawing/2014/main" id="{43FC3252-D322-6285-0116-21E6020339C7}"/>
                </a:ext>
              </a:extLst>
            </p:cNvPr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116;p70">
              <a:extLst>
                <a:ext uri="{FF2B5EF4-FFF2-40B4-BE49-F238E27FC236}">
                  <a16:creationId xmlns:a16="http://schemas.microsoft.com/office/drawing/2014/main" id="{895F5002-B063-3404-D6CD-4531705DD89B}"/>
                </a:ext>
              </a:extLst>
            </p:cNvPr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117;p70">
              <a:extLst>
                <a:ext uri="{FF2B5EF4-FFF2-40B4-BE49-F238E27FC236}">
                  <a16:creationId xmlns:a16="http://schemas.microsoft.com/office/drawing/2014/main" id="{215F842D-1782-14C7-72A0-67C2B4022A4C}"/>
                </a:ext>
              </a:extLst>
            </p:cNvPr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118;p70">
              <a:extLst>
                <a:ext uri="{FF2B5EF4-FFF2-40B4-BE49-F238E27FC236}">
                  <a16:creationId xmlns:a16="http://schemas.microsoft.com/office/drawing/2014/main" id="{EB4E107D-8366-3D39-5D17-DDFBB2F2CECC}"/>
                </a:ext>
              </a:extLst>
            </p:cNvPr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119;p70">
              <a:extLst>
                <a:ext uri="{FF2B5EF4-FFF2-40B4-BE49-F238E27FC236}">
                  <a16:creationId xmlns:a16="http://schemas.microsoft.com/office/drawing/2014/main" id="{89252F4D-99A4-1D6D-3B88-E662F63CDEA3}"/>
                </a:ext>
              </a:extLst>
            </p:cNvPr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120;p70">
              <a:extLst>
                <a:ext uri="{FF2B5EF4-FFF2-40B4-BE49-F238E27FC236}">
                  <a16:creationId xmlns:a16="http://schemas.microsoft.com/office/drawing/2014/main" id="{1CDB7F23-E1AE-4122-C6C4-979AB070924F}"/>
                </a:ext>
              </a:extLst>
            </p:cNvPr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121;p70">
              <a:extLst>
                <a:ext uri="{FF2B5EF4-FFF2-40B4-BE49-F238E27FC236}">
                  <a16:creationId xmlns:a16="http://schemas.microsoft.com/office/drawing/2014/main" id="{8D2A9CE8-DE4A-A6E1-A3C5-0AC466CA1B0E}"/>
                </a:ext>
              </a:extLst>
            </p:cNvPr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122;p70">
              <a:extLst>
                <a:ext uri="{FF2B5EF4-FFF2-40B4-BE49-F238E27FC236}">
                  <a16:creationId xmlns:a16="http://schemas.microsoft.com/office/drawing/2014/main" id="{6C481831-9CB4-3615-9E6B-46A32C2838E9}"/>
                </a:ext>
              </a:extLst>
            </p:cNvPr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123;p70">
              <a:extLst>
                <a:ext uri="{FF2B5EF4-FFF2-40B4-BE49-F238E27FC236}">
                  <a16:creationId xmlns:a16="http://schemas.microsoft.com/office/drawing/2014/main" id="{516AAA27-0793-AD6B-3901-F66CE2350115}"/>
                </a:ext>
              </a:extLst>
            </p:cNvPr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124;p70">
              <a:extLst>
                <a:ext uri="{FF2B5EF4-FFF2-40B4-BE49-F238E27FC236}">
                  <a16:creationId xmlns:a16="http://schemas.microsoft.com/office/drawing/2014/main" id="{F300E3A8-3462-30F2-A41A-1BE3D4E96A45}"/>
                </a:ext>
              </a:extLst>
            </p:cNvPr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125;p70">
              <a:extLst>
                <a:ext uri="{FF2B5EF4-FFF2-40B4-BE49-F238E27FC236}">
                  <a16:creationId xmlns:a16="http://schemas.microsoft.com/office/drawing/2014/main" id="{EB838FC1-2D89-4254-F755-7D6968EDB4D5}"/>
                </a:ext>
              </a:extLst>
            </p:cNvPr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126;p70">
              <a:extLst>
                <a:ext uri="{FF2B5EF4-FFF2-40B4-BE49-F238E27FC236}">
                  <a16:creationId xmlns:a16="http://schemas.microsoft.com/office/drawing/2014/main" id="{FD5F3B52-CEC6-6138-894A-9C604767DD7E}"/>
                </a:ext>
              </a:extLst>
            </p:cNvPr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127;p70">
              <a:extLst>
                <a:ext uri="{FF2B5EF4-FFF2-40B4-BE49-F238E27FC236}">
                  <a16:creationId xmlns:a16="http://schemas.microsoft.com/office/drawing/2014/main" id="{C0361635-A7C4-2BAE-A8C1-7EAB92971D6B}"/>
                </a:ext>
              </a:extLst>
            </p:cNvPr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128;p70">
              <a:extLst>
                <a:ext uri="{FF2B5EF4-FFF2-40B4-BE49-F238E27FC236}">
                  <a16:creationId xmlns:a16="http://schemas.microsoft.com/office/drawing/2014/main" id="{25B11058-6DFB-AC0B-D095-83BA0020B0A9}"/>
                </a:ext>
              </a:extLst>
            </p:cNvPr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129;p70">
              <a:extLst>
                <a:ext uri="{FF2B5EF4-FFF2-40B4-BE49-F238E27FC236}">
                  <a16:creationId xmlns:a16="http://schemas.microsoft.com/office/drawing/2014/main" id="{A0CCA8E3-ADB7-25C3-26ED-F2AF06EC1B20}"/>
                </a:ext>
              </a:extLst>
            </p:cNvPr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130;p70">
              <a:extLst>
                <a:ext uri="{FF2B5EF4-FFF2-40B4-BE49-F238E27FC236}">
                  <a16:creationId xmlns:a16="http://schemas.microsoft.com/office/drawing/2014/main" id="{6C552557-14B3-E015-6CA1-5FE68C316E52}"/>
                </a:ext>
              </a:extLst>
            </p:cNvPr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131;p70">
              <a:extLst>
                <a:ext uri="{FF2B5EF4-FFF2-40B4-BE49-F238E27FC236}">
                  <a16:creationId xmlns:a16="http://schemas.microsoft.com/office/drawing/2014/main" id="{C480BEE9-60F7-C301-BC6A-A6718E40A9B2}"/>
                </a:ext>
              </a:extLst>
            </p:cNvPr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132;p70">
              <a:extLst>
                <a:ext uri="{FF2B5EF4-FFF2-40B4-BE49-F238E27FC236}">
                  <a16:creationId xmlns:a16="http://schemas.microsoft.com/office/drawing/2014/main" id="{E6D46510-F9CB-474E-202F-B4F46C986FA7}"/>
                </a:ext>
              </a:extLst>
            </p:cNvPr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133;p70">
              <a:extLst>
                <a:ext uri="{FF2B5EF4-FFF2-40B4-BE49-F238E27FC236}">
                  <a16:creationId xmlns:a16="http://schemas.microsoft.com/office/drawing/2014/main" id="{41B02B25-22BF-C8E8-46B6-559377A3EA59}"/>
                </a:ext>
              </a:extLst>
            </p:cNvPr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134;p70">
              <a:extLst>
                <a:ext uri="{FF2B5EF4-FFF2-40B4-BE49-F238E27FC236}">
                  <a16:creationId xmlns:a16="http://schemas.microsoft.com/office/drawing/2014/main" id="{E1E5166E-5A92-FCAF-B70E-4507C65B5457}"/>
                </a:ext>
              </a:extLst>
            </p:cNvPr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135;p70">
              <a:extLst>
                <a:ext uri="{FF2B5EF4-FFF2-40B4-BE49-F238E27FC236}">
                  <a16:creationId xmlns:a16="http://schemas.microsoft.com/office/drawing/2014/main" id="{700905FA-92DF-8325-489A-75FBA8B54898}"/>
                </a:ext>
              </a:extLst>
            </p:cNvPr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136;p70">
              <a:extLst>
                <a:ext uri="{FF2B5EF4-FFF2-40B4-BE49-F238E27FC236}">
                  <a16:creationId xmlns:a16="http://schemas.microsoft.com/office/drawing/2014/main" id="{7A4C2F37-C959-BE9B-B7D2-BAD9FE62E037}"/>
                </a:ext>
              </a:extLst>
            </p:cNvPr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137;p70">
              <a:extLst>
                <a:ext uri="{FF2B5EF4-FFF2-40B4-BE49-F238E27FC236}">
                  <a16:creationId xmlns:a16="http://schemas.microsoft.com/office/drawing/2014/main" id="{6C68A4B2-51DC-D454-1416-B0CE4F9F3C27}"/>
                </a:ext>
              </a:extLst>
            </p:cNvPr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138;p70">
              <a:extLst>
                <a:ext uri="{FF2B5EF4-FFF2-40B4-BE49-F238E27FC236}">
                  <a16:creationId xmlns:a16="http://schemas.microsoft.com/office/drawing/2014/main" id="{75D0D614-D1BA-721B-2A4C-132D1CE40EB9}"/>
                </a:ext>
              </a:extLst>
            </p:cNvPr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139;p70">
              <a:extLst>
                <a:ext uri="{FF2B5EF4-FFF2-40B4-BE49-F238E27FC236}">
                  <a16:creationId xmlns:a16="http://schemas.microsoft.com/office/drawing/2014/main" id="{D8E1BBE5-57E4-FA40-B005-30CCE34BA96C}"/>
                </a:ext>
              </a:extLst>
            </p:cNvPr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140;p70">
              <a:extLst>
                <a:ext uri="{FF2B5EF4-FFF2-40B4-BE49-F238E27FC236}">
                  <a16:creationId xmlns:a16="http://schemas.microsoft.com/office/drawing/2014/main" id="{5A56E781-83F0-CBC7-0435-E09521E8B5A5}"/>
                </a:ext>
              </a:extLst>
            </p:cNvPr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141;p70">
              <a:extLst>
                <a:ext uri="{FF2B5EF4-FFF2-40B4-BE49-F238E27FC236}">
                  <a16:creationId xmlns:a16="http://schemas.microsoft.com/office/drawing/2014/main" id="{D3694D3E-A48F-90EF-D6A0-99977772B44A}"/>
                </a:ext>
              </a:extLst>
            </p:cNvPr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142;p70">
              <a:extLst>
                <a:ext uri="{FF2B5EF4-FFF2-40B4-BE49-F238E27FC236}">
                  <a16:creationId xmlns:a16="http://schemas.microsoft.com/office/drawing/2014/main" id="{96ECCF49-B4B2-2106-D4FA-D97D78A1EACB}"/>
                </a:ext>
              </a:extLst>
            </p:cNvPr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143;p70">
              <a:extLst>
                <a:ext uri="{FF2B5EF4-FFF2-40B4-BE49-F238E27FC236}">
                  <a16:creationId xmlns:a16="http://schemas.microsoft.com/office/drawing/2014/main" id="{8CF9227B-F8CD-1799-BEC9-B1E9DEDF77C8}"/>
                </a:ext>
              </a:extLst>
            </p:cNvPr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144;p70">
              <a:extLst>
                <a:ext uri="{FF2B5EF4-FFF2-40B4-BE49-F238E27FC236}">
                  <a16:creationId xmlns:a16="http://schemas.microsoft.com/office/drawing/2014/main" id="{29DC3F97-E4F9-C351-C596-87F20EAB213A}"/>
                </a:ext>
              </a:extLst>
            </p:cNvPr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145;p70">
              <a:extLst>
                <a:ext uri="{FF2B5EF4-FFF2-40B4-BE49-F238E27FC236}">
                  <a16:creationId xmlns:a16="http://schemas.microsoft.com/office/drawing/2014/main" id="{236E6475-1797-5E85-0591-27DD02840F27}"/>
                </a:ext>
              </a:extLst>
            </p:cNvPr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146;p70">
              <a:extLst>
                <a:ext uri="{FF2B5EF4-FFF2-40B4-BE49-F238E27FC236}">
                  <a16:creationId xmlns:a16="http://schemas.microsoft.com/office/drawing/2014/main" id="{8D1C8A59-29A1-55A8-247E-8822C4FADC96}"/>
                </a:ext>
              </a:extLst>
            </p:cNvPr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147;p70">
              <a:extLst>
                <a:ext uri="{FF2B5EF4-FFF2-40B4-BE49-F238E27FC236}">
                  <a16:creationId xmlns:a16="http://schemas.microsoft.com/office/drawing/2014/main" id="{15397191-BD05-E3B8-D901-2DD9A2EBE2E9}"/>
                </a:ext>
              </a:extLst>
            </p:cNvPr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148;p70">
              <a:extLst>
                <a:ext uri="{FF2B5EF4-FFF2-40B4-BE49-F238E27FC236}">
                  <a16:creationId xmlns:a16="http://schemas.microsoft.com/office/drawing/2014/main" id="{303D9047-E279-32AA-0F94-9C5E42B17A95}"/>
                </a:ext>
              </a:extLst>
            </p:cNvPr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149;p70">
              <a:extLst>
                <a:ext uri="{FF2B5EF4-FFF2-40B4-BE49-F238E27FC236}">
                  <a16:creationId xmlns:a16="http://schemas.microsoft.com/office/drawing/2014/main" id="{AAE52689-623D-5C2C-3B40-2786E45FA98D}"/>
                </a:ext>
              </a:extLst>
            </p:cNvPr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150;p70">
              <a:extLst>
                <a:ext uri="{FF2B5EF4-FFF2-40B4-BE49-F238E27FC236}">
                  <a16:creationId xmlns:a16="http://schemas.microsoft.com/office/drawing/2014/main" id="{4C924807-78FF-5C17-CBEA-D0B1B0EC3B46}"/>
                </a:ext>
              </a:extLst>
            </p:cNvPr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151;p70">
              <a:extLst>
                <a:ext uri="{FF2B5EF4-FFF2-40B4-BE49-F238E27FC236}">
                  <a16:creationId xmlns:a16="http://schemas.microsoft.com/office/drawing/2014/main" id="{44CBE93D-83DD-35D8-B29D-AF078C442BD4}"/>
                </a:ext>
              </a:extLst>
            </p:cNvPr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152;p70">
              <a:extLst>
                <a:ext uri="{FF2B5EF4-FFF2-40B4-BE49-F238E27FC236}">
                  <a16:creationId xmlns:a16="http://schemas.microsoft.com/office/drawing/2014/main" id="{B73DFA81-DC2D-22B3-BA0E-E75441E67263}"/>
                </a:ext>
              </a:extLst>
            </p:cNvPr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153;p70">
              <a:extLst>
                <a:ext uri="{FF2B5EF4-FFF2-40B4-BE49-F238E27FC236}">
                  <a16:creationId xmlns:a16="http://schemas.microsoft.com/office/drawing/2014/main" id="{F51D0795-88E3-AD72-1281-A8D77DD118B2}"/>
                </a:ext>
              </a:extLst>
            </p:cNvPr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154;p70">
              <a:extLst>
                <a:ext uri="{FF2B5EF4-FFF2-40B4-BE49-F238E27FC236}">
                  <a16:creationId xmlns:a16="http://schemas.microsoft.com/office/drawing/2014/main" id="{D088BD10-1BA1-C159-546E-ED9E30667AE0}"/>
                </a:ext>
              </a:extLst>
            </p:cNvPr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155;p70">
              <a:extLst>
                <a:ext uri="{FF2B5EF4-FFF2-40B4-BE49-F238E27FC236}">
                  <a16:creationId xmlns:a16="http://schemas.microsoft.com/office/drawing/2014/main" id="{7B8E210A-C647-5A60-49EE-65FB2CCF6098}"/>
                </a:ext>
              </a:extLst>
            </p:cNvPr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156;p70">
              <a:extLst>
                <a:ext uri="{FF2B5EF4-FFF2-40B4-BE49-F238E27FC236}">
                  <a16:creationId xmlns:a16="http://schemas.microsoft.com/office/drawing/2014/main" id="{B8C3810B-6A43-98FA-7483-0C6C693D178F}"/>
                </a:ext>
              </a:extLst>
            </p:cNvPr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157;p70">
              <a:extLst>
                <a:ext uri="{FF2B5EF4-FFF2-40B4-BE49-F238E27FC236}">
                  <a16:creationId xmlns:a16="http://schemas.microsoft.com/office/drawing/2014/main" id="{CD29DE3C-BCC4-A2FD-0415-A0420190B66E}"/>
                </a:ext>
              </a:extLst>
            </p:cNvPr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158;p70">
              <a:extLst>
                <a:ext uri="{FF2B5EF4-FFF2-40B4-BE49-F238E27FC236}">
                  <a16:creationId xmlns:a16="http://schemas.microsoft.com/office/drawing/2014/main" id="{BF2C5F38-5529-024C-55ED-BCADC464C0AD}"/>
                </a:ext>
              </a:extLst>
            </p:cNvPr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159;p70">
              <a:extLst>
                <a:ext uri="{FF2B5EF4-FFF2-40B4-BE49-F238E27FC236}">
                  <a16:creationId xmlns:a16="http://schemas.microsoft.com/office/drawing/2014/main" id="{5D641549-8684-4680-9E48-F19E27B32C75}"/>
                </a:ext>
              </a:extLst>
            </p:cNvPr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160;p70">
              <a:extLst>
                <a:ext uri="{FF2B5EF4-FFF2-40B4-BE49-F238E27FC236}">
                  <a16:creationId xmlns:a16="http://schemas.microsoft.com/office/drawing/2014/main" id="{0E00E326-B836-9FCF-5097-4F4A4899470A}"/>
                </a:ext>
              </a:extLst>
            </p:cNvPr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161;p70">
              <a:extLst>
                <a:ext uri="{FF2B5EF4-FFF2-40B4-BE49-F238E27FC236}">
                  <a16:creationId xmlns:a16="http://schemas.microsoft.com/office/drawing/2014/main" id="{DA10DCD7-4057-26FF-50E0-58D592737F69}"/>
                </a:ext>
              </a:extLst>
            </p:cNvPr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162;p70">
              <a:extLst>
                <a:ext uri="{FF2B5EF4-FFF2-40B4-BE49-F238E27FC236}">
                  <a16:creationId xmlns:a16="http://schemas.microsoft.com/office/drawing/2014/main" id="{DEA77CBC-1ED6-16D0-6601-CD16CADA3FF6}"/>
                </a:ext>
              </a:extLst>
            </p:cNvPr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163;p70">
              <a:extLst>
                <a:ext uri="{FF2B5EF4-FFF2-40B4-BE49-F238E27FC236}">
                  <a16:creationId xmlns:a16="http://schemas.microsoft.com/office/drawing/2014/main" id="{965DCA2C-3900-5F76-3A9B-DA7F66C9EF9D}"/>
                </a:ext>
              </a:extLst>
            </p:cNvPr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4164;p70">
              <a:extLst>
                <a:ext uri="{FF2B5EF4-FFF2-40B4-BE49-F238E27FC236}">
                  <a16:creationId xmlns:a16="http://schemas.microsoft.com/office/drawing/2014/main" id="{7321877B-A149-4E7E-46B4-0FA4F13EF9CB}"/>
                </a:ext>
              </a:extLst>
            </p:cNvPr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4165;p70">
              <a:extLst>
                <a:ext uri="{FF2B5EF4-FFF2-40B4-BE49-F238E27FC236}">
                  <a16:creationId xmlns:a16="http://schemas.microsoft.com/office/drawing/2014/main" id="{8EE00714-342E-99C7-BE80-1187F4BC330F}"/>
                </a:ext>
              </a:extLst>
            </p:cNvPr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4166;p70">
              <a:extLst>
                <a:ext uri="{FF2B5EF4-FFF2-40B4-BE49-F238E27FC236}">
                  <a16:creationId xmlns:a16="http://schemas.microsoft.com/office/drawing/2014/main" id="{7A736C2C-B064-6108-86CE-58D6C09A7DA4}"/>
                </a:ext>
              </a:extLst>
            </p:cNvPr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4167;p70">
              <a:extLst>
                <a:ext uri="{FF2B5EF4-FFF2-40B4-BE49-F238E27FC236}">
                  <a16:creationId xmlns:a16="http://schemas.microsoft.com/office/drawing/2014/main" id="{47348DEF-0665-01C8-BD21-B70D9AC46954}"/>
                </a:ext>
              </a:extLst>
            </p:cNvPr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4168;p70">
              <a:extLst>
                <a:ext uri="{FF2B5EF4-FFF2-40B4-BE49-F238E27FC236}">
                  <a16:creationId xmlns:a16="http://schemas.microsoft.com/office/drawing/2014/main" id="{7F0AB4F9-8C17-AAA6-9387-F1E77F5010E3}"/>
                </a:ext>
              </a:extLst>
            </p:cNvPr>
            <p:cNvSpPr/>
            <p:nvPr/>
          </p:nvSpPr>
          <p:spPr>
            <a:xfrm>
              <a:off x="2252820" y="16922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4169;p70">
              <a:extLst>
                <a:ext uri="{FF2B5EF4-FFF2-40B4-BE49-F238E27FC236}">
                  <a16:creationId xmlns:a16="http://schemas.microsoft.com/office/drawing/2014/main" id="{F8D3E281-4A7F-7BAB-0BB8-BA9B297C5EEB}"/>
                </a:ext>
              </a:extLst>
            </p:cNvPr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4170;p70">
              <a:extLst>
                <a:ext uri="{FF2B5EF4-FFF2-40B4-BE49-F238E27FC236}">
                  <a16:creationId xmlns:a16="http://schemas.microsoft.com/office/drawing/2014/main" id="{B3331F06-AFFB-084F-B4E3-3A55B0ACE979}"/>
                </a:ext>
              </a:extLst>
            </p:cNvPr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171;p70">
              <a:extLst>
                <a:ext uri="{FF2B5EF4-FFF2-40B4-BE49-F238E27FC236}">
                  <a16:creationId xmlns:a16="http://schemas.microsoft.com/office/drawing/2014/main" id="{8537121E-F9C3-D14F-16BF-286FB69CB7E2}"/>
                </a:ext>
              </a:extLst>
            </p:cNvPr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172;p70">
              <a:extLst>
                <a:ext uri="{FF2B5EF4-FFF2-40B4-BE49-F238E27FC236}">
                  <a16:creationId xmlns:a16="http://schemas.microsoft.com/office/drawing/2014/main" id="{544A0694-C359-D7B8-9BF2-5512C40D0FB8}"/>
                </a:ext>
              </a:extLst>
            </p:cNvPr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173;p70">
              <a:extLst>
                <a:ext uri="{FF2B5EF4-FFF2-40B4-BE49-F238E27FC236}">
                  <a16:creationId xmlns:a16="http://schemas.microsoft.com/office/drawing/2014/main" id="{9BCBD067-A1BE-D0A9-35BA-B372FEF07813}"/>
                </a:ext>
              </a:extLst>
            </p:cNvPr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174;p70">
              <a:extLst>
                <a:ext uri="{FF2B5EF4-FFF2-40B4-BE49-F238E27FC236}">
                  <a16:creationId xmlns:a16="http://schemas.microsoft.com/office/drawing/2014/main" id="{9A671DEF-586E-0530-D4FF-5B360480713B}"/>
                </a:ext>
              </a:extLst>
            </p:cNvPr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175;p70">
              <a:extLst>
                <a:ext uri="{FF2B5EF4-FFF2-40B4-BE49-F238E27FC236}">
                  <a16:creationId xmlns:a16="http://schemas.microsoft.com/office/drawing/2014/main" id="{905A2CD7-33E7-0617-47CA-C006DEA30584}"/>
                </a:ext>
              </a:extLst>
            </p:cNvPr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176;p70">
              <a:extLst>
                <a:ext uri="{FF2B5EF4-FFF2-40B4-BE49-F238E27FC236}">
                  <a16:creationId xmlns:a16="http://schemas.microsoft.com/office/drawing/2014/main" id="{E44F6CE4-E03E-616B-69A9-C2C205ED35AD}"/>
                </a:ext>
              </a:extLst>
            </p:cNvPr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177;p70">
              <a:extLst>
                <a:ext uri="{FF2B5EF4-FFF2-40B4-BE49-F238E27FC236}">
                  <a16:creationId xmlns:a16="http://schemas.microsoft.com/office/drawing/2014/main" id="{AD0F558A-97E8-4386-8D97-C90CA82F224E}"/>
                </a:ext>
              </a:extLst>
            </p:cNvPr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178;p70">
              <a:extLst>
                <a:ext uri="{FF2B5EF4-FFF2-40B4-BE49-F238E27FC236}">
                  <a16:creationId xmlns:a16="http://schemas.microsoft.com/office/drawing/2014/main" id="{3053161A-F57B-0839-3835-2C161C14CBCC}"/>
                </a:ext>
              </a:extLst>
            </p:cNvPr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179;p70">
              <a:extLst>
                <a:ext uri="{FF2B5EF4-FFF2-40B4-BE49-F238E27FC236}">
                  <a16:creationId xmlns:a16="http://schemas.microsoft.com/office/drawing/2014/main" id="{F5F7757B-8F57-34DB-312A-4A020477D77F}"/>
                </a:ext>
              </a:extLst>
            </p:cNvPr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180;p70">
              <a:extLst>
                <a:ext uri="{FF2B5EF4-FFF2-40B4-BE49-F238E27FC236}">
                  <a16:creationId xmlns:a16="http://schemas.microsoft.com/office/drawing/2014/main" id="{36CB2B68-9D84-FE3F-B977-2A51BA302A16}"/>
                </a:ext>
              </a:extLst>
            </p:cNvPr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181;p70">
              <a:extLst>
                <a:ext uri="{FF2B5EF4-FFF2-40B4-BE49-F238E27FC236}">
                  <a16:creationId xmlns:a16="http://schemas.microsoft.com/office/drawing/2014/main" id="{5A66F253-0546-00D9-9E67-82FC1C873E5A}"/>
                </a:ext>
              </a:extLst>
            </p:cNvPr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182;p70">
              <a:extLst>
                <a:ext uri="{FF2B5EF4-FFF2-40B4-BE49-F238E27FC236}">
                  <a16:creationId xmlns:a16="http://schemas.microsoft.com/office/drawing/2014/main" id="{2AD6D96B-430D-62B6-8581-5D6D9BE64FA9}"/>
                </a:ext>
              </a:extLst>
            </p:cNvPr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183;p70">
              <a:extLst>
                <a:ext uri="{FF2B5EF4-FFF2-40B4-BE49-F238E27FC236}">
                  <a16:creationId xmlns:a16="http://schemas.microsoft.com/office/drawing/2014/main" id="{26E91174-D06E-51AE-6852-FC86DBC59959}"/>
                </a:ext>
              </a:extLst>
            </p:cNvPr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184;p70">
              <a:extLst>
                <a:ext uri="{FF2B5EF4-FFF2-40B4-BE49-F238E27FC236}">
                  <a16:creationId xmlns:a16="http://schemas.microsoft.com/office/drawing/2014/main" id="{DE829EAC-275E-0BF1-1350-7566AD7DAD41}"/>
                </a:ext>
              </a:extLst>
            </p:cNvPr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185;p70">
              <a:extLst>
                <a:ext uri="{FF2B5EF4-FFF2-40B4-BE49-F238E27FC236}">
                  <a16:creationId xmlns:a16="http://schemas.microsoft.com/office/drawing/2014/main" id="{05264A25-E8A5-7208-63D8-C436EB432F13}"/>
                </a:ext>
              </a:extLst>
            </p:cNvPr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186;p70">
              <a:extLst>
                <a:ext uri="{FF2B5EF4-FFF2-40B4-BE49-F238E27FC236}">
                  <a16:creationId xmlns:a16="http://schemas.microsoft.com/office/drawing/2014/main" id="{B541F052-320D-8462-D2C8-18624E3FCEEE}"/>
                </a:ext>
              </a:extLst>
            </p:cNvPr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187;p70">
              <a:extLst>
                <a:ext uri="{FF2B5EF4-FFF2-40B4-BE49-F238E27FC236}">
                  <a16:creationId xmlns:a16="http://schemas.microsoft.com/office/drawing/2014/main" id="{6C684530-A4B9-85A4-DD3E-97AD32D12092}"/>
                </a:ext>
              </a:extLst>
            </p:cNvPr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188;p70">
              <a:extLst>
                <a:ext uri="{FF2B5EF4-FFF2-40B4-BE49-F238E27FC236}">
                  <a16:creationId xmlns:a16="http://schemas.microsoft.com/office/drawing/2014/main" id="{613CB30C-59AC-6585-30D4-36802DFBBAF7}"/>
                </a:ext>
              </a:extLst>
            </p:cNvPr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189;p70">
              <a:extLst>
                <a:ext uri="{FF2B5EF4-FFF2-40B4-BE49-F238E27FC236}">
                  <a16:creationId xmlns:a16="http://schemas.microsoft.com/office/drawing/2014/main" id="{62A62283-C3FE-A581-9088-4A3D9049873D}"/>
                </a:ext>
              </a:extLst>
            </p:cNvPr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190;p70">
              <a:extLst>
                <a:ext uri="{FF2B5EF4-FFF2-40B4-BE49-F238E27FC236}">
                  <a16:creationId xmlns:a16="http://schemas.microsoft.com/office/drawing/2014/main" id="{73EDAF41-C58D-53D7-7738-421EF06018EA}"/>
                </a:ext>
              </a:extLst>
            </p:cNvPr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191;p70">
              <a:extLst>
                <a:ext uri="{FF2B5EF4-FFF2-40B4-BE49-F238E27FC236}">
                  <a16:creationId xmlns:a16="http://schemas.microsoft.com/office/drawing/2014/main" id="{0D5B2C1D-9B40-CD41-4CFA-13C56E65D217}"/>
                </a:ext>
              </a:extLst>
            </p:cNvPr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192;p70">
              <a:extLst>
                <a:ext uri="{FF2B5EF4-FFF2-40B4-BE49-F238E27FC236}">
                  <a16:creationId xmlns:a16="http://schemas.microsoft.com/office/drawing/2014/main" id="{DA5DFB2B-37FB-DF23-5E9F-9525E57A998C}"/>
                </a:ext>
              </a:extLst>
            </p:cNvPr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193;p70">
              <a:extLst>
                <a:ext uri="{FF2B5EF4-FFF2-40B4-BE49-F238E27FC236}">
                  <a16:creationId xmlns:a16="http://schemas.microsoft.com/office/drawing/2014/main" id="{80162E18-01C1-3DF3-19A9-8FAAF8253EFA}"/>
                </a:ext>
              </a:extLst>
            </p:cNvPr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194;p70">
              <a:extLst>
                <a:ext uri="{FF2B5EF4-FFF2-40B4-BE49-F238E27FC236}">
                  <a16:creationId xmlns:a16="http://schemas.microsoft.com/office/drawing/2014/main" id="{7D1F1D25-57E3-5B26-7B49-AA3EC93BF261}"/>
                </a:ext>
              </a:extLst>
            </p:cNvPr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195;p70">
              <a:extLst>
                <a:ext uri="{FF2B5EF4-FFF2-40B4-BE49-F238E27FC236}">
                  <a16:creationId xmlns:a16="http://schemas.microsoft.com/office/drawing/2014/main" id="{12B17974-ACDC-71AE-EB83-B9E1671FE6EF}"/>
                </a:ext>
              </a:extLst>
            </p:cNvPr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196;p70">
              <a:extLst>
                <a:ext uri="{FF2B5EF4-FFF2-40B4-BE49-F238E27FC236}">
                  <a16:creationId xmlns:a16="http://schemas.microsoft.com/office/drawing/2014/main" id="{8CB04CCB-1006-226A-8536-8B0BF3904695}"/>
                </a:ext>
              </a:extLst>
            </p:cNvPr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4197;p70">
              <a:extLst>
                <a:ext uri="{FF2B5EF4-FFF2-40B4-BE49-F238E27FC236}">
                  <a16:creationId xmlns:a16="http://schemas.microsoft.com/office/drawing/2014/main" id="{A392755D-5AAD-F399-06CC-57D581722AAF}"/>
                </a:ext>
              </a:extLst>
            </p:cNvPr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4198;p70">
              <a:extLst>
                <a:ext uri="{FF2B5EF4-FFF2-40B4-BE49-F238E27FC236}">
                  <a16:creationId xmlns:a16="http://schemas.microsoft.com/office/drawing/2014/main" id="{851A346F-5003-8E43-566C-D730ACDFD64E}"/>
                </a:ext>
              </a:extLst>
            </p:cNvPr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4199;p70">
              <a:extLst>
                <a:ext uri="{FF2B5EF4-FFF2-40B4-BE49-F238E27FC236}">
                  <a16:creationId xmlns:a16="http://schemas.microsoft.com/office/drawing/2014/main" id="{840CB861-1928-6596-6E06-7116B84BE361}"/>
                </a:ext>
              </a:extLst>
            </p:cNvPr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4200;p70">
              <a:extLst>
                <a:ext uri="{FF2B5EF4-FFF2-40B4-BE49-F238E27FC236}">
                  <a16:creationId xmlns:a16="http://schemas.microsoft.com/office/drawing/2014/main" id="{517D9B29-9D22-2B08-44D6-352D90CBE258}"/>
                </a:ext>
              </a:extLst>
            </p:cNvPr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4201;p70">
              <a:extLst>
                <a:ext uri="{FF2B5EF4-FFF2-40B4-BE49-F238E27FC236}">
                  <a16:creationId xmlns:a16="http://schemas.microsoft.com/office/drawing/2014/main" id="{0978FC45-8D0B-8BB7-CAEB-9090E05A3639}"/>
                </a:ext>
              </a:extLst>
            </p:cNvPr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4202;p70">
              <a:extLst>
                <a:ext uri="{FF2B5EF4-FFF2-40B4-BE49-F238E27FC236}">
                  <a16:creationId xmlns:a16="http://schemas.microsoft.com/office/drawing/2014/main" id="{6D0A332F-37CA-FF8D-B62E-8B51DEC44A62}"/>
                </a:ext>
              </a:extLst>
            </p:cNvPr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4203;p70">
              <a:extLst>
                <a:ext uri="{FF2B5EF4-FFF2-40B4-BE49-F238E27FC236}">
                  <a16:creationId xmlns:a16="http://schemas.microsoft.com/office/drawing/2014/main" id="{0B410B60-AB04-676D-7D30-171C51863058}"/>
                </a:ext>
              </a:extLst>
            </p:cNvPr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4204;p70">
              <a:extLst>
                <a:ext uri="{FF2B5EF4-FFF2-40B4-BE49-F238E27FC236}">
                  <a16:creationId xmlns:a16="http://schemas.microsoft.com/office/drawing/2014/main" id="{4735EF5A-2DAC-3AB7-C85C-91C597EA21A6}"/>
                </a:ext>
              </a:extLst>
            </p:cNvPr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4205;p70">
              <a:extLst>
                <a:ext uri="{FF2B5EF4-FFF2-40B4-BE49-F238E27FC236}">
                  <a16:creationId xmlns:a16="http://schemas.microsoft.com/office/drawing/2014/main" id="{14C4C8CB-D5C6-20EF-BD52-6CB3CBD3A88F}"/>
                </a:ext>
              </a:extLst>
            </p:cNvPr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4206;p70">
              <a:extLst>
                <a:ext uri="{FF2B5EF4-FFF2-40B4-BE49-F238E27FC236}">
                  <a16:creationId xmlns:a16="http://schemas.microsoft.com/office/drawing/2014/main" id="{CD6A942D-1C50-AA06-FCB5-914A62B1D9E9}"/>
                </a:ext>
              </a:extLst>
            </p:cNvPr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4207;p70">
              <a:extLst>
                <a:ext uri="{FF2B5EF4-FFF2-40B4-BE49-F238E27FC236}">
                  <a16:creationId xmlns:a16="http://schemas.microsoft.com/office/drawing/2014/main" id="{883C2B6E-200E-DCBA-36FB-A2211416D55D}"/>
                </a:ext>
              </a:extLst>
            </p:cNvPr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4208;p70">
              <a:extLst>
                <a:ext uri="{FF2B5EF4-FFF2-40B4-BE49-F238E27FC236}">
                  <a16:creationId xmlns:a16="http://schemas.microsoft.com/office/drawing/2014/main" id="{2D699563-64A1-EDCB-91E5-2D02B5CA6EDA}"/>
                </a:ext>
              </a:extLst>
            </p:cNvPr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4209;p70">
              <a:extLst>
                <a:ext uri="{FF2B5EF4-FFF2-40B4-BE49-F238E27FC236}">
                  <a16:creationId xmlns:a16="http://schemas.microsoft.com/office/drawing/2014/main" id="{6FE2D5EC-FBF5-4804-1609-C9F982D43838}"/>
                </a:ext>
              </a:extLst>
            </p:cNvPr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4210;p70">
              <a:extLst>
                <a:ext uri="{FF2B5EF4-FFF2-40B4-BE49-F238E27FC236}">
                  <a16:creationId xmlns:a16="http://schemas.microsoft.com/office/drawing/2014/main" id="{A76DE868-65D3-A931-BA59-394A42F07F95}"/>
                </a:ext>
              </a:extLst>
            </p:cNvPr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4211;p70">
              <a:extLst>
                <a:ext uri="{FF2B5EF4-FFF2-40B4-BE49-F238E27FC236}">
                  <a16:creationId xmlns:a16="http://schemas.microsoft.com/office/drawing/2014/main" id="{35A3B055-203C-40DA-4113-BE6BE0C1F559}"/>
                </a:ext>
              </a:extLst>
            </p:cNvPr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4212;p70">
              <a:extLst>
                <a:ext uri="{FF2B5EF4-FFF2-40B4-BE49-F238E27FC236}">
                  <a16:creationId xmlns:a16="http://schemas.microsoft.com/office/drawing/2014/main" id="{30327DDF-6E94-7D43-2B35-DFCA16DB497F}"/>
                </a:ext>
              </a:extLst>
            </p:cNvPr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4213;p70">
              <a:extLst>
                <a:ext uri="{FF2B5EF4-FFF2-40B4-BE49-F238E27FC236}">
                  <a16:creationId xmlns:a16="http://schemas.microsoft.com/office/drawing/2014/main" id="{BE688A2C-4D2F-09AD-BA24-B094D5FC85A8}"/>
                </a:ext>
              </a:extLst>
            </p:cNvPr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4214;p70">
              <a:extLst>
                <a:ext uri="{FF2B5EF4-FFF2-40B4-BE49-F238E27FC236}">
                  <a16:creationId xmlns:a16="http://schemas.microsoft.com/office/drawing/2014/main" id="{187F6098-CF15-DE69-7C52-DA3D6AD9B3FC}"/>
                </a:ext>
              </a:extLst>
            </p:cNvPr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4215;p70">
              <a:extLst>
                <a:ext uri="{FF2B5EF4-FFF2-40B4-BE49-F238E27FC236}">
                  <a16:creationId xmlns:a16="http://schemas.microsoft.com/office/drawing/2014/main" id="{CF0015DC-55E0-5EED-DAEC-0C7A369C54E9}"/>
                </a:ext>
              </a:extLst>
            </p:cNvPr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4216;p70">
              <a:extLst>
                <a:ext uri="{FF2B5EF4-FFF2-40B4-BE49-F238E27FC236}">
                  <a16:creationId xmlns:a16="http://schemas.microsoft.com/office/drawing/2014/main" id="{B81B1C3C-396E-226F-7802-84E30CBEB48B}"/>
                </a:ext>
              </a:extLst>
            </p:cNvPr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4217;p70">
              <a:extLst>
                <a:ext uri="{FF2B5EF4-FFF2-40B4-BE49-F238E27FC236}">
                  <a16:creationId xmlns:a16="http://schemas.microsoft.com/office/drawing/2014/main" id="{EF50D209-E48E-27BB-91DC-61D99456ABEE}"/>
                </a:ext>
              </a:extLst>
            </p:cNvPr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4218;p70">
              <a:extLst>
                <a:ext uri="{FF2B5EF4-FFF2-40B4-BE49-F238E27FC236}">
                  <a16:creationId xmlns:a16="http://schemas.microsoft.com/office/drawing/2014/main" id="{19A67027-2083-17F5-1EDF-77F001FDAC6D}"/>
                </a:ext>
              </a:extLst>
            </p:cNvPr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4219;p70">
              <a:extLst>
                <a:ext uri="{FF2B5EF4-FFF2-40B4-BE49-F238E27FC236}">
                  <a16:creationId xmlns:a16="http://schemas.microsoft.com/office/drawing/2014/main" id="{253D0B4F-A034-576A-EEA9-D8332082DC96}"/>
                </a:ext>
              </a:extLst>
            </p:cNvPr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4220;p70">
              <a:extLst>
                <a:ext uri="{FF2B5EF4-FFF2-40B4-BE49-F238E27FC236}">
                  <a16:creationId xmlns:a16="http://schemas.microsoft.com/office/drawing/2014/main" id="{A28AC2D8-BBB0-CCF4-E263-05895794F0AD}"/>
                </a:ext>
              </a:extLst>
            </p:cNvPr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4221;p70">
              <a:extLst>
                <a:ext uri="{FF2B5EF4-FFF2-40B4-BE49-F238E27FC236}">
                  <a16:creationId xmlns:a16="http://schemas.microsoft.com/office/drawing/2014/main" id="{46D7577C-F514-AF4F-78D4-303D110B2454}"/>
                </a:ext>
              </a:extLst>
            </p:cNvPr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4222;p70">
              <a:extLst>
                <a:ext uri="{FF2B5EF4-FFF2-40B4-BE49-F238E27FC236}">
                  <a16:creationId xmlns:a16="http://schemas.microsoft.com/office/drawing/2014/main" id="{EC604FE9-7B83-D78F-B804-3013899B3B90}"/>
                </a:ext>
              </a:extLst>
            </p:cNvPr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4223;p70">
              <a:extLst>
                <a:ext uri="{FF2B5EF4-FFF2-40B4-BE49-F238E27FC236}">
                  <a16:creationId xmlns:a16="http://schemas.microsoft.com/office/drawing/2014/main" id="{D4135004-CAF3-4C17-3A41-8709A87D2B59}"/>
                </a:ext>
              </a:extLst>
            </p:cNvPr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4224;p70">
              <a:extLst>
                <a:ext uri="{FF2B5EF4-FFF2-40B4-BE49-F238E27FC236}">
                  <a16:creationId xmlns:a16="http://schemas.microsoft.com/office/drawing/2014/main" id="{E737218E-DEA8-B8C7-ADF0-DF1E872BBC9C}"/>
                </a:ext>
              </a:extLst>
            </p:cNvPr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4225;p70">
              <a:extLst>
                <a:ext uri="{FF2B5EF4-FFF2-40B4-BE49-F238E27FC236}">
                  <a16:creationId xmlns:a16="http://schemas.microsoft.com/office/drawing/2014/main" id="{D1C25A3A-5771-ECC8-67D0-2AAB9FF263A1}"/>
                </a:ext>
              </a:extLst>
            </p:cNvPr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4226;p70">
              <a:extLst>
                <a:ext uri="{FF2B5EF4-FFF2-40B4-BE49-F238E27FC236}">
                  <a16:creationId xmlns:a16="http://schemas.microsoft.com/office/drawing/2014/main" id="{29C6EC3C-2E77-68E5-03FE-DD9998357125}"/>
                </a:ext>
              </a:extLst>
            </p:cNvPr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4227;p70">
              <a:extLst>
                <a:ext uri="{FF2B5EF4-FFF2-40B4-BE49-F238E27FC236}">
                  <a16:creationId xmlns:a16="http://schemas.microsoft.com/office/drawing/2014/main" id="{75DDF0B2-B830-D80D-5DAD-54603EFFC8F8}"/>
                </a:ext>
              </a:extLst>
            </p:cNvPr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4228;p70">
              <a:extLst>
                <a:ext uri="{FF2B5EF4-FFF2-40B4-BE49-F238E27FC236}">
                  <a16:creationId xmlns:a16="http://schemas.microsoft.com/office/drawing/2014/main" id="{27920B21-D3CA-49D4-C361-A57FF57B6440}"/>
                </a:ext>
              </a:extLst>
            </p:cNvPr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4229;p70">
              <a:extLst>
                <a:ext uri="{FF2B5EF4-FFF2-40B4-BE49-F238E27FC236}">
                  <a16:creationId xmlns:a16="http://schemas.microsoft.com/office/drawing/2014/main" id="{33377F00-5FED-0DE5-BDF5-A9B6CCA60136}"/>
                </a:ext>
              </a:extLst>
            </p:cNvPr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4230;p70">
              <a:extLst>
                <a:ext uri="{FF2B5EF4-FFF2-40B4-BE49-F238E27FC236}">
                  <a16:creationId xmlns:a16="http://schemas.microsoft.com/office/drawing/2014/main" id="{7820FFD2-6219-E08F-F775-89A4070E418F}"/>
                </a:ext>
              </a:extLst>
            </p:cNvPr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4231;p70">
              <a:extLst>
                <a:ext uri="{FF2B5EF4-FFF2-40B4-BE49-F238E27FC236}">
                  <a16:creationId xmlns:a16="http://schemas.microsoft.com/office/drawing/2014/main" id="{A28C5252-4E07-F3DD-32C3-32310808D2F5}"/>
                </a:ext>
              </a:extLst>
            </p:cNvPr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4232;p70">
              <a:extLst>
                <a:ext uri="{FF2B5EF4-FFF2-40B4-BE49-F238E27FC236}">
                  <a16:creationId xmlns:a16="http://schemas.microsoft.com/office/drawing/2014/main" id="{A7D52654-5E73-095E-2E78-2635B711D464}"/>
                </a:ext>
              </a:extLst>
            </p:cNvPr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4233;p70">
              <a:extLst>
                <a:ext uri="{FF2B5EF4-FFF2-40B4-BE49-F238E27FC236}">
                  <a16:creationId xmlns:a16="http://schemas.microsoft.com/office/drawing/2014/main" id="{54AFC778-857D-DBD4-193E-67A112B5631D}"/>
                </a:ext>
              </a:extLst>
            </p:cNvPr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4234;p70">
              <a:extLst>
                <a:ext uri="{FF2B5EF4-FFF2-40B4-BE49-F238E27FC236}">
                  <a16:creationId xmlns:a16="http://schemas.microsoft.com/office/drawing/2014/main" id="{072F412B-DE59-307D-937E-26AED0234C82}"/>
                </a:ext>
              </a:extLst>
            </p:cNvPr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4235;p70">
              <a:extLst>
                <a:ext uri="{FF2B5EF4-FFF2-40B4-BE49-F238E27FC236}">
                  <a16:creationId xmlns:a16="http://schemas.microsoft.com/office/drawing/2014/main" id="{78A318A4-943B-9DFC-4797-2F4BE11444C5}"/>
                </a:ext>
              </a:extLst>
            </p:cNvPr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4236;p70">
              <a:extLst>
                <a:ext uri="{FF2B5EF4-FFF2-40B4-BE49-F238E27FC236}">
                  <a16:creationId xmlns:a16="http://schemas.microsoft.com/office/drawing/2014/main" id="{D0061B66-1A36-8620-0F6E-255654876B07}"/>
                </a:ext>
              </a:extLst>
            </p:cNvPr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4237;p70">
              <a:extLst>
                <a:ext uri="{FF2B5EF4-FFF2-40B4-BE49-F238E27FC236}">
                  <a16:creationId xmlns:a16="http://schemas.microsoft.com/office/drawing/2014/main" id="{8E3BA1FD-0431-8837-D549-7FEC122811CB}"/>
                </a:ext>
              </a:extLst>
            </p:cNvPr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4238;p70">
              <a:extLst>
                <a:ext uri="{FF2B5EF4-FFF2-40B4-BE49-F238E27FC236}">
                  <a16:creationId xmlns:a16="http://schemas.microsoft.com/office/drawing/2014/main" id="{42BD790D-E046-2462-BA75-5626D785AE6A}"/>
                </a:ext>
              </a:extLst>
            </p:cNvPr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4239;p70">
              <a:extLst>
                <a:ext uri="{FF2B5EF4-FFF2-40B4-BE49-F238E27FC236}">
                  <a16:creationId xmlns:a16="http://schemas.microsoft.com/office/drawing/2014/main" id="{E5C8CF0B-67CD-7920-E232-D3307EF09E6E}"/>
                </a:ext>
              </a:extLst>
            </p:cNvPr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4240;p70">
              <a:extLst>
                <a:ext uri="{FF2B5EF4-FFF2-40B4-BE49-F238E27FC236}">
                  <a16:creationId xmlns:a16="http://schemas.microsoft.com/office/drawing/2014/main" id="{DBC745F7-A960-993C-5D8F-C69618D6DFC2}"/>
                </a:ext>
              </a:extLst>
            </p:cNvPr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4241;p70">
              <a:extLst>
                <a:ext uri="{FF2B5EF4-FFF2-40B4-BE49-F238E27FC236}">
                  <a16:creationId xmlns:a16="http://schemas.microsoft.com/office/drawing/2014/main" id="{8C21997D-37C7-DF5B-7A8B-38C4221FD3C0}"/>
                </a:ext>
              </a:extLst>
            </p:cNvPr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4242;p70">
              <a:extLst>
                <a:ext uri="{FF2B5EF4-FFF2-40B4-BE49-F238E27FC236}">
                  <a16:creationId xmlns:a16="http://schemas.microsoft.com/office/drawing/2014/main" id="{24AD18F3-A2EE-5841-C8FC-AB07FF73FBE8}"/>
                </a:ext>
              </a:extLst>
            </p:cNvPr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4243;p70">
              <a:extLst>
                <a:ext uri="{FF2B5EF4-FFF2-40B4-BE49-F238E27FC236}">
                  <a16:creationId xmlns:a16="http://schemas.microsoft.com/office/drawing/2014/main" id="{900BB3EB-5426-2153-D685-3E124BBD6DFC}"/>
                </a:ext>
              </a:extLst>
            </p:cNvPr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4244;p70">
              <a:extLst>
                <a:ext uri="{FF2B5EF4-FFF2-40B4-BE49-F238E27FC236}">
                  <a16:creationId xmlns:a16="http://schemas.microsoft.com/office/drawing/2014/main" id="{D6E994EE-44D1-F39B-60DC-29FDBAF4AE71}"/>
                </a:ext>
              </a:extLst>
            </p:cNvPr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4245;p70">
              <a:extLst>
                <a:ext uri="{FF2B5EF4-FFF2-40B4-BE49-F238E27FC236}">
                  <a16:creationId xmlns:a16="http://schemas.microsoft.com/office/drawing/2014/main" id="{5B798FB9-1180-B12E-D2D2-407A2945C4E5}"/>
                </a:ext>
              </a:extLst>
            </p:cNvPr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4246;p70">
              <a:extLst>
                <a:ext uri="{FF2B5EF4-FFF2-40B4-BE49-F238E27FC236}">
                  <a16:creationId xmlns:a16="http://schemas.microsoft.com/office/drawing/2014/main" id="{E62F3E32-23D5-D857-BA97-322F337340EF}"/>
                </a:ext>
              </a:extLst>
            </p:cNvPr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4247;p70">
              <a:extLst>
                <a:ext uri="{FF2B5EF4-FFF2-40B4-BE49-F238E27FC236}">
                  <a16:creationId xmlns:a16="http://schemas.microsoft.com/office/drawing/2014/main" id="{84251878-9A10-C64F-9B0C-F3F54C79E8A2}"/>
                </a:ext>
              </a:extLst>
            </p:cNvPr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4248;p70">
              <a:extLst>
                <a:ext uri="{FF2B5EF4-FFF2-40B4-BE49-F238E27FC236}">
                  <a16:creationId xmlns:a16="http://schemas.microsoft.com/office/drawing/2014/main" id="{9E2FD904-562A-5F36-5582-FCD950702210}"/>
                </a:ext>
              </a:extLst>
            </p:cNvPr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4249;p70">
              <a:extLst>
                <a:ext uri="{FF2B5EF4-FFF2-40B4-BE49-F238E27FC236}">
                  <a16:creationId xmlns:a16="http://schemas.microsoft.com/office/drawing/2014/main" id="{540315B2-2000-A5C3-22F7-9E0443DDE6B4}"/>
                </a:ext>
              </a:extLst>
            </p:cNvPr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4250;p70">
              <a:extLst>
                <a:ext uri="{FF2B5EF4-FFF2-40B4-BE49-F238E27FC236}">
                  <a16:creationId xmlns:a16="http://schemas.microsoft.com/office/drawing/2014/main" id="{DAF7F409-0022-610C-D34C-438C803BC5B6}"/>
                </a:ext>
              </a:extLst>
            </p:cNvPr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4251;p70">
              <a:extLst>
                <a:ext uri="{FF2B5EF4-FFF2-40B4-BE49-F238E27FC236}">
                  <a16:creationId xmlns:a16="http://schemas.microsoft.com/office/drawing/2014/main" id="{6B042E78-ABE3-BEB2-374F-223B4A261175}"/>
                </a:ext>
              </a:extLst>
            </p:cNvPr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4252;p70">
              <a:extLst>
                <a:ext uri="{FF2B5EF4-FFF2-40B4-BE49-F238E27FC236}">
                  <a16:creationId xmlns:a16="http://schemas.microsoft.com/office/drawing/2014/main" id="{27FCEF63-457C-04B1-29C5-19BDF7BFA7F3}"/>
                </a:ext>
              </a:extLst>
            </p:cNvPr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4253;p70">
              <a:extLst>
                <a:ext uri="{FF2B5EF4-FFF2-40B4-BE49-F238E27FC236}">
                  <a16:creationId xmlns:a16="http://schemas.microsoft.com/office/drawing/2014/main" id="{122BA750-93FD-DF93-3213-CFD927EC7FA9}"/>
                </a:ext>
              </a:extLst>
            </p:cNvPr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4254;p70">
              <a:extLst>
                <a:ext uri="{FF2B5EF4-FFF2-40B4-BE49-F238E27FC236}">
                  <a16:creationId xmlns:a16="http://schemas.microsoft.com/office/drawing/2014/main" id="{B3BE5DAC-147F-8EF8-98A3-F37A9949F8C1}"/>
                </a:ext>
              </a:extLst>
            </p:cNvPr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4255;p70">
              <a:extLst>
                <a:ext uri="{FF2B5EF4-FFF2-40B4-BE49-F238E27FC236}">
                  <a16:creationId xmlns:a16="http://schemas.microsoft.com/office/drawing/2014/main" id="{E64A49F9-5176-7650-535D-56736A83EF51}"/>
                </a:ext>
              </a:extLst>
            </p:cNvPr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4256;p70">
              <a:extLst>
                <a:ext uri="{FF2B5EF4-FFF2-40B4-BE49-F238E27FC236}">
                  <a16:creationId xmlns:a16="http://schemas.microsoft.com/office/drawing/2014/main" id="{A2204634-8373-85BB-A826-11C3AD2531C4}"/>
                </a:ext>
              </a:extLst>
            </p:cNvPr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4257;p70">
              <a:extLst>
                <a:ext uri="{FF2B5EF4-FFF2-40B4-BE49-F238E27FC236}">
                  <a16:creationId xmlns:a16="http://schemas.microsoft.com/office/drawing/2014/main" id="{B4A09951-FCC8-67E2-24B6-A6703EBE66B3}"/>
                </a:ext>
              </a:extLst>
            </p:cNvPr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4258;p70">
              <a:extLst>
                <a:ext uri="{FF2B5EF4-FFF2-40B4-BE49-F238E27FC236}">
                  <a16:creationId xmlns:a16="http://schemas.microsoft.com/office/drawing/2014/main" id="{F9E43D5B-FAB7-1BA4-3F85-4664F48E52D1}"/>
                </a:ext>
              </a:extLst>
            </p:cNvPr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4259;p70">
              <a:extLst>
                <a:ext uri="{FF2B5EF4-FFF2-40B4-BE49-F238E27FC236}">
                  <a16:creationId xmlns:a16="http://schemas.microsoft.com/office/drawing/2014/main" id="{2B8E6F63-AB82-D50E-6FA8-7F525374ACD2}"/>
                </a:ext>
              </a:extLst>
            </p:cNvPr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4260;p70">
              <a:extLst>
                <a:ext uri="{FF2B5EF4-FFF2-40B4-BE49-F238E27FC236}">
                  <a16:creationId xmlns:a16="http://schemas.microsoft.com/office/drawing/2014/main" id="{8CBA3A96-6FA8-AC71-41C4-393C3DE96732}"/>
                </a:ext>
              </a:extLst>
            </p:cNvPr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4261;p70">
              <a:extLst>
                <a:ext uri="{FF2B5EF4-FFF2-40B4-BE49-F238E27FC236}">
                  <a16:creationId xmlns:a16="http://schemas.microsoft.com/office/drawing/2014/main" id="{9E88E67C-037F-E5FC-F84E-4ED7EB677280}"/>
                </a:ext>
              </a:extLst>
            </p:cNvPr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4262;p70">
              <a:extLst>
                <a:ext uri="{FF2B5EF4-FFF2-40B4-BE49-F238E27FC236}">
                  <a16:creationId xmlns:a16="http://schemas.microsoft.com/office/drawing/2014/main" id="{E121A1BF-257C-BF1B-4616-3D86C83AD33A}"/>
                </a:ext>
              </a:extLst>
            </p:cNvPr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4263;p70">
              <a:extLst>
                <a:ext uri="{FF2B5EF4-FFF2-40B4-BE49-F238E27FC236}">
                  <a16:creationId xmlns:a16="http://schemas.microsoft.com/office/drawing/2014/main" id="{C43D9DB6-C6A4-DF76-1564-B4BD8A65F903}"/>
                </a:ext>
              </a:extLst>
            </p:cNvPr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4264;p70">
              <a:extLst>
                <a:ext uri="{FF2B5EF4-FFF2-40B4-BE49-F238E27FC236}">
                  <a16:creationId xmlns:a16="http://schemas.microsoft.com/office/drawing/2014/main" id="{CB156490-D0FD-3CB2-C3F4-9C83F11E4075}"/>
                </a:ext>
              </a:extLst>
            </p:cNvPr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4265;p70">
              <a:extLst>
                <a:ext uri="{FF2B5EF4-FFF2-40B4-BE49-F238E27FC236}">
                  <a16:creationId xmlns:a16="http://schemas.microsoft.com/office/drawing/2014/main" id="{F77B6CA3-9044-1059-E8DC-C557F51E5910}"/>
                </a:ext>
              </a:extLst>
            </p:cNvPr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4266;p70">
              <a:extLst>
                <a:ext uri="{FF2B5EF4-FFF2-40B4-BE49-F238E27FC236}">
                  <a16:creationId xmlns:a16="http://schemas.microsoft.com/office/drawing/2014/main" id="{D64B597D-6AAC-2AE6-2E5D-9C680926CC63}"/>
                </a:ext>
              </a:extLst>
            </p:cNvPr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4267;p70">
              <a:extLst>
                <a:ext uri="{FF2B5EF4-FFF2-40B4-BE49-F238E27FC236}">
                  <a16:creationId xmlns:a16="http://schemas.microsoft.com/office/drawing/2014/main" id="{B49E6474-D1C7-1718-770B-B18C97649281}"/>
                </a:ext>
              </a:extLst>
            </p:cNvPr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4268;p70">
              <a:extLst>
                <a:ext uri="{FF2B5EF4-FFF2-40B4-BE49-F238E27FC236}">
                  <a16:creationId xmlns:a16="http://schemas.microsoft.com/office/drawing/2014/main" id="{8FFE6B8D-B709-811D-4593-6B525930C7F3}"/>
                </a:ext>
              </a:extLst>
            </p:cNvPr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4269;p70">
              <a:extLst>
                <a:ext uri="{FF2B5EF4-FFF2-40B4-BE49-F238E27FC236}">
                  <a16:creationId xmlns:a16="http://schemas.microsoft.com/office/drawing/2014/main" id="{72CDE389-343F-A1F6-6E32-920AE21CA119}"/>
                </a:ext>
              </a:extLst>
            </p:cNvPr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4270;p70">
              <a:extLst>
                <a:ext uri="{FF2B5EF4-FFF2-40B4-BE49-F238E27FC236}">
                  <a16:creationId xmlns:a16="http://schemas.microsoft.com/office/drawing/2014/main" id="{94059696-B950-F62C-224C-D9104DFFB3C8}"/>
                </a:ext>
              </a:extLst>
            </p:cNvPr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4271;p70">
              <a:extLst>
                <a:ext uri="{FF2B5EF4-FFF2-40B4-BE49-F238E27FC236}">
                  <a16:creationId xmlns:a16="http://schemas.microsoft.com/office/drawing/2014/main" id="{025FFCC2-D303-5267-386D-FAB0BEE3C384}"/>
                </a:ext>
              </a:extLst>
            </p:cNvPr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4272;p70">
              <a:extLst>
                <a:ext uri="{FF2B5EF4-FFF2-40B4-BE49-F238E27FC236}">
                  <a16:creationId xmlns:a16="http://schemas.microsoft.com/office/drawing/2014/main" id="{D3216FC0-B393-9143-0236-B2AD5B5FBE4E}"/>
                </a:ext>
              </a:extLst>
            </p:cNvPr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4273;p70">
              <a:extLst>
                <a:ext uri="{FF2B5EF4-FFF2-40B4-BE49-F238E27FC236}">
                  <a16:creationId xmlns:a16="http://schemas.microsoft.com/office/drawing/2014/main" id="{04A89DB5-26FF-D0CC-A2A9-65088DB8B04C}"/>
                </a:ext>
              </a:extLst>
            </p:cNvPr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4274;p70">
              <a:extLst>
                <a:ext uri="{FF2B5EF4-FFF2-40B4-BE49-F238E27FC236}">
                  <a16:creationId xmlns:a16="http://schemas.microsoft.com/office/drawing/2014/main" id="{F9F99BA7-28A2-A4A7-D1D3-1B2C4DD26413}"/>
                </a:ext>
              </a:extLst>
            </p:cNvPr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4275;p70">
              <a:extLst>
                <a:ext uri="{FF2B5EF4-FFF2-40B4-BE49-F238E27FC236}">
                  <a16:creationId xmlns:a16="http://schemas.microsoft.com/office/drawing/2014/main" id="{D62D120D-7D6D-D10E-CA57-113085F568BF}"/>
                </a:ext>
              </a:extLst>
            </p:cNvPr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4276;p70">
              <a:extLst>
                <a:ext uri="{FF2B5EF4-FFF2-40B4-BE49-F238E27FC236}">
                  <a16:creationId xmlns:a16="http://schemas.microsoft.com/office/drawing/2014/main" id="{24CB28CF-85CD-0B16-E3A1-D07E8DC495EC}"/>
                </a:ext>
              </a:extLst>
            </p:cNvPr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4277;p70">
              <a:extLst>
                <a:ext uri="{FF2B5EF4-FFF2-40B4-BE49-F238E27FC236}">
                  <a16:creationId xmlns:a16="http://schemas.microsoft.com/office/drawing/2014/main" id="{CBC60CDA-0CEE-B427-A3C5-84669819DD6C}"/>
                </a:ext>
              </a:extLst>
            </p:cNvPr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4278;p70">
              <a:extLst>
                <a:ext uri="{FF2B5EF4-FFF2-40B4-BE49-F238E27FC236}">
                  <a16:creationId xmlns:a16="http://schemas.microsoft.com/office/drawing/2014/main" id="{3BB9E74F-7469-1A6E-1049-27270C281D17}"/>
                </a:ext>
              </a:extLst>
            </p:cNvPr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4279;p70">
              <a:extLst>
                <a:ext uri="{FF2B5EF4-FFF2-40B4-BE49-F238E27FC236}">
                  <a16:creationId xmlns:a16="http://schemas.microsoft.com/office/drawing/2014/main" id="{D81607F5-F28A-F414-9FB9-A0646A39AE35}"/>
                </a:ext>
              </a:extLst>
            </p:cNvPr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4280;p70">
              <a:extLst>
                <a:ext uri="{FF2B5EF4-FFF2-40B4-BE49-F238E27FC236}">
                  <a16:creationId xmlns:a16="http://schemas.microsoft.com/office/drawing/2014/main" id="{3E23F05F-45BF-EA81-78A3-8B98D032C6F3}"/>
                </a:ext>
              </a:extLst>
            </p:cNvPr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4281;p70">
              <a:extLst>
                <a:ext uri="{FF2B5EF4-FFF2-40B4-BE49-F238E27FC236}">
                  <a16:creationId xmlns:a16="http://schemas.microsoft.com/office/drawing/2014/main" id="{2CB2785E-5F2C-0D00-643D-D83472D426D2}"/>
                </a:ext>
              </a:extLst>
            </p:cNvPr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4282;p70">
              <a:extLst>
                <a:ext uri="{FF2B5EF4-FFF2-40B4-BE49-F238E27FC236}">
                  <a16:creationId xmlns:a16="http://schemas.microsoft.com/office/drawing/2014/main" id="{9E7AC9C1-3CBE-E564-8E0F-00AEEB233D51}"/>
                </a:ext>
              </a:extLst>
            </p:cNvPr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4283;p70">
              <a:extLst>
                <a:ext uri="{FF2B5EF4-FFF2-40B4-BE49-F238E27FC236}">
                  <a16:creationId xmlns:a16="http://schemas.microsoft.com/office/drawing/2014/main" id="{B5009826-9955-5B75-97E9-C009910453B0}"/>
                </a:ext>
              </a:extLst>
            </p:cNvPr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4284;p70">
              <a:extLst>
                <a:ext uri="{FF2B5EF4-FFF2-40B4-BE49-F238E27FC236}">
                  <a16:creationId xmlns:a16="http://schemas.microsoft.com/office/drawing/2014/main" id="{C92D2A7D-1259-05B8-1D44-664EA75964DB}"/>
                </a:ext>
              </a:extLst>
            </p:cNvPr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4285;p70">
              <a:extLst>
                <a:ext uri="{FF2B5EF4-FFF2-40B4-BE49-F238E27FC236}">
                  <a16:creationId xmlns:a16="http://schemas.microsoft.com/office/drawing/2014/main" id="{53377FF2-2765-5A65-1BF0-93ED550C6534}"/>
                </a:ext>
              </a:extLst>
            </p:cNvPr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4286;p70">
              <a:extLst>
                <a:ext uri="{FF2B5EF4-FFF2-40B4-BE49-F238E27FC236}">
                  <a16:creationId xmlns:a16="http://schemas.microsoft.com/office/drawing/2014/main" id="{1666F995-E3CF-587F-5FF5-5C755C10515C}"/>
                </a:ext>
              </a:extLst>
            </p:cNvPr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4287;p70">
              <a:extLst>
                <a:ext uri="{FF2B5EF4-FFF2-40B4-BE49-F238E27FC236}">
                  <a16:creationId xmlns:a16="http://schemas.microsoft.com/office/drawing/2014/main" id="{A8B441BD-8DD0-3C05-2A62-8842AF6DACCA}"/>
                </a:ext>
              </a:extLst>
            </p:cNvPr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4288;p70">
              <a:extLst>
                <a:ext uri="{FF2B5EF4-FFF2-40B4-BE49-F238E27FC236}">
                  <a16:creationId xmlns:a16="http://schemas.microsoft.com/office/drawing/2014/main" id="{55C45B5D-B8CE-611E-2FE9-8685912CB797}"/>
                </a:ext>
              </a:extLst>
            </p:cNvPr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4289;p70">
              <a:extLst>
                <a:ext uri="{FF2B5EF4-FFF2-40B4-BE49-F238E27FC236}">
                  <a16:creationId xmlns:a16="http://schemas.microsoft.com/office/drawing/2014/main" id="{4CC873CA-622E-0A58-44C1-5A0A6ED740AC}"/>
                </a:ext>
              </a:extLst>
            </p:cNvPr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4290;p70">
              <a:extLst>
                <a:ext uri="{FF2B5EF4-FFF2-40B4-BE49-F238E27FC236}">
                  <a16:creationId xmlns:a16="http://schemas.microsoft.com/office/drawing/2014/main" id="{4B7D70C0-3CA7-F04F-B68A-BE5E06462FDE}"/>
                </a:ext>
              </a:extLst>
            </p:cNvPr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4291;p70">
              <a:extLst>
                <a:ext uri="{FF2B5EF4-FFF2-40B4-BE49-F238E27FC236}">
                  <a16:creationId xmlns:a16="http://schemas.microsoft.com/office/drawing/2014/main" id="{06319D5D-671B-7041-7C8B-F449EE228A6C}"/>
                </a:ext>
              </a:extLst>
            </p:cNvPr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4292;p70">
              <a:extLst>
                <a:ext uri="{FF2B5EF4-FFF2-40B4-BE49-F238E27FC236}">
                  <a16:creationId xmlns:a16="http://schemas.microsoft.com/office/drawing/2014/main" id="{CE57F758-CE85-5809-BBF1-1D904224CE63}"/>
                </a:ext>
              </a:extLst>
            </p:cNvPr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4293;p70">
              <a:extLst>
                <a:ext uri="{FF2B5EF4-FFF2-40B4-BE49-F238E27FC236}">
                  <a16:creationId xmlns:a16="http://schemas.microsoft.com/office/drawing/2014/main" id="{96BF25C7-76AF-190B-BEF0-5B76D175312E}"/>
                </a:ext>
              </a:extLst>
            </p:cNvPr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4294;p70">
              <a:extLst>
                <a:ext uri="{FF2B5EF4-FFF2-40B4-BE49-F238E27FC236}">
                  <a16:creationId xmlns:a16="http://schemas.microsoft.com/office/drawing/2014/main" id="{251FA137-A802-0053-D480-CF1D57009A9F}"/>
                </a:ext>
              </a:extLst>
            </p:cNvPr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4295;p70">
              <a:extLst>
                <a:ext uri="{FF2B5EF4-FFF2-40B4-BE49-F238E27FC236}">
                  <a16:creationId xmlns:a16="http://schemas.microsoft.com/office/drawing/2014/main" id="{2C8F751C-61E5-3C9F-FB98-2E4DB231ABC0}"/>
                </a:ext>
              </a:extLst>
            </p:cNvPr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4296;p70">
              <a:extLst>
                <a:ext uri="{FF2B5EF4-FFF2-40B4-BE49-F238E27FC236}">
                  <a16:creationId xmlns:a16="http://schemas.microsoft.com/office/drawing/2014/main" id="{8FB5962C-70AB-E350-D47A-B4EDDCBF7C85}"/>
                </a:ext>
              </a:extLst>
            </p:cNvPr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4297;p70">
              <a:extLst>
                <a:ext uri="{FF2B5EF4-FFF2-40B4-BE49-F238E27FC236}">
                  <a16:creationId xmlns:a16="http://schemas.microsoft.com/office/drawing/2014/main" id="{28A36018-7633-C330-A137-58AFBDF0BEDA}"/>
                </a:ext>
              </a:extLst>
            </p:cNvPr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4298;p70">
              <a:extLst>
                <a:ext uri="{FF2B5EF4-FFF2-40B4-BE49-F238E27FC236}">
                  <a16:creationId xmlns:a16="http://schemas.microsoft.com/office/drawing/2014/main" id="{5EDF4311-AB1C-29EC-3EE5-26744DB431D1}"/>
                </a:ext>
              </a:extLst>
            </p:cNvPr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4299;p70">
              <a:extLst>
                <a:ext uri="{FF2B5EF4-FFF2-40B4-BE49-F238E27FC236}">
                  <a16:creationId xmlns:a16="http://schemas.microsoft.com/office/drawing/2014/main" id="{15A5192B-38EA-85D8-2001-2F374A71F312}"/>
                </a:ext>
              </a:extLst>
            </p:cNvPr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4300;p70">
              <a:extLst>
                <a:ext uri="{FF2B5EF4-FFF2-40B4-BE49-F238E27FC236}">
                  <a16:creationId xmlns:a16="http://schemas.microsoft.com/office/drawing/2014/main" id="{071ABB4E-DB88-7A3F-6D09-57793CE89E1F}"/>
                </a:ext>
              </a:extLst>
            </p:cNvPr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4301;p70">
              <a:extLst>
                <a:ext uri="{FF2B5EF4-FFF2-40B4-BE49-F238E27FC236}">
                  <a16:creationId xmlns:a16="http://schemas.microsoft.com/office/drawing/2014/main" id="{DC596D9B-8F60-F4D3-CB91-5750FC6737D0}"/>
                </a:ext>
              </a:extLst>
            </p:cNvPr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302;p70">
              <a:extLst>
                <a:ext uri="{FF2B5EF4-FFF2-40B4-BE49-F238E27FC236}">
                  <a16:creationId xmlns:a16="http://schemas.microsoft.com/office/drawing/2014/main" id="{B5BBC5B7-E4BD-B4F6-C43A-9C8963001559}"/>
                </a:ext>
              </a:extLst>
            </p:cNvPr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303;p70">
              <a:extLst>
                <a:ext uri="{FF2B5EF4-FFF2-40B4-BE49-F238E27FC236}">
                  <a16:creationId xmlns:a16="http://schemas.microsoft.com/office/drawing/2014/main" id="{3B4868D0-1957-CF0D-1D0D-6A6AADE38BB7}"/>
                </a:ext>
              </a:extLst>
            </p:cNvPr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304;p70">
              <a:extLst>
                <a:ext uri="{FF2B5EF4-FFF2-40B4-BE49-F238E27FC236}">
                  <a16:creationId xmlns:a16="http://schemas.microsoft.com/office/drawing/2014/main" id="{2F801729-A3AD-5963-5713-D2539B3A2E2C}"/>
                </a:ext>
              </a:extLst>
            </p:cNvPr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305;p70">
              <a:extLst>
                <a:ext uri="{FF2B5EF4-FFF2-40B4-BE49-F238E27FC236}">
                  <a16:creationId xmlns:a16="http://schemas.microsoft.com/office/drawing/2014/main" id="{1BF9ED4D-47C7-9BAD-F767-74C441099C5B}"/>
                </a:ext>
              </a:extLst>
            </p:cNvPr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306;p70">
              <a:extLst>
                <a:ext uri="{FF2B5EF4-FFF2-40B4-BE49-F238E27FC236}">
                  <a16:creationId xmlns:a16="http://schemas.microsoft.com/office/drawing/2014/main" id="{C56F7A6B-D263-03C0-66CD-E0A9055A1771}"/>
                </a:ext>
              </a:extLst>
            </p:cNvPr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307;p70">
              <a:extLst>
                <a:ext uri="{FF2B5EF4-FFF2-40B4-BE49-F238E27FC236}">
                  <a16:creationId xmlns:a16="http://schemas.microsoft.com/office/drawing/2014/main" id="{1071F82D-4385-92E3-BA88-702B0A145C5C}"/>
                </a:ext>
              </a:extLst>
            </p:cNvPr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308;p70">
              <a:extLst>
                <a:ext uri="{FF2B5EF4-FFF2-40B4-BE49-F238E27FC236}">
                  <a16:creationId xmlns:a16="http://schemas.microsoft.com/office/drawing/2014/main" id="{909EEF35-5025-7267-D17A-2899D0507129}"/>
                </a:ext>
              </a:extLst>
            </p:cNvPr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309;p70">
              <a:extLst>
                <a:ext uri="{FF2B5EF4-FFF2-40B4-BE49-F238E27FC236}">
                  <a16:creationId xmlns:a16="http://schemas.microsoft.com/office/drawing/2014/main" id="{413743AA-8E63-EBCB-45BF-35E33ABF0ED7}"/>
                </a:ext>
              </a:extLst>
            </p:cNvPr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310;p70">
              <a:extLst>
                <a:ext uri="{FF2B5EF4-FFF2-40B4-BE49-F238E27FC236}">
                  <a16:creationId xmlns:a16="http://schemas.microsoft.com/office/drawing/2014/main" id="{16793FC6-D9C3-56E1-BDAB-AE011E44AFC3}"/>
                </a:ext>
              </a:extLst>
            </p:cNvPr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311;p70">
              <a:extLst>
                <a:ext uri="{FF2B5EF4-FFF2-40B4-BE49-F238E27FC236}">
                  <a16:creationId xmlns:a16="http://schemas.microsoft.com/office/drawing/2014/main" id="{D27988A0-740D-C34F-D9DA-B87F4FD92420}"/>
                </a:ext>
              </a:extLst>
            </p:cNvPr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4312;p70">
              <a:extLst>
                <a:ext uri="{FF2B5EF4-FFF2-40B4-BE49-F238E27FC236}">
                  <a16:creationId xmlns:a16="http://schemas.microsoft.com/office/drawing/2014/main" id="{1DAC564C-C0FA-9D77-8A93-7332A55773C1}"/>
                </a:ext>
              </a:extLst>
            </p:cNvPr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4313;p70">
              <a:extLst>
                <a:ext uri="{FF2B5EF4-FFF2-40B4-BE49-F238E27FC236}">
                  <a16:creationId xmlns:a16="http://schemas.microsoft.com/office/drawing/2014/main" id="{E307ED8F-0828-5A00-2096-2879B20C282E}"/>
                </a:ext>
              </a:extLst>
            </p:cNvPr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4314;p70">
              <a:extLst>
                <a:ext uri="{FF2B5EF4-FFF2-40B4-BE49-F238E27FC236}">
                  <a16:creationId xmlns:a16="http://schemas.microsoft.com/office/drawing/2014/main" id="{A96818D2-3AAA-EDBB-3215-BD806762DA21}"/>
                </a:ext>
              </a:extLst>
            </p:cNvPr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4315;p70">
              <a:extLst>
                <a:ext uri="{FF2B5EF4-FFF2-40B4-BE49-F238E27FC236}">
                  <a16:creationId xmlns:a16="http://schemas.microsoft.com/office/drawing/2014/main" id="{D4881A2B-1109-A630-E19E-CE6AB92A320F}"/>
                </a:ext>
              </a:extLst>
            </p:cNvPr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4316;p70">
              <a:extLst>
                <a:ext uri="{FF2B5EF4-FFF2-40B4-BE49-F238E27FC236}">
                  <a16:creationId xmlns:a16="http://schemas.microsoft.com/office/drawing/2014/main" id="{6B58609C-4AC8-58C2-CF6D-B5E3A4B03D9B}"/>
                </a:ext>
              </a:extLst>
            </p:cNvPr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4317;p70">
              <a:extLst>
                <a:ext uri="{FF2B5EF4-FFF2-40B4-BE49-F238E27FC236}">
                  <a16:creationId xmlns:a16="http://schemas.microsoft.com/office/drawing/2014/main" id="{B87A007C-A44C-DB13-EDD5-305A08624251}"/>
                </a:ext>
              </a:extLst>
            </p:cNvPr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4318;p70">
              <a:extLst>
                <a:ext uri="{FF2B5EF4-FFF2-40B4-BE49-F238E27FC236}">
                  <a16:creationId xmlns:a16="http://schemas.microsoft.com/office/drawing/2014/main" id="{972CB023-02D2-3267-A1AA-9D8101823928}"/>
                </a:ext>
              </a:extLst>
            </p:cNvPr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4319;p70">
              <a:extLst>
                <a:ext uri="{FF2B5EF4-FFF2-40B4-BE49-F238E27FC236}">
                  <a16:creationId xmlns:a16="http://schemas.microsoft.com/office/drawing/2014/main" id="{6D83F10E-D63C-B505-FF0E-829C53C504A2}"/>
                </a:ext>
              </a:extLst>
            </p:cNvPr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4320;p70">
              <a:extLst>
                <a:ext uri="{FF2B5EF4-FFF2-40B4-BE49-F238E27FC236}">
                  <a16:creationId xmlns:a16="http://schemas.microsoft.com/office/drawing/2014/main" id="{F8BF50CD-80F4-AB1F-B715-D2156AFA1A5D}"/>
                </a:ext>
              </a:extLst>
            </p:cNvPr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4321;p70">
              <a:extLst>
                <a:ext uri="{FF2B5EF4-FFF2-40B4-BE49-F238E27FC236}">
                  <a16:creationId xmlns:a16="http://schemas.microsoft.com/office/drawing/2014/main" id="{6510248D-9A5C-0A4E-9EFD-21B80E7E3595}"/>
                </a:ext>
              </a:extLst>
            </p:cNvPr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4322;p70">
              <a:extLst>
                <a:ext uri="{FF2B5EF4-FFF2-40B4-BE49-F238E27FC236}">
                  <a16:creationId xmlns:a16="http://schemas.microsoft.com/office/drawing/2014/main" id="{36BF6571-99A1-BF18-62D8-C69592036566}"/>
                </a:ext>
              </a:extLst>
            </p:cNvPr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4323;p70">
              <a:extLst>
                <a:ext uri="{FF2B5EF4-FFF2-40B4-BE49-F238E27FC236}">
                  <a16:creationId xmlns:a16="http://schemas.microsoft.com/office/drawing/2014/main" id="{344D8FD2-F30E-DA83-9E18-BB7E4A85C897}"/>
                </a:ext>
              </a:extLst>
            </p:cNvPr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4324;p70">
              <a:extLst>
                <a:ext uri="{FF2B5EF4-FFF2-40B4-BE49-F238E27FC236}">
                  <a16:creationId xmlns:a16="http://schemas.microsoft.com/office/drawing/2014/main" id="{455A0681-5137-651F-BB71-6AC88613134D}"/>
                </a:ext>
              </a:extLst>
            </p:cNvPr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4325;p70">
              <a:extLst>
                <a:ext uri="{FF2B5EF4-FFF2-40B4-BE49-F238E27FC236}">
                  <a16:creationId xmlns:a16="http://schemas.microsoft.com/office/drawing/2014/main" id="{449A409F-22A4-389A-A9B4-05A5557F0B88}"/>
                </a:ext>
              </a:extLst>
            </p:cNvPr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4326;p70">
              <a:extLst>
                <a:ext uri="{FF2B5EF4-FFF2-40B4-BE49-F238E27FC236}">
                  <a16:creationId xmlns:a16="http://schemas.microsoft.com/office/drawing/2014/main" id="{35CCD00B-9EDF-8AE7-E785-8AEA15759366}"/>
                </a:ext>
              </a:extLst>
            </p:cNvPr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4327;p70">
              <a:extLst>
                <a:ext uri="{FF2B5EF4-FFF2-40B4-BE49-F238E27FC236}">
                  <a16:creationId xmlns:a16="http://schemas.microsoft.com/office/drawing/2014/main" id="{69A7070E-EADA-1AF7-7ABC-1951D8B2F38C}"/>
                </a:ext>
              </a:extLst>
            </p:cNvPr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4328;p70">
              <a:extLst>
                <a:ext uri="{FF2B5EF4-FFF2-40B4-BE49-F238E27FC236}">
                  <a16:creationId xmlns:a16="http://schemas.microsoft.com/office/drawing/2014/main" id="{624716C3-BE82-3FF9-01AE-029DBC74D503}"/>
                </a:ext>
              </a:extLst>
            </p:cNvPr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4329;p70">
              <a:extLst>
                <a:ext uri="{FF2B5EF4-FFF2-40B4-BE49-F238E27FC236}">
                  <a16:creationId xmlns:a16="http://schemas.microsoft.com/office/drawing/2014/main" id="{769D8B9A-1C9D-71BA-D480-F86083D15717}"/>
                </a:ext>
              </a:extLst>
            </p:cNvPr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4330;p70">
              <a:extLst>
                <a:ext uri="{FF2B5EF4-FFF2-40B4-BE49-F238E27FC236}">
                  <a16:creationId xmlns:a16="http://schemas.microsoft.com/office/drawing/2014/main" id="{69DE669A-0B78-E4B3-4076-914348D086B2}"/>
                </a:ext>
              </a:extLst>
            </p:cNvPr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4331;p70">
              <a:extLst>
                <a:ext uri="{FF2B5EF4-FFF2-40B4-BE49-F238E27FC236}">
                  <a16:creationId xmlns:a16="http://schemas.microsoft.com/office/drawing/2014/main" id="{31B6EBD2-8927-1FB9-BDCA-A63B8E4E680F}"/>
                </a:ext>
              </a:extLst>
            </p:cNvPr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4332;p70">
              <a:extLst>
                <a:ext uri="{FF2B5EF4-FFF2-40B4-BE49-F238E27FC236}">
                  <a16:creationId xmlns:a16="http://schemas.microsoft.com/office/drawing/2014/main" id="{E72CD5C7-FF55-0021-6A83-0BB9A34665A9}"/>
                </a:ext>
              </a:extLst>
            </p:cNvPr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4333;p70">
              <a:extLst>
                <a:ext uri="{FF2B5EF4-FFF2-40B4-BE49-F238E27FC236}">
                  <a16:creationId xmlns:a16="http://schemas.microsoft.com/office/drawing/2014/main" id="{A5546CE2-D00C-4CCD-F828-D3C755E2D04D}"/>
                </a:ext>
              </a:extLst>
            </p:cNvPr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4334;p70">
              <a:extLst>
                <a:ext uri="{FF2B5EF4-FFF2-40B4-BE49-F238E27FC236}">
                  <a16:creationId xmlns:a16="http://schemas.microsoft.com/office/drawing/2014/main" id="{65540A34-57F9-F426-AEFE-F03CA7E13B7D}"/>
                </a:ext>
              </a:extLst>
            </p:cNvPr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4335;p70">
              <a:extLst>
                <a:ext uri="{FF2B5EF4-FFF2-40B4-BE49-F238E27FC236}">
                  <a16:creationId xmlns:a16="http://schemas.microsoft.com/office/drawing/2014/main" id="{FB3D38E8-BE88-766C-97BC-D7EED762733A}"/>
                </a:ext>
              </a:extLst>
            </p:cNvPr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4336;p70">
              <a:extLst>
                <a:ext uri="{FF2B5EF4-FFF2-40B4-BE49-F238E27FC236}">
                  <a16:creationId xmlns:a16="http://schemas.microsoft.com/office/drawing/2014/main" id="{DFE3A129-EEDA-5DAB-5682-4F4C84A82A35}"/>
                </a:ext>
              </a:extLst>
            </p:cNvPr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4337;p70">
              <a:extLst>
                <a:ext uri="{FF2B5EF4-FFF2-40B4-BE49-F238E27FC236}">
                  <a16:creationId xmlns:a16="http://schemas.microsoft.com/office/drawing/2014/main" id="{DED53609-DFE0-73CC-5C53-4B4915E170A7}"/>
                </a:ext>
              </a:extLst>
            </p:cNvPr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4338;p70">
              <a:extLst>
                <a:ext uri="{FF2B5EF4-FFF2-40B4-BE49-F238E27FC236}">
                  <a16:creationId xmlns:a16="http://schemas.microsoft.com/office/drawing/2014/main" id="{E5CA2B91-F992-B0F3-10E0-FC0006EC436B}"/>
                </a:ext>
              </a:extLst>
            </p:cNvPr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4339;p70">
              <a:extLst>
                <a:ext uri="{FF2B5EF4-FFF2-40B4-BE49-F238E27FC236}">
                  <a16:creationId xmlns:a16="http://schemas.microsoft.com/office/drawing/2014/main" id="{592216D8-FE51-448B-7965-5ED0D2A58E02}"/>
                </a:ext>
              </a:extLst>
            </p:cNvPr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4340;p70">
              <a:extLst>
                <a:ext uri="{FF2B5EF4-FFF2-40B4-BE49-F238E27FC236}">
                  <a16:creationId xmlns:a16="http://schemas.microsoft.com/office/drawing/2014/main" id="{0313FDE9-4338-1B85-1E63-D3A00AA78C3B}"/>
                </a:ext>
              </a:extLst>
            </p:cNvPr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4341;p70">
              <a:extLst>
                <a:ext uri="{FF2B5EF4-FFF2-40B4-BE49-F238E27FC236}">
                  <a16:creationId xmlns:a16="http://schemas.microsoft.com/office/drawing/2014/main" id="{A6441AC6-C159-E0D8-A383-9412A608C22E}"/>
                </a:ext>
              </a:extLst>
            </p:cNvPr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4342;p70">
              <a:extLst>
                <a:ext uri="{FF2B5EF4-FFF2-40B4-BE49-F238E27FC236}">
                  <a16:creationId xmlns:a16="http://schemas.microsoft.com/office/drawing/2014/main" id="{C3A0574E-D289-FC59-5E3F-F7579FA16BE3}"/>
                </a:ext>
              </a:extLst>
            </p:cNvPr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4343;p70">
              <a:extLst>
                <a:ext uri="{FF2B5EF4-FFF2-40B4-BE49-F238E27FC236}">
                  <a16:creationId xmlns:a16="http://schemas.microsoft.com/office/drawing/2014/main" id="{3B2DC5C7-8515-C9AC-4E31-62194F814D78}"/>
                </a:ext>
              </a:extLst>
            </p:cNvPr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4344;p70">
              <a:extLst>
                <a:ext uri="{FF2B5EF4-FFF2-40B4-BE49-F238E27FC236}">
                  <a16:creationId xmlns:a16="http://schemas.microsoft.com/office/drawing/2014/main" id="{3CB2571E-F401-F684-92AB-5433FFC33B8C}"/>
                </a:ext>
              </a:extLst>
            </p:cNvPr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4345;p70">
              <a:extLst>
                <a:ext uri="{FF2B5EF4-FFF2-40B4-BE49-F238E27FC236}">
                  <a16:creationId xmlns:a16="http://schemas.microsoft.com/office/drawing/2014/main" id="{311DC816-F4BC-7784-CBD0-CACE74E75109}"/>
                </a:ext>
              </a:extLst>
            </p:cNvPr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4346;p70">
              <a:extLst>
                <a:ext uri="{FF2B5EF4-FFF2-40B4-BE49-F238E27FC236}">
                  <a16:creationId xmlns:a16="http://schemas.microsoft.com/office/drawing/2014/main" id="{357FD8C6-F6CB-EA25-2719-99401B5F5A09}"/>
                </a:ext>
              </a:extLst>
            </p:cNvPr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4347;p70">
              <a:extLst>
                <a:ext uri="{FF2B5EF4-FFF2-40B4-BE49-F238E27FC236}">
                  <a16:creationId xmlns:a16="http://schemas.microsoft.com/office/drawing/2014/main" id="{9A5C07A6-73A5-859F-E44E-117F190016F2}"/>
                </a:ext>
              </a:extLst>
            </p:cNvPr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4348;p70">
              <a:extLst>
                <a:ext uri="{FF2B5EF4-FFF2-40B4-BE49-F238E27FC236}">
                  <a16:creationId xmlns:a16="http://schemas.microsoft.com/office/drawing/2014/main" id="{C3332F04-EFD3-BB1F-7CAF-730F299737C1}"/>
                </a:ext>
              </a:extLst>
            </p:cNvPr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4349;p70">
              <a:extLst>
                <a:ext uri="{FF2B5EF4-FFF2-40B4-BE49-F238E27FC236}">
                  <a16:creationId xmlns:a16="http://schemas.microsoft.com/office/drawing/2014/main" id="{48B15B9A-5A4C-9DE4-79DA-4E3526793ADB}"/>
                </a:ext>
              </a:extLst>
            </p:cNvPr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4350;p70">
              <a:extLst>
                <a:ext uri="{FF2B5EF4-FFF2-40B4-BE49-F238E27FC236}">
                  <a16:creationId xmlns:a16="http://schemas.microsoft.com/office/drawing/2014/main" id="{B291B860-C753-93F4-218A-2D2EA51C1A94}"/>
                </a:ext>
              </a:extLst>
            </p:cNvPr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4351;p70">
              <a:extLst>
                <a:ext uri="{FF2B5EF4-FFF2-40B4-BE49-F238E27FC236}">
                  <a16:creationId xmlns:a16="http://schemas.microsoft.com/office/drawing/2014/main" id="{2A82AECE-4640-3070-4A1E-E323B4AED9D1}"/>
                </a:ext>
              </a:extLst>
            </p:cNvPr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4352;p70">
              <a:extLst>
                <a:ext uri="{FF2B5EF4-FFF2-40B4-BE49-F238E27FC236}">
                  <a16:creationId xmlns:a16="http://schemas.microsoft.com/office/drawing/2014/main" id="{36E11FAC-BC8A-3361-3083-4E2498A9F888}"/>
                </a:ext>
              </a:extLst>
            </p:cNvPr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4353;p70">
              <a:extLst>
                <a:ext uri="{FF2B5EF4-FFF2-40B4-BE49-F238E27FC236}">
                  <a16:creationId xmlns:a16="http://schemas.microsoft.com/office/drawing/2014/main" id="{6D9B7640-2ED9-367A-5714-19F593F5D15A}"/>
                </a:ext>
              </a:extLst>
            </p:cNvPr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4354;p70">
              <a:extLst>
                <a:ext uri="{FF2B5EF4-FFF2-40B4-BE49-F238E27FC236}">
                  <a16:creationId xmlns:a16="http://schemas.microsoft.com/office/drawing/2014/main" id="{CDFDFFD2-6FF3-888B-6720-31ACC6533718}"/>
                </a:ext>
              </a:extLst>
            </p:cNvPr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4355;p70">
              <a:extLst>
                <a:ext uri="{FF2B5EF4-FFF2-40B4-BE49-F238E27FC236}">
                  <a16:creationId xmlns:a16="http://schemas.microsoft.com/office/drawing/2014/main" id="{4BA0B4BF-53D5-E71F-1C06-391049AEC5BD}"/>
                </a:ext>
              </a:extLst>
            </p:cNvPr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4356;p70">
              <a:extLst>
                <a:ext uri="{FF2B5EF4-FFF2-40B4-BE49-F238E27FC236}">
                  <a16:creationId xmlns:a16="http://schemas.microsoft.com/office/drawing/2014/main" id="{B8F3FCD2-21D7-7559-70D4-8F87AE7CD523}"/>
                </a:ext>
              </a:extLst>
            </p:cNvPr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4357;p70">
              <a:extLst>
                <a:ext uri="{FF2B5EF4-FFF2-40B4-BE49-F238E27FC236}">
                  <a16:creationId xmlns:a16="http://schemas.microsoft.com/office/drawing/2014/main" id="{8BE856A0-2B25-E9F3-49EB-8BF9725EA56F}"/>
                </a:ext>
              </a:extLst>
            </p:cNvPr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4358;p70">
              <a:extLst>
                <a:ext uri="{FF2B5EF4-FFF2-40B4-BE49-F238E27FC236}">
                  <a16:creationId xmlns:a16="http://schemas.microsoft.com/office/drawing/2014/main" id="{11DEB21E-536B-3851-94C4-713FFF6AAF1F}"/>
                </a:ext>
              </a:extLst>
            </p:cNvPr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4359;p70">
              <a:extLst>
                <a:ext uri="{FF2B5EF4-FFF2-40B4-BE49-F238E27FC236}">
                  <a16:creationId xmlns:a16="http://schemas.microsoft.com/office/drawing/2014/main" id="{19D891B3-6032-A90D-0F75-595F7CF9C7EC}"/>
                </a:ext>
              </a:extLst>
            </p:cNvPr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4360;p70">
              <a:extLst>
                <a:ext uri="{FF2B5EF4-FFF2-40B4-BE49-F238E27FC236}">
                  <a16:creationId xmlns:a16="http://schemas.microsoft.com/office/drawing/2014/main" id="{E34FD557-CE82-F204-FC23-4054F1253D28}"/>
                </a:ext>
              </a:extLst>
            </p:cNvPr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4361;p70">
              <a:extLst>
                <a:ext uri="{FF2B5EF4-FFF2-40B4-BE49-F238E27FC236}">
                  <a16:creationId xmlns:a16="http://schemas.microsoft.com/office/drawing/2014/main" id="{2DE08EAD-A49C-E0CF-120B-7325AFEBCA29}"/>
                </a:ext>
              </a:extLst>
            </p:cNvPr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4362;p70">
              <a:extLst>
                <a:ext uri="{FF2B5EF4-FFF2-40B4-BE49-F238E27FC236}">
                  <a16:creationId xmlns:a16="http://schemas.microsoft.com/office/drawing/2014/main" id="{743DF241-BE9D-DAB0-C3A4-857CA50E40B3}"/>
                </a:ext>
              </a:extLst>
            </p:cNvPr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4363;p70">
              <a:extLst>
                <a:ext uri="{FF2B5EF4-FFF2-40B4-BE49-F238E27FC236}">
                  <a16:creationId xmlns:a16="http://schemas.microsoft.com/office/drawing/2014/main" id="{BB396C64-2F15-FDAC-EFE5-C82E93827C43}"/>
                </a:ext>
              </a:extLst>
            </p:cNvPr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4364;p70">
              <a:extLst>
                <a:ext uri="{FF2B5EF4-FFF2-40B4-BE49-F238E27FC236}">
                  <a16:creationId xmlns:a16="http://schemas.microsoft.com/office/drawing/2014/main" id="{D938E7B6-1CDF-3181-CFA9-3529DBEB1762}"/>
                </a:ext>
              </a:extLst>
            </p:cNvPr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4365;p70">
              <a:extLst>
                <a:ext uri="{FF2B5EF4-FFF2-40B4-BE49-F238E27FC236}">
                  <a16:creationId xmlns:a16="http://schemas.microsoft.com/office/drawing/2014/main" id="{C2D6F0B8-465D-86D8-B41D-BDDF873D3997}"/>
                </a:ext>
              </a:extLst>
            </p:cNvPr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4366;p70">
              <a:extLst>
                <a:ext uri="{FF2B5EF4-FFF2-40B4-BE49-F238E27FC236}">
                  <a16:creationId xmlns:a16="http://schemas.microsoft.com/office/drawing/2014/main" id="{7FEDBE0A-D507-71D0-315F-6913EA3C5301}"/>
                </a:ext>
              </a:extLst>
            </p:cNvPr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4367;p70">
              <a:extLst>
                <a:ext uri="{FF2B5EF4-FFF2-40B4-BE49-F238E27FC236}">
                  <a16:creationId xmlns:a16="http://schemas.microsoft.com/office/drawing/2014/main" id="{B81E52A2-9BCD-4250-8DF5-F5567CF5C4F7}"/>
                </a:ext>
              </a:extLst>
            </p:cNvPr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4368;p70">
              <a:extLst>
                <a:ext uri="{FF2B5EF4-FFF2-40B4-BE49-F238E27FC236}">
                  <a16:creationId xmlns:a16="http://schemas.microsoft.com/office/drawing/2014/main" id="{645659B7-FEA9-A4D2-0460-00C4AF20421D}"/>
                </a:ext>
              </a:extLst>
            </p:cNvPr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4369;p70">
              <a:extLst>
                <a:ext uri="{FF2B5EF4-FFF2-40B4-BE49-F238E27FC236}">
                  <a16:creationId xmlns:a16="http://schemas.microsoft.com/office/drawing/2014/main" id="{8BD55744-F742-DE92-9967-884DEEC62576}"/>
                </a:ext>
              </a:extLst>
            </p:cNvPr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4370;p70">
              <a:extLst>
                <a:ext uri="{FF2B5EF4-FFF2-40B4-BE49-F238E27FC236}">
                  <a16:creationId xmlns:a16="http://schemas.microsoft.com/office/drawing/2014/main" id="{57B16BA0-CEA6-E70B-AE65-FE4B72C99A63}"/>
                </a:ext>
              </a:extLst>
            </p:cNvPr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4371;p70">
              <a:extLst>
                <a:ext uri="{FF2B5EF4-FFF2-40B4-BE49-F238E27FC236}">
                  <a16:creationId xmlns:a16="http://schemas.microsoft.com/office/drawing/2014/main" id="{F46BCA78-B57D-835E-23DD-4C81B245B5F8}"/>
                </a:ext>
              </a:extLst>
            </p:cNvPr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4372;p70">
              <a:extLst>
                <a:ext uri="{FF2B5EF4-FFF2-40B4-BE49-F238E27FC236}">
                  <a16:creationId xmlns:a16="http://schemas.microsoft.com/office/drawing/2014/main" id="{B241C956-5B88-ACE5-C1F9-16E7BF1382A2}"/>
                </a:ext>
              </a:extLst>
            </p:cNvPr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4373;p70">
              <a:extLst>
                <a:ext uri="{FF2B5EF4-FFF2-40B4-BE49-F238E27FC236}">
                  <a16:creationId xmlns:a16="http://schemas.microsoft.com/office/drawing/2014/main" id="{2DFF7B6E-F288-06EC-EA91-028072DB279E}"/>
                </a:ext>
              </a:extLst>
            </p:cNvPr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4374;p70">
              <a:extLst>
                <a:ext uri="{FF2B5EF4-FFF2-40B4-BE49-F238E27FC236}">
                  <a16:creationId xmlns:a16="http://schemas.microsoft.com/office/drawing/2014/main" id="{61DCE614-4579-9BC7-60C7-EA252CEA9E8E}"/>
                </a:ext>
              </a:extLst>
            </p:cNvPr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4375;p70">
              <a:extLst>
                <a:ext uri="{FF2B5EF4-FFF2-40B4-BE49-F238E27FC236}">
                  <a16:creationId xmlns:a16="http://schemas.microsoft.com/office/drawing/2014/main" id="{4BD984A7-DCF7-F1DE-B1F3-F19DAF13557B}"/>
                </a:ext>
              </a:extLst>
            </p:cNvPr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4376;p70">
              <a:extLst>
                <a:ext uri="{FF2B5EF4-FFF2-40B4-BE49-F238E27FC236}">
                  <a16:creationId xmlns:a16="http://schemas.microsoft.com/office/drawing/2014/main" id="{FF71147D-F245-2CEF-D744-AB2DB3C9B669}"/>
                </a:ext>
              </a:extLst>
            </p:cNvPr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4377;p70">
              <a:extLst>
                <a:ext uri="{FF2B5EF4-FFF2-40B4-BE49-F238E27FC236}">
                  <a16:creationId xmlns:a16="http://schemas.microsoft.com/office/drawing/2014/main" id="{059547F2-C564-0F1D-D008-9A8F9FDCED20}"/>
                </a:ext>
              </a:extLst>
            </p:cNvPr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4378;p70">
              <a:extLst>
                <a:ext uri="{FF2B5EF4-FFF2-40B4-BE49-F238E27FC236}">
                  <a16:creationId xmlns:a16="http://schemas.microsoft.com/office/drawing/2014/main" id="{88FD92B7-B4DA-B804-8133-003188152047}"/>
                </a:ext>
              </a:extLst>
            </p:cNvPr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4379;p70">
              <a:extLst>
                <a:ext uri="{FF2B5EF4-FFF2-40B4-BE49-F238E27FC236}">
                  <a16:creationId xmlns:a16="http://schemas.microsoft.com/office/drawing/2014/main" id="{981F1016-5568-069A-6498-2913B2E65F4A}"/>
                </a:ext>
              </a:extLst>
            </p:cNvPr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4380;p70">
              <a:extLst>
                <a:ext uri="{FF2B5EF4-FFF2-40B4-BE49-F238E27FC236}">
                  <a16:creationId xmlns:a16="http://schemas.microsoft.com/office/drawing/2014/main" id="{037C6FE6-83FB-B522-5A86-6DA98E660F9F}"/>
                </a:ext>
              </a:extLst>
            </p:cNvPr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4381;p70">
              <a:extLst>
                <a:ext uri="{FF2B5EF4-FFF2-40B4-BE49-F238E27FC236}">
                  <a16:creationId xmlns:a16="http://schemas.microsoft.com/office/drawing/2014/main" id="{A4CB1C6F-B92B-BB63-5372-4EFD1E4F69BB}"/>
                </a:ext>
              </a:extLst>
            </p:cNvPr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4382;p70">
              <a:extLst>
                <a:ext uri="{FF2B5EF4-FFF2-40B4-BE49-F238E27FC236}">
                  <a16:creationId xmlns:a16="http://schemas.microsoft.com/office/drawing/2014/main" id="{8C2E1539-35D0-45B7-0FF1-2480F7F34C3B}"/>
                </a:ext>
              </a:extLst>
            </p:cNvPr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4383;p70">
              <a:extLst>
                <a:ext uri="{FF2B5EF4-FFF2-40B4-BE49-F238E27FC236}">
                  <a16:creationId xmlns:a16="http://schemas.microsoft.com/office/drawing/2014/main" id="{AF04DA8C-4207-0D91-126E-6FB46FCCD1B2}"/>
                </a:ext>
              </a:extLst>
            </p:cNvPr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4384;p70">
              <a:extLst>
                <a:ext uri="{FF2B5EF4-FFF2-40B4-BE49-F238E27FC236}">
                  <a16:creationId xmlns:a16="http://schemas.microsoft.com/office/drawing/2014/main" id="{82A07380-F3A2-4E70-6940-4823783B8655}"/>
                </a:ext>
              </a:extLst>
            </p:cNvPr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4385;p70">
              <a:extLst>
                <a:ext uri="{FF2B5EF4-FFF2-40B4-BE49-F238E27FC236}">
                  <a16:creationId xmlns:a16="http://schemas.microsoft.com/office/drawing/2014/main" id="{9F9A3382-309E-1C18-B3ED-B2F925D08D1F}"/>
                </a:ext>
              </a:extLst>
            </p:cNvPr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4386;p70">
              <a:extLst>
                <a:ext uri="{FF2B5EF4-FFF2-40B4-BE49-F238E27FC236}">
                  <a16:creationId xmlns:a16="http://schemas.microsoft.com/office/drawing/2014/main" id="{0E60798D-F522-23A0-4DFE-725020C75FAF}"/>
                </a:ext>
              </a:extLst>
            </p:cNvPr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4387;p70">
              <a:extLst>
                <a:ext uri="{FF2B5EF4-FFF2-40B4-BE49-F238E27FC236}">
                  <a16:creationId xmlns:a16="http://schemas.microsoft.com/office/drawing/2014/main" id="{4C815407-87FC-7A1B-711B-AE87DB4B6D23}"/>
                </a:ext>
              </a:extLst>
            </p:cNvPr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4388;p70">
              <a:extLst>
                <a:ext uri="{FF2B5EF4-FFF2-40B4-BE49-F238E27FC236}">
                  <a16:creationId xmlns:a16="http://schemas.microsoft.com/office/drawing/2014/main" id="{63C354D3-33E9-086E-C34E-0B562C0372D9}"/>
                </a:ext>
              </a:extLst>
            </p:cNvPr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4389;p70">
              <a:extLst>
                <a:ext uri="{FF2B5EF4-FFF2-40B4-BE49-F238E27FC236}">
                  <a16:creationId xmlns:a16="http://schemas.microsoft.com/office/drawing/2014/main" id="{B29E67CA-DD32-024D-08F1-A69C4184A9C7}"/>
                </a:ext>
              </a:extLst>
            </p:cNvPr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4390;p70">
              <a:extLst>
                <a:ext uri="{FF2B5EF4-FFF2-40B4-BE49-F238E27FC236}">
                  <a16:creationId xmlns:a16="http://schemas.microsoft.com/office/drawing/2014/main" id="{D0C6ADE1-C76C-991A-4AF9-C085702D14EF}"/>
                </a:ext>
              </a:extLst>
            </p:cNvPr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4391;p70">
              <a:extLst>
                <a:ext uri="{FF2B5EF4-FFF2-40B4-BE49-F238E27FC236}">
                  <a16:creationId xmlns:a16="http://schemas.microsoft.com/office/drawing/2014/main" id="{BFFE282B-BE31-CF29-DFB6-5C3B0462EE30}"/>
                </a:ext>
              </a:extLst>
            </p:cNvPr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4392;p70">
              <a:extLst>
                <a:ext uri="{FF2B5EF4-FFF2-40B4-BE49-F238E27FC236}">
                  <a16:creationId xmlns:a16="http://schemas.microsoft.com/office/drawing/2014/main" id="{FCBF9085-D87D-DBDB-D4FF-25F0F3C19975}"/>
                </a:ext>
              </a:extLst>
            </p:cNvPr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4393;p70">
              <a:extLst>
                <a:ext uri="{FF2B5EF4-FFF2-40B4-BE49-F238E27FC236}">
                  <a16:creationId xmlns:a16="http://schemas.microsoft.com/office/drawing/2014/main" id="{8A592E1F-B8A4-8B76-9A0C-55DD60F1C1EF}"/>
                </a:ext>
              </a:extLst>
            </p:cNvPr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4394;p70">
              <a:extLst>
                <a:ext uri="{FF2B5EF4-FFF2-40B4-BE49-F238E27FC236}">
                  <a16:creationId xmlns:a16="http://schemas.microsoft.com/office/drawing/2014/main" id="{72FB79F1-A322-7BAA-491B-A5568648B86D}"/>
                </a:ext>
              </a:extLst>
            </p:cNvPr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4395;p70">
              <a:extLst>
                <a:ext uri="{FF2B5EF4-FFF2-40B4-BE49-F238E27FC236}">
                  <a16:creationId xmlns:a16="http://schemas.microsoft.com/office/drawing/2014/main" id="{91900714-D2D8-C93A-896E-36E5C061AA01}"/>
                </a:ext>
              </a:extLst>
            </p:cNvPr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4396;p70">
              <a:extLst>
                <a:ext uri="{FF2B5EF4-FFF2-40B4-BE49-F238E27FC236}">
                  <a16:creationId xmlns:a16="http://schemas.microsoft.com/office/drawing/2014/main" id="{EEDC0BFD-5A20-BE38-4DD5-E87FD7AB1851}"/>
                </a:ext>
              </a:extLst>
            </p:cNvPr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4397;p70">
              <a:extLst>
                <a:ext uri="{FF2B5EF4-FFF2-40B4-BE49-F238E27FC236}">
                  <a16:creationId xmlns:a16="http://schemas.microsoft.com/office/drawing/2014/main" id="{030F7353-4199-15B5-0C48-DC53E21BDE69}"/>
                </a:ext>
              </a:extLst>
            </p:cNvPr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4398;p70">
              <a:extLst>
                <a:ext uri="{FF2B5EF4-FFF2-40B4-BE49-F238E27FC236}">
                  <a16:creationId xmlns:a16="http://schemas.microsoft.com/office/drawing/2014/main" id="{820357E7-C079-6405-F5DF-B34B09AC64A1}"/>
                </a:ext>
              </a:extLst>
            </p:cNvPr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4399;p70">
              <a:extLst>
                <a:ext uri="{FF2B5EF4-FFF2-40B4-BE49-F238E27FC236}">
                  <a16:creationId xmlns:a16="http://schemas.microsoft.com/office/drawing/2014/main" id="{60F05C1A-1DF9-C1DD-22D5-68C1A6E203E7}"/>
                </a:ext>
              </a:extLst>
            </p:cNvPr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4400;p70">
              <a:extLst>
                <a:ext uri="{FF2B5EF4-FFF2-40B4-BE49-F238E27FC236}">
                  <a16:creationId xmlns:a16="http://schemas.microsoft.com/office/drawing/2014/main" id="{6179F2F6-A6B7-A46C-787C-C98EC79102C9}"/>
                </a:ext>
              </a:extLst>
            </p:cNvPr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4401;p70">
              <a:extLst>
                <a:ext uri="{FF2B5EF4-FFF2-40B4-BE49-F238E27FC236}">
                  <a16:creationId xmlns:a16="http://schemas.microsoft.com/office/drawing/2014/main" id="{0CF79071-881B-FBAD-7D23-A851AD401C8C}"/>
                </a:ext>
              </a:extLst>
            </p:cNvPr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4402;p70">
              <a:extLst>
                <a:ext uri="{FF2B5EF4-FFF2-40B4-BE49-F238E27FC236}">
                  <a16:creationId xmlns:a16="http://schemas.microsoft.com/office/drawing/2014/main" id="{00975E36-56D2-B27D-F6BC-0295372A9705}"/>
                </a:ext>
              </a:extLst>
            </p:cNvPr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4403;p70">
              <a:extLst>
                <a:ext uri="{FF2B5EF4-FFF2-40B4-BE49-F238E27FC236}">
                  <a16:creationId xmlns:a16="http://schemas.microsoft.com/office/drawing/2014/main" id="{73C92956-8F92-324F-3410-108E0DDCAB43}"/>
                </a:ext>
              </a:extLst>
            </p:cNvPr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4404;p70">
              <a:extLst>
                <a:ext uri="{FF2B5EF4-FFF2-40B4-BE49-F238E27FC236}">
                  <a16:creationId xmlns:a16="http://schemas.microsoft.com/office/drawing/2014/main" id="{C4101860-C850-F514-6818-2278B6183F1A}"/>
                </a:ext>
              </a:extLst>
            </p:cNvPr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4405;p70">
              <a:extLst>
                <a:ext uri="{FF2B5EF4-FFF2-40B4-BE49-F238E27FC236}">
                  <a16:creationId xmlns:a16="http://schemas.microsoft.com/office/drawing/2014/main" id="{B85C7C7D-24C6-F3F8-2E4E-9CEDAD36BB68}"/>
                </a:ext>
              </a:extLst>
            </p:cNvPr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4406;p70">
              <a:extLst>
                <a:ext uri="{FF2B5EF4-FFF2-40B4-BE49-F238E27FC236}">
                  <a16:creationId xmlns:a16="http://schemas.microsoft.com/office/drawing/2014/main" id="{4208E417-0F1F-31F9-3D83-F188C5D69610}"/>
                </a:ext>
              </a:extLst>
            </p:cNvPr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4407;p70">
              <a:extLst>
                <a:ext uri="{FF2B5EF4-FFF2-40B4-BE49-F238E27FC236}">
                  <a16:creationId xmlns:a16="http://schemas.microsoft.com/office/drawing/2014/main" id="{0C3122A0-DB46-A94C-6C35-A77AC62F96EA}"/>
                </a:ext>
              </a:extLst>
            </p:cNvPr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4408;p70">
              <a:extLst>
                <a:ext uri="{FF2B5EF4-FFF2-40B4-BE49-F238E27FC236}">
                  <a16:creationId xmlns:a16="http://schemas.microsoft.com/office/drawing/2014/main" id="{926087AE-D2FF-12D4-D9FB-6DA97B41D30B}"/>
                </a:ext>
              </a:extLst>
            </p:cNvPr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4409;p70">
              <a:extLst>
                <a:ext uri="{FF2B5EF4-FFF2-40B4-BE49-F238E27FC236}">
                  <a16:creationId xmlns:a16="http://schemas.microsoft.com/office/drawing/2014/main" id="{2CC5B64B-2430-B725-FC9F-077A156E8300}"/>
                </a:ext>
              </a:extLst>
            </p:cNvPr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4410;p70">
              <a:extLst>
                <a:ext uri="{FF2B5EF4-FFF2-40B4-BE49-F238E27FC236}">
                  <a16:creationId xmlns:a16="http://schemas.microsoft.com/office/drawing/2014/main" id="{4D8B5C5C-829A-0141-DA82-E72211E22EE1}"/>
                </a:ext>
              </a:extLst>
            </p:cNvPr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4411;p70">
              <a:extLst>
                <a:ext uri="{FF2B5EF4-FFF2-40B4-BE49-F238E27FC236}">
                  <a16:creationId xmlns:a16="http://schemas.microsoft.com/office/drawing/2014/main" id="{3B304656-7E46-552C-B5A6-6DD336367C28}"/>
                </a:ext>
              </a:extLst>
            </p:cNvPr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4412;p70">
              <a:extLst>
                <a:ext uri="{FF2B5EF4-FFF2-40B4-BE49-F238E27FC236}">
                  <a16:creationId xmlns:a16="http://schemas.microsoft.com/office/drawing/2014/main" id="{61BDE2D1-A9A0-18A4-C994-EA13680254CF}"/>
                </a:ext>
              </a:extLst>
            </p:cNvPr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4413;p70">
              <a:extLst>
                <a:ext uri="{FF2B5EF4-FFF2-40B4-BE49-F238E27FC236}">
                  <a16:creationId xmlns:a16="http://schemas.microsoft.com/office/drawing/2014/main" id="{DB703235-6112-C855-00F7-036530FA2016}"/>
                </a:ext>
              </a:extLst>
            </p:cNvPr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4414;p70">
              <a:extLst>
                <a:ext uri="{FF2B5EF4-FFF2-40B4-BE49-F238E27FC236}">
                  <a16:creationId xmlns:a16="http://schemas.microsoft.com/office/drawing/2014/main" id="{C3BFFC9A-5EDF-22DC-FE75-96C08F98A992}"/>
                </a:ext>
              </a:extLst>
            </p:cNvPr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4415;p70">
              <a:extLst>
                <a:ext uri="{FF2B5EF4-FFF2-40B4-BE49-F238E27FC236}">
                  <a16:creationId xmlns:a16="http://schemas.microsoft.com/office/drawing/2014/main" id="{53CCD8FE-A6F8-CC5D-4EF6-DFA00A2B0D10}"/>
                </a:ext>
              </a:extLst>
            </p:cNvPr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4416;p70">
              <a:extLst>
                <a:ext uri="{FF2B5EF4-FFF2-40B4-BE49-F238E27FC236}">
                  <a16:creationId xmlns:a16="http://schemas.microsoft.com/office/drawing/2014/main" id="{354DEB94-D880-908B-E61E-0479EDD8423A}"/>
                </a:ext>
              </a:extLst>
            </p:cNvPr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4417;p70">
              <a:extLst>
                <a:ext uri="{FF2B5EF4-FFF2-40B4-BE49-F238E27FC236}">
                  <a16:creationId xmlns:a16="http://schemas.microsoft.com/office/drawing/2014/main" id="{00811DBE-7594-73C2-AF6F-67BFCC44EDCB}"/>
                </a:ext>
              </a:extLst>
            </p:cNvPr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4418;p70">
              <a:extLst>
                <a:ext uri="{FF2B5EF4-FFF2-40B4-BE49-F238E27FC236}">
                  <a16:creationId xmlns:a16="http://schemas.microsoft.com/office/drawing/2014/main" id="{59F11792-0C9E-1EF0-F185-72643331D65D}"/>
                </a:ext>
              </a:extLst>
            </p:cNvPr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4419;p70">
              <a:extLst>
                <a:ext uri="{FF2B5EF4-FFF2-40B4-BE49-F238E27FC236}">
                  <a16:creationId xmlns:a16="http://schemas.microsoft.com/office/drawing/2014/main" id="{6164FD64-CC7F-8B07-10F2-98565D798C1A}"/>
                </a:ext>
              </a:extLst>
            </p:cNvPr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4420;p70">
              <a:extLst>
                <a:ext uri="{FF2B5EF4-FFF2-40B4-BE49-F238E27FC236}">
                  <a16:creationId xmlns:a16="http://schemas.microsoft.com/office/drawing/2014/main" id="{AC9C959E-B157-7FF9-8D90-C9B934AD1F01}"/>
                </a:ext>
              </a:extLst>
            </p:cNvPr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4421;p70">
              <a:extLst>
                <a:ext uri="{FF2B5EF4-FFF2-40B4-BE49-F238E27FC236}">
                  <a16:creationId xmlns:a16="http://schemas.microsoft.com/office/drawing/2014/main" id="{2333CD3A-23D0-9720-CEB7-FA3BC9C359A6}"/>
                </a:ext>
              </a:extLst>
            </p:cNvPr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4422;p70">
              <a:extLst>
                <a:ext uri="{FF2B5EF4-FFF2-40B4-BE49-F238E27FC236}">
                  <a16:creationId xmlns:a16="http://schemas.microsoft.com/office/drawing/2014/main" id="{1934FF43-4896-154E-D3D0-5330ABFDEAA7}"/>
                </a:ext>
              </a:extLst>
            </p:cNvPr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4423;p70">
              <a:extLst>
                <a:ext uri="{FF2B5EF4-FFF2-40B4-BE49-F238E27FC236}">
                  <a16:creationId xmlns:a16="http://schemas.microsoft.com/office/drawing/2014/main" id="{722485CF-3526-5DDE-5EC0-D13AAAFF7D98}"/>
                </a:ext>
              </a:extLst>
            </p:cNvPr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4424;p70">
              <a:extLst>
                <a:ext uri="{FF2B5EF4-FFF2-40B4-BE49-F238E27FC236}">
                  <a16:creationId xmlns:a16="http://schemas.microsoft.com/office/drawing/2014/main" id="{4ADE8015-36E1-109C-9E21-56F39EEC30A7}"/>
                </a:ext>
              </a:extLst>
            </p:cNvPr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4425;p70">
              <a:extLst>
                <a:ext uri="{FF2B5EF4-FFF2-40B4-BE49-F238E27FC236}">
                  <a16:creationId xmlns:a16="http://schemas.microsoft.com/office/drawing/2014/main" id="{138AD346-BB78-C8D4-E2D6-F7BC8C720EFA}"/>
                </a:ext>
              </a:extLst>
            </p:cNvPr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4426;p70">
              <a:extLst>
                <a:ext uri="{FF2B5EF4-FFF2-40B4-BE49-F238E27FC236}">
                  <a16:creationId xmlns:a16="http://schemas.microsoft.com/office/drawing/2014/main" id="{0BC3BE3E-BC27-446A-00D8-4DE3474FCD6B}"/>
                </a:ext>
              </a:extLst>
            </p:cNvPr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4427;p70">
              <a:extLst>
                <a:ext uri="{FF2B5EF4-FFF2-40B4-BE49-F238E27FC236}">
                  <a16:creationId xmlns:a16="http://schemas.microsoft.com/office/drawing/2014/main" id="{7058200A-1994-F6D8-633B-6E1F66EB278C}"/>
                </a:ext>
              </a:extLst>
            </p:cNvPr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4428;p70">
              <a:extLst>
                <a:ext uri="{FF2B5EF4-FFF2-40B4-BE49-F238E27FC236}">
                  <a16:creationId xmlns:a16="http://schemas.microsoft.com/office/drawing/2014/main" id="{CBC961FE-518F-48EF-D212-DF4523F09C66}"/>
                </a:ext>
              </a:extLst>
            </p:cNvPr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4429;p70">
              <a:extLst>
                <a:ext uri="{FF2B5EF4-FFF2-40B4-BE49-F238E27FC236}">
                  <a16:creationId xmlns:a16="http://schemas.microsoft.com/office/drawing/2014/main" id="{70E02E01-A09B-09C2-BFD1-EB09B5A2D261}"/>
                </a:ext>
              </a:extLst>
            </p:cNvPr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4430;p70">
              <a:extLst>
                <a:ext uri="{FF2B5EF4-FFF2-40B4-BE49-F238E27FC236}">
                  <a16:creationId xmlns:a16="http://schemas.microsoft.com/office/drawing/2014/main" id="{1196E6DB-D791-A459-6E2C-163BF84D97D5}"/>
                </a:ext>
              </a:extLst>
            </p:cNvPr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4431;p70">
              <a:extLst>
                <a:ext uri="{FF2B5EF4-FFF2-40B4-BE49-F238E27FC236}">
                  <a16:creationId xmlns:a16="http://schemas.microsoft.com/office/drawing/2014/main" id="{93993B18-68CC-B9FB-30E0-B1D523C3F7B8}"/>
                </a:ext>
              </a:extLst>
            </p:cNvPr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4432;p70">
              <a:extLst>
                <a:ext uri="{FF2B5EF4-FFF2-40B4-BE49-F238E27FC236}">
                  <a16:creationId xmlns:a16="http://schemas.microsoft.com/office/drawing/2014/main" id="{4BE387E1-62FA-DBDF-C4F4-8A4001E80FF1}"/>
                </a:ext>
              </a:extLst>
            </p:cNvPr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4433;p70">
              <a:extLst>
                <a:ext uri="{FF2B5EF4-FFF2-40B4-BE49-F238E27FC236}">
                  <a16:creationId xmlns:a16="http://schemas.microsoft.com/office/drawing/2014/main" id="{69C4A71B-BF7B-D047-1D76-0D715533F9A7}"/>
                </a:ext>
              </a:extLst>
            </p:cNvPr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4434;p70">
              <a:extLst>
                <a:ext uri="{FF2B5EF4-FFF2-40B4-BE49-F238E27FC236}">
                  <a16:creationId xmlns:a16="http://schemas.microsoft.com/office/drawing/2014/main" id="{1F268AC2-AB06-2CF8-DAD5-01C34964C415}"/>
                </a:ext>
              </a:extLst>
            </p:cNvPr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4435;p70">
              <a:extLst>
                <a:ext uri="{FF2B5EF4-FFF2-40B4-BE49-F238E27FC236}">
                  <a16:creationId xmlns:a16="http://schemas.microsoft.com/office/drawing/2014/main" id="{6FC70B15-2C3F-46B9-02B9-7D240630F23B}"/>
                </a:ext>
              </a:extLst>
            </p:cNvPr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4436;p70">
              <a:extLst>
                <a:ext uri="{FF2B5EF4-FFF2-40B4-BE49-F238E27FC236}">
                  <a16:creationId xmlns:a16="http://schemas.microsoft.com/office/drawing/2014/main" id="{80613FC1-EB59-B4D8-4C83-F16EE07319BF}"/>
                </a:ext>
              </a:extLst>
            </p:cNvPr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4437;p70">
              <a:extLst>
                <a:ext uri="{FF2B5EF4-FFF2-40B4-BE49-F238E27FC236}">
                  <a16:creationId xmlns:a16="http://schemas.microsoft.com/office/drawing/2014/main" id="{40669A6D-8C11-F261-2BF0-B7DAC99807D9}"/>
                </a:ext>
              </a:extLst>
            </p:cNvPr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4438;p70">
              <a:extLst>
                <a:ext uri="{FF2B5EF4-FFF2-40B4-BE49-F238E27FC236}">
                  <a16:creationId xmlns:a16="http://schemas.microsoft.com/office/drawing/2014/main" id="{A338C4BD-2470-5B10-4E98-D04A0A90FBC1}"/>
                </a:ext>
              </a:extLst>
            </p:cNvPr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4439;p70">
              <a:extLst>
                <a:ext uri="{FF2B5EF4-FFF2-40B4-BE49-F238E27FC236}">
                  <a16:creationId xmlns:a16="http://schemas.microsoft.com/office/drawing/2014/main" id="{C61CD864-6383-7A6F-A31D-E1564AD24FDE}"/>
                </a:ext>
              </a:extLst>
            </p:cNvPr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4440;p70">
              <a:extLst>
                <a:ext uri="{FF2B5EF4-FFF2-40B4-BE49-F238E27FC236}">
                  <a16:creationId xmlns:a16="http://schemas.microsoft.com/office/drawing/2014/main" id="{F80306E8-CAB3-A248-B460-ECBA11545656}"/>
                </a:ext>
              </a:extLst>
            </p:cNvPr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4441;p70">
              <a:extLst>
                <a:ext uri="{FF2B5EF4-FFF2-40B4-BE49-F238E27FC236}">
                  <a16:creationId xmlns:a16="http://schemas.microsoft.com/office/drawing/2014/main" id="{60D291FD-C77E-407C-53BC-B64E56B897EE}"/>
                </a:ext>
              </a:extLst>
            </p:cNvPr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4442;p70">
              <a:extLst>
                <a:ext uri="{FF2B5EF4-FFF2-40B4-BE49-F238E27FC236}">
                  <a16:creationId xmlns:a16="http://schemas.microsoft.com/office/drawing/2014/main" id="{7F220DD5-F4CA-D083-1190-99F624C55F9E}"/>
                </a:ext>
              </a:extLst>
            </p:cNvPr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4443;p70">
              <a:extLst>
                <a:ext uri="{FF2B5EF4-FFF2-40B4-BE49-F238E27FC236}">
                  <a16:creationId xmlns:a16="http://schemas.microsoft.com/office/drawing/2014/main" id="{5003416C-D0C5-2D5B-E749-ED95504052FA}"/>
                </a:ext>
              </a:extLst>
            </p:cNvPr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4444;p70">
              <a:extLst>
                <a:ext uri="{FF2B5EF4-FFF2-40B4-BE49-F238E27FC236}">
                  <a16:creationId xmlns:a16="http://schemas.microsoft.com/office/drawing/2014/main" id="{B966A226-4CAC-FB8E-5C08-BBDABD7DC344}"/>
                </a:ext>
              </a:extLst>
            </p:cNvPr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4445;p70">
              <a:extLst>
                <a:ext uri="{FF2B5EF4-FFF2-40B4-BE49-F238E27FC236}">
                  <a16:creationId xmlns:a16="http://schemas.microsoft.com/office/drawing/2014/main" id="{DD213AC2-00AF-C651-D9AB-D81F0A4BDBFF}"/>
                </a:ext>
              </a:extLst>
            </p:cNvPr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4446;p70">
              <a:extLst>
                <a:ext uri="{FF2B5EF4-FFF2-40B4-BE49-F238E27FC236}">
                  <a16:creationId xmlns:a16="http://schemas.microsoft.com/office/drawing/2014/main" id="{CC0605D8-3244-5272-2DFC-9B4ECDD0FA0C}"/>
                </a:ext>
              </a:extLst>
            </p:cNvPr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4447;p70">
              <a:extLst>
                <a:ext uri="{FF2B5EF4-FFF2-40B4-BE49-F238E27FC236}">
                  <a16:creationId xmlns:a16="http://schemas.microsoft.com/office/drawing/2014/main" id="{54F653DE-FBDE-A8B0-8894-A20BF3039F3B}"/>
                </a:ext>
              </a:extLst>
            </p:cNvPr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4448;p70">
              <a:extLst>
                <a:ext uri="{FF2B5EF4-FFF2-40B4-BE49-F238E27FC236}">
                  <a16:creationId xmlns:a16="http://schemas.microsoft.com/office/drawing/2014/main" id="{8DABC8A4-51C6-37AE-5F3D-F2A1FE99DC9D}"/>
                </a:ext>
              </a:extLst>
            </p:cNvPr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4449;p70">
              <a:extLst>
                <a:ext uri="{FF2B5EF4-FFF2-40B4-BE49-F238E27FC236}">
                  <a16:creationId xmlns:a16="http://schemas.microsoft.com/office/drawing/2014/main" id="{5F930C30-6CB1-9A30-37A7-AC6542944A3D}"/>
                </a:ext>
              </a:extLst>
            </p:cNvPr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4450;p70">
              <a:extLst>
                <a:ext uri="{FF2B5EF4-FFF2-40B4-BE49-F238E27FC236}">
                  <a16:creationId xmlns:a16="http://schemas.microsoft.com/office/drawing/2014/main" id="{CF168ED2-0292-EE8A-E9B1-39A8125F2D12}"/>
                </a:ext>
              </a:extLst>
            </p:cNvPr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4451;p70">
              <a:extLst>
                <a:ext uri="{FF2B5EF4-FFF2-40B4-BE49-F238E27FC236}">
                  <a16:creationId xmlns:a16="http://schemas.microsoft.com/office/drawing/2014/main" id="{DA6DB334-3A41-F603-AEBD-87029CC7E948}"/>
                </a:ext>
              </a:extLst>
            </p:cNvPr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4452;p70">
              <a:extLst>
                <a:ext uri="{FF2B5EF4-FFF2-40B4-BE49-F238E27FC236}">
                  <a16:creationId xmlns:a16="http://schemas.microsoft.com/office/drawing/2014/main" id="{F7C480C6-364E-71BB-4114-09E84C184E75}"/>
                </a:ext>
              </a:extLst>
            </p:cNvPr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4453;p70">
              <a:extLst>
                <a:ext uri="{FF2B5EF4-FFF2-40B4-BE49-F238E27FC236}">
                  <a16:creationId xmlns:a16="http://schemas.microsoft.com/office/drawing/2014/main" id="{C2DBA6F7-E921-6E48-FF0B-1BA42E614C44}"/>
                </a:ext>
              </a:extLst>
            </p:cNvPr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4454;p70">
              <a:extLst>
                <a:ext uri="{FF2B5EF4-FFF2-40B4-BE49-F238E27FC236}">
                  <a16:creationId xmlns:a16="http://schemas.microsoft.com/office/drawing/2014/main" id="{BD870A7E-A8AA-54C6-DE17-35DBCDD7E1F6}"/>
                </a:ext>
              </a:extLst>
            </p:cNvPr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4455;p70">
              <a:extLst>
                <a:ext uri="{FF2B5EF4-FFF2-40B4-BE49-F238E27FC236}">
                  <a16:creationId xmlns:a16="http://schemas.microsoft.com/office/drawing/2014/main" id="{9000A34F-B019-9B72-2D75-03506D6D64EF}"/>
                </a:ext>
              </a:extLst>
            </p:cNvPr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4456;p70">
              <a:extLst>
                <a:ext uri="{FF2B5EF4-FFF2-40B4-BE49-F238E27FC236}">
                  <a16:creationId xmlns:a16="http://schemas.microsoft.com/office/drawing/2014/main" id="{C1D61128-752E-B3F1-6C2C-5E135EDC1BDC}"/>
                </a:ext>
              </a:extLst>
            </p:cNvPr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4457;p70">
              <a:extLst>
                <a:ext uri="{FF2B5EF4-FFF2-40B4-BE49-F238E27FC236}">
                  <a16:creationId xmlns:a16="http://schemas.microsoft.com/office/drawing/2014/main" id="{01683B75-A4F3-249D-86F2-72DDB66C833E}"/>
                </a:ext>
              </a:extLst>
            </p:cNvPr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4458;p70">
              <a:extLst>
                <a:ext uri="{FF2B5EF4-FFF2-40B4-BE49-F238E27FC236}">
                  <a16:creationId xmlns:a16="http://schemas.microsoft.com/office/drawing/2014/main" id="{FECA1798-4AD2-8A67-8374-363E1894B83B}"/>
                </a:ext>
              </a:extLst>
            </p:cNvPr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4459;p70">
              <a:extLst>
                <a:ext uri="{FF2B5EF4-FFF2-40B4-BE49-F238E27FC236}">
                  <a16:creationId xmlns:a16="http://schemas.microsoft.com/office/drawing/2014/main" id="{5A42E729-DCE2-FC3A-75E6-533823A18D8D}"/>
                </a:ext>
              </a:extLst>
            </p:cNvPr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4460;p70">
              <a:extLst>
                <a:ext uri="{FF2B5EF4-FFF2-40B4-BE49-F238E27FC236}">
                  <a16:creationId xmlns:a16="http://schemas.microsoft.com/office/drawing/2014/main" id="{05651D26-5BEC-C867-CC83-7C6CE1FE031E}"/>
                </a:ext>
              </a:extLst>
            </p:cNvPr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4461;p70">
              <a:extLst>
                <a:ext uri="{FF2B5EF4-FFF2-40B4-BE49-F238E27FC236}">
                  <a16:creationId xmlns:a16="http://schemas.microsoft.com/office/drawing/2014/main" id="{0A1F4C9D-A681-FF4D-D18B-6D74CB83B823}"/>
                </a:ext>
              </a:extLst>
            </p:cNvPr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4462;p70">
              <a:extLst>
                <a:ext uri="{FF2B5EF4-FFF2-40B4-BE49-F238E27FC236}">
                  <a16:creationId xmlns:a16="http://schemas.microsoft.com/office/drawing/2014/main" id="{17519BDE-4B3C-62FA-B413-B5F03F70FB6C}"/>
                </a:ext>
              </a:extLst>
            </p:cNvPr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4463;p70">
              <a:extLst>
                <a:ext uri="{FF2B5EF4-FFF2-40B4-BE49-F238E27FC236}">
                  <a16:creationId xmlns:a16="http://schemas.microsoft.com/office/drawing/2014/main" id="{3F0A5CF1-32C7-CF5A-4CCF-C0A3ABD163FF}"/>
                </a:ext>
              </a:extLst>
            </p:cNvPr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4464;p70">
              <a:extLst>
                <a:ext uri="{FF2B5EF4-FFF2-40B4-BE49-F238E27FC236}">
                  <a16:creationId xmlns:a16="http://schemas.microsoft.com/office/drawing/2014/main" id="{CE1ECDBD-2A8F-64B3-3D69-09008C2EF6E6}"/>
                </a:ext>
              </a:extLst>
            </p:cNvPr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4465;p70">
              <a:extLst>
                <a:ext uri="{FF2B5EF4-FFF2-40B4-BE49-F238E27FC236}">
                  <a16:creationId xmlns:a16="http://schemas.microsoft.com/office/drawing/2014/main" id="{9CFE8015-4808-4A38-B158-BAACDF04EE26}"/>
                </a:ext>
              </a:extLst>
            </p:cNvPr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4466;p70">
              <a:extLst>
                <a:ext uri="{FF2B5EF4-FFF2-40B4-BE49-F238E27FC236}">
                  <a16:creationId xmlns:a16="http://schemas.microsoft.com/office/drawing/2014/main" id="{DE73B8CA-7EEC-353C-D57E-B29B130CBD68}"/>
                </a:ext>
              </a:extLst>
            </p:cNvPr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4467;p70">
              <a:extLst>
                <a:ext uri="{FF2B5EF4-FFF2-40B4-BE49-F238E27FC236}">
                  <a16:creationId xmlns:a16="http://schemas.microsoft.com/office/drawing/2014/main" id="{1BA55EF2-3705-8CB9-25B2-D476C59C94DD}"/>
                </a:ext>
              </a:extLst>
            </p:cNvPr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4468;p70">
              <a:extLst>
                <a:ext uri="{FF2B5EF4-FFF2-40B4-BE49-F238E27FC236}">
                  <a16:creationId xmlns:a16="http://schemas.microsoft.com/office/drawing/2014/main" id="{7F56E3AB-C985-1166-8429-2ABBDC6614AB}"/>
                </a:ext>
              </a:extLst>
            </p:cNvPr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4469;p70">
              <a:extLst>
                <a:ext uri="{FF2B5EF4-FFF2-40B4-BE49-F238E27FC236}">
                  <a16:creationId xmlns:a16="http://schemas.microsoft.com/office/drawing/2014/main" id="{8D48D411-67B7-D98F-5C2B-7DF79B97E6FE}"/>
                </a:ext>
              </a:extLst>
            </p:cNvPr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4470;p70">
              <a:extLst>
                <a:ext uri="{FF2B5EF4-FFF2-40B4-BE49-F238E27FC236}">
                  <a16:creationId xmlns:a16="http://schemas.microsoft.com/office/drawing/2014/main" id="{B9698F91-7B01-0315-C1A6-6557124823B3}"/>
                </a:ext>
              </a:extLst>
            </p:cNvPr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4471;p70">
              <a:extLst>
                <a:ext uri="{FF2B5EF4-FFF2-40B4-BE49-F238E27FC236}">
                  <a16:creationId xmlns:a16="http://schemas.microsoft.com/office/drawing/2014/main" id="{14F1BE2E-4F1E-06E5-7DD2-F36155995433}"/>
                </a:ext>
              </a:extLst>
            </p:cNvPr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4472;p70">
              <a:extLst>
                <a:ext uri="{FF2B5EF4-FFF2-40B4-BE49-F238E27FC236}">
                  <a16:creationId xmlns:a16="http://schemas.microsoft.com/office/drawing/2014/main" id="{D207AA36-E8E5-3EB7-48B9-CDDFB56C2E7E}"/>
                </a:ext>
              </a:extLst>
            </p:cNvPr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4473;p70">
              <a:extLst>
                <a:ext uri="{FF2B5EF4-FFF2-40B4-BE49-F238E27FC236}">
                  <a16:creationId xmlns:a16="http://schemas.microsoft.com/office/drawing/2014/main" id="{2327FE9B-0916-A442-2E2E-78AE338B4515}"/>
                </a:ext>
              </a:extLst>
            </p:cNvPr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4474;p70">
              <a:extLst>
                <a:ext uri="{FF2B5EF4-FFF2-40B4-BE49-F238E27FC236}">
                  <a16:creationId xmlns:a16="http://schemas.microsoft.com/office/drawing/2014/main" id="{AA866498-028C-7D8B-A171-983B96F9BDDB}"/>
                </a:ext>
              </a:extLst>
            </p:cNvPr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4475;p70">
              <a:extLst>
                <a:ext uri="{FF2B5EF4-FFF2-40B4-BE49-F238E27FC236}">
                  <a16:creationId xmlns:a16="http://schemas.microsoft.com/office/drawing/2014/main" id="{3054F193-C88F-AC29-D440-BF85B5209FAE}"/>
                </a:ext>
              </a:extLst>
            </p:cNvPr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4476;p70">
              <a:extLst>
                <a:ext uri="{FF2B5EF4-FFF2-40B4-BE49-F238E27FC236}">
                  <a16:creationId xmlns:a16="http://schemas.microsoft.com/office/drawing/2014/main" id="{4F045731-0C51-2890-6F5D-7A3917195C69}"/>
                </a:ext>
              </a:extLst>
            </p:cNvPr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4477;p70">
              <a:extLst>
                <a:ext uri="{FF2B5EF4-FFF2-40B4-BE49-F238E27FC236}">
                  <a16:creationId xmlns:a16="http://schemas.microsoft.com/office/drawing/2014/main" id="{38E4DED1-8F87-BB99-F447-003322C3C820}"/>
                </a:ext>
              </a:extLst>
            </p:cNvPr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4478;p70">
              <a:extLst>
                <a:ext uri="{FF2B5EF4-FFF2-40B4-BE49-F238E27FC236}">
                  <a16:creationId xmlns:a16="http://schemas.microsoft.com/office/drawing/2014/main" id="{99AE6D7E-09D5-66A6-E71C-AAA2FB3B3BA3}"/>
                </a:ext>
              </a:extLst>
            </p:cNvPr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4479;p70">
              <a:extLst>
                <a:ext uri="{FF2B5EF4-FFF2-40B4-BE49-F238E27FC236}">
                  <a16:creationId xmlns:a16="http://schemas.microsoft.com/office/drawing/2014/main" id="{1382F332-EFCF-CDD6-AA0F-A9E5C18C7B8E}"/>
                </a:ext>
              </a:extLst>
            </p:cNvPr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4480;p70">
              <a:extLst>
                <a:ext uri="{FF2B5EF4-FFF2-40B4-BE49-F238E27FC236}">
                  <a16:creationId xmlns:a16="http://schemas.microsoft.com/office/drawing/2014/main" id="{AA09CA90-05F7-B87A-5149-7EDC6BDBF899}"/>
                </a:ext>
              </a:extLst>
            </p:cNvPr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4481;p70">
              <a:extLst>
                <a:ext uri="{FF2B5EF4-FFF2-40B4-BE49-F238E27FC236}">
                  <a16:creationId xmlns:a16="http://schemas.microsoft.com/office/drawing/2014/main" id="{D03872A2-9BD8-F260-D6FB-08EA47C8CD5A}"/>
                </a:ext>
              </a:extLst>
            </p:cNvPr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4482;p70">
              <a:extLst>
                <a:ext uri="{FF2B5EF4-FFF2-40B4-BE49-F238E27FC236}">
                  <a16:creationId xmlns:a16="http://schemas.microsoft.com/office/drawing/2014/main" id="{3BC3C70C-E691-42EF-FF1C-80E98207DF5D}"/>
                </a:ext>
              </a:extLst>
            </p:cNvPr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4483;p70">
              <a:extLst>
                <a:ext uri="{FF2B5EF4-FFF2-40B4-BE49-F238E27FC236}">
                  <a16:creationId xmlns:a16="http://schemas.microsoft.com/office/drawing/2014/main" id="{628516EF-A939-9495-14CB-8597D34ABE0F}"/>
                </a:ext>
              </a:extLst>
            </p:cNvPr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4484;p70">
              <a:extLst>
                <a:ext uri="{FF2B5EF4-FFF2-40B4-BE49-F238E27FC236}">
                  <a16:creationId xmlns:a16="http://schemas.microsoft.com/office/drawing/2014/main" id="{FE3FDD5B-90B3-1379-D8A0-252F288C6B3B}"/>
                </a:ext>
              </a:extLst>
            </p:cNvPr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4485;p70">
              <a:extLst>
                <a:ext uri="{FF2B5EF4-FFF2-40B4-BE49-F238E27FC236}">
                  <a16:creationId xmlns:a16="http://schemas.microsoft.com/office/drawing/2014/main" id="{330256AC-5FE7-DCA7-453B-4C6E900E1F80}"/>
                </a:ext>
              </a:extLst>
            </p:cNvPr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4486;p70">
              <a:extLst>
                <a:ext uri="{FF2B5EF4-FFF2-40B4-BE49-F238E27FC236}">
                  <a16:creationId xmlns:a16="http://schemas.microsoft.com/office/drawing/2014/main" id="{66F56CD6-3DEA-1827-E479-BC9472037511}"/>
                </a:ext>
              </a:extLst>
            </p:cNvPr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4487;p70">
              <a:extLst>
                <a:ext uri="{FF2B5EF4-FFF2-40B4-BE49-F238E27FC236}">
                  <a16:creationId xmlns:a16="http://schemas.microsoft.com/office/drawing/2014/main" id="{F638BEFA-DA0F-930C-0F85-85C808A7989C}"/>
                </a:ext>
              </a:extLst>
            </p:cNvPr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4488;p70">
              <a:extLst>
                <a:ext uri="{FF2B5EF4-FFF2-40B4-BE49-F238E27FC236}">
                  <a16:creationId xmlns:a16="http://schemas.microsoft.com/office/drawing/2014/main" id="{51404B3B-8D1C-FFA7-CCE9-4A7681652236}"/>
                </a:ext>
              </a:extLst>
            </p:cNvPr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4489;p70">
              <a:extLst>
                <a:ext uri="{FF2B5EF4-FFF2-40B4-BE49-F238E27FC236}">
                  <a16:creationId xmlns:a16="http://schemas.microsoft.com/office/drawing/2014/main" id="{AA583DEB-8ABB-F152-82F5-6B8F1E65E46C}"/>
                </a:ext>
              </a:extLst>
            </p:cNvPr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4490;p70">
              <a:extLst>
                <a:ext uri="{FF2B5EF4-FFF2-40B4-BE49-F238E27FC236}">
                  <a16:creationId xmlns:a16="http://schemas.microsoft.com/office/drawing/2014/main" id="{3BBE7A45-E0BC-3C0F-539F-BC8391F3F8B6}"/>
                </a:ext>
              </a:extLst>
            </p:cNvPr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4491;p70">
              <a:extLst>
                <a:ext uri="{FF2B5EF4-FFF2-40B4-BE49-F238E27FC236}">
                  <a16:creationId xmlns:a16="http://schemas.microsoft.com/office/drawing/2014/main" id="{CBE3EEFE-AAB9-597F-BFFA-C91A7707E585}"/>
                </a:ext>
              </a:extLst>
            </p:cNvPr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4492;p70">
              <a:extLst>
                <a:ext uri="{FF2B5EF4-FFF2-40B4-BE49-F238E27FC236}">
                  <a16:creationId xmlns:a16="http://schemas.microsoft.com/office/drawing/2014/main" id="{C74C3F49-11B8-910A-9CF6-C1B4CDD459C5}"/>
                </a:ext>
              </a:extLst>
            </p:cNvPr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4493;p70">
              <a:extLst>
                <a:ext uri="{FF2B5EF4-FFF2-40B4-BE49-F238E27FC236}">
                  <a16:creationId xmlns:a16="http://schemas.microsoft.com/office/drawing/2014/main" id="{6F0072B1-679F-8D85-3307-C1EFDC90A4F9}"/>
                </a:ext>
              </a:extLst>
            </p:cNvPr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494;p70">
              <a:extLst>
                <a:ext uri="{FF2B5EF4-FFF2-40B4-BE49-F238E27FC236}">
                  <a16:creationId xmlns:a16="http://schemas.microsoft.com/office/drawing/2014/main" id="{A92CCF0E-B62C-1D02-257E-3E2D01AE8875}"/>
                </a:ext>
              </a:extLst>
            </p:cNvPr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495;p70">
              <a:extLst>
                <a:ext uri="{FF2B5EF4-FFF2-40B4-BE49-F238E27FC236}">
                  <a16:creationId xmlns:a16="http://schemas.microsoft.com/office/drawing/2014/main" id="{303F4B73-A7C6-8B0D-ADDE-E81CD5E473D4}"/>
                </a:ext>
              </a:extLst>
            </p:cNvPr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496;p70">
              <a:extLst>
                <a:ext uri="{FF2B5EF4-FFF2-40B4-BE49-F238E27FC236}">
                  <a16:creationId xmlns:a16="http://schemas.microsoft.com/office/drawing/2014/main" id="{F2433558-9C00-5D8C-E2E3-D69E87C3975A}"/>
                </a:ext>
              </a:extLst>
            </p:cNvPr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497;p70">
              <a:extLst>
                <a:ext uri="{FF2B5EF4-FFF2-40B4-BE49-F238E27FC236}">
                  <a16:creationId xmlns:a16="http://schemas.microsoft.com/office/drawing/2014/main" id="{A661A640-AF3D-80B4-DEA6-18F1C7FBDEAA}"/>
                </a:ext>
              </a:extLst>
            </p:cNvPr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498;p70">
              <a:extLst>
                <a:ext uri="{FF2B5EF4-FFF2-40B4-BE49-F238E27FC236}">
                  <a16:creationId xmlns:a16="http://schemas.microsoft.com/office/drawing/2014/main" id="{92FED1FB-3972-6F2A-311F-B12831ABCEEB}"/>
                </a:ext>
              </a:extLst>
            </p:cNvPr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499;p70">
              <a:extLst>
                <a:ext uri="{FF2B5EF4-FFF2-40B4-BE49-F238E27FC236}">
                  <a16:creationId xmlns:a16="http://schemas.microsoft.com/office/drawing/2014/main" id="{7FFAB999-F622-4A34-BBF2-845FD3A20F7A}"/>
                </a:ext>
              </a:extLst>
            </p:cNvPr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500;p70">
              <a:extLst>
                <a:ext uri="{FF2B5EF4-FFF2-40B4-BE49-F238E27FC236}">
                  <a16:creationId xmlns:a16="http://schemas.microsoft.com/office/drawing/2014/main" id="{AED801D3-E872-B03D-AA01-C4782E293392}"/>
                </a:ext>
              </a:extLst>
            </p:cNvPr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501;p70">
              <a:extLst>
                <a:ext uri="{FF2B5EF4-FFF2-40B4-BE49-F238E27FC236}">
                  <a16:creationId xmlns:a16="http://schemas.microsoft.com/office/drawing/2014/main" id="{8B7AF1F3-9506-E29C-4F08-FAD0E13FF84D}"/>
                </a:ext>
              </a:extLst>
            </p:cNvPr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502;p70">
              <a:extLst>
                <a:ext uri="{FF2B5EF4-FFF2-40B4-BE49-F238E27FC236}">
                  <a16:creationId xmlns:a16="http://schemas.microsoft.com/office/drawing/2014/main" id="{C04391AD-8554-1975-4536-363936EB31B4}"/>
                </a:ext>
              </a:extLst>
            </p:cNvPr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503;p70">
              <a:extLst>
                <a:ext uri="{FF2B5EF4-FFF2-40B4-BE49-F238E27FC236}">
                  <a16:creationId xmlns:a16="http://schemas.microsoft.com/office/drawing/2014/main" id="{D60D5F45-F502-3A30-DB79-38FCC13188C1}"/>
                </a:ext>
              </a:extLst>
            </p:cNvPr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504;p70">
              <a:extLst>
                <a:ext uri="{FF2B5EF4-FFF2-40B4-BE49-F238E27FC236}">
                  <a16:creationId xmlns:a16="http://schemas.microsoft.com/office/drawing/2014/main" id="{82E5981E-9B03-30F3-E6BA-43AE31BCB81E}"/>
                </a:ext>
              </a:extLst>
            </p:cNvPr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505;p70">
              <a:extLst>
                <a:ext uri="{FF2B5EF4-FFF2-40B4-BE49-F238E27FC236}">
                  <a16:creationId xmlns:a16="http://schemas.microsoft.com/office/drawing/2014/main" id="{2A0BC280-3D49-2DED-3B2C-6FA9C571EEAB}"/>
                </a:ext>
              </a:extLst>
            </p:cNvPr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506;p70">
              <a:extLst>
                <a:ext uri="{FF2B5EF4-FFF2-40B4-BE49-F238E27FC236}">
                  <a16:creationId xmlns:a16="http://schemas.microsoft.com/office/drawing/2014/main" id="{3F9FFC1A-2B28-47F0-7458-BDAD8883B344}"/>
                </a:ext>
              </a:extLst>
            </p:cNvPr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507;p70">
              <a:extLst>
                <a:ext uri="{FF2B5EF4-FFF2-40B4-BE49-F238E27FC236}">
                  <a16:creationId xmlns:a16="http://schemas.microsoft.com/office/drawing/2014/main" id="{C8537646-995B-9A3D-CA54-A8F5CEE67E29}"/>
                </a:ext>
              </a:extLst>
            </p:cNvPr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508;p70">
              <a:extLst>
                <a:ext uri="{FF2B5EF4-FFF2-40B4-BE49-F238E27FC236}">
                  <a16:creationId xmlns:a16="http://schemas.microsoft.com/office/drawing/2014/main" id="{D6CCA3A1-76B8-F5E3-BD2D-1DDE20ECCD50}"/>
                </a:ext>
              </a:extLst>
            </p:cNvPr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509;p70">
              <a:extLst>
                <a:ext uri="{FF2B5EF4-FFF2-40B4-BE49-F238E27FC236}">
                  <a16:creationId xmlns:a16="http://schemas.microsoft.com/office/drawing/2014/main" id="{D67AA7AD-D95E-FE6C-A987-9D339BB0B114}"/>
                </a:ext>
              </a:extLst>
            </p:cNvPr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510;p70">
              <a:extLst>
                <a:ext uri="{FF2B5EF4-FFF2-40B4-BE49-F238E27FC236}">
                  <a16:creationId xmlns:a16="http://schemas.microsoft.com/office/drawing/2014/main" id="{A8F7DDCB-2802-0B23-4BF8-3D9B366615CE}"/>
                </a:ext>
              </a:extLst>
            </p:cNvPr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511;p70">
              <a:extLst>
                <a:ext uri="{FF2B5EF4-FFF2-40B4-BE49-F238E27FC236}">
                  <a16:creationId xmlns:a16="http://schemas.microsoft.com/office/drawing/2014/main" id="{AFF1E0F6-651B-E7AC-085B-85F70241CD28}"/>
                </a:ext>
              </a:extLst>
            </p:cNvPr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512;p70">
              <a:extLst>
                <a:ext uri="{FF2B5EF4-FFF2-40B4-BE49-F238E27FC236}">
                  <a16:creationId xmlns:a16="http://schemas.microsoft.com/office/drawing/2014/main" id="{2264C780-E890-6600-2202-A6F5271A3B04}"/>
                </a:ext>
              </a:extLst>
            </p:cNvPr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513;p70">
              <a:extLst>
                <a:ext uri="{FF2B5EF4-FFF2-40B4-BE49-F238E27FC236}">
                  <a16:creationId xmlns:a16="http://schemas.microsoft.com/office/drawing/2014/main" id="{6CCA0176-1B1C-2F41-D27D-7B6EF473184C}"/>
                </a:ext>
              </a:extLst>
            </p:cNvPr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514;p70">
              <a:extLst>
                <a:ext uri="{FF2B5EF4-FFF2-40B4-BE49-F238E27FC236}">
                  <a16:creationId xmlns:a16="http://schemas.microsoft.com/office/drawing/2014/main" id="{7F617905-8EEC-2490-0FDB-67AD56058CDA}"/>
                </a:ext>
              </a:extLst>
            </p:cNvPr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515;p70">
              <a:extLst>
                <a:ext uri="{FF2B5EF4-FFF2-40B4-BE49-F238E27FC236}">
                  <a16:creationId xmlns:a16="http://schemas.microsoft.com/office/drawing/2014/main" id="{4D507336-6D98-7D2F-E4B9-88A0CA25CAF3}"/>
                </a:ext>
              </a:extLst>
            </p:cNvPr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516;p70">
              <a:extLst>
                <a:ext uri="{FF2B5EF4-FFF2-40B4-BE49-F238E27FC236}">
                  <a16:creationId xmlns:a16="http://schemas.microsoft.com/office/drawing/2014/main" id="{90A68759-CA5F-9D3F-26E4-874302E31507}"/>
                </a:ext>
              </a:extLst>
            </p:cNvPr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517;p70">
              <a:extLst>
                <a:ext uri="{FF2B5EF4-FFF2-40B4-BE49-F238E27FC236}">
                  <a16:creationId xmlns:a16="http://schemas.microsoft.com/office/drawing/2014/main" id="{C6E2808C-5992-1749-1592-736827C13702}"/>
                </a:ext>
              </a:extLst>
            </p:cNvPr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518;p70">
              <a:extLst>
                <a:ext uri="{FF2B5EF4-FFF2-40B4-BE49-F238E27FC236}">
                  <a16:creationId xmlns:a16="http://schemas.microsoft.com/office/drawing/2014/main" id="{8D6E5086-89E5-A57D-B3B4-CC14D030D401}"/>
                </a:ext>
              </a:extLst>
            </p:cNvPr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519;p70">
              <a:extLst>
                <a:ext uri="{FF2B5EF4-FFF2-40B4-BE49-F238E27FC236}">
                  <a16:creationId xmlns:a16="http://schemas.microsoft.com/office/drawing/2014/main" id="{2A27DBD3-F4E0-98C5-850C-F31B6AD3B2B1}"/>
                </a:ext>
              </a:extLst>
            </p:cNvPr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520;p70">
              <a:extLst>
                <a:ext uri="{FF2B5EF4-FFF2-40B4-BE49-F238E27FC236}">
                  <a16:creationId xmlns:a16="http://schemas.microsoft.com/office/drawing/2014/main" id="{F9A5047D-74CA-4A0A-A26E-A266CC7BB181}"/>
                </a:ext>
              </a:extLst>
            </p:cNvPr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521;p70">
              <a:extLst>
                <a:ext uri="{FF2B5EF4-FFF2-40B4-BE49-F238E27FC236}">
                  <a16:creationId xmlns:a16="http://schemas.microsoft.com/office/drawing/2014/main" id="{2B8C630C-65C8-5A89-9B20-CBDEB7F95A4C}"/>
                </a:ext>
              </a:extLst>
            </p:cNvPr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522;p70">
              <a:extLst>
                <a:ext uri="{FF2B5EF4-FFF2-40B4-BE49-F238E27FC236}">
                  <a16:creationId xmlns:a16="http://schemas.microsoft.com/office/drawing/2014/main" id="{DD513AB4-6385-26A8-03A7-5391FB584A98}"/>
                </a:ext>
              </a:extLst>
            </p:cNvPr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523;p70">
              <a:extLst>
                <a:ext uri="{FF2B5EF4-FFF2-40B4-BE49-F238E27FC236}">
                  <a16:creationId xmlns:a16="http://schemas.microsoft.com/office/drawing/2014/main" id="{99274A94-7DA2-8801-2FDE-1A1EB343180B}"/>
                </a:ext>
              </a:extLst>
            </p:cNvPr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24;p70">
              <a:extLst>
                <a:ext uri="{FF2B5EF4-FFF2-40B4-BE49-F238E27FC236}">
                  <a16:creationId xmlns:a16="http://schemas.microsoft.com/office/drawing/2014/main" id="{B54A6FB6-FBBF-F6E8-6781-53425F32EBBF}"/>
                </a:ext>
              </a:extLst>
            </p:cNvPr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25;p70">
              <a:extLst>
                <a:ext uri="{FF2B5EF4-FFF2-40B4-BE49-F238E27FC236}">
                  <a16:creationId xmlns:a16="http://schemas.microsoft.com/office/drawing/2014/main" id="{346F9F17-56BE-6E60-4B40-3EB2048A769C}"/>
                </a:ext>
              </a:extLst>
            </p:cNvPr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526;p70">
              <a:extLst>
                <a:ext uri="{FF2B5EF4-FFF2-40B4-BE49-F238E27FC236}">
                  <a16:creationId xmlns:a16="http://schemas.microsoft.com/office/drawing/2014/main" id="{5DDE97D2-8C85-955C-6983-6149A61D7A44}"/>
                </a:ext>
              </a:extLst>
            </p:cNvPr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527;p70">
              <a:extLst>
                <a:ext uri="{FF2B5EF4-FFF2-40B4-BE49-F238E27FC236}">
                  <a16:creationId xmlns:a16="http://schemas.microsoft.com/office/drawing/2014/main" id="{7ABE4DB2-0CD9-7883-9A49-26424A63045F}"/>
                </a:ext>
              </a:extLst>
            </p:cNvPr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528;p70">
              <a:extLst>
                <a:ext uri="{FF2B5EF4-FFF2-40B4-BE49-F238E27FC236}">
                  <a16:creationId xmlns:a16="http://schemas.microsoft.com/office/drawing/2014/main" id="{0CAF4F3C-091E-43CF-79E2-0E55C0145E38}"/>
                </a:ext>
              </a:extLst>
            </p:cNvPr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529;p70">
              <a:extLst>
                <a:ext uri="{FF2B5EF4-FFF2-40B4-BE49-F238E27FC236}">
                  <a16:creationId xmlns:a16="http://schemas.microsoft.com/office/drawing/2014/main" id="{A87B15C4-7167-920D-8BB3-1EC5DA4F9F3F}"/>
                </a:ext>
              </a:extLst>
            </p:cNvPr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530;p70">
              <a:extLst>
                <a:ext uri="{FF2B5EF4-FFF2-40B4-BE49-F238E27FC236}">
                  <a16:creationId xmlns:a16="http://schemas.microsoft.com/office/drawing/2014/main" id="{93EF03F2-ECCE-3518-AB42-1C9696992FBA}"/>
                </a:ext>
              </a:extLst>
            </p:cNvPr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531;p70">
              <a:extLst>
                <a:ext uri="{FF2B5EF4-FFF2-40B4-BE49-F238E27FC236}">
                  <a16:creationId xmlns:a16="http://schemas.microsoft.com/office/drawing/2014/main" id="{76F5AD3B-0794-8433-F8AC-35E7E025C2A4}"/>
                </a:ext>
              </a:extLst>
            </p:cNvPr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532;p70">
              <a:extLst>
                <a:ext uri="{FF2B5EF4-FFF2-40B4-BE49-F238E27FC236}">
                  <a16:creationId xmlns:a16="http://schemas.microsoft.com/office/drawing/2014/main" id="{AC00D5DD-064D-5817-10CD-BB2B4193A513}"/>
                </a:ext>
              </a:extLst>
            </p:cNvPr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533;p70">
              <a:extLst>
                <a:ext uri="{FF2B5EF4-FFF2-40B4-BE49-F238E27FC236}">
                  <a16:creationId xmlns:a16="http://schemas.microsoft.com/office/drawing/2014/main" id="{291E44EA-148F-A876-A387-6CD0D0581EB5}"/>
                </a:ext>
              </a:extLst>
            </p:cNvPr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534;p70">
              <a:extLst>
                <a:ext uri="{FF2B5EF4-FFF2-40B4-BE49-F238E27FC236}">
                  <a16:creationId xmlns:a16="http://schemas.microsoft.com/office/drawing/2014/main" id="{C110D670-F429-7A55-016E-97E7F42876F1}"/>
                </a:ext>
              </a:extLst>
            </p:cNvPr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535;p70">
              <a:extLst>
                <a:ext uri="{FF2B5EF4-FFF2-40B4-BE49-F238E27FC236}">
                  <a16:creationId xmlns:a16="http://schemas.microsoft.com/office/drawing/2014/main" id="{89FC37B9-494B-E0E6-93CE-C280F06DA533}"/>
                </a:ext>
              </a:extLst>
            </p:cNvPr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536;p70">
              <a:extLst>
                <a:ext uri="{FF2B5EF4-FFF2-40B4-BE49-F238E27FC236}">
                  <a16:creationId xmlns:a16="http://schemas.microsoft.com/office/drawing/2014/main" id="{913B3B4F-994A-D071-2636-091F47D00933}"/>
                </a:ext>
              </a:extLst>
            </p:cNvPr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537;p70">
              <a:extLst>
                <a:ext uri="{FF2B5EF4-FFF2-40B4-BE49-F238E27FC236}">
                  <a16:creationId xmlns:a16="http://schemas.microsoft.com/office/drawing/2014/main" id="{1518A07A-C776-788F-0B8C-C8A977408C20}"/>
                </a:ext>
              </a:extLst>
            </p:cNvPr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538;p70">
              <a:extLst>
                <a:ext uri="{FF2B5EF4-FFF2-40B4-BE49-F238E27FC236}">
                  <a16:creationId xmlns:a16="http://schemas.microsoft.com/office/drawing/2014/main" id="{29B241CF-F9C8-ECD9-EA92-8C47D4EC5254}"/>
                </a:ext>
              </a:extLst>
            </p:cNvPr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539;p70">
              <a:extLst>
                <a:ext uri="{FF2B5EF4-FFF2-40B4-BE49-F238E27FC236}">
                  <a16:creationId xmlns:a16="http://schemas.microsoft.com/office/drawing/2014/main" id="{C72D38C0-61EE-09CA-DC0D-DA642950A075}"/>
                </a:ext>
              </a:extLst>
            </p:cNvPr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540;p70">
              <a:extLst>
                <a:ext uri="{FF2B5EF4-FFF2-40B4-BE49-F238E27FC236}">
                  <a16:creationId xmlns:a16="http://schemas.microsoft.com/office/drawing/2014/main" id="{07914888-8359-C286-2CBD-C840EAD5FDEF}"/>
                </a:ext>
              </a:extLst>
            </p:cNvPr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541;p70">
              <a:extLst>
                <a:ext uri="{FF2B5EF4-FFF2-40B4-BE49-F238E27FC236}">
                  <a16:creationId xmlns:a16="http://schemas.microsoft.com/office/drawing/2014/main" id="{004EABCA-AB3C-FCFC-EC46-EE86B34FE7A8}"/>
                </a:ext>
              </a:extLst>
            </p:cNvPr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542;p70">
              <a:extLst>
                <a:ext uri="{FF2B5EF4-FFF2-40B4-BE49-F238E27FC236}">
                  <a16:creationId xmlns:a16="http://schemas.microsoft.com/office/drawing/2014/main" id="{2CDF4F6B-1D8D-BFA8-C31A-F8D321AB55C5}"/>
                </a:ext>
              </a:extLst>
            </p:cNvPr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543;p70">
              <a:extLst>
                <a:ext uri="{FF2B5EF4-FFF2-40B4-BE49-F238E27FC236}">
                  <a16:creationId xmlns:a16="http://schemas.microsoft.com/office/drawing/2014/main" id="{0D5B17E3-D335-C9BC-72CD-6EED45D05FB5}"/>
                </a:ext>
              </a:extLst>
            </p:cNvPr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544;p70">
              <a:extLst>
                <a:ext uri="{FF2B5EF4-FFF2-40B4-BE49-F238E27FC236}">
                  <a16:creationId xmlns:a16="http://schemas.microsoft.com/office/drawing/2014/main" id="{8DAA30CD-8D3B-B672-3E35-203FE335B3EB}"/>
                </a:ext>
              </a:extLst>
            </p:cNvPr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545;p70">
              <a:extLst>
                <a:ext uri="{FF2B5EF4-FFF2-40B4-BE49-F238E27FC236}">
                  <a16:creationId xmlns:a16="http://schemas.microsoft.com/office/drawing/2014/main" id="{F5D0F2DE-7361-2CC3-4AA3-41C0B6A7E9E5}"/>
                </a:ext>
              </a:extLst>
            </p:cNvPr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546;p70">
              <a:extLst>
                <a:ext uri="{FF2B5EF4-FFF2-40B4-BE49-F238E27FC236}">
                  <a16:creationId xmlns:a16="http://schemas.microsoft.com/office/drawing/2014/main" id="{517DFB00-C880-0C2F-D329-D66100FD5523}"/>
                </a:ext>
              </a:extLst>
            </p:cNvPr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547;p70">
              <a:extLst>
                <a:ext uri="{FF2B5EF4-FFF2-40B4-BE49-F238E27FC236}">
                  <a16:creationId xmlns:a16="http://schemas.microsoft.com/office/drawing/2014/main" id="{C406F448-10DF-C564-8273-AFD5204849A4}"/>
                </a:ext>
              </a:extLst>
            </p:cNvPr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548;p70">
              <a:extLst>
                <a:ext uri="{FF2B5EF4-FFF2-40B4-BE49-F238E27FC236}">
                  <a16:creationId xmlns:a16="http://schemas.microsoft.com/office/drawing/2014/main" id="{5BD42E8C-0709-3EA0-CD3E-57B4FBC1165B}"/>
                </a:ext>
              </a:extLst>
            </p:cNvPr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549;p70">
              <a:extLst>
                <a:ext uri="{FF2B5EF4-FFF2-40B4-BE49-F238E27FC236}">
                  <a16:creationId xmlns:a16="http://schemas.microsoft.com/office/drawing/2014/main" id="{D6A65534-60F6-B51D-3D61-C25051B20F4C}"/>
                </a:ext>
              </a:extLst>
            </p:cNvPr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550;p70">
              <a:extLst>
                <a:ext uri="{FF2B5EF4-FFF2-40B4-BE49-F238E27FC236}">
                  <a16:creationId xmlns:a16="http://schemas.microsoft.com/office/drawing/2014/main" id="{061395F1-2BEC-985E-F312-CED9D22B4449}"/>
                </a:ext>
              </a:extLst>
            </p:cNvPr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551;p70">
              <a:extLst>
                <a:ext uri="{FF2B5EF4-FFF2-40B4-BE49-F238E27FC236}">
                  <a16:creationId xmlns:a16="http://schemas.microsoft.com/office/drawing/2014/main" id="{596FD35D-113E-4CD1-63D6-079B87C25ACB}"/>
                </a:ext>
              </a:extLst>
            </p:cNvPr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552;p70">
              <a:extLst>
                <a:ext uri="{FF2B5EF4-FFF2-40B4-BE49-F238E27FC236}">
                  <a16:creationId xmlns:a16="http://schemas.microsoft.com/office/drawing/2014/main" id="{26A3611F-EE18-282C-B684-E2D5250AA25B}"/>
                </a:ext>
              </a:extLst>
            </p:cNvPr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553;p70">
              <a:extLst>
                <a:ext uri="{FF2B5EF4-FFF2-40B4-BE49-F238E27FC236}">
                  <a16:creationId xmlns:a16="http://schemas.microsoft.com/office/drawing/2014/main" id="{78A31F19-5728-1963-25BE-F326DB00ADC2}"/>
                </a:ext>
              </a:extLst>
            </p:cNvPr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554;p70">
              <a:extLst>
                <a:ext uri="{FF2B5EF4-FFF2-40B4-BE49-F238E27FC236}">
                  <a16:creationId xmlns:a16="http://schemas.microsoft.com/office/drawing/2014/main" id="{ACC2DAAE-231C-B18B-8F8A-B6FAB63A4D4F}"/>
                </a:ext>
              </a:extLst>
            </p:cNvPr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555;p70">
              <a:extLst>
                <a:ext uri="{FF2B5EF4-FFF2-40B4-BE49-F238E27FC236}">
                  <a16:creationId xmlns:a16="http://schemas.microsoft.com/office/drawing/2014/main" id="{DEC56614-91CB-A8A2-9FE7-964406C84150}"/>
                </a:ext>
              </a:extLst>
            </p:cNvPr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556;p70">
              <a:extLst>
                <a:ext uri="{FF2B5EF4-FFF2-40B4-BE49-F238E27FC236}">
                  <a16:creationId xmlns:a16="http://schemas.microsoft.com/office/drawing/2014/main" id="{999E8675-8779-0818-A0A6-1D0E32101C2E}"/>
                </a:ext>
              </a:extLst>
            </p:cNvPr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557;p70">
              <a:extLst>
                <a:ext uri="{FF2B5EF4-FFF2-40B4-BE49-F238E27FC236}">
                  <a16:creationId xmlns:a16="http://schemas.microsoft.com/office/drawing/2014/main" id="{0B588E80-6DC6-93F0-7BD2-54069CB0D501}"/>
                </a:ext>
              </a:extLst>
            </p:cNvPr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558;p70">
              <a:extLst>
                <a:ext uri="{FF2B5EF4-FFF2-40B4-BE49-F238E27FC236}">
                  <a16:creationId xmlns:a16="http://schemas.microsoft.com/office/drawing/2014/main" id="{FDCF2272-CE30-3FAE-3D76-EA0883D8EBA8}"/>
                </a:ext>
              </a:extLst>
            </p:cNvPr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559;p70">
              <a:extLst>
                <a:ext uri="{FF2B5EF4-FFF2-40B4-BE49-F238E27FC236}">
                  <a16:creationId xmlns:a16="http://schemas.microsoft.com/office/drawing/2014/main" id="{1A186FF8-0E7D-4614-BE49-6BC7A244698B}"/>
                </a:ext>
              </a:extLst>
            </p:cNvPr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560;p70">
              <a:extLst>
                <a:ext uri="{FF2B5EF4-FFF2-40B4-BE49-F238E27FC236}">
                  <a16:creationId xmlns:a16="http://schemas.microsoft.com/office/drawing/2014/main" id="{2703C178-3B33-888A-F184-6757834F7674}"/>
                </a:ext>
              </a:extLst>
            </p:cNvPr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561;p70">
              <a:extLst>
                <a:ext uri="{FF2B5EF4-FFF2-40B4-BE49-F238E27FC236}">
                  <a16:creationId xmlns:a16="http://schemas.microsoft.com/office/drawing/2014/main" id="{B4DB56B1-1625-53AE-F486-50989BA5DFDC}"/>
                </a:ext>
              </a:extLst>
            </p:cNvPr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562;p70">
              <a:extLst>
                <a:ext uri="{FF2B5EF4-FFF2-40B4-BE49-F238E27FC236}">
                  <a16:creationId xmlns:a16="http://schemas.microsoft.com/office/drawing/2014/main" id="{AA4427DC-0C20-E49F-324C-34CEC06A07C6}"/>
                </a:ext>
              </a:extLst>
            </p:cNvPr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563;p70">
              <a:extLst>
                <a:ext uri="{FF2B5EF4-FFF2-40B4-BE49-F238E27FC236}">
                  <a16:creationId xmlns:a16="http://schemas.microsoft.com/office/drawing/2014/main" id="{C934A553-D96C-B2AA-0B21-163F14D64D9D}"/>
                </a:ext>
              </a:extLst>
            </p:cNvPr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564;p70">
              <a:extLst>
                <a:ext uri="{FF2B5EF4-FFF2-40B4-BE49-F238E27FC236}">
                  <a16:creationId xmlns:a16="http://schemas.microsoft.com/office/drawing/2014/main" id="{B9E3D041-6288-40BB-F141-05CC24A7FFAF}"/>
                </a:ext>
              </a:extLst>
            </p:cNvPr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565;p70">
              <a:extLst>
                <a:ext uri="{FF2B5EF4-FFF2-40B4-BE49-F238E27FC236}">
                  <a16:creationId xmlns:a16="http://schemas.microsoft.com/office/drawing/2014/main" id="{F4708478-E588-86D4-0FA6-C0A583ADE750}"/>
                </a:ext>
              </a:extLst>
            </p:cNvPr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566;p70">
              <a:extLst>
                <a:ext uri="{FF2B5EF4-FFF2-40B4-BE49-F238E27FC236}">
                  <a16:creationId xmlns:a16="http://schemas.microsoft.com/office/drawing/2014/main" id="{7F496C26-AAE9-EC2C-2ABE-E8228B6CCED4}"/>
                </a:ext>
              </a:extLst>
            </p:cNvPr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567;p70">
              <a:extLst>
                <a:ext uri="{FF2B5EF4-FFF2-40B4-BE49-F238E27FC236}">
                  <a16:creationId xmlns:a16="http://schemas.microsoft.com/office/drawing/2014/main" id="{7A22D88C-5B39-86FB-4C99-0B2975A4A63F}"/>
                </a:ext>
              </a:extLst>
            </p:cNvPr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568;p70">
              <a:extLst>
                <a:ext uri="{FF2B5EF4-FFF2-40B4-BE49-F238E27FC236}">
                  <a16:creationId xmlns:a16="http://schemas.microsoft.com/office/drawing/2014/main" id="{F436CD48-8B40-9178-08AC-1C7CE54FFC7F}"/>
                </a:ext>
              </a:extLst>
            </p:cNvPr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569;p70">
              <a:extLst>
                <a:ext uri="{FF2B5EF4-FFF2-40B4-BE49-F238E27FC236}">
                  <a16:creationId xmlns:a16="http://schemas.microsoft.com/office/drawing/2014/main" id="{1028F224-96AC-04E8-57DC-F4093CF27007}"/>
                </a:ext>
              </a:extLst>
            </p:cNvPr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570;p70">
              <a:extLst>
                <a:ext uri="{FF2B5EF4-FFF2-40B4-BE49-F238E27FC236}">
                  <a16:creationId xmlns:a16="http://schemas.microsoft.com/office/drawing/2014/main" id="{A233D2DB-F16C-D720-E2FF-3C85C4B9727B}"/>
                </a:ext>
              </a:extLst>
            </p:cNvPr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571;p70">
              <a:extLst>
                <a:ext uri="{FF2B5EF4-FFF2-40B4-BE49-F238E27FC236}">
                  <a16:creationId xmlns:a16="http://schemas.microsoft.com/office/drawing/2014/main" id="{50CD4519-DB45-08FB-EDB4-E3079E811A2B}"/>
                </a:ext>
              </a:extLst>
            </p:cNvPr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572;p70">
              <a:extLst>
                <a:ext uri="{FF2B5EF4-FFF2-40B4-BE49-F238E27FC236}">
                  <a16:creationId xmlns:a16="http://schemas.microsoft.com/office/drawing/2014/main" id="{91272086-8A62-855A-FEB0-E2BA5C808FD8}"/>
                </a:ext>
              </a:extLst>
            </p:cNvPr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573;p70">
              <a:extLst>
                <a:ext uri="{FF2B5EF4-FFF2-40B4-BE49-F238E27FC236}">
                  <a16:creationId xmlns:a16="http://schemas.microsoft.com/office/drawing/2014/main" id="{15DC4543-FCF5-36BD-27E4-695CA4341AB6}"/>
                </a:ext>
              </a:extLst>
            </p:cNvPr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574;p70">
              <a:extLst>
                <a:ext uri="{FF2B5EF4-FFF2-40B4-BE49-F238E27FC236}">
                  <a16:creationId xmlns:a16="http://schemas.microsoft.com/office/drawing/2014/main" id="{EF92D835-5148-1A06-A2B5-D7E632A8007F}"/>
                </a:ext>
              </a:extLst>
            </p:cNvPr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575;p70">
              <a:extLst>
                <a:ext uri="{FF2B5EF4-FFF2-40B4-BE49-F238E27FC236}">
                  <a16:creationId xmlns:a16="http://schemas.microsoft.com/office/drawing/2014/main" id="{93094620-453F-30AA-200F-45AA89E33735}"/>
                </a:ext>
              </a:extLst>
            </p:cNvPr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576;p70">
              <a:extLst>
                <a:ext uri="{FF2B5EF4-FFF2-40B4-BE49-F238E27FC236}">
                  <a16:creationId xmlns:a16="http://schemas.microsoft.com/office/drawing/2014/main" id="{B5C06185-F6B2-ED82-D572-A656B2056EBF}"/>
                </a:ext>
              </a:extLst>
            </p:cNvPr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577;p70">
              <a:extLst>
                <a:ext uri="{FF2B5EF4-FFF2-40B4-BE49-F238E27FC236}">
                  <a16:creationId xmlns:a16="http://schemas.microsoft.com/office/drawing/2014/main" id="{2D508C55-043E-46DC-3696-31F9890FA254}"/>
                </a:ext>
              </a:extLst>
            </p:cNvPr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578;p70">
              <a:extLst>
                <a:ext uri="{FF2B5EF4-FFF2-40B4-BE49-F238E27FC236}">
                  <a16:creationId xmlns:a16="http://schemas.microsoft.com/office/drawing/2014/main" id="{F0CB5D90-82C9-E1B3-0265-20FFF6821AE2}"/>
                </a:ext>
              </a:extLst>
            </p:cNvPr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579;p70">
              <a:extLst>
                <a:ext uri="{FF2B5EF4-FFF2-40B4-BE49-F238E27FC236}">
                  <a16:creationId xmlns:a16="http://schemas.microsoft.com/office/drawing/2014/main" id="{267E6E80-710F-A67A-C8BC-6108F7AA9895}"/>
                </a:ext>
              </a:extLst>
            </p:cNvPr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580;p70">
              <a:extLst>
                <a:ext uri="{FF2B5EF4-FFF2-40B4-BE49-F238E27FC236}">
                  <a16:creationId xmlns:a16="http://schemas.microsoft.com/office/drawing/2014/main" id="{CBD7054E-E5DA-F12E-A876-6D8B0C344BC6}"/>
                </a:ext>
              </a:extLst>
            </p:cNvPr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581;p70">
              <a:extLst>
                <a:ext uri="{FF2B5EF4-FFF2-40B4-BE49-F238E27FC236}">
                  <a16:creationId xmlns:a16="http://schemas.microsoft.com/office/drawing/2014/main" id="{70E5BCCD-16B6-374D-F6C0-5F716401A0D2}"/>
                </a:ext>
              </a:extLst>
            </p:cNvPr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582;p70">
              <a:extLst>
                <a:ext uri="{FF2B5EF4-FFF2-40B4-BE49-F238E27FC236}">
                  <a16:creationId xmlns:a16="http://schemas.microsoft.com/office/drawing/2014/main" id="{2B9D238A-F999-2F8A-8996-267CA8734AF6}"/>
                </a:ext>
              </a:extLst>
            </p:cNvPr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583;p70">
              <a:extLst>
                <a:ext uri="{FF2B5EF4-FFF2-40B4-BE49-F238E27FC236}">
                  <a16:creationId xmlns:a16="http://schemas.microsoft.com/office/drawing/2014/main" id="{22C2EF8A-D795-4F57-B996-CFE149F9D479}"/>
                </a:ext>
              </a:extLst>
            </p:cNvPr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584;p70">
              <a:extLst>
                <a:ext uri="{FF2B5EF4-FFF2-40B4-BE49-F238E27FC236}">
                  <a16:creationId xmlns:a16="http://schemas.microsoft.com/office/drawing/2014/main" id="{F9478E4D-6077-1D05-25D6-A893E02844B8}"/>
                </a:ext>
              </a:extLst>
            </p:cNvPr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585;p70">
              <a:extLst>
                <a:ext uri="{FF2B5EF4-FFF2-40B4-BE49-F238E27FC236}">
                  <a16:creationId xmlns:a16="http://schemas.microsoft.com/office/drawing/2014/main" id="{6B7E31D8-AF42-DD14-6350-48CBF20A8799}"/>
                </a:ext>
              </a:extLst>
            </p:cNvPr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586;p70">
              <a:extLst>
                <a:ext uri="{FF2B5EF4-FFF2-40B4-BE49-F238E27FC236}">
                  <a16:creationId xmlns:a16="http://schemas.microsoft.com/office/drawing/2014/main" id="{F304DE9E-23FA-E85C-6885-1891EB9FF37A}"/>
                </a:ext>
              </a:extLst>
            </p:cNvPr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587;p70">
              <a:extLst>
                <a:ext uri="{FF2B5EF4-FFF2-40B4-BE49-F238E27FC236}">
                  <a16:creationId xmlns:a16="http://schemas.microsoft.com/office/drawing/2014/main" id="{8FFE649A-2ECC-EC62-CFBB-0921C8F05A0C}"/>
                </a:ext>
              </a:extLst>
            </p:cNvPr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588;p70">
              <a:extLst>
                <a:ext uri="{FF2B5EF4-FFF2-40B4-BE49-F238E27FC236}">
                  <a16:creationId xmlns:a16="http://schemas.microsoft.com/office/drawing/2014/main" id="{65FA8C0C-2029-0C06-7213-AAFAA9B2DF13}"/>
                </a:ext>
              </a:extLst>
            </p:cNvPr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589;p70">
              <a:extLst>
                <a:ext uri="{FF2B5EF4-FFF2-40B4-BE49-F238E27FC236}">
                  <a16:creationId xmlns:a16="http://schemas.microsoft.com/office/drawing/2014/main" id="{B17B8D8F-93AB-162F-C70D-B169FE9A3EB4}"/>
                </a:ext>
              </a:extLst>
            </p:cNvPr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590;p70">
              <a:extLst>
                <a:ext uri="{FF2B5EF4-FFF2-40B4-BE49-F238E27FC236}">
                  <a16:creationId xmlns:a16="http://schemas.microsoft.com/office/drawing/2014/main" id="{71D1EB69-2985-DE77-05DA-3F47A777F029}"/>
                </a:ext>
              </a:extLst>
            </p:cNvPr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591;p70">
              <a:extLst>
                <a:ext uri="{FF2B5EF4-FFF2-40B4-BE49-F238E27FC236}">
                  <a16:creationId xmlns:a16="http://schemas.microsoft.com/office/drawing/2014/main" id="{6257C90B-9536-57AF-7ED5-748A260FE343}"/>
                </a:ext>
              </a:extLst>
            </p:cNvPr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592;p70">
              <a:extLst>
                <a:ext uri="{FF2B5EF4-FFF2-40B4-BE49-F238E27FC236}">
                  <a16:creationId xmlns:a16="http://schemas.microsoft.com/office/drawing/2014/main" id="{ECBCC5C8-D985-663D-0F8A-56A910BAEF0A}"/>
                </a:ext>
              </a:extLst>
            </p:cNvPr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593;p70">
              <a:extLst>
                <a:ext uri="{FF2B5EF4-FFF2-40B4-BE49-F238E27FC236}">
                  <a16:creationId xmlns:a16="http://schemas.microsoft.com/office/drawing/2014/main" id="{132475BB-AC9F-2FA1-4CFE-B226AF7A3054}"/>
                </a:ext>
              </a:extLst>
            </p:cNvPr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594;p70">
              <a:extLst>
                <a:ext uri="{FF2B5EF4-FFF2-40B4-BE49-F238E27FC236}">
                  <a16:creationId xmlns:a16="http://schemas.microsoft.com/office/drawing/2014/main" id="{DDFC33F1-7B11-0989-F5A8-4FEE889FC701}"/>
                </a:ext>
              </a:extLst>
            </p:cNvPr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595;p70">
              <a:extLst>
                <a:ext uri="{FF2B5EF4-FFF2-40B4-BE49-F238E27FC236}">
                  <a16:creationId xmlns:a16="http://schemas.microsoft.com/office/drawing/2014/main" id="{6E474DD4-2AC1-ADF5-9286-195E8E4B2D84}"/>
                </a:ext>
              </a:extLst>
            </p:cNvPr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596;p70">
              <a:extLst>
                <a:ext uri="{FF2B5EF4-FFF2-40B4-BE49-F238E27FC236}">
                  <a16:creationId xmlns:a16="http://schemas.microsoft.com/office/drawing/2014/main" id="{643E6151-5A78-638D-3E3A-56F5E4C682E5}"/>
                </a:ext>
              </a:extLst>
            </p:cNvPr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597;p70">
              <a:extLst>
                <a:ext uri="{FF2B5EF4-FFF2-40B4-BE49-F238E27FC236}">
                  <a16:creationId xmlns:a16="http://schemas.microsoft.com/office/drawing/2014/main" id="{B381722C-E6CA-4A05-61F4-C222CB3ED617}"/>
                </a:ext>
              </a:extLst>
            </p:cNvPr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598;p70">
              <a:extLst>
                <a:ext uri="{FF2B5EF4-FFF2-40B4-BE49-F238E27FC236}">
                  <a16:creationId xmlns:a16="http://schemas.microsoft.com/office/drawing/2014/main" id="{D7BDBDE8-B028-B529-E175-53B414C75ED9}"/>
                </a:ext>
              </a:extLst>
            </p:cNvPr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599;p70">
              <a:extLst>
                <a:ext uri="{FF2B5EF4-FFF2-40B4-BE49-F238E27FC236}">
                  <a16:creationId xmlns:a16="http://schemas.microsoft.com/office/drawing/2014/main" id="{71B26560-ABC4-213F-C8B2-111F3028E424}"/>
                </a:ext>
              </a:extLst>
            </p:cNvPr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600;p70">
              <a:extLst>
                <a:ext uri="{FF2B5EF4-FFF2-40B4-BE49-F238E27FC236}">
                  <a16:creationId xmlns:a16="http://schemas.microsoft.com/office/drawing/2014/main" id="{B64A699A-964F-D3FC-1826-18B48E128C17}"/>
                </a:ext>
              </a:extLst>
            </p:cNvPr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601;p70">
              <a:extLst>
                <a:ext uri="{FF2B5EF4-FFF2-40B4-BE49-F238E27FC236}">
                  <a16:creationId xmlns:a16="http://schemas.microsoft.com/office/drawing/2014/main" id="{0CA98EC4-440B-CFC9-1DD8-EB930D1B937D}"/>
                </a:ext>
              </a:extLst>
            </p:cNvPr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602;p70">
              <a:extLst>
                <a:ext uri="{FF2B5EF4-FFF2-40B4-BE49-F238E27FC236}">
                  <a16:creationId xmlns:a16="http://schemas.microsoft.com/office/drawing/2014/main" id="{2B8EE6F9-CB17-77A5-B004-C47FE223D240}"/>
                </a:ext>
              </a:extLst>
            </p:cNvPr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603;p70">
              <a:extLst>
                <a:ext uri="{FF2B5EF4-FFF2-40B4-BE49-F238E27FC236}">
                  <a16:creationId xmlns:a16="http://schemas.microsoft.com/office/drawing/2014/main" id="{6AEA3812-AFA5-9090-2147-BA0408F0EB34}"/>
                </a:ext>
              </a:extLst>
            </p:cNvPr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604;p70">
              <a:extLst>
                <a:ext uri="{FF2B5EF4-FFF2-40B4-BE49-F238E27FC236}">
                  <a16:creationId xmlns:a16="http://schemas.microsoft.com/office/drawing/2014/main" id="{5BFE2C33-244A-D371-F1F7-A0635D9F2B1F}"/>
                </a:ext>
              </a:extLst>
            </p:cNvPr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605;p70">
              <a:extLst>
                <a:ext uri="{FF2B5EF4-FFF2-40B4-BE49-F238E27FC236}">
                  <a16:creationId xmlns:a16="http://schemas.microsoft.com/office/drawing/2014/main" id="{4CD8A7FE-D04C-113B-95FB-BD7B10848752}"/>
                </a:ext>
              </a:extLst>
            </p:cNvPr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606;p70">
              <a:extLst>
                <a:ext uri="{FF2B5EF4-FFF2-40B4-BE49-F238E27FC236}">
                  <a16:creationId xmlns:a16="http://schemas.microsoft.com/office/drawing/2014/main" id="{2297396C-AB42-FBBD-543C-F6EDD8C0CA64}"/>
                </a:ext>
              </a:extLst>
            </p:cNvPr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607;p70">
              <a:extLst>
                <a:ext uri="{FF2B5EF4-FFF2-40B4-BE49-F238E27FC236}">
                  <a16:creationId xmlns:a16="http://schemas.microsoft.com/office/drawing/2014/main" id="{AED0F3C9-3C40-59CF-9097-6B14E331AAA2}"/>
                </a:ext>
              </a:extLst>
            </p:cNvPr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608;p70">
              <a:extLst>
                <a:ext uri="{FF2B5EF4-FFF2-40B4-BE49-F238E27FC236}">
                  <a16:creationId xmlns:a16="http://schemas.microsoft.com/office/drawing/2014/main" id="{B7852352-111D-7E9A-4516-08282CBA8EE0}"/>
                </a:ext>
              </a:extLst>
            </p:cNvPr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609;p70">
              <a:extLst>
                <a:ext uri="{FF2B5EF4-FFF2-40B4-BE49-F238E27FC236}">
                  <a16:creationId xmlns:a16="http://schemas.microsoft.com/office/drawing/2014/main" id="{A7312217-2621-6FB0-4848-D689A8474C28}"/>
                </a:ext>
              </a:extLst>
            </p:cNvPr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610;p70">
              <a:extLst>
                <a:ext uri="{FF2B5EF4-FFF2-40B4-BE49-F238E27FC236}">
                  <a16:creationId xmlns:a16="http://schemas.microsoft.com/office/drawing/2014/main" id="{4E837F69-FFFF-CA6D-7470-4920A1352CF7}"/>
                </a:ext>
              </a:extLst>
            </p:cNvPr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611;p70">
              <a:extLst>
                <a:ext uri="{FF2B5EF4-FFF2-40B4-BE49-F238E27FC236}">
                  <a16:creationId xmlns:a16="http://schemas.microsoft.com/office/drawing/2014/main" id="{B5154B53-1AA3-8C3C-4BF5-F64DF89E0EE5}"/>
                </a:ext>
              </a:extLst>
            </p:cNvPr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612;p70">
              <a:extLst>
                <a:ext uri="{FF2B5EF4-FFF2-40B4-BE49-F238E27FC236}">
                  <a16:creationId xmlns:a16="http://schemas.microsoft.com/office/drawing/2014/main" id="{31253044-3B8D-A06E-3545-BA81F731432F}"/>
                </a:ext>
              </a:extLst>
            </p:cNvPr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613;p70">
              <a:extLst>
                <a:ext uri="{FF2B5EF4-FFF2-40B4-BE49-F238E27FC236}">
                  <a16:creationId xmlns:a16="http://schemas.microsoft.com/office/drawing/2014/main" id="{ED6A8897-E3AD-BEA4-543F-5A4B25BCCEDC}"/>
                </a:ext>
              </a:extLst>
            </p:cNvPr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614;p70">
              <a:extLst>
                <a:ext uri="{FF2B5EF4-FFF2-40B4-BE49-F238E27FC236}">
                  <a16:creationId xmlns:a16="http://schemas.microsoft.com/office/drawing/2014/main" id="{284797CE-674E-9558-A485-5BAB339743B8}"/>
                </a:ext>
              </a:extLst>
            </p:cNvPr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615;p70">
              <a:extLst>
                <a:ext uri="{FF2B5EF4-FFF2-40B4-BE49-F238E27FC236}">
                  <a16:creationId xmlns:a16="http://schemas.microsoft.com/office/drawing/2014/main" id="{6558F54F-6B84-3A8F-7E6F-468E4A46214F}"/>
                </a:ext>
              </a:extLst>
            </p:cNvPr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616;p70">
              <a:extLst>
                <a:ext uri="{FF2B5EF4-FFF2-40B4-BE49-F238E27FC236}">
                  <a16:creationId xmlns:a16="http://schemas.microsoft.com/office/drawing/2014/main" id="{0A01E6AE-9F8B-8C5B-A422-2EA446138CF8}"/>
                </a:ext>
              </a:extLst>
            </p:cNvPr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617;p70">
              <a:extLst>
                <a:ext uri="{FF2B5EF4-FFF2-40B4-BE49-F238E27FC236}">
                  <a16:creationId xmlns:a16="http://schemas.microsoft.com/office/drawing/2014/main" id="{8927ECCD-6271-EDBA-2A81-E9F0FE4FC548}"/>
                </a:ext>
              </a:extLst>
            </p:cNvPr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618;p70">
              <a:extLst>
                <a:ext uri="{FF2B5EF4-FFF2-40B4-BE49-F238E27FC236}">
                  <a16:creationId xmlns:a16="http://schemas.microsoft.com/office/drawing/2014/main" id="{23FB802F-0A36-6862-31A1-9C8AE22B6224}"/>
                </a:ext>
              </a:extLst>
            </p:cNvPr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619;p70">
              <a:extLst>
                <a:ext uri="{FF2B5EF4-FFF2-40B4-BE49-F238E27FC236}">
                  <a16:creationId xmlns:a16="http://schemas.microsoft.com/office/drawing/2014/main" id="{C63BDF00-9212-162D-3F6B-CFBEDCE1A09D}"/>
                </a:ext>
              </a:extLst>
            </p:cNvPr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620;p70">
              <a:extLst>
                <a:ext uri="{FF2B5EF4-FFF2-40B4-BE49-F238E27FC236}">
                  <a16:creationId xmlns:a16="http://schemas.microsoft.com/office/drawing/2014/main" id="{DCEC6F61-D143-0D15-FAFA-489C9455883D}"/>
                </a:ext>
              </a:extLst>
            </p:cNvPr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621;p70">
              <a:extLst>
                <a:ext uri="{FF2B5EF4-FFF2-40B4-BE49-F238E27FC236}">
                  <a16:creationId xmlns:a16="http://schemas.microsoft.com/office/drawing/2014/main" id="{D61CF406-BB59-BE39-BBC6-3E457D12C0B0}"/>
                </a:ext>
              </a:extLst>
            </p:cNvPr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622;p70">
              <a:extLst>
                <a:ext uri="{FF2B5EF4-FFF2-40B4-BE49-F238E27FC236}">
                  <a16:creationId xmlns:a16="http://schemas.microsoft.com/office/drawing/2014/main" id="{B5FC1B87-1A37-D6D3-462C-0BE5D3677A7E}"/>
                </a:ext>
              </a:extLst>
            </p:cNvPr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623;p70">
              <a:extLst>
                <a:ext uri="{FF2B5EF4-FFF2-40B4-BE49-F238E27FC236}">
                  <a16:creationId xmlns:a16="http://schemas.microsoft.com/office/drawing/2014/main" id="{FD8D20AB-BA65-D981-FE82-84AB442E99BA}"/>
                </a:ext>
              </a:extLst>
            </p:cNvPr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624;p70">
              <a:extLst>
                <a:ext uri="{FF2B5EF4-FFF2-40B4-BE49-F238E27FC236}">
                  <a16:creationId xmlns:a16="http://schemas.microsoft.com/office/drawing/2014/main" id="{64F850F9-2027-A64D-4402-7CD3ABFC0359}"/>
                </a:ext>
              </a:extLst>
            </p:cNvPr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625;p70">
              <a:extLst>
                <a:ext uri="{FF2B5EF4-FFF2-40B4-BE49-F238E27FC236}">
                  <a16:creationId xmlns:a16="http://schemas.microsoft.com/office/drawing/2014/main" id="{D9E8DA5C-3BAC-8547-16EA-6145278B87ED}"/>
                </a:ext>
              </a:extLst>
            </p:cNvPr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626;p70">
              <a:extLst>
                <a:ext uri="{FF2B5EF4-FFF2-40B4-BE49-F238E27FC236}">
                  <a16:creationId xmlns:a16="http://schemas.microsoft.com/office/drawing/2014/main" id="{2FD68F16-3E42-7503-CE1E-F8BFCCE2A1CD}"/>
                </a:ext>
              </a:extLst>
            </p:cNvPr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627;p70">
              <a:extLst>
                <a:ext uri="{FF2B5EF4-FFF2-40B4-BE49-F238E27FC236}">
                  <a16:creationId xmlns:a16="http://schemas.microsoft.com/office/drawing/2014/main" id="{8681F3B6-B9F9-623A-D400-32DA43ADF48A}"/>
                </a:ext>
              </a:extLst>
            </p:cNvPr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628;p70">
              <a:extLst>
                <a:ext uri="{FF2B5EF4-FFF2-40B4-BE49-F238E27FC236}">
                  <a16:creationId xmlns:a16="http://schemas.microsoft.com/office/drawing/2014/main" id="{BCCB02B1-ABED-6B61-F6B6-E96413CFEB6E}"/>
                </a:ext>
              </a:extLst>
            </p:cNvPr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629;p70">
              <a:extLst>
                <a:ext uri="{FF2B5EF4-FFF2-40B4-BE49-F238E27FC236}">
                  <a16:creationId xmlns:a16="http://schemas.microsoft.com/office/drawing/2014/main" id="{D60754E0-B21E-6342-79D3-550F802785F2}"/>
                </a:ext>
              </a:extLst>
            </p:cNvPr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630;p70">
              <a:extLst>
                <a:ext uri="{FF2B5EF4-FFF2-40B4-BE49-F238E27FC236}">
                  <a16:creationId xmlns:a16="http://schemas.microsoft.com/office/drawing/2014/main" id="{888CD794-B337-BC66-6F28-A5DD90424BB8}"/>
                </a:ext>
              </a:extLst>
            </p:cNvPr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631;p70">
              <a:extLst>
                <a:ext uri="{FF2B5EF4-FFF2-40B4-BE49-F238E27FC236}">
                  <a16:creationId xmlns:a16="http://schemas.microsoft.com/office/drawing/2014/main" id="{A2B0D3D0-7186-B51E-6D5E-A752E4D26AFE}"/>
                </a:ext>
              </a:extLst>
            </p:cNvPr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632;p70">
              <a:extLst>
                <a:ext uri="{FF2B5EF4-FFF2-40B4-BE49-F238E27FC236}">
                  <a16:creationId xmlns:a16="http://schemas.microsoft.com/office/drawing/2014/main" id="{6ECEBA2B-5D9E-1898-D6F2-0B51A424CAA6}"/>
                </a:ext>
              </a:extLst>
            </p:cNvPr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633;p70">
              <a:extLst>
                <a:ext uri="{FF2B5EF4-FFF2-40B4-BE49-F238E27FC236}">
                  <a16:creationId xmlns:a16="http://schemas.microsoft.com/office/drawing/2014/main" id="{965F63C6-60B0-4F01-588F-CAF00C5C1E7A}"/>
                </a:ext>
              </a:extLst>
            </p:cNvPr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634;p70">
              <a:extLst>
                <a:ext uri="{FF2B5EF4-FFF2-40B4-BE49-F238E27FC236}">
                  <a16:creationId xmlns:a16="http://schemas.microsoft.com/office/drawing/2014/main" id="{310591DB-5962-D855-9E2D-F5FF13E723C4}"/>
                </a:ext>
              </a:extLst>
            </p:cNvPr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35;p70">
              <a:extLst>
                <a:ext uri="{FF2B5EF4-FFF2-40B4-BE49-F238E27FC236}">
                  <a16:creationId xmlns:a16="http://schemas.microsoft.com/office/drawing/2014/main" id="{58DB109A-A5B3-D9AB-7C1A-D07A77F2096A}"/>
                </a:ext>
              </a:extLst>
            </p:cNvPr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636;p70">
              <a:extLst>
                <a:ext uri="{FF2B5EF4-FFF2-40B4-BE49-F238E27FC236}">
                  <a16:creationId xmlns:a16="http://schemas.microsoft.com/office/drawing/2014/main" id="{4B39BDB1-39AF-7D0B-686C-F1245B9CAB7C}"/>
                </a:ext>
              </a:extLst>
            </p:cNvPr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637;p70">
              <a:extLst>
                <a:ext uri="{FF2B5EF4-FFF2-40B4-BE49-F238E27FC236}">
                  <a16:creationId xmlns:a16="http://schemas.microsoft.com/office/drawing/2014/main" id="{17CCF120-4828-99C8-5A37-E25EE59BA38B}"/>
                </a:ext>
              </a:extLst>
            </p:cNvPr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638;p70">
              <a:extLst>
                <a:ext uri="{FF2B5EF4-FFF2-40B4-BE49-F238E27FC236}">
                  <a16:creationId xmlns:a16="http://schemas.microsoft.com/office/drawing/2014/main" id="{D3273A62-1EC2-1479-8157-E353252EFA70}"/>
                </a:ext>
              </a:extLst>
            </p:cNvPr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639;p70">
              <a:extLst>
                <a:ext uri="{FF2B5EF4-FFF2-40B4-BE49-F238E27FC236}">
                  <a16:creationId xmlns:a16="http://schemas.microsoft.com/office/drawing/2014/main" id="{5458FB0E-9768-B41B-D555-C61E424E3765}"/>
                </a:ext>
              </a:extLst>
            </p:cNvPr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640;p70">
              <a:extLst>
                <a:ext uri="{FF2B5EF4-FFF2-40B4-BE49-F238E27FC236}">
                  <a16:creationId xmlns:a16="http://schemas.microsoft.com/office/drawing/2014/main" id="{3579B038-EC23-1869-1EFF-A81E90D9D0B7}"/>
                </a:ext>
              </a:extLst>
            </p:cNvPr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641;p70">
              <a:extLst>
                <a:ext uri="{FF2B5EF4-FFF2-40B4-BE49-F238E27FC236}">
                  <a16:creationId xmlns:a16="http://schemas.microsoft.com/office/drawing/2014/main" id="{7533327A-932E-93AB-C6BE-D5A67BBE4083}"/>
                </a:ext>
              </a:extLst>
            </p:cNvPr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642;p70">
              <a:extLst>
                <a:ext uri="{FF2B5EF4-FFF2-40B4-BE49-F238E27FC236}">
                  <a16:creationId xmlns:a16="http://schemas.microsoft.com/office/drawing/2014/main" id="{9FF21E8D-7268-5D1D-2662-449ADC3C3D12}"/>
                </a:ext>
              </a:extLst>
            </p:cNvPr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643;p70">
              <a:extLst>
                <a:ext uri="{FF2B5EF4-FFF2-40B4-BE49-F238E27FC236}">
                  <a16:creationId xmlns:a16="http://schemas.microsoft.com/office/drawing/2014/main" id="{B97DDF9C-582F-098D-491E-A43B86C6C583}"/>
                </a:ext>
              </a:extLst>
            </p:cNvPr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644;p70">
              <a:extLst>
                <a:ext uri="{FF2B5EF4-FFF2-40B4-BE49-F238E27FC236}">
                  <a16:creationId xmlns:a16="http://schemas.microsoft.com/office/drawing/2014/main" id="{7825879A-E8DF-9CA6-BA11-E6E60B381601}"/>
                </a:ext>
              </a:extLst>
            </p:cNvPr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645;p70">
              <a:extLst>
                <a:ext uri="{FF2B5EF4-FFF2-40B4-BE49-F238E27FC236}">
                  <a16:creationId xmlns:a16="http://schemas.microsoft.com/office/drawing/2014/main" id="{F9B910B0-2406-28E9-EA1B-28F79233B6A5}"/>
                </a:ext>
              </a:extLst>
            </p:cNvPr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646;p70">
              <a:extLst>
                <a:ext uri="{FF2B5EF4-FFF2-40B4-BE49-F238E27FC236}">
                  <a16:creationId xmlns:a16="http://schemas.microsoft.com/office/drawing/2014/main" id="{5B53E924-E523-BB82-ED08-9C08B8AF0A0B}"/>
                </a:ext>
              </a:extLst>
            </p:cNvPr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647;p70">
              <a:extLst>
                <a:ext uri="{FF2B5EF4-FFF2-40B4-BE49-F238E27FC236}">
                  <a16:creationId xmlns:a16="http://schemas.microsoft.com/office/drawing/2014/main" id="{8C8EE9DE-C2EC-6E73-9164-72732E5B5C89}"/>
                </a:ext>
              </a:extLst>
            </p:cNvPr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648;p70">
              <a:extLst>
                <a:ext uri="{FF2B5EF4-FFF2-40B4-BE49-F238E27FC236}">
                  <a16:creationId xmlns:a16="http://schemas.microsoft.com/office/drawing/2014/main" id="{B243582C-94A5-2433-E4EC-3706DCA17E89}"/>
                </a:ext>
              </a:extLst>
            </p:cNvPr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649;p70">
              <a:extLst>
                <a:ext uri="{FF2B5EF4-FFF2-40B4-BE49-F238E27FC236}">
                  <a16:creationId xmlns:a16="http://schemas.microsoft.com/office/drawing/2014/main" id="{496EBD28-6BD6-E847-A165-BFBD04B82B7D}"/>
                </a:ext>
              </a:extLst>
            </p:cNvPr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650;p70">
              <a:extLst>
                <a:ext uri="{FF2B5EF4-FFF2-40B4-BE49-F238E27FC236}">
                  <a16:creationId xmlns:a16="http://schemas.microsoft.com/office/drawing/2014/main" id="{1E6A72FF-7BAE-945F-7D3D-306E9A4C3711}"/>
                </a:ext>
              </a:extLst>
            </p:cNvPr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651;p70">
              <a:extLst>
                <a:ext uri="{FF2B5EF4-FFF2-40B4-BE49-F238E27FC236}">
                  <a16:creationId xmlns:a16="http://schemas.microsoft.com/office/drawing/2014/main" id="{045ACECF-93F9-A70D-D329-C863132171C1}"/>
                </a:ext>
              </a:extLst>
            </p:cNvPr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652;p70">
              <a:extLst>
                <a:ext uri="{FF2B5EF4-FFF2-40B4-BE49-F238E27FC236}">
                  <a16:creationId xmlns:a16="http://schemas.microsoft.com/office/drawing/2014/main" id="{7CC58522-4101-0310-504B-C0B4053BB271}"/>
                </a:ext>
              </a:extLst>
            </p:cNvPr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653;p70">
              <a:extLst>
                <a:ext uri="{FF2B5EF4-FFF2-40B4-BE49-F238E27FC236}">
                  <a16:creationId xmlns:a16="http://schemas.microsoft.com/office/drawing/2014/main" id="{07ED3AC1-CE4B-92DB-3976-777BF9D0B9D0}"/>
                </a:ext>
              </a:extLst>
            </p:cNvPr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654;p70">
              <a:extLst>
                <a:ext uri="{FF2B5EF4-FFF2-40B4-BE49-F238E27FC236}">
                  <a16:creationId xmlns:a16="http://schemas.microsoft.com/office/drawing/2014/main" id="{F9796885-A8FA-0095-D6A6-9B9513319DE7}"/>
                </a:ext>
              </a:extLst>
            </p:cNvPr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655;p70">
              <a:extLst>
                <a:ext uri="{FF2B5EF4-FFF2-40B4-BE49-F238E27FC236}">
                  <a16:creationId xmlns:a16="http://schemas.microsoft.com/office/drawing/2014/main" id="{FBBB293F-8A3B-4B67-154F-CFCF7A0BADF4}"/>
                </a:ext>
              </a:extLst>
            </p:cNvPr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656;p70">
              <a:extLst>
                <a:ext uri="{FF2B5EF4-FFF2-40B4-BE49-F238E27FC236}">
                  <a16:creationId xmlns:a16="http://schemas.microsoft.com/office/drawing/2014/main" id="{C4FC23BC-C4CC-C69F-CFD0-21FAF76D8C3D}"/>
                </a:ext>
              </a:extLst>
            </p:cNvPr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657;p70">
              <a:extLst>
                <a:ext uri="{FF2B5EF4-FFF2-40B4-BE49-F238E27FC236}">
                  <a16:creationId xmlns:a16="http://schemas.microsoft.com/office/drawing/2014/main" id="{76A54DD6-A39E-4496-24BD-14946B13A62F}"/>
                </a:ext>
              </a:extLst>
            </p:cNvPr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658;p70">
              <a:extLst>
                <a:ext uri="{FF2B5EF4-FFF2-40B4-BE49-F238E27FC236}">
                  <a16:creationId xmlns:a16="http://schemas.microsoft.com/office/drawing/2014/main" id="{B2324CCC-F327-89CC-7327-801D3E85919B}"/>
                </a:ext>
              </a:extLst>
            </p:cNvPr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659;p70">
              <a:extLst>
                <a:ext uri="{FF2B5EF4-FFF2-40B4-BE49-F238E27FC236}">
                  <a16:creationId xmlns:a16="http://schemas.microsoft.com/office/drawing/2014/main" id="{D51210D1-BF14-347F-E85F-6388A6ED52A5}"/>
                </a:ext>
              </a:extLst>
            </p:cNvPr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4660;p70">
              <a:extLst>
                <a:ext uri="{FF2B5EF4-FFF2-40B4-BE49-F238E27FC236}">
                  <a16:creationId xmlns:a16="http://schemas.microsoft.com/office/drawing/2014/main" id="{7DDE320A-F9E0-3EAD-A83A-BDCFC9C3B529}"/>
                </a:ext>
              </a:extLst>
            </p:cNvPr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4661;p70">
              <a:extLst>
                <a:ext uri="{FF2B5EF4-FFF2-40B4-BE49-F238E27FC236}">
                  <a16:creationId xmlns:a16="http://schemas.microsoft.com/office/drawing/2014/main" id="{0437EA0E-EDD8-E71E-00A7-C6A3456D5DBA}"/>
                </a:ext>
              </a:extLst>
            </p:cNvPr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662;p70">
              <a:extLst>
                <a:ext uri="{FF2B5EF4-FFF2-40B4-BE49-F238E27FC236}">
                  <a16:creationId xmlns:a16="http://schemas.microsoft.com/office/drawing/2014/main" id="{EDD01E1F-8C6B-DBC0-3F94-F8D0638EC98E}"/>
                </a:ext>
              </a:extLst>
            </p:cNvPr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663;p70">
              <a:extLst>
                <a:ext uri="{FF2B5EF4-FFF2-40B4-BE49-F238E27FC236}">
                  <a16:creationId xmlns:a16="http://schemas.microsoft.com/office/drawing/2014/main" id="{A6289E43-F821-6E26-D2FA-ED9170865EF5}"/>
                </a:ext>
              </a:extLst>
            </p:cNvPr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664;p70">
              <a:extLst>
                <a:ext uri="{FF2B5EF4-FFF2-40B4-BE49-F238E27FC236}">
                  <a16:creationId xmlns:a16="http://schemas.microsoft.com/office/drawing/2014/main" id="{BF459D38-A0F0-E7F4-9654-5B6222CA0316}"/>
                </a:ext>
              </a:extLst>
            </p:cNvPr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665;p70">
              <a:extLst>
                <a:ext uri="{FF2B5EF4-FFF2-40B4-BE49-F238E27FC236}">
                  <a16:creationId xmlns:a16="http://schemas.microsoft.com/office/drawing/2014/main" id="{63DD013D-F136-7C1C-0511-C5A8666702D9}"/>
                </a:ext>
              </a:extLst>
            </p:cNvPr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666;p70">
              <a:extLst>
                <a:ext uri="{FF2B5EF4-FFF2-40B4-BE49-F238E27FC236}">
                  <a16:creationId xmlns:a16="http://schemas.microsoft.com/office/drawing/2014/main" id="{DE8D4B49-454D-08A1-8CE4-F3E6E6607A96}"/>
                </a:ext>
              </a:extLst>
            </p:cNvPr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667;p70">
              <a:extLst>
                <a:ext uri="{FF2B5EF4-FFF2-40B4-BE49-F238E27FC236}">
                  <a16:creationId xmlns:a16="http://schemas.microsoft.com/office/drawing/2014/main" id="{3A6B34B0-A6BD-07A2-E356-FECCC1714DF9}"/>
                </a:ext>
              </a:extLst>
            </p:cNvPr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668;p70">
              <a:extLst>
                <a:ext uri="{FF2B5EF4-FFF2-40B4-BE49-F238E27FC236}">
                  <a16:creationId xmlns:a16="http://schemas.microsoft.com/office/drawing/2014/main" id="{399DB1BF-9CB8-D110-950B-8FD819B88D0D}"/>
                </a:ext>
              </a:extLst>
            </p:cNvPr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669;p70">
              <a:extLst>
                <a:ext uri="{FF2B5EF4-FFF2-40B4-BE49-F238E27FC236}">
                  <a16:creationId xmlns:a16="http://schemas.microsoft.com/office/drawing/2014/main" id="{0403F7A3-AB7B-687E-A427-5FBFD616B020}"/>
                </a:ext>
              </a:extLst>
            </p:cNvPr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670;p70">
              <a:extLst>
                <a:ext uri="{FF2B5EF4-FFF2-40B4-BE49-F238E27FC236}">
                  <a16:creationId xmlns:a16="http://schemas.microsoft.com/office/drawing/2014/main" id="{2AD792DC-2EAC-5B23-00B7-6EDA2A76CB8F}"/>
                </a:ext>
              </a:extLst>
            </p:cNvPr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671;p70">
              <a:extLst>
                <a:ext uri="{FF2B5EF4-FFF2-40B4-BE49-F238E27FC236}">
                  <a16:creationId xmlns:a16="http://schemas.microsoft.com/office/drawing/2014/main" id="{90EC11D5-0550-DB62-4F62-2F61DEEDAEF0}"/>
                </a:ext>
              </a:extLst>
            </p:cNvPr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672;p70">
              <a:extLst>
                <a:ext uri="{FF2B5EF4-FFF2-40B4-BE49-F238E27FC236}">
                  <a16:creationId xmlns:a16="http://schemas.microsoft.com/office/drawing/2014/main" id="{0C8A630F-6161-61DC-982B-6BAD7ED3201E}"/>
                </a:ext>
              </a:extLst>
            </p:cNvPr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673;p70">
              <a:extLst>
                <a:ext uri="{FF2B5EF4-FFF2-40B4-BE49-F238E27FC236}">
                  <a16:creationId xmlns:a16="http://schemas.microsoft.com/office/drawing/2014/main" id="{E0AE2193-BBA8-47CF-1C69-F928A4D9A4C9}"/>
                </a:ext>
              </a:extLst>
            </p:cNvPr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674;p70">
              <a:extLst>
                <a:ext uri="{FF2B5EF4-FFF2-40B4-BE49-F238E27FC236}">
                  <a16:creationId xmlns:a16="http://schemas.microsoft.com/office/drawing/2014/main" id="{C91B53FA-31B0-0AC5-A4FD-4D7E2A4E8335}"/>
                </a:ext>
              </a:extLst>
            </p:cNvPr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675;p70">
              <a:extLst>
                <a:ext uri="{FF2B5EF4-FFF2-40B4-BE49-F238E27FC236}">
                  <a16:creationId xmlns:a16="http://schemas.microsoft.com/office/drawing/2014/main" id="{76BB9C77-7525-EC7B-4CE5-0D20289F7B91}"/>
                </a:ext>
              </a:extLst>
            </p:cNvPr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676;p70">
              <a:extLst>
                <a:ext uri="{FF2B5EF4-FFF2-40B4-BE49-F238E27FC236}">
                  <a16:creationId xmlns:a16="http://schemas.microsoft.com/office/drawing/2014/main" id="{D0C7B4C0-5DD4-6CA6-AD37-32CC18510529}"/>
                </a:ext>
              </a:extLst>
            </p:cNvPr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677;p70">
              <a:extLst>
                <a:ext uri="{FF2B5EF4-FFF2-40B4-BE49-F238E27FC236}">
                  <a16:creationId xmlns:a16="http://schemas.microsoft.com/office/drawing/2014/main" id="{E21D46D8-4D9E-0785-9ACB-3C8F1FF3F2EF}"/>
                </a:ext>
              </a:extLst>
            </p:cNvPr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678;p70">
              <a:extLst>
                <a:ext uri="{FF2B5EF4-FFF2-40B4-BE49-F238E27FC236}">
                  <a16:creationId xmlns:a16="http://schemas.microsoft.com/office/drawing/2014/main" id="{BE808E8A-D3C4-5137-EEBD-5ED4EFD8E27C}"/>
                </a:ext>
              </a:extLst>
            </p:cNvPr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679;p70">
              <a:extLst>
                <a:ext uri="{FF2B5EF4-FFF2-40B4-BE49-F238E27FC236}">
                  <a16:creationId xmlns:a16="http://schemas.microsoft.com/office/drawing/2014/main" id="{AD957CA4-7A5C-2083-033D-3AFB1DDED4C3}"/>
                </a:ext>
              </a:extLst>
            </p:cNvPr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680;p70">
              <a:extLst>
                <a:ext uri="{FF2B5EF4-FFF2-40B4-BE49-F238E27FC236}">
                  <a16:creationId xmlns:a16="http://schemas.microsoft.com/office/drawing/2014/main" id="{90CC7468-35F7-3F68-5CD1-C0F539B962F6}"/>
                </a:ext>
              </a:extLst>
            </p:cNvPr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4681;p70">
              <a:extLst>
                <a:ext uri="{FF2B5EF4-FFF2-40B4-BE49-F238E27FC236}">
                  <a16:creationId xmlns:a16="http://schemas.microsoft.com/office/drawing/2014/main" id="{492F7E25-A098-0138-A5D1-3C9EE452927F}"/>
                </a:ext>
              </a:extLst>
            </p:cNvPr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4682;p70">
              <a:extLst>
                <a:ext uri="{FF2B5EF4-FFF2-40B4-BE49-F238E27FC236}">
                  <a16:creationId xmlns:a16="http://schemas.microsoft.com/office/drawing/2014/main" id="{2A6BABEB-912E-A091-071C-0E26DD90D396}"/>
                </a:ext>
              </a:extLst>
            </p:cNvPr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683;p70">
              <a:extLst>
                <a:ext uri="{FF2B5EF4-FFF2-40B4-BE49-F238E27FC236}">
                  <a16:creationId xmlns:a16="http://schemas.microsoft.com/office/drawing/2014/main" id="{F411F254-675D-0738-BF21-B62C31A6E4CA}"/>
                </a:ext>
              </a:extLst>
            </p:cNvPr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684;p70">
              <a:extLst>
                <a:ext uri="{FF2B5EF4-FFF2-40B4-BE49-F238E27FC236}">
                  <a16:creationId xmlns:a16="http://schemas.microsoft.com/office/drawing/2014/main" id="{CB43115E-3D67-7D1B-1631-9855854E6870}"/>
                </a:ext>
              </a:extLst>
            </p:cNvPr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685;p70">
              <a:extLst>
                <a:ext uri="{FF2B5EF4-FFF2-40B4-BE49-F238E27FC236}">
                  <a16:creationId xmlns:a16="http://schemas.microsoft.com/office/drawing/2014/main" id="{D987148B-35C6-26F6-7C2E-D8B6AD9189C4}"/>
                </a:ext>
              </a:extLst>
            </p:cNvPr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686;p70">
              <a:extLst>
                <a:ext uri="{FF2B5EF4-FFF2-40B4-BE49-F238E27FC236}">
                  <a16:creationId xmlns:a16="http://schemas.microsoft.com/office/drawing/2014/main" id="{698C6D78-EBC5-7415-8643-6AE295115F30}"/>
                </a:ext>
              </a:extLst>
            </p:cNvPr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687;p70">
              <a:extLst>
                <a:ext uri="{FF2B5EF4-FFF2-40B4-BE49-F238E27FC236}">
                  <a16:creationId xmlns:a16="http://schemas.microsoft.com/office/drawing/2014/main" id="{47FD54D4-E6A6-DD5D-825B-75B432C641B2}"/>
                </a:ext>
              </a:extLst>
            </p:cNvPr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688;p70">
              <a:extLst>
                <a:ext uri="{FF2B5EF4-FFF2-40B4-BE49-F238E27FC236}">
                  <a16:creationId xmlns:a16="http://schemas.microsoft.com/office/drawing/2014/main" id="{443D956C-0930-5BF1-99E2-F4B49B9E5859}"/>
                </a:ext>
              </a:extLst>
            </p:cNvPr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689;p70">
              <a:extLst>
                <a:ext uri="{FF2B5EF4-FFF2-40B4-BE49-F238E27FC236}">
                  <a16:creationId xmlns:a16="http://schemas.microsoft.com/office/drawing/2014/main" id="{4E86DDD5-DB96-D8B9-2868-04215783930C}"/>
                </a:ext>
              </a:extLst>
            </p:cNvPr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690;p70">
              <a:extLst>
                <a:ext uri="{FF2B5EF4-FFF2-40B4-BE49-F238E27FC236}">
                  <a16:creationId xmlns:a16="http://schemas.microsoft.com/office/drawing/2014/main" id="{B68CE53D-DC15-53FF-8438-02D274BB6AD2}"/>
                </a:ext>
              </a:extLst>
            </p:cNvPr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691;p70">
              <a:extLst>
                <a:ext uri="{FF2B5EF4-FFF2-40B4-BE49-F238E27FC236}">
                  <a16:creationId xmlns:a16="http://schemas.microsoft.com/office/drawing/2014/main" id="{2546DFF9-C658-703A-C192-C2BBA4FA9C66}"/>
                </a:ext>
              </a:extLst>
            </p:cNvPr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692;p70">
              <a:extLst>
                <a:ext uri="{FF2B5EF4-FFF2-40B4-BE49-F238E27FC236}">
                  <a16:creationId xmlns:a16="http://schemas.microsoft.com/office/drawing/2014/main" id="{7A1C8EFD-C9B3-B7C0-CBA7-23CBA8993713}"/>
                </a:ext>
              </a:extLst>
            </p:cNvPr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693;p70">
              <a:extLst>
                <a:ext uri="{FF2B5EF4-FFF2-40B4-BE49-F238E27FC236}">
                  <a16:creationId xmlns:a16="http://schemas.microsoft.com/office/drawing/2014/main" id="{744415CA-BBDE-0727-76A2-0CE59B7F7B95}"/>
                </a:ext>
              </a:extLst>
            </p:cNvPr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4694;p70">
              <a:extLst>
                <a:ext uri="{FF2B5EF4-FFF2-40B4-BE49-F238E27FC236}">
                  <a16:creationId xmlns:a16="http://schemas.microsoft.com/office/drawing/2014/main" id="{FE3C695E-BAA8-626E-0339-A0BC574A77E2}"/>
                </a:ext>
              </a:extLst>
            </p:cNvPr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4695;p70">
              <a:extLst>
                <a:ext uri="{FF2B5EF4-FFF2-40B4-BE49-F238E27FC236}">
                  <a16:creationId xmlns:a16="http://schemas.microsoft.com/office/drawing/2014/main" id="{74CA5C02-EC1D-6B51-1B62-F22304D7F6FB}"/>
                </a:ext>
              </a:extLst>
            </p:cNvPr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4696;p70">
              <a:extLst>
                <a:ext uri="{FF2B5EF4-FFF2-40B4-BE49-F238E27FC236}">
                  <a16:creationId xmlns:a16="http://schemas.microsoft.com/office/drawing/2014/main" id="{FD85446E-064B-E5E4-1611-2478D6C92C5F}"/>
                </a:ext>
              </a:extLst>
            </p:cNvPr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4697;p70">
              <a:extLst>
                <a:ext uri="{FF2B5EF4-FFF2-40B4-BE49-F238E27FC236}">
                  <a16:creationId xmlns:a16="http://schemas.microsoft.com/office/drawing/2014/main" id="{D6A2E66A-6A78-DDB8-69FA-E1E4561DF342}"/>
                </a:ext>
              </a:extLst>
            </p:cNvPr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4698;p70">
              <a:extLst>
                <a:ext uri="{FF2B5EF4-FFF2-40B4-BE49-F238E27FC236}">
                  <a16:creationId xmlns:a16="http://schemas.microsoft.com/office/drawing/2014/main" id="{699694B7-7D29-6A3D-50DE-0E531578E448}"/>
                </a:ext>
              </a:extLst>
            </p:cNvPr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4699;p70">
              <a:extLst>
                <a:ext uri="{FF2B5EF4-FFF2-40B4-BE49-F238E27FC236}">
                  <a16:creationId xmlns:a16="http://schemas.microsoft.com/office/drawing/2014/main" id="{ED729525-03A3-EEBE-863D-70DDAF9C43B3}"/>
                </a:ext>
              </a:extLst>
            </p:cNvPr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4700;p70">
              <a:extLst>
                <a:ext uri="{FF2B5EF4-FFF2-40B4-BE49-F238E27FC236}">
                  <a16:creationId xmlns:a16="http://schemas.microsoft.com/office/drawing/2014/main" id="{964F85C1-FAE9-C928-26D2-CDD30E41B705}"/>
                </a:ext>
              </a:extLst>
            </p:cNvPr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4701;p70">
              <a:extLst>
                <a:ext uri="{FF2B5EF4-FFF2-40B4-BE49-F238E27FC236}">
                  <a16:creationId xmlns:a16="http://schemas.microsoft.com/office/drawing/2014/main" id="{BC80B3CB-6ACC-0559-EE25-B6876C6BD94D}"/>
                </a:ext>
              </a:extLst>
            </p:cNvPr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4702;p70">
              <a:extLst>
                <a:ext uri="{FF2B5EF4-FFF2-40B4-BE49-F238E27FC236}">
                  <a16:creationId xmlns:a16="http://schemas.microsoft.com/office/drawing/2014/main" id="{CCAF0D2D-B41D-1EE1-F922-2B76FF87E042}"/>
                </a:ext>
              </a:extLst>
            </p:cNvPr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4703;p70">
              <a:extLst>
                <a:ext uri="{FF2B5EF4-FFF2-40B4-BE49-F238E27FC236}">
                  <a16:creationId xmlns:a16="http://schemas.microsoft.com/office/drawing/2014/main" id="{299CBCF0-148C-EE1A-4085-23D38ED9F4A0}"/>
                </a:ext>
              </a:extLst>
            </p:cNvPr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4704;p70">
              <a:extLst>
                <a:ext uri="{FF2B5EF4-FFF2-40B4-BE49-F238E27FC236}">
                  <a16:creationId xmlns:a16="http://schemas.microsoft.com/office/drawing/2014/main" id="{EC69A874-0B25-54D5-084C-92A8F7273CAF}"/>
                </a:ext>
              </a:extLst>
            </p:cNvPr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4705;p70">
              <a:extLst>
                <a:ext uri="{FF2B5EF4-FFF2-40B4-BE49-F238E27FC236}">
                  <a16:creationId xmlns:a16="http://schemas.microsoft.com/office/drawing/2014/main" id="{FA648AFA-5B4C-B007-B7A3-084F51E0B647}"/>
                </a:ext>
              </a:extLst>
            </p:cNvPr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4706;p70">
              <a:extLst>
                <a:ext uri="{FF2B5EF4-FFF2-40B4-BE49-F238E27FC236}">
                  <a16:creationId xmlns:a16="http://schemas.microsoft.com/office/drawing/2014/main" id="{3150710A-BE81-7878-F9E5-8FA846FAC8B1}"/>
                </a:ext>
              </a:extLst>
            </p:cNvPr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4707;p70">
              <a:extLst>
                <a:ext uri="{FF2B5EF4-FFF2-40B4-BE49-F238E27FC236}">
                  <a16:creationId xmlns:a16="http://schemas.microsoft.com/office/drawing/2014/main" id="{0F1501A2-90B3-6AED-B5A7-216377530B8B}"/>
                </a:ext>
              </a:extLst>
            </p:cNvPr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4708;p70">
              <a:extLst>
                <a:ext uri="{FF2B5EF4-FFF2-40B4-BE49-F238E27FC236}">
                  <a16:creationId xmlns:a16="http://schemas.microsoft.com/office/drawing/2014/main" id="{52B77D96-19B7-444A-6AA7-9504ABE60753}"/>
                </a:ext>
              </a:extLst>
            </p:cNvPr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4709;p70">
              <a:extLst>
                <a:ext uri="{FF2B5EF4-FFF2-40B4-BE49-F238E27FC236}">
                  <a16:creationId xmlns:a16="http://schemas.microsoft.com/office/drawing/2014/main" id="{1A855CA2-2BCC-1A1A-269E-051D18E1ABCA}"/>
                </a:ext>
              </a:extLst>
            </p:cNvPr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4710;p70">
              <a:extLst>
                <a:ext uri="{FF2B5EF4-FFF2-40B4-BE49-F238E27FC236}">
                  <a16:creationId xmlns:a16="http://schemas.microsoft.com/office/drawing/2014/main" id="{BC08F8E5-7440-3474-A188-720FDAB3AFB4}"/>
                </a:ext>
              </a:extLst>
            </p:cNvPr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4711;p70">
              <a:extLst>
                <a:ext uri="{FF2B5EF4-FFF2-40B4-BE49-F238E27FC236}">
                  <a16:creationId xmlns:a16="http://schemas.microsoft.com/office/drawing/2014/main" id="{6DCDD16C-B165-DFCA-4614-C03286F0AF78}"/>
                </a:ext>
              </a:extLst>
            </p:cNvPr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4712;p70">
              <a:extLst>
                <a:ext uri="{FF2B5EF4-FFF2-40B4-BE49-F238E27FC236}">
                  <a16:creationId xmlns:a16="http://schemas.microsoft.com/office/drawing/2014/main" id="{8646869F-57B0-FD65-4437-CCC287CCA075}"/>
                </a:ext>
              </a:extLst>
            </p:cNvPr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4713;p70">
              <a:extLst>
                <a:ext uri="{FF2B5EF4-FFF2-40B4-BE49-F238E27FC236}">
                  <a16:creationId xmlns:a16="http://schemas.microsoft.com/office/drawing/2014/main" id="{1A52CE3B-1ECB-64A5-6CA5-F48058A2CB58}"/>
                </a:ext>
              </a:extLst>
            </p:cNvPr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4714;p70">
              <a:extLst>
                <a:ext uri="{FF2B5EF4-FFF2-40B4-BE49-F238E27FC236}">
                  <a16:creationId xmlns:a16="http://schemas.microsoft.com/office/drawing/2014/main" id="{D0832EBB-9E4A-524D-D59B-5317952D5624}"/>
                </a:ext>
              </a:extLst>
            </p:cNvPr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4715;p70">
              <a:extLst>
                <a:ext uri="{FF2B5EF4-FFF2-40B4-BE49-F238E27FC236}">
                  <a16:creationId xmlns:a16="http://schemas.microsoft.com/office/drawing/2014/main" id="{3055BAA9-AF91-367C-DB73-17DF98D01AF6}"/>
                </a:ext>
              </a:extLst>
            </p:cNvPr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4716;p70">
              <a:extLst>
                <a:ext uri="{FF2B5EF4-FFF2-40B4-BE49-F238E27FC236}">
                  <a16:creationId xmlns:a16="http://schemas.microsoft.com/office/drawing/2014/main" id="{789E2147-41B1-5758-F0D0-A1204CB1BF5D}"/>
                </a:ext>
              </a:extLst>
            </p:cNvPr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4717;p70">
              <a:extLst>
                <a:ext uri="{FF2B5EF4-FFF2-40B4-BE49-F238E27FC236}">
                  <a16:creationId xmlns:a16="http://schemas.microsoft.com/office/drawing/2014/main" id="{8B06F863-D8D6-DD45-B27A-BE9BEFB592D5}"/>
                </a:ext>
              </a:extLst>
            </p:cNvPr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4718;p70">
              <a:extLst>
                <a:ext uri="{FF2B5EF4-FFF2-40B4-BE49-F238E27FC236}">
                  <a16:creationId xmlns:a16="http://schemas.microsoft.com/office/drawing/2014/main" id="{1A1B0385-2704-A5A7-1D21-A266A4752C13}"/>
                </a:ext>
              </a:extLst>
            </p:cNvPr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4719;p70">
              <a:extLst>
                <a:ext uri="{FF2B5EF4-FFF2-40B4-BE49-F238E27FC236}">
                  <a16:creationId xmlns:a16="http://schemas.microsoft.com/office/drawing/2014/main" id="{B3E038F7-018F-1A0B-EE79-2B96E2F22889}"/>
                </a:ext>
              </a:extLst>
            </p:cNvPr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4720;p70">
              <a:extLst>
                <a:ext uri="{FF2B5EF4-FFF2-40B4-BE49-F238E27FC236}">
                  <a16:creationId xmlns:a16="http://schemas.microsoft.com/office/drawing/2014/main" id="{2101784F-E73E-BC69-A837-D4D91B2F50EB}"/>
                </a:ext>
              </a:extLst>
            </p:cNvPr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4721;p70">
              <a:extLst>
                <a:ext uri="{FF2B5EF4-FFF2-40B4-BE49-F238E27FC236}">
                  <a16:creationId xmlns:a16="http://schemas.microsoft.com/office/drawing/2014/main" id="{1C3077F4-5869-D277-120D-944CCDDEBF61}"/>
                </a:ext>
              </a:extLst>
            </p:cNvPr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4722;p70">
              <a:extLst>
                <a:ext uri="{FF2B5EF4-FFF2-40B4-BE49-F238E27FC236}">
                  <a16:creationId xmlns:a16="http://schemas.microsoft.com/office/drawing/2014/main" id="{290109AE-7454-FCE2-9FA4-90C68D6789E1}"/>
                </a:ext>
              </a:extLst>
            </p:cNvPr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4723;p70">
              <a:extLst>
                <a:ext uri="{FF2B5EF4-FFF2-40B4-BE49-F238E27FC236}">
                  <a16:creationId xmlns:a16="http://schemas.microsoft.com/office/drawing/2014/main" id="{20529846-DD57-4463-3D38-F4A776EED46F}"/>
                </a:ext>
              </a:extLst>
            </p:cNvPr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4724;p70">
              <a:extLst>
                <a:ext uri="{FF2B5EF4-FFF2-40B4-BE49-F238E27FC236}">
                  <a16:creationId xmlns:a16="http://schemas.microsoft.com/office/drawing/2014/main" id="{CE702E04-7CA3-B31C-772D-91548627DAB9}"/>
                </a:ext>
              </a:extLst>
            </p:cNvPr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4725;p70">
              <a:extLst>
                <a:ext uri="{FF2B5EF4-FFF2-40B4-BE49-F238E27FC236}">
                  <a16:creationId xmlns:a16="http://schemas.microsoft.com/office/drawing/2014/main" id="{FD632C1F-CE42-AEFB-6DED-66A60D094F69}"/>
                </a:ext>
              </a:extLst>
            </p:cNvPr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4726;p70">
              <a:extLst>
                <a:ext uri="{FF2B5EF4-FFF2-40B4-BE49-F238E27FC236}">
                  <a16:creationId xmlns:a16="http://schemas.microsoft.com/office/drawing/2014/main" id="{DDBF8B94-B757-60B9-62E8-1EECE5A77F0B}"/>
                </a:ext>
              </a:extLst>
            </p:cNvPr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4727;p70">
              <a:extLst>
                <a:ext uri="{FF2B5EF4-FFF2-40B4-BE49-F238E27FC236}">
                  <a16:creationId xmlns:a16="http://schemas.microsoft.com/office/drawing/2014/main" id="{612E6ACE-0CD0-7EBC-3301-A961A39A209E}"/>
                </a:ext>
              </a:extLst>
            </p:cNvPr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4728;p70">
              <a:extLst>
                <a:ext uri="{FF2B5EF4-FFF2-40B4-BE49-F238E27FC236}">
                  <a16:creationId xmlns:a16="http://schemas.microsoft.com/office/drawing/2014/main" id="{33909609-AF84-C6AC-F14F-7C5B8FBD30AC}"/>
                </a:ext>
              </a:extLst>
            </p:cNvPr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4729;p70">
              <a:extLst>
                <a:ext uri="{FF2B5EF4-FFF2-40B4-BE49-F238E27FC236}">
                  <a16:creationId xmlns:a16="http://schemas.microsoft.com/office/drawing/2014/main" id="{D28BF42A-BD88-3104-D093-8681397C3619}"/>
                </a:ext>
              </a:extLst>
            </p:cNvPr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4730;p70">
              <a:extLst>
                <a:ext uri="{FF2B5EF4-FFF2-40B4-BE49-F238E27FC236}">
                  <a16:creationId xmlns:a16="http://schemas.microsoft.com/office/drawing/2014/main" id="{93688679-8CBD-FBCD-1AD2-1884C4A9469E}"/>
                </a:ext>
              </a:extLst>
            </p:cNvPr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4731;p70">
              <a:extLst>
                <a:ext uri="{FF2B5EF4-FFF2-40B4-BE49-F238E27FC236}">
                  <a16:creationId xmlns:a16="http://schemas.microsoft.com/office/drawing/2014/main" id="{DDCB7B58-F1EB-9619-939B-744E621B5A2E}"/>
                </a:ext>
              </a:extLst>
            </p:cNvPr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4732;p70">
              <a:extLst>
                <a:ext uri="{FF2B5EF4-FFF2-40B4-BE49-F238E27FC236}">
                  <a16:creationId xmlns:a16="http://schemas.microsoft.com/office/drawing/2014/main" id="{CA0DD505-A886-A0A2-0EA7-C6114B812CB1}"/>
                </a:ext>
              </a:extLst>
            </p:cNvPr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4733;p70">
              <a:extLst>
                <a:ext uri="{FF2B5EF4-FFF2-40B4-BE49-F238E27FC236}">
                  <a16:creationId xmlns:a16="http://schemas.microsoft.com/office/drawing/2014/main" id="{D6952C16-112F-7634-1BBD-5606D92AFC17}"/>
                </a:ext>
              </a:extLst>
            </p:cNvPr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4734;p70">
              <a:extLst>
                <a:ext uri="{FF2B5EF4-FFF2-40B4-BE49-F238E27FC236}">
                  <a16:creationId xmlns:a16="http://schemas.microsoft.com/office/drawing/2014/main" id="{907A1461-6538-0BF9-E2F7-94E211B9E5B1}"/>
                </a:ext>
              </a:extLst>
            </p:cNvPr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4735;p70">
              <a:extLst>
                <a:ext uri="{FF2B5EF4-FFF2-40B4-BE49-F238E27FC236}">
                  <a16:creationId xmlns:a16="http://schemas.microsoft.com/office/drawing/2014/main" id="{C3CF9210-62CC-8223-FC6A-00CB61247D9E}"/>
                </a:ext>
              </a:extLst>
            </p:cNvPr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4736;p70">
              <a:extLst>
                <a:ext uri="{FF2B5EF4-FFF2-40B4-BE49-F238E27FC236}">
                  <a16:creationId xmlns:a16="http://schemas.microsoft.com/office/drawing/2014/main" id="{B8EBD3FD-EFB5-DECC-890C-E8F0CE334C8A}"/>
                </a:ext>
              </a:extLst>
            </p:cNvPr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4737;p70">
              <a:extLst>
                <a:ext uri="{FF2B5EF4-FFF2-40B4-BE49-F238E27FC236}">
                  <a16:creationId xmlns:a16="http://schemas.microsoft.com/office/drawing/2014/main" id="{2803E9D3-D722-2278-A0A1-528CDF5FFCE2}"/>
                </a:ext>
              </a:extLst>
            </p:cNvPr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4738;p70">
              <a:extLst>
                <a:ext uri="{FF2B5EF4-FFF2-40B4-BE49-F238E27FC236}">
                  <a16:creationId xmlns:a16="http://schemas.microsoft.com/office/drawing/2014/main" id="{6F031A0F-BFBA-1B78-04A8-A0571438487F}"/>
                </a:ext>
              </a:extLst>
            </p:cNvPr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4739;p70">
              <a:extLst>
                <a:ext uri="{FF2B5EF4-FFF2-40B4-BE49-F238E27FC236}">
                  <a16:creationId xmlns:a16="http://schemas.microsoft.com/office/drawing/2014/main" id="{274482A2-35A8-003F-9A46-09912AC207F8}"/>
                </a:ext>
              </a:extLst>
            </p:cNvPr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4740;p70">
              <a:extLst>
                <a:ext uri="{FF2B5EF4-FFF2-40B4-BE49-F238E27FC236}">
                  <a16:creationId xmlns:a16="http://schemas.microsoft.com/office/drawing/2014/main" id="{509F66F4-EE12-D2A2-B971-057F9A3353A4}"/>
                </a:ext>
              </a:extLst>
            </p:cNvPr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4741;p70">
              <a:extLst>
                <a:ext uri="{FF2B5EF4-FFF2-40B4-BE49-F238E27FC236}">
                  <a16:creationId xmlns:a16="http://schemas.microsoft.com/office/drawing/2014/main" id="{109F49EB-2F0E-7882-9A7B-D14D58E236D9}"/>
                </a:ext>
              </a:extLst>
            </p:cNvPr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4742;p70">
              <a:extLst>
                <a:ext uri="{FF2B5EF4-FFF2-40B4-BE49-F238E27FC236}">
                  <a16:creationId xmlns:a16="http://schemas.microsoft.com/office/drawing/2014/main" id="{33AF0633-A035-9E1B-0B7E-6CD64243FC32}"/>
                </a:ext>
              </a:extLst>
            </p:cNvPr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4743;p70">
              <a:extLst>
                <a:ext uri="{FF2B5EF4-FFF2-40B4-BE49-F238E27FC236}">
                  <a16:creationId xmlns:a16="http://schemas.microsoft.com/office/drawing/2014/main" id="{979B8581-F0BF-880E-E576-84017375D454}"/>
                </a:ext>
              </a:extLst>
            </p:cNvPr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4744;p70">
              <a:extLst>
                <a:ext uri="{FF2B5EF4-FFF2-40B4-BE49-F238E27FC236}">
                  <a16:creationId xmlns:a16="http://schemas.microsoft.com/office/drawing/2014/main" id="{BEB62319-5728-8260-8CA3-D3808EF52BBB}"/>
                </a:ext>
              </a:extLst>
            </p:cNvPr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4745;p70">
              <a:extLst>
                <a:ext uri="{FF2B5EF4-FFF2-40B4-BE49-F238E27FC236}">
                  <a16:creationId xmlns:a16="http://schemas.microsoft.com/office/drawing/2014/main" id="{7383D644-D226-6734-3746-3E1415FD8F28}"/>
                </a:ext>
              </a:extLst>
            </p:cNvPr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4746;p70">
              <a:extLst>
                <a:ext uri="{FF2B5EF4-FFF2-40B4-BE49-F238E27FC236}">
                  <a16:creationId xmlns:a16="http://schemas.microsoft.com/office/drawing/2014/main" id="{CDC74AD7-3D97-67D3-F67F-DB6EF11D5A6F}"/>
                </a:ext>
              </a:extLst>
            </p:cNvPr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4747;p70">
              <a:extLst>
                <a:ext uri="{FF2B5EF4-FFF2-40B4-BE49-F238E27FC236}">
                  <a16:creationId xmlns:a16="http://schemas.microsoft.com/office/drawing/2014/main" id="{9C43E65B-7A03-23AA-B258-FC2F3373502D}"/>
                </a:ext>
              </a:extLst>
            </p:cNvPr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4748;p70">
              <a:extLst>
                <a:ext uri="{FF2B5EF4-FFF2-40B4-BE49-F238E27FC236}">
                  <a16:creationId xmlns:a16="http://schemas.microsoft.com/office/drawing/2014/main" id="{59E09C23-6118-FBE2-AB76-CC6D941D9D45}"/>
                </a:ext>
              </a:extLst>
            </p:cNvPr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4749;p70">
              <a:extLst>
                <a:ext uri="{FF2B5EF4-FFF2-40B4-BE49-F238E27FC236}">
                  <a16:creationId xmlns:a16="http://schemas.microsoft.com/office/drawing/2014/main" id="{82970CDB-B141-964E-FBEB-E0323B8D9068}"/>
                </a:ext>
              </a:extLst>
            </p:cNvPr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750;p70">
              <a:extLst>
                <a:ext uri="{FF2B5EF4-FFF2-40B4-BE49-F238E27FC236}">
                  <a16:creationId xmlns:a16="http://schemas.microsoft.com/office/drawing/2014/main" id="{152471FF-740D-27C8-6729-4AB92F25276C}"/>
                </a:ext>
              </a:extLst>
            </p:cNvPr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751;p70">
              <a:extLst>
                <a:ext uri="{FF2B5EF4-FFF2-40B4-BE49-F238E27FC236}">
                  <a16:creationId xmlns:a16="http://schemas.microsoft.com/office/drawing/2014/main" id="{90B3856E-1126-96AF-8E1C-E5D89A0BE88C}"/>
                </a:ext>
              </a:extLst>
            </p:cNvPr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752;p70">
              <a:extLst>
                <a:ext uri="{FF2B5EF4-FFF2-40B4-BE49-F238E27FC236}">
                  <a16:creationId xmlns:a16="http://schemas.microsoft.com/office/drawing/2014/main" id="{64851C20-CBA1-EE6B-638F-436FD2AEF7A2}"/>
                </a:ext>
              </a:extLst>
            </p:cNvPr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753;p70">
              <a:extLst>
                <a:ext uri="{FF2B5EF4-FFF2-40B4-BE49-F238E27FC236}">
                  <a16:creationId xmlns:a16="http://schemas.microsoft.com/office/drawing/2014/main" id="{F97F740D-6998-F696-9962-7352D5D4A1F6}"/>
                </a:ext>
              </a:extLst>
            </p:cNvPr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754;p70">
              <a:extLst>
                <a:ext uri="{FF2B5EF4-FFF2-40B4-BE49-F238E27FC236}">
                  <a16:creationId xmlns:a16="http://schemas.microsoft.com/office/drawing/2014/main" id="{C48053A7-A1C5-772F-10E6-09B6CEA4F962}"/>
                </a:ext>
              </a:extLst>
            </p:cNvPr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755;p70">
              <a:extLst>
                <a:ext uri="{FF2B5EF4-FFF2-40B4-BE49-F238E27FC236}">
                  <a16:creationId xmlns:a16="http://schemas.microsoft.com/office/drawing/2014/main" id="{DA7F06F2-2D0A-2935-6DFF-ABDD7B25C545}"/>
                </a:ext>
              </a:extLst>
            </p:cNvPr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756;p70">
              <a:extLst>
                <a:ext uri="{FF2B5EF4-FFF2-40B4-BE49-F238E27FC236}">
                  <a16:creationId xmlns:a16="http://schemas.microsoft.com/office/drawing/2014/main" id="{FDAD17B9-D093-FE37-3C96-3231DB69C7D7}"/>
                </a:ext>
              </a:extLst>
            </p:cNvPr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757;p70">
              <a:extLst>
                <a:ext uri="{FF2B5EF4-FFF2-40B4-BE49-F238E27FC236}">
                  <a16:creationId xmlns:a16="http://schemas.microsoft.com/office/drawing/2014/main" id="{5978C14D-D407-E738-881C-4A679A148631}"/>
                </a:ext>
              </a:extLst>
            </p:cNvPr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758;p70">
              <a:extLst>
                <a:ext uri="{FF2B5EF4-FFF2-40B4-BE49-F238E27FC236}">
                  <a16:creationId xmlns:a16="http://schemas.microsoft.com/office/drawing/2014/main" id="{59F9E4A2-461A-67BE-654E-145AF5BFF792}"/>
                </a:ext>
              </a:extLst>
            </p:cNvPr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759;p70">
              <a:extLst>
                <a:ext uri="{FF2B5EF4-FFF2-40B4-BE49-F238E27FC236}">
                  <a16:creationId xmlns:a16="http://schemas.microsoft.com/office/drawing/2014/main" id="{3B3A51DA-95B5-4F06-4F03-06E1317FD678}"/>
                </a:ext>
              </a:extLst>
            </p:cNvPr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760;p70">
              <a:extLst>
                <a:ext uri="{FF2B5EF4-FFF2-40B4-BE49-F238E27FC236}">
                  <a16:creationId xmlns:a16="http://schemas.microsoft.com/office/drawing/2014/main" id="{41F3F05D-D368-CE13-46DB-8CA78614A6DE}"/>
                </a:ext>
              </a:extLst>
            </p:cNvPr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761;p70">
              <a:extLst>
                <a:ext uri="{FF2B5EF4-FFF2-40B4-BE49-F238E27FC236}">
                  <a16:creationId xmlns:a16="http://schemas.microsoft.com/office/drawing/2014/main" id="{F07184DB-C93E-38E6-7AA3-1B3735C5F77F}"/>
                </a:ext>
              </a:extLst>
            </p:cNvPr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762;p70">
              <a:extLst>
                <a:ext uri="{FF2B5EF4-FFF2-40B4-BE49-F238E27FC236}">
                  <a16:creationId xmlns:a16="http://schemas.microsoft.com/office/drawing/2014/main" id="{4FF8462C-EDF3-F082-4AB8-051EAAA90949}"/>
                </a:ext>
              </a:extLst>
            </p:cNvPr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763;p70">
              <a:extLst>
                <a:ext uri="{FF2B5EF4-FFF2-40B4-BE49-F238E27FC236}">
                  <a16:creationId xmlns:a16="http://schemas.microsoft.com/office/drawing/2014/main" id="{F695D877-BC81-FB5D-DDEA-B1DB1A3D066E}"/>
                </a:ext>
              </a:extLst>
            </p:cNvPr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764;p70">
              <a:extLst>
                <a:ext uri="{FF2B5EF4-FFF2-40B4-BE49-F238E27FC236}">
                  <a16:creationId xmlns:a16="http://schemas.microsoft.com/office/drawing/2014/main" id="{F9DD71C2-41B7-4DC2-E459-221DC427BEFE}"/>
                </a:ext>
              </a:extLst>
            </p:cNvPr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765;p70">
              <a:extLst>
                <a:ext uri="{FF2B5EF4-FFF2-40B4-BE49-F238E27FC236}">
                  <a16:creationId xmlns:a16="http://schemas.microsoft.com/office/drawing/2014/main" id="{84C87FD8-471E-49B8-03AF-8C0B8837AC29}"/>
                </a:ext>
              </a:extLst>
            </p:cNvPr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766;p70">
              <a:extLst>
                <a:ext uri="{FF2B5EF4-FFF2-40B4-BE49-F238E27FC236}">
                  <a16:creationId xmlns:a16="http://schemas.microsoft.com/office/drawing/2014/main" id="{6089F281-0605-ABD3-F1FB-F97A3B131706}"/>
                </a:ext>
              </a:extLst>
            </p:cNvPr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767;p70">
              <a:extLst>
                <a:ext uri="{FF2B5EF4-FFF2-40B4-BE49-F238E27FC236}">
                  <a16:creationId xmlns:a16="http://schemas.microsoft.com/office/drawing/2014/main" id="{37C9689B-A14D-EDC4-47C0-F2320C82AE9A}"/>
                </a:ext>
              </a:extLst>
            </p:cNvPr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768;p70">
              <a:extLst>
                <a:ext uri="{FF2B5EF4-FFF2-40B4-BE49-F238E27FC236}">
                  <a16:creationId xmlns:a16="http://schemas.microsoft.com/office/drawing/2014/main" id="{902DE76D-CC9D-7DD7-50E6-1478C91C8421}"/>
                </a:ext>
              </a:extLst>
            </p:cNvPr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769;p70">
              <a:extLst>
                <a:ext uri="{FF2B5EF4-FFF2-40B4-BE49-F238E27FC236}">
                  <a16:creationId xmlns:a16="http://schemas.microsoft.com/office/drawing/2014/main" id="{DF6849EA-A091-3D6F-8FC1-036DB6E0CE2D}"/>
                </a:ext>
              </a:extLst>
            </p:cNvPr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770;p70">
              <a:extLst>
                <a:ext uri="{FF2B5EF4-FFF2-40B4-BE49-F238E27FC236}">
                  <a16:creationId xmlns:a16="http://schemas.microsoft.com/office/drawing/2014/main" id="{43136F6D-4642-039F-3F24-76BA1C9C6CA0}"/>
                </a:ext>
              </a:extLst>
            </p:cNvPr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771;p70">
              <a:extLst>
                <a:ext uri="{FF2B5EF4-FFF2-40B4-BE49-F238E27FC236}">
                  <a16:creationId xmlns:a16="http://schemas.microsoft.com/office/drawing/2014/main" id="{A18BF53A-EC41-C6E6-90D2-C057B6EFE2C9}"/>
                </a:ext>
              </a:extLst>
            </p:cNvPr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772;p70">
              <a:extLst>
                <a:ext uri="{FF2B5EF4-FFF2-40B4-BE49-F238E27FC236}">
                  <a16:creationId xmlns:a16="http://schemas.microsoft.com/office/drawing/2014/main" id="{1B505A3B-8FD9-5A2C-9647-414ABFB10DCD}"/>
                </a:ext>
              </a:extLst>
            </p:cNvPr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773;p70">
              <a:extLst>
                <a:ext uri="{FF2B5EF4-FFF2-40B4-BE49-F238E27FC236}">
                  <a16:creationId xmlns:a16="http://schemas.microsoft.com/office/drawing/2014/main" id="{0219D3AC-4104-CA62-3F29-1CFE0562D979}"/>
                </a:ext>
              </a:extLst>
            </p:cNvPr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774;p70">
              <a:extLst>
                <a:ext uri="{FF2B5EF4-FFF2-40B4-BE49-F238E27FC236}">
                  <a16:creationId xmlns:a16="http://schemas.microsoft.com/office/drawing/2014/main" id="{73E0BB94-76F2-8590-7757-1E06024D04FA}"/>
                </a:ext>
              </a:extLst>
            </p:cNvPr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775;p70">
              <a:extLst>
                <a:ext uri="{FF2B5EF4-FFF2-40B4-BE49-F238E27FC236}">
                  <a16:creationId xmlns:a16="http://schemas.microsoft.com/office/drawing/2014/main" id="{1A85F8C5-0C4D-9D97-A1F4-8D0ACEE16844}"/>
                </a:ext>
              </a:extLst>
            </p:cNvPr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776;p70">
              <a:extLst>
                <a:ext uri="{FF2B5EF4-FFF2-40B4-BE49-F238E27FC236}">
                  <a16:creationId xmlns:a16="http://schemas.microsoft.com/office/drawing/2014/main" id="{7B22BFAB-2748-4F3D-2E30-C9400177DDEE}"/>
                </a:ext>
              </a:extLst>
            </p:cNvPr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777;p70">
              <a:extLst>
                <a:ext uri="{FF2B5EF4-FFF2-40B4-BE49-F238E27FC236}">
                  <a16:creationId xmlns:a16="http://schemas.microsoft.com/office/drawing/2014/main" id="{13CC4A33-AA8D-60F3-2668-665C60B19C31}"/>
                </a:ext>
              </a:extLst>
            </p:cNvPr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778;p70">
              <a:extLst>
                <a:ext uri="{FF2B5EF4-FFF2-40B4-BE49-F238E27FC236}">
                  <a16:creationId xmlns:a16="http://schemas.microsoft.com/office/drawing/2014/main" id="{1956367E-7332-76AE-E9B8-CBD030F835D8}"/>
                </a:ext>
              </a:extLst>
            </p:cNvPr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779;p70">
              <a:extLst>
                <a:ext uri="{FF2B5EF4-FFF2-40B4-BE49-F238E27FC236}">
                  <a16:creationId xmlns:a16="http://schemas.microsoft.com/office/drawing/2014/main" id="{C7804539-30D9-8D24-B6D0-28134C128EA7}"/>
                </a:ext>
              </a:extLst>
            </p:cNvPr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780;p70">
              <a:extLst>
                <a:ext uri="{FF2B5EF4-FFF2-40B4-BE49-F238E27FC236}">
                  <a16:creationId xmlns:a16="http://schemas.microsoft.com/office/drawing/2014/main" id="{70F34D4E-7DD5-D400-07EC-2A2C16B047A6}"/>
                </a:ext>
              </a:extLst>
            </p:cNvPr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781;p70">
              <a:extLst>
                <a:ext uri="{FF2B5EF4-FFF2-40B4-BE49-F238E27FC236}">
                  <a16:creationId xmlns:a16="http://schemas.microsoft.com/office/drawing/2014/main" id="{72194260-DA3E-0FF8-B1A3-14CE600E9D28}"/>
                </a:ext>
              </a:extLst>
            </p:cNvPr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782;p70">
              <a:extLst>
                <a:ext uri="{FF2B5EF4-FFF2-40B4-BE49-F238E27FC236}">
                  <a16:creationId xmlns:a16="http://schemas.microsoft.com/office/drawing/2014/main" id="{7B95C4FA-1E6E-B190-5FED-C1DBE49DF336}"/>
                </a:ext>
              </a:extLst>
            </p:cNvPr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783;p70">
              <a:extLst>
                <a:ext uri="{FF2B5EF4-FFF2-40B4-BE49-F238E27FC236}">
                  <a16:creationId xmlns:a16="http://schemas.microsoft.com/office/drawing/2014/main" id="{9085E330-4FB7-A6B5-AC8B-BDA20594814C}"/>
                </a:ext>
              </a:extLst>
            </p:cNvPr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784;p70">
              <a:extLst>
                <a:ext uri="{FF2B5EF4-FFF2-40B4-BE49-F238E27FC236}">
                  <a16:creationId xmlns:a16="http://schemas.microsoft.com/office/drawing/2014/main" id="{0A3B9962-665D-2EE9-BCC4-3C8E446F8B1C}"/>
                </a:ext>
              </a:extLst>
            </p:cNvPr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785;p70">
              <a:extLst>
                <a:ext uri="{FF2B5EF4-FFF2-40B4-BE49-F238E27FC236}">
                  <a16:creationId xmlns:a16="http://schemas.microsoft.com/office/drawing/2014/main" id="{3E873F81-05D0-DB1D-5E35-B1E695C37E37}"/>
                </a:ext>
              </a:extLst>
            </p:cNvPr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786;p70">
              <a:extLst>
                <a:ext uri="{FF2B5EF4-FFF2-40B4-BE49-F238E27FC236}">
                  <a16:creationId xmlns:a16="http://schemas.microsoft.com/office/drawing/2014/main" id="{B0477B9D-106C-0E4F-36E1-5C0B9BF50D32}"/>
                </a:ext>
              </a:extLst>
            </p:cNvPr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787;p70">
              <a:extLst>
                <a:ext uri="{FF2B5EF4-FFF2-40B4-BE49-F238E27FC236}">
                  <a16:creationId xmlns:a16="http://schemas.microsoft.com/office/drawing/2014/main" id="{289BCE1D-EE7F-46B3-4C9E-CAC4CF062301}"/>
                </a:ext>
              </a:extLst>
            </p:cNvPr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788;p70">
              <a:extLst>
                <a:ext uri="{FF2B5EF4-FFF2-40B4-BE49-F238E27FC236}">
                  <a16:creationId xmlns:a16="http://schemas.microsoft.com/office/drawing/2014/main" id="{01B2EF40-C129-10F9-395D-A2EED14BB4D0}"/>
                </a:ext>
              </a:extLst>
            </p:cNvPr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789;p70">
              <a:extLst>
                <a:ext uri="{FF2B5EF4-FFF2-40B4-BE49-F238E27FC236}">
                  <a16:creationId xmlns:a16="http://schemas.microsoft.com/office/drawing/2014/main" id="{8A07004D-3AC5-51B9-2F49-9B31622EFEF5}"/>
                </a:ext>
              </a:extLst>
            </p:cNvPr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790;p70">
              <a:extLst>
                <a:ext uri="{FF2B5EF4-FFF2-40B4-BE49-F238E27FC236}">
                  <a16:creationId xmlns:a16="http://schemas.microsoft.com/office/drawing/2014/main" id="{706C8B48-5F0F-5883-C8F6-2E3DA0B67505}"/>
                </a:ext>
              </a:extLst>
            </p:cNvPr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791;p70">
              <a:extLst>
                <a:ext uri="{FF2B5EF4-FFF2-40B4-BE49-F238E27FC236}">
                  <a16:creationId xmlns:a16="http://schemas.microsoft.com/office/drawing/2014/main" id="{65F32842-EA17-8EA2-2FCC-6C8661569ED0}"/>
                </a:ext>
              </a:extLst>
            </p:cNvPr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792;p70">
              <a:extLst>
                <a:ext uri="{FF2B5EF4-FFF2-40B4-BE49-F238E27FC236}">
                  <a16:creationId xmlns:a16="http://schemas.microsoft.com/office/drawing/2014/main" id="{6DD48A00-A75A-0600-2BD9-AC554447AB96}"/>
                </a:ext>
              </a:extLst>
            </p:cNvPr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793;p70">
              <a:extLst>
                <a:ext uri="{FF2B5EF4-FFF2-40B4-BE49-F238E27FC236}">
                  <a16:creationId xmlns:a16="http://schemas.microsoft.com/office/drawing/2014/main" id="{2003FC05-8805-2FC7-5117-726002873189}"/>
                </a:ext>
              </a:extLst>
            </p:cNvPr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794;p70">
              <a:extLst>
                <a:ext uri="{FF2B5EF4-FFF2-40B4-BE49-F238E27FC236}">
                  <a16:creationId xmlns:a16="http://schemas.microsoft.com/office/drawing/2014/main" id="{66490943-4AE0-38F9-59CC-311F282E7584}"/>
                </a:ext>
              </a:extLst>
            </p:cNvPr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795;p70">
              <a:extLst>
                <a:ext uri="{FF2B5EF4-FFF2-40B4-BE49-F238E27FC236}">
                  <a16:creationId xmlns:a16="http://schemas.microsoft.com/office/drawing/2014/main" id="{8E0FBB12-313B-16FF-C65F-1238FD372745}"/>
                </a:ext>
              </a:extLst>
            </p:cNvPr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796;p70">
              <a:extLst>
                <a:ext uri="{FF2B5EF4-FFF2-40B4-BE49-F238E27FC236}">
                  <a16:creationId xmlns:a16="http://schemas.microsoft.com/office/drawing/2014/main" id="{F0FFFB89-D142-0A14-52F4-0706AD3720C9}"/>
                </a:ext>
              </a:extLst>
            </p:cNvPr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797;p70">
              <a:extLst>
                <a:ext uri="{FF2B5EF4-FFF2-40B4-BE49-F238E27FC236}">
                  <a16:creationId xmlns:a16="http://schemas.microsoft.com/office/drawing/2014/main" id="{40777F2B-F79E-6840-D0D4-C30E84E9D97F}"/>
                </a:ext>
              </a:extLst>
            </p:cNvPr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798;p70">
              <a:extLst>
                <a:ext uri="{FF2B5EF4-FFF2-40B4-BE49-F238E27FC236}">
                  <a16:creationId xmlns:a16="http://schemas.microsoft.com/office/drawing/2014/main" id="{E0A645FF-56EA-BA7A-CAAA-99B94743A861}"/>
                </a:ext>
              </a:extLst>
            </p:cNvPr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799;p70">
              <a:extLst>
                <a:ext uri="{FF2B5EF4-FFF2-40B4-BE49-F238E27FC236}">
                  <a16:creationId xmlns:a16="http://schemas.microsoft.com/office/drawing/2014/main" id="{FB317B67-52B4-9673-18C6-16D344AF2C02}"/>
                </a:ext>
              </a:extLst>
            </p:cNvPr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800;p70">
              <a:extLst>
                <a:ext uri="{FF2B5EF4-FFF2-40B4-BE49-F238E27FC236}">
                  <a16:creationId xmlns:a16="http://schemas.microsoft.com/office/drawing/2014/main" id="{606F1317-B9BE-B296-1701-FB13A36CD5A5}"/>
                </a:ext>
              </a:extLst>
            </p:cNvPr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801;p70">
              <a:extLst>
                <a:ext uri="{FF2B5EF4-FFF2-40B4-BE49-F238E27FC236}">
                  <a16:creationId xmlns:a16="http://schemas.microsoft.com/office/drawing/2014/main" id="{F92F1F21-62B9-36A5-0EEE-E8250FF34F4D}"/>
                </a:ext>
              </a:extLst>
            </p:cNvPr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802;p70">
              <a:extLst>
                <a:ext uri="{FF2B5EF4-FFF2-40B4-BE49-F238E27FC236}">
                  <a16:creationId xmlns:a16="http://schemas.microsoft.com/office/drawing/2014/main" id="{22576F7E-F2F9-0FB1-182E-67062F2F29CF}"/>
                </a:ext>
              </a:extLst>
            </p:cNvPr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803;p70">
              <a:extLst>
                <a:ext uri="{FF2B5EF4-FFF2-40B4-BE49-F238E27FC236}">
                  <a16:creationId xmlns:a16="http://schemas.microsoft.com/office/drawing/2014/main" id="{A9313F83-1728-456A-CE23-75A2A3CF7EBB}"/>
                </a:ext>
              </a:extLst>
            </p:cNvPr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804;p70">
              <a:extLst>
                <a:ext uri="{FF2B5EF4-FFF2-40B4-BE49-F238E27FC236}">
                  <a16:creationId xmlns:a16="http://schemas.microsoft.com/office/drawing/2014/main" id="{D207965B-076A-6968-668D-4D7515AB488A}"/>
                </a:ext>
              </a:extLst>
            </p:cNvPr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805;p70">
              <a:extLst>
                <a:ext uri="{FF2B5EF4-FFF2-40B4-BE49-F238E27FC236}">
                  <a16:creationId xmlns:a16="http://schemas.microsoft.com/office/drawing/2014/main" id="{05730535-BF9D-D9BE-C1E3-EC831935806C}"/>
                </a:ext>
              </a:extLst>
            </p:cNvPr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806;p70">
              <a:extLst>
                <a:ext uri="{FF2B5EF4-FFF2-40B4-BE49-F238E27FC236}">
                  <a16:creationId xmlns:a16="http://schemas.microsoft.com/office/drawing/2014/main" id="{4C4E6819-DB41-CEAD-9CAB-2032EF705AA7}"/>
                </a:ext>
              </a:extLst>
            </p:cNvPr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807;p70">
              <a:extLst>
                <a:ext uri="{FF2B5EF4-FFF2-40B4-BE49-F238E27FC236}">
                  <a16:creationId xmlns:a16="http://schemas.microsoft.com/office/drawing/2014/main" id="{84F0320F-B4B1-1B62-FD23-BDB55F765F64}"/>
                </a:ext>
              </a:extLst>
            </p:cNvPr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808;p70">
              <a:extLst>
                <a:ext uri="{FF2B5EF4-FFF2-40B4-BE49-F238E27FC236}">
                  <a16:creationId xmlns:a16="http://schemas.microsoft.com/office/drawing/2014/main" id="{5455CEED-8E2D-A031-513F-C3D71CDCAF0E}"/>
                </a:ext>
              </a:extLst>
            </p:cNvPr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809;p70">
              <a:extLst>
                <a:ext uri="{FF2B5EF4-FFF2-40B4-BE49-F238E27FC236}">
                  <a16:creationId xmlns:a16="http://schemas.microsoft.com/office/drawing/2014/main" id="{594F45DD-2D0C-56A7-7348-14922F127478}"/>
                </a:ext>
              </a:extLst>
            </p:cNvPr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810;p70">
              <a:extLst>
                <a:ext uri="{FF2B5EF4-FFF2-40B4-BE49-F238E27FC236}">
                  <a16:creationId xmlns:a16="http://schemas.microsoft.com/office/drawing/2014/main" id="{0F384E69-D419-F820-7D6B-5F4E57CD0E58}"/>
                </a:ext>
              </a:extLst>
            </p:cNvPr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811;p70">
              <a:extLst>
                <a:ext uri="{FF2B5EF4-FFF2-40B4-BE49-F238E27FC236}">
                  <a16:creationId xmlns:a16="http://schemas.microsoft.com/office/drawing/2014/main" id="{89AA0F89-D4DE-DC08-BADA-B09E489294B3}"/>
                </a:ext>
              </a:extLst>
            </p:cNvPr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812;p70">
              <a:extLst>
                <a:ext uri="{FF2B5EF4-FFF2-40B4-BE49-F238E27FC236}">
                  <a16:creationId xmlns:a16="http://schemas.microsoft.com/office/drawing/2014/main" id="{3D8DB49F-EFAC-1891-0C0E-051AA3807B20}"/>
                </a:ext>
              </a:extLst>
            </p:cNvPr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813;p70">
              <a:extLst>
                <a:ext uri="{FF2B5EF4-FFF2-40B4-BE49-F238E27FC236}">
                  <a16:creationId xmlns:a16="http://schemas.microsoft.com/office/drawing/2014/main" id="{76633811-A4A0-BBBE-164D-D99E9F1811C0}"/>
                </a:ext>
              </a:extLst>
            </p:cNvPr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814;p70">
              <a:extLst>
                <a:ext uri="{FF2B5EF4-FFF2-40B4-BE49-F238E27FC236}">
                  <a16:creationId xmlns:a16="http://schemas.microsoft.com/office/drawing/2014/main" id="{08AFCB93-2618-131A-3B3E-E813DE205707}"/>
                </a:ext>
              </a:extLst>
            </p:cNvPr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815;p70">
              <a:extLst>
                <a:ext uri="{FF2B5EF4-FFF2-40B4-BE49-F238E27FC236}">
                  <a16:creationId xmlns:a16="http://schemas.microsoft.com/office/drawing/2014/main" id="{F335C858-F3A8-4B01-E73E-3BC72919F1B0}"/>
                </a:ext>
              </a:extLst>
            </p:cNvPr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816;p70">
              <a:extLst>
                <a:ext uri="{FF2B5EF4-FFF2-40B4-BE49-F238E27FC236}">
                  <a16:creationId xmlns:a16="http://schemas.microsoft.com/office/drawing/2014/main" id="{9C75D931-0B23-40FD-1B40-45DAE54D4CB9}"/>
                </a:ext>
              </a:extLst>
            </p:cNvPr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817;p70">
              <a:extLst>
                <a:ext uri="{FF2B5EF4-FFF2-40B4-BE49-F238E27FC236}">
                  <a16:creationId xmlns:a16="http://schemas.microsoft.com/office/drawing/2014/main" id="{7BBD5C6D-5211-2A4C-B6D6-FFE021920D84}"/>
                </a:ext>
              </a:extLst>
            </p:cNvPr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818;p70">
              <a:extLst>
                <a:ext uri="{FF2B5EF4-FFF2-40B4-BE49-F238E27FC236}">
                  <a16:creationId xmlns:a16="http://schemas.microsoft.com/office/drawing/2014/main" id="{57EA3924-0EC6-86C5-3BA4-B7D23A2A2CD1}"/>
                </a:ext>
              </a:extLst>
            </p:cNvPr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819;p70">
              <a:extLst>
                <a:ext uri="{FF2B5EF4-FFF2-40B4-BE49-F238E27FC236}">
                  <a16:creationId xmlns:a16="http://schemas.microsoft.com/office/drawing/2014/main" id="{F07619D0-5CDD-EF9A-DA12-849904AB5C3D}"/>
                </a:ext>
              </a:extLst>
            </p:cNvPr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820;p70">
              <a:extLst>
                <a:ext uri="{FF2B5EF4-FFF2-40B4-BE49-F238E27FC236}">
                  <a16:creationId xmlns:a16="http://schemas.microsoft.com/office/drawing/2014/main" id="{85D96738-6495-C219-C280-2D459179B1E4}"/>
                </a:ext>
              </a:extLst>
            </p:cNvPr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821;p70">
              <a:extLst>
                <a:ext uri="{FF2B5EF4-FFF2-40B4-BE49-F238E27FC236}">
                  <a16:creationId xmlns:a16="http://schemas.microsoft.com/office/drawing/2014/main" id="{C9C97BC8-3A08-CE50-DAA5-C0744F3666CC}"/>
                </a:ext>
              </a:extLst>
            </p:cNvPr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822;p70">
              <a:extLst>
                <a:ext uri="{FF2B5EF4-FFF2-40B4-BE49-F238E27FC236}">
                  <a16:creationId xmlns:a16="http://schemas.microsoft.com/office/drawing/2014/main" id="{24C9E527-8BB3-523C-B88C-6CF9DDEC0C9D}"/>
                </a:ext>
              </a:extLst>
            </p:cNvPr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823;p70">
              <a:extLst>
                <a:ext uri="{FF2B5EF4-FFF2-40B4-BE49-F238E27FC236}">
                  <a16:creationId xmlns:a16="http://schemas.microsoft.com/office/drawing/2014/main" id="{925EAEAC-4F04-53D6-F609-348C36B4CEDA}"/>
                </a:ext>
              </a:extLst>
            </p:cNvPr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824;p70">
              <a:extLst>
                <a:ext uri="{FF2B5EF4-FFF2-40B4-BE49-F238E27FC236}">
                  <a16:creationId xmlns:a16="http://schemas.microsoft.com/office/drawing/2014/main" id="{30C80EB6-5826-00F0-50BC-2C202B7DDD51}"/>
                </a:ext>
              </a:extLst>
            </p:cNvPr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825;p70">
              <a:extLst>
                <a:ext uri="{FF2B5EF4-FFF2-40B4-BE49-F238E27FC236}">
                  <a16:creationId xmlns:a16="http://schemas.microsoft.com/office/drawing/2014/main" id="{526D1422-1AB1-45E4-9203-494CF882A8BE}"/>
                </a:ext>
              </a:extLst>
            </p:cNvPr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826;p70">
              <a:extLst>
                <a:ext uri="{FF2B5EF4-FFF2-40B4-BE49-F238E27FC236}">
                  <a16:creationId xmlns:a16="http://schemas.microsoft.com/office/drawing/2014/main" id="{98DECF9E-5635-4578-F53D-27FCBE3C8956}"/>
                </a:ext>
              </a:extLst>
            </p:cNvPr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827;p70">
              <a:extLst>
                <a:ext uri="{FF2B5EF4-FFF2-40B4-BE49-F238E27FC236}">
                  <a16:creationId xmlns:a16="http://schemas.microsoft.com/office/drawing/2014/main" id="{0E8D7307-82CB-8D9D-A0EF-E64CC6EC01F3}"/>
                </a:ext>
              </a:extLst>
            </p:cNvPr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828;p70">
              <a:extLst>
                <a:ext uri="{FF2B5EF4-FFF2-40B4-BE49-F238E27FC236}">
                  <a16:creationId xmlns:a16="http://schemas.microsoft.com/office/drawing/2014/main" id="{268F2CBF-E4D7-FBA7-4B1D-FC30052D5863}"/>
                </a:ext>
              </a:extLst>
            </p:cNvPr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829;p70">
              <a:extLst>
                <a:ext uri="{FF2B5EF4-FFF2-40B4-BE49-F238E27FC236}">
                  <a16:creationId xmlns:a16="http://schemas.microsoft.com/office/drawing/2014/main" id="{4F7FC5A0-EED1-BF2D-7A0D-6866B077D796}"/>
                </a:ext>
              </a:extLst>
            </p:cNvPr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830;p70">
              <a:extLst>
                <a:ext uri="{FF2B5EF4-FFF2-40B4-BE49-F238E27FC236}">
                  <a16:creationId xmlns:a16="http://schemas.microsoft.com/office/drawing/2014/main" id="{E47F99C1-7C13-7F33-5D76-93F1D199F67E}"/>
                </a:ext>
              </a:extLst>
            </p:cNvPr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831;p70">
              <a:extLst>
                <a:ext uri="{FF2B5EF4-FFF2-40B4-BE49-F238E27FC236}">
                  <a16:creationId xmlns:a16="http://schemas.microsoft.com/office/drawing/2014/main" id="{FBF7BC21-4F47-F52E-B622-927F00D70084}"/>
                </a:ext>
              </a:extLst>
            </p:cNvPr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832;p70">
              <a:extLst>
                <a:ext uri="{FF2B5EF4-FFF2-40B4-BE49-F238E27FC236}">
                  <a16:creationId xmlns:a16="http://schemas.microsoft.com/office/drawing/2014/main" id="{5E8F1462-37E2-170F-2968-9E75F7EC8D7B}"/>
                </a:ext>
              </a:extLst>
            </p:cNvPr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833;p70">
              <a:extLst>
                <a:ext uri="{FF2B5EF4-FFF2-40B4-BE49-F238E27FC236}">
                  <a16:creationId xmlns:a16="http://schemas.microsoft.com/office/drawing/2014/main" id="{BC112FE3-1CBB-BF2E-5A8E-370A43F9980C}"/>
                </a:ext>
              </a:extLst>
            </p:cNvPr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834;p70">
              <a:extLst>
                <a:ext uri="{FF2B5EF4-FFF2-40B4-BE49-F238E27FC236}">
                  <a16:creationId xmlns:a16="http://schemas.microsoft.com/office/drawing/2014/main" id="{90D6BA6C-20DD-DF03-CE8B-F4E1BA365871}"/>
                </a:ext>
              </a:extLst>
            </p:cNvPr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835;p70">
              <a:extLst>
                <a:ext uri="{FF2B5EF4-FFF2-40B4-BE49-F238E27FC236}">
                  <a16:creationId xmlns:a16="http://schemas.microsoft.com/office/drawing/2014/main" id="{BF02947E-FF12-0773-7989-DBA038B59FEE}"/>
                </a:ext>
              </a:extLst>
            </p:cNvPr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836;p70">
              <a:extLst>
                <a:ext uri="{FF2B5EF4-FFF2-40B4-BE49-F238E27FC236}">
                  <a16:creationId xmlns:a16="http://schemas.microsoft.com/office/drawing/2014/main" id="{CC172DBF-DEBD-E9AF-53C0-2D3024752227}"/>
                </a:ext>
              </a:extLst>
            </p:cNvPr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837;p70">
              <a:extLst>
                <a:ext uri="{FF2B5EF4-FFF2-40B4-BE49-F238E27FC236}">
                  <a16:creationId xmlns:a16="http://schemas.microsoft.com/office/drawing/2014/main" id="{96E64B13-10E1-AE8E-4C70-AD2B6185191D}"/>
                </a:ext>
              </a:extLst>
            </p:cNvPr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838;p70">
              <a:extLst>
                <a:ext uri="{FF2B5EF4-FFF2-40B4-BE49-F238E27FC236}">
                  <a16:creationId xmlns:a16="http://schemas.microsoft.com/office/drawing/2014/main" id="{EED91E75-21CB-025D-8969-1C2C961DA427}"/>
                </a:ext>
              </a:extLst>
            </p:cNvPr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839;p70">
              <a:extLst>
                <a:ext uri="{FF2B5EF4-FFF2-40B4-BE49-F238E27FC236}">
                  <a16:creationId xmlns:a16="http://schemas.microsoft.com/office/drawing/2014/main" id="{E6A622FC-5D96-EB60-EB1C-DCAE7C8DCB0B}"/>
                </a:ext>
              </a:extLst>
            </p:cNvPr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840;p70">
              <a:extLst>
                <a:ext uri="{FF2B5EF4-FFF2-40B4-BE49-F238E27FC236}">
                  <a16:creationId xmlns:a16="http://schemas.microsoft.com/office/drawing/2014/main" id="{0E79FF7F-7031-693C-8FD8-2FE1E0BC7242}"/>
                </a:ext>
              </a:extLst>
            </p:cNvPr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841;p70">
              <a:extLst>
                <a:ext uri="{FF2B5EF4-FFF2-40B4-BE49-F238E27FC236}">
                  <a16:creationId xmlns:a16="http://schemas.microsoft.com/office/drawing/2014/main" id="{8C0F9F24-FFD8-2E3E-BBB4-B34624D21A29}"/>
                </a:ext>
              </a:extLst>
            </p:cNvPr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842;p70">
              <a:extLst>
                <a:ext uri="{FF2B5EF4-FFF2-40B4-BE49-F238E27FC236}">
                  <a16:creationId xmlns:a16="http://schemas.microsoft.com/office/drawing/2014/main" id="{C02DDCBA-1AEA-056E-AD82-B907BDFDF1EC}"/>
                </a:ext>
              </a:extLst>
            </p:cNvPr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843;p70">
              <a:extLst>
                <a:ext uri="{FF2B5EF4-FFF2-40B4-BE49-F238E27FC236}">
                  <a16:creationId xmlns:a16="http://schemas.microsoft.com/office/drawing/2014/main" id="{F4EE5B5F-778F-32FA-E4A5-78CA12E6880A}"/>
                </a:ext>
              </a:extLst>
            </p:cNvPr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844;p70">
              <a:extLst>
                <a:ext uri="{FF2B5EF4-FFF2-40B4-BE49-F238E27FC236}">
                  <a16:creationId xmlns:a16="http://schemas.microsoft.com/office/drawing/2014/main" id="{AB8ADB71-812D-2489-AA8B-24E5B386C529}"/>
                </a:ext>
              </a:extLst>
            </p:cNvPr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845;p70">
              <a:extLst>
                <a:ext uri="{FF2B5EF4-FFF2-40B4-BE49-F238E27FC236}">
                  <a16:creationId xmlns:a16="http://schemas.microsoft.com/office/drawing/2014/main" id="{15DF44ED-2AFC-E2E0-4A42-56CB97DC1E26}"/>
                </a:ext>
              </a:extLst>
            </p:cNvPr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846;p70">
              <a:extLst>
                <a:ext uri="{FF2B5EF4-FFF2-40B4-BE49-F238E27FC236}">
                  <a16:creationId xmlns:a16="http://schemas.microsoft.com/office/drawing/2014/main" id="{2D280C1E-C716-1C58-8E5A-3B20C0683B98}"/>
                </a:ext>
              </a:extLst>
            </p:cNvPr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847;p70">
              <a:extLst>
                <a:ext uri="{FF2B5EF4-FFF2-40B4-BE49-F238E27FC236}">
                  <a16:creationId xmlns:a16="http://schemas.microsoft.com/office/drawing/2014/main" id="{16244321-F5B2-D058-5395-8D0364CB015B}"/>
                </a:ext>
              </a:extLst>
            </p:cNvPr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848;p70">
              <a:extLst>
                <a:ext uri="{FF2B5EF4-FFF2-40B4-BE49-F238E27FC236}">
                  <a16:creationId xmlns:a16="http://schemas.microsoft.com/office/drawing/2014/main" id="{2CD7F61C-1F91-1E10-492F-B20591A2A702}"/>
                </a:ext>
              </a:extLst>
            </p:cNvPr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849;p70">
              <a:extLst>
                <a:ext uri="{FF2B5EF4-FFF2-40B4-BE49-F238E27FC236}">
                  <a16:creationId xmlns:a16="http://schemas.microsoft.com/office/drawing/2014/main" id="{B7AE50FE-24FF-2AA6-B0B4-19F5620B699B}"/>
                </a:ext>
              </a:extLst>
            </p:cNvPr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850;p70">
              <a:extLst>
                <a:ext uri="{FF2B5EF4-FFF2-40B4-BE49-F238E27FC236}">
                  <a16:creationId xmlns:a16="http://schemas.microsoft.com/office/drawing/2014/main" id="{271CC23B-5163-9ED8-CB65-46427FCCF640}"/>
                </a:ext>
              </a:extLst>
            </p:cNvPr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851;p70">
              <a:extLst>
                <a:ext uri="{FF2B5EF4-FFF2-40B4-BE49-F238E27FC236}">
                  <a16:creationId xmlns:a16="http://schemas.microsoft.com/office/drawing/2014/main" id="{3D2AEEA0-12CE-4911-02F9-E3989F880B2A}"/>
                </a:ext>
              </a:extLst>
            </p:cNvPr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852;p70">
              <a:extLst>
                <a:ext uri="{FF2B5EF4-FFF2-40B4-BE49-F238E27FC236}">
                  <a16:creationId xmlns:a16="http://schemas.microsoft.com/office/drawing/2014/main" id="{40C66968-B821-A37D-9866-0EEC59E6B3DC}"/>
                </a:ext>
              </a:extLst>
            </p:cNvPr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853;p70">
              <a:extLst>
                <a:ext uri="{FF2B5EF4-FFF2-40B4-BE49-F238E27FC236}">
                  <a16:creationId xmlns:a16="http://schemas.microsoft.com/office/drawing/2014/main" id="{69E7CAC8-C14F-958D-4DB1-8CA518E02CDD}"/>
                </a:ext>
              </a:extLst>
            </p:cNvPr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854;p70">
              <a:extLst>
                <a:ext uri="{FF2B5EF4-FFF2-40B4-BE49-F238E27FC236}">
                  <a16:creationId xmlns:a16="http://schemas.microsoft.com/office/drawing/2014/main" id="{7241B8BF-FEB1-727A-79BB-173EFA4F555C}"/>
                </a:ext>
              </a:extLst>
            </p:cNvPr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855;p70">
              <a:extLst>
                <a:ext uri="{FF2B5EF4-FFF2-40B4-BE49-F238E27FC236}">
                  <a16:creationId xmlns:a16="http://schemas.microsoft.com/office/drawing/2014/main" id="{7B88DE9A-133C-4B2D-C0CB-BD703B9C1B08}"/>
                </a:ext>
              </a:extLst>
            </p:cNvPr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856;p70">
              <a:extLst>
                <a:ext uri="{FF2B5EF4-FFF2-40B4-BE49-F238E27FC236}">
                  <a16:creationId xmlns:a16="http://schemas.microsoft.com/office/drawing/2014/main" id="{1A2D66B1-7BEB-4383-94C6-3F4F88929220}"/>
                </a:ext>
              </a:extLst>
            </p:cNvPr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857;p70">
              <a:extLst>
                <a:ext uri="{FF2B5EF4-FFF2-40B4-BE49-F238E27FC236}">
                  <a16:creationId xmlns:a16="http://schemas.microsoft.com/office/drawing/2014/main" id="{E62D3CF5-56F7-A24F-8819-D0AC8B7E5B3A}"/>
                </a:ext>
              </a:extLst>
            </p:cNvPr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858;p70">
              <a:extLst>
                <a:ext uri="{FF2B5EF4-FFF2-40B4-BE49-F238E27FC236}">
                  <a16:creationId xmlns:a16="http://schemas.microsoft.com/office/drawing/2014/main" id="{4DD4A72C-5DBF-AF45-43B9-2DBBBD52AF59}"/>
                </a:ext>
              </a:extLst>
            </p:cNvPr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859;p70">
              <a:extLst>
                <a:ext uri="{FF2B5EF4-FFF2-40B4-BE49-F238E27FC236}">
                  <a16:creationId xmlns:a16="http://schemas.microsoft.com/office/drawing/2014/main" id="{950684AB-2A45-D8A0-DD4F-8C84C4095452}"/>
                </a:ext>
              </a:extLst>
            </p:cNvPr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860;p70">
              <a:extLst>
                <a:ext uri="{FF2B5EF4-FFF2-40B4-BE49-F238E27FC236}">
                  <a16:creationId xmlns:a16="http://schemas.microsoft.com/office/drawing/2014/main" id="{EA34A000-CBC8-EB75-7B5C-B8EBAFA4B58D}"/>
                </a:ext>
              </a:extLst>
            </p:cNvPr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861;p70">
              <a:extLst>
                <a:ext uri="{FF2B5EF4-FFF2-40B4-BE49-F238E27FC236}">
                  <a16:creationId xmlns:a16="http://schemas.microsoft.com/office/drawing/2014/main" id="{AAF5BED3-36BA-5F0D-D229-EB6FD7DF5CC1}"/>
                </a:ext>
              </a:extLst>
            </p:cNvPr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862;p70">
              <a:extLst>
                <a:ext uri="{FF2B5EF4-FFF2-40B4-BE49-F238E27FC236}">
                  <a16:creationId xmlns:a16="http://schemas.microsoft.com/office/drawing/2014/main" id="{C7DBAAA9-AD22-A2EA-41E8-2A4C382A4BBA}"/>
                </a:ext>
              </a:extLst>
            </p:cNvPr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863;p70">
              <a:extLst>
                <a:ext uri="{FF2B5EF4-FFF2-40B4-BE49-F238E27FC236}">
                  <a16:creationId xmlns:a16="http://schemas.microsoft.com/office/drawing/2014/main" id="{3B364522-AFC5-9272-B32C-3DF32ED76953}"/>
                </a:ext>
              </a:extLst>
            </p:cNvPr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864;p70">
              <a:extLst>
                <a:ext uri="{FF2B5EF4-FFF2-40B4-BE49-F238E27FC236}">
                  <a16:creationId xmlns:a16="http://schemas.microsoft.com/office/drawing/2014/main" id="{158E4028-D648-EF86-7ED1-0AA72B0F688D}"/>
                </a:ext>
              </a:extLst>
            </p:cNvPr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865;p70">
              <a:extLst>
                <a:ext uri="{FF2B5EF4-FFF2-40B4-BE49-F238E27FC236}">
                  <a16:creationId xmlns:a16="http://schemas.microsoft.com/office/drawing/2014/main" id="{4F4A4820-5863-EF6E-8031-BDB0FD651BDD}"/>
                </a:ext>
              </a:extLst>
            </p:cNvPr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866;p70">
              <a:extLst>
                <a:ext uri="{FF2B5EF4-FFF2-40B4-BE49-F238E27FC236}">
                  <a16:creationId xmlns:a16="http://schemas.microsoft.com/office/drawing/2014/main" id="{672B8496-FFA9-BB36-4B93-AD9ADA76BB34}"/>
                </a:ext>
              </a:extLst>
            </p:cNvPr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867;p70">
              <a:extLst>
                <a:ext uri="{FF2B5EF4-FFF2-40B4-BE49-F238E27FC236}">
                  <a16:creationId xmlns:a16="http://schemas.microsoft.com/office/drawing/2014/main" id="{945DFA11-1E89-1870-E290-0311223847F4}"/>
                </a:ext>
              </a:extLst>
            </p:cNvPr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868;p70">
              <a:extLst>
                <a:ext uri="{FF2B5EF4-FFF2-40B4-BE49-F238E27FC236}">
                  <a16:creationId xmlns:a16="http://schemas.microsoft.com/office/drawing/2014/main" id="{CB5BAB17-BBD3-6F71-D9DA-2C601126C1AB}"/>
                </a:ext>
              </a:extLst>
            </p:cNvPr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869;p70">
              <a:extLst>
                <a:ext uri="{FF2B5EF4-FFF2-40B4-BE49-F238E27FC236}">
                  <a16:creationId xmlns:a16="http://schemas.microsoft.com/office/drawing/2014/main" id="{564D9E35-55EC-FBA5-B50F-F317525B2C5D}"/>
                </a:ext>
              </a:extLst>
            </p:cNvPr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870;p70">
              <a:extLst>
                <a:ext uri="{FF2B5EF4-FFF2-40B4-BE49-F238E27FC236}">
                  <a16:creationId xmlns:a16="http://schemas.microsoft.com/office/drawing/2014/main" id="{4218809C-46CD-74F6-8290-54964F3409DB}"/>
                </a:ext>
              </a:extLst>
            </p:cNvPr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871;p70">
              <a:extLst>
                <a:ext uri="{FF2B5EF4-FFF2-40B4-BE49-F238E27FC236}">
                  <a16:creationId xmlns:a16="http://schemas.microsoft.com/office/drawing/2014/main" id="{F04922E7-2EA5-AE8D-3FE0-4B30F6FEB9B9}"/>
                </a:ext>
              </a:extLst>
            </p:cNvPr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872;p70">
              <a:extLst>
                <a:ext uri="{FF2B5EF4-FFF2-40B4-BE49-F238E27FC236}">
                  <a16:creationId xmlns:a16="http://schemas.microsoft.com/office/drawing/2014/main" id="{E7E06C8E-4870-95A1-EF61-2C3746139DF1}"/>
                </a:ext>
              </a:extLst>
            </p:cNvPr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873;p70">
              <a:extLst>
                <a:ext uri="{FF2B5EF4-FFF2-40B4-BE49-F238E27FC236}">
                  <a16:creationId xmlns:a16="http://schemas.microsoft.com/office/drawing/2014/main" id="{399EDEEC-AC57-2C39-A8DE-EAE5A8DE03C0}"/>
                </a:ext>
              </a:extLst>
            </p:cNvPr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874;p70">
              <a:extLst>
                <a:ext uri="{FF2B5EF4-FFF2-40B4-BE49-F238E27FC236}">
                  <a16:creationId xmlns:a16="http://schemas.microsoft.com/office/drawing/2014/main" id="{001664B5-83F7-E4BE-8139-A6C2F23FAFD9}"/>
                </a:ext>
              </a:extLst>
            </p:cNvPr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875;p70">
              <a:extLst>
                <a:ext uri="{FF2B5EF4-FFF2-40B4-BE49-F238E27FC236}">
                  <a16:creationId xmlns:a16="http://schemas.microsoft.com/office/drawing/2014/main" id="{7546FE79-0BE7-88CA-AB38-960655A8FF15}"/>
                </a:ext>
              </a:extLst>
            </p:cNvPr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876;p70">
              <a:extLst>
                <a:ext uri="{FF2B5EF4-FFF2-40B4-BE49-F238E27FC236}">
                  <a16:creationId xmlns:a16="http://schemas.microsoft.com/office/drawing/2014/main" id="{8651EADE-AF06-BCA9-8923-5EBA3754D1D9}"/>
                </a:ext>
              </a:extLst>
            </p:cNvPr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877;p70">
              <a:extLst>
                <a:ext uri="{FF2B5EF4-FFF2-40B4-BE49-F238E27FC236}">
                  <a16:creationId xmlns:a16="http://schemas.microsoft.com/office/drawing/2014/main" id="{1BF81E04-0A13-BBCF-9C26-DBB42FBF034A}"/>
                </a:ext>
              </a:extLst>
            </p:cNvPr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878;p70">
              <a:extLst>
                <a:ext uri="{FF2B5EF4-FFF2-40B4-BE49-F238E27FC236}">
                  <a16:creationId xmlns:a16="http://schemas.microsoft.com/office/drawing/2014/main" id="{2EF3DB80-0672-5FE5-27B9-9ED858E9A0DF}"/>
                </a:ext>
              </a:extLst>
            </p:cNvPr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879;p70">
              <a:extLst>
                <a:ext uri="{FF2B5EF4-FFF2-40B4-BE49-F238E27FC236}">
                  <a16:creationId xmlns:a16="http://schemas.microsoft.com/office/drawing/2014/main" id="{C43AC10E-7E23-6981-80AD-8EEACF325B34}"/>
                </a:ext>
              </a:extLst>
            </p:cNvPr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880;p70">
              <a:extLst>
                <a:ext uri="{FF2B5EF4-FFF2-40B4-BE49-F238E27FC236}">
                  <a16:creationId xmlns:a16="http://schemas.microsoft.com/office/drawing/2014/main" id="{21DAC493-2093-5D27-CA01-3915E09FA4CA}"/>
                </a:ext>
              </a:extLst>
            </p:cNvPr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881;p70">
              <a:extLst>
                <a:ext uri="{FF2B5EF4-FFF2-40B4-BE49-F238E27FC236}">
                  <a16:creationId xmlns:a16="http://schemas.microsoft.com/office/drawing/2014/main" id="{EA4A3AB2-3B53-FA54-779B-6B3F2C426BF6}"/>
                </a:ext>
              </a:extLst>
            </p:cNvPr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882;p70">
              <a:extLst>
                <a:ext uri="{FF2B5EF4-FFF2-40B4-BE49-F238E27FC236}">
                  <a16:creationId xmlns:a16="http://schemas.microsoft.com/office/drawing/2014/main" id="{C6B854C3-A60C-72FD-4C38-57784206EEBB}"/>
                </a:ext>
              </a:extLst>
            </p:cNvPr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883;p70">
              <a:extLst>
                <a:ext uri="{FF2B5EF4-FFF2-40B4-BE49-F238E27FC236}">
                  <a16:creationId xmlns:a16="http://schemas.microsoft.com/office/drawing/2014/main" id="{9FFDDC01-877A-1F56-D473-3B8DCAB03C51}"/>
                </a:ext>
              </a:extLst>
            </p:cNvPr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884;p70">
              <a:extLst>
                <a:ext uri="{FF2B5EF4-FFF2-40B4-BE49-F238E27FC236}">
                  <a16:creationId xmlns:a16="http://schemas.microsoft.com/office/drawing/2014/main" id="{A2C9AD8C-F673-F6C7-2642-26B2577D69FC}"/>
                </a:ext>
              </a:extLst>
            </p:cNvPr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885;p70">
              <a:extLst>
                <a:ext uri="{FF2B5EF4-FFF2-40B4-BE49-F238E27FC236}">
                  <a16:creationId xmlns:a16="http://schemas.microsoft.com/office/drawing/2014/main" id="{D4EFF7E4-4B60-487B-50DB-0096487B915E}"/>
                </a:ext>
              </a:extLst>
            </p:cNvPr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886;p70">
              <a:extLst>
                <a:ext uri="{FF2B5EF4-FFF2-40B4-BE49-F238E27FC236}">
                  <a16:creationId xmlns:a16="http://schemas.microsoft.com/office/drawing/2014/main" id="{2C3B764E-3584-595C-BC93-41DA62240F0E}"/>
                </a:ext>
              </a:extLst>
            </p:cNvPr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887;p70">
              <a:extLst>
                <a:ext uri="{FF2B5EF4-FFF2-40B4-BE49-F238E27FC236}">
                  <a16:creationId xmlns:a16="http://schemas.microsoft.com/office/drawing/2014/main" id="{4C0C2E94-5FAE-A61B-6051-F37DFC148AB6}"/>
                </a:ext>
              </a:extLst>
            </p:cNvPr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888;p70">
              <a:extLst>
                <a:ext uri="{FF2B5EF4-FFF2-40B4-BE49-F238E27FC236}">
                  <a16:creationId xmlns:a16="http://schemas.microsoft.com/office/drawing/2014/main" id="{CCD810A0-A601-D2AA-B417-E7B953E5DFD8}"/>
                </a:ext>
              </a:extLst>
            </p:cNvPr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889;p70">
              <a:extLst>
                <a:ext uri="{FF2B5EF4-FFF2-40B4-BE49-F238E27FC236}">
                  <a16:creationId xmlns:a16="http://schemas.microsoft.com/office/drawing/2014/main" id="{9B3111F6-3EA2-4F28-F4E1-9A9A1648E725}"/>
                </a:ext>
              </a:extLst>
            </p:cNvPr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890;p70">
              <a:extLst>
                <a:ext uri="{FF2B5EF4-FFF2-40B4-BE49-F238E27FC236}">
                  <a16:creationId xmlns:a16="http://schemas.microsoft.com/office/drawing/2014/main" id="{79D2523E-2C56-DB13-4330-0C9B47E39826}"/>
                </a:ext>
              </a:extLst>
            </p:cNvPr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891;p70">
              <a:extLst>
                <a:ext uri="{FF2B5EF4-FFF2-40B4-BE49-F238E27FC236}">
                  <a16:creationId xmlns:a16="http://schemas.microsoft.com/office/drawing/2014/main" id="{FDFC9782-8E48-2225-E107-4962B8746863}"/>
                </a:ext>
              </a:extLst>
            </p:cNvPr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892;p70">
              <a:extLst>
                <a:ext uri="{FF2B5EF4-FFF2-40B4-BE49-F238E27FC236}">
                  <a16:creationId xmlns:a16="http://schemas.microsoft.com/office/drawing/2014/main" id="{F6B1A160-82FF-6F84-E49A-88A053D84ACF}"/>
                </a:ext>
              </a:extLst>
            </p:cNvPr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893;p70">
              <a:extLst>
                <a:ext uri="{FF2B5EF4-FFF2-40B4-BE49-F238E27FC236}">
                  <a16:creationId xmlns:a16="http://schemas.microsoft.com/office/drawing/2014/main" id="{499EC9DD-DED1-340B-CC97-8A259DF2061D}"/>
                </a:ext>
              </a:extLst>
            </p:cNvPr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894;p70">
              <a:extLst>
                <a:ext uri="{FF2B5EF4-FFF2-40B4-BE49-F238E27FC236}">
                  <a16:creationId xmlns:a16="http://schemas.microsoft.com/office/drawing/2014/main" id="{CB6363AA-C4A8-7A32-2538-E17096700C2A}"/>
                </a:ext>
              </a:extLst>
            </p:cNvPr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895;p70">
              <a:extLst>
                <a:ext uri="{FF2B5EF4-FFF2-40B4-BE49-F238E27FC236}">
                  <a16:creationId xmlns:a16="http://schemas.microsoft.com/office/drawing/2014/main" id="{CFD39402-2F7A-A11F-BB32-F45BE54642DD}"/>
                </a:ext>
              </a:extLst>
            </p:cNvPr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896;p70">
              <a:extLst>
                <a:ext uri="{FF2B5EF4-FFF2-40B4-BE49-F238E27FC236}">
                  <a16:creationId xmlns:a16="http://schemas.microsoft.com/office/drawing/2014/main" id="{A495B93A-A166-DF7D-FD17-980D1162F5D8}"/>
                </a:ext>
              </a:extLst>
            </p:cNvPr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897;p70">
              <a:extLst>
                <a:ext uri="{FF2B5EF4-FFF2-40B4-BE49-F238E27FC236}">
                  <a16:creationId xmlns:a16="http://schemas.microsoft.com/office/drawing/2014/main" id="{AE483F45-6FAB-58B1-16E9-B827DB0C6BB4}"/>
                </a:ext>
              </a:extLst>
            </p:cNvPr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898;p70">
              <a:extLst>
                <a:ext uri="{FF2B5EF4-FFF2-40B4-BE49-F238E27FC236}">
                  <a16:creationId xmlns:a16="http://schemas.microsoft.com/office/drawing/2014/main" id="{FA2BA89D-936F-75FC-95A3-D4D7DB0777E2}"/>
                </a:ext>
              </a:extLst>
            </p:cNvPr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899;p70">
              <a:extLst>
                <a:ext uri="{FF2B5EF4-FFF2-40B4-BE49-F238E27FC236}">
                  <a16:creationId xmlns:a16="http://schemas.microsoft.com/office/drawing/2014/main" id="{522D6F44-3FBA-56C7-8D05-5FEB3F69A639}"/>
                </a:ext>
              </a:extLst>
            </p:cNvPr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900;p70">
              <a:extLst>
                <a:ext uri="{FF2B5EF4-FFF2-40B4-BE49-F238E27FC236}">
                  <a16:creationId xmlns:a16="http://schemas.microsoft.com/office/drawing/2014/main" id="{D379BD95-7EE2-3479-9261-A839DBEE0C74}"/>
                </a:ext>
              </a:extLst>
            </p:cNvPr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901;p70">
              <a:extLst>
                <a:ext uri="{FF2B5EF4-FFF2-40B4-BE49-F238E27FC236}">
                  <a16:creationId xmlns:a16="http://schemas.microsoft.com/office/drawing/2014/main" id="{7AA12731-1A25-A8D3-C557-EEDFF00490B0}"/>
                </a:ext>
              </a:extLst>
            </p:cNvPr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902;p70">
              <a:extLst>
                <a:ext uri="{FF2B5EF4-FFF2-40B4-BE49-F238E27FC236}">
                  <a16:creationId xmlns:a16="http://schemas.microsoft.com/office/drawing/2014/main" id="{FB3761E9-1E55-343B-9A14-0E1B145709F9}"/>
                </a:ext>
              </a:extLst>
            </p:cNvPr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903;p70">
              <a:extLst>
                <a:ext uri="{FF2B5EF4-FFF2-40B4-BE49-F238E27FC236}">
                  <a16:creationId xmlns:a16="http://schemas.microsoft.com/office/drawing/2014/main" id="{58458FEC-1A54-500B-0FE5-3884DA7E642B}"/>
                </a:ext>
              </a:extLst>
            </p:cNvPr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904;p70">
              <a:extLst>
                <a:ext uri="{FF2B5EF4-FFF2-40B4-BE49-F238E27FC236}">
                  <a16:creationId xmlns:a16="http://schemas.microsoft.com/office/drawing/2014/main" id="{7A8C77F1-29EE-AEC4-F3A0-9525D2AD4526}"/>
                </a:ext>
              </a:extLst>
            </p:cNvPr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905;p70">
              <a:extLst>
                <a:ext uri="{FF2B5EF4-FFF2-40B4-BE49-F238E27FC236}">
                  <a16:creationId xmlns:a16="http://schemas.microsoft.com/office/drawing/2014/main" id="{0B6F83DD-777D-06B7-7055-AB7158289307}"/>
                </a:ext>
              </a:extLst>
            </p:cNvPr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906;p70">
              <a:extLst>
                <a:ext uri="{FF2B5EF4-FFF2-40B4-BE49-F238E27FC236}">
                  <a16:creationId xmlns:a16="http://schemas.microsoft.com/office/drawing/2014/main" id="{A25314F1-2B7D-840D-C859-EF539FCF585D}"/>
                </a:ext>
              </a:extLst>
            </p:cNvPr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907;p70">
              <a:extLst>
                <a:ext uri="{FF2B5EF4-FFF2-40B4-BE49-F238E27FC236}">
                  <a16:creationId xmlns:a16="http://schemas.microsoft.com/office/drawing/2014/main" id="{EF4147BC-F9ED-CA84-D7F9-6DB0933A1779}"/>
                </a:ext>
              </a:extLst>
            </p:cNvPr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908;p70">
              <a:extLst>
                <a:ext uri="{FF2B5EF4-FFF2-40B4-BE49-F238E27FC236}">
                  <a16:creationId xmlns:a16="http://schemas.microsoft.com/office/drawing/2014/main" id="{C39459A0-99D8-6A84-2243-59AF5EA56884}"/>
                </a:ext>
              </a:extLst>
            </p:cNvPr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909;p70">
              <a:extLst>
                <a:ext uri="{FF2B5EF4-FFF2-40B4-BE49-F238E27FC236}">
                  <a16:creationId xmlns:a16="http://schemas.microsoft.com/office/drawing/2014/main" id="{A7C4E48D-A0E9-6B9B-41E8-24D4B243FDBF}"/>
                </a:ext>
              </a:extLst>
            </p:cNvPr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910;p70">
              <a:extLst>
                <a:ext uri="{FF2B5EF4-FFF2-40B4-BE49-F238E27FC236}">
                  <a16:creationId xmlns:a16="http://schemas.microsoft.com/office/drawing/2014/main" id="{B69C82FE-A750-2127-99AC-17FDC61FED6A}"/>
                </a:ext>
              </a:extLst>
            </p:cNvPr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911;p70">
              <a:extLst>
                <a:ext uri="{FF2B5EF4-FFF2-40B4-BE49-F238E27FC236}">
                  <a16:creationId xmlns:a16="http://schemas.microsoft.com/office/drawing/2014/main" id="{2D689B69-7223-0FD4-DA40-5F84506BE5D7}"/>
                </a:ext>
              </a:extLst>
            </p:cNvPr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912;p70">
              <a:extLst>
                <a:ext uri="{FF2B5EF4-FFF2-40B4-BE49-F238E27FC236}">
                  <a16:creationId xmlns:a16="http://schemas.microsoft.com/office/drawing/2014/main" id="{B4EC969C-562F-B28E-27C6-E39FAF6F2869}"/>
                </a:ext>
              </a:extLst>
            </p:cNvPr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913;p70">
              <a:extLst>
                <a:ext uri="{FF2B5EF4-FFF2-40B4-BE49-F238E27FC236}">
                  <a16:creationId xmlns:a16="http://schemas.microsoft.com/office/drawing/2014/main" id="{5323321D-B81D-7224-D531-000FE85AE5E6}"/>
                </a:ext>
              </a:extLst>
            </p:cNvPr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914;p70">
              <a:extLst>
                <a:ext uri="{FF2B5EF4-FFF2-40B4-BE49-F238E27FC236}">
                  <a16:creationId xmlns:a16="http://schemas.microsoft.com/office/drawing/2014/main" id="{D3BF0284-E36A-705B-C7DC-30AE6DD3DB32}"/>
                </a:ext>
              </a:extLst>
            </p:cNvPr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915;p70">
              <a:extLst>
                <a:ext uri="{FF2B5EF4-FFF2-40B4-BE49-F238E27FC236}">
                  <a16:creationId xmlns:a16="http://schemas.microsoft.com/office/drawing/2014/main" id="{4C6179A4-CD29-8E23-BF27-C6B93F403DB4}"/>
                </a:ext>
              </a:extLst>
            </p:cNvPr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916;p70">
              <a:extLst>
                <a:ext uri="{FF2B5EF4-FFF2-40B4-BE49-F238E27FC236}">
                  <a16:creationId xmlns:a16="http://schemas.microsoft.com/office/drawing/2014/main" id="{196D9742-4B10-B3AC-00E9-2FAFA2B6240B}"/>
                </a:ext>
              </a:extLst>
            </p:cNvPr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917;p70">
              <a:extLst>
                <a:ext uri="{FF2B5EF4-FFF2-40B4-BE49-F238E27FC236}">
                  <a16:creationId xmlns:a16="http://schemas.microsoft.com/office/drawing/2014/main" id="{F8383243-7B09-501E-68DC-5EDC469629A6}"/>
                </a:ext>
              </a:extLst>
            </p:cNvPr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918;p70">
              <a:extLst>
                <a:ext uri="{FF2B5EF4-FFF2-40B4-BE49-F238E27FC236}">
                  <a16:creationId xmlns:a16="http://schemas.microsoft.com/office/drawing/2014/main" id="{C676CDBD-DBA4-B5CC-8F3D-48565B7BF819}"/>
                </a:ext>
              </a:extLst>
            </p:cNvPr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919;p70">
              <a:extLst>
                <a:ext uri="{FF2B5EF4-FFF2-40B4-BE49-F238E27FC236}">
                  <a16:creationId xmlns:a16="http://schemas.microsoft.com/office/drawing/2014/main" id="{DAFF9DF2-FFA1-30FA-0404-AF7FFB300207}"/>
                </a:ext>
              </a:extLst>
            </p:cNvPr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920;p70">
              <a:extLst>
                <a:ext uri="{FF2B5EF4-FFF2-40B4-BE49-F238E27FC236}">
                  <a16:creationId xmlns:a16="http://schemas.microsoft.com/office/drawing/2014/main" id="{7C6EB704-1935-5F12-1811-C51145880FB6}"/>
                </a:ext>
              </a:extLst>
            </p:cNvPr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921;p70">
              <a:extLst>
                <a:ext uri="{FF2B5EF4-FFF2-40B4-BE49-F238E27FC236}">
                  <a16:creationId xmlns:a16="http://schemas.microsoft.com/office/drawing/2014/main" id="{8587229A-862D-C4E7-FE6A-8E7839607468}"/>
                </a:ext>
              </a:extLst>
            </p:cNvPr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922;p70">
              <a:extLst>
                <a:ext uri="{FF2B5EF4-FFF2-40B4-BE49-F238E27FC236}">
                  <a16:creationId xmlns:a16="http://schemas.microsoft.com/office/drawing/2014/main" id="{C172FCE1-8E91-86A1-7991-7524C75765A1}"/>
                </a:ext>
              </a:extLst>
            </p:cNvPr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923;p70">
              <a:extLst>
                <a:ext uri="{FF2B5EF4-FFF2-40B4-BE49-F238E27FC236}">
                  <a16:creationId xmlns:a16="http://schemas.microsoft.com/office/drawing/2014/main" id="{DDE47BF1-0515-5990-A3E2-0B918C6A000C}"/>
                </a:ext>
              </a:extLst>
            </p:cNvPr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924;p70">
              <a:extLst>
                <a:ext uri="{FF2B5EF4-FFF2-40B4-BE49-F238E27FC236}">
                  <a16:creationId xmlns:a16="http://schemas.microsoft.com/office/drawing/2014/main" id="{3AD161B4-D181-A9D8-61C8-4A864BE48F6E}"/>
                </a:ext>
              </a:extLst>
            </p:cNvPr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925;p70">
              <a:extLst>
                <a:ext uri="{FF2B5EF4-FFF2-40B4-BE49-F238E27FC236}">
                  <a16:creationId xmlns:a16="http://schemas.microsoft.com/office/drawing/2014/main" id="{F3165297-7A82-482F-6F73-861CDEBC78C4}"/>
                </a:ext>
              </a:extLst>
            </p:cNvPr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926;p70">
              <a:extLst>
                <a:ext uri="{FF2B5EF4-FFF2-40B4-BE49-F238E27FC236}">
                  <a16:creationId xmlns:a16="http://schemas.microsoft.com/office/drawing/2014/main" id="{DA6E198D-7A6C-EFB8-E461-DE1D9A85D85D}"/>
                </a:ext>
              </a:extLst>
            </p:cNvPr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927;p70">
              <a:extLst>
                <a:ext uri="{FF2B5EF4-FFF2-40B4-BE49-F238E27FC236}">
                  <a16:creationId xmlns:a16="http://schemas.microsoft.com/office/drawing/2014/main" id="{D7578281-993B-61EE-5904-61462E3373B5}"/>
                </a:ext>
              </a:extLst>
            </p:cNvPr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928;p70">
              <a:extLst>
                <a:ext uri="{FF2B5EF4-FFF2-40B4-BE49-F238E27FC236}">
                  <a16:creationId xmlns:a16="http://schemas.microsoft.com/office/drawing/2014/main" id="{7789406C-8BC2-2B15-90DF-A3755D8E0AEA}"/>
                </a:ext>
              </a:extLst>
            </p:cNvPr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929;p70">
              <a:extLst>
                <a:ext uri="{FF2B5EF4-FFF2-40B4-BE49-F238E27FC236}">
                  <a16:creationId xmlns:a16="http://schemas.microsoft.com/office/drawing/2014/main" id="{F27A03A6-F452-1505-30CE-C1F6559060A7}"/>
                </a:ext>
              </a:extLst>
            </p:cNvPr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930;p70">
              <a:extLst>
                <a:ext uri="{FF2B5EF4-FFF2-40B4-BE49-F238E27FC236}">
                  <a16:creationId xmlns:a16="http://schemas.microsoft.com/office/drawing/2014/main" id="{C9A2819A-03E5-66B4-EE18-253429DDA87C}"/>
                </a:ext>
              </a:extLst>
            </p:cNvPr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931;p70">
              <a:extLst>
                <a:ext uri="{FF2B5EF4-FFF2-40B4-BE49-F238E27FC236}">
                  <a16:creationId xmlns:a16="http://schemas.microsoft.com/office/drawing/2014/main" id="{31B0CCAD-2156-F399-3EEE-9A143657B7A6}"/>
                </a:ext>
              </a:extLst>
            </p:cNvPr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932;p70">
              <a:extLst>
                <a:ext uri="{FF2B5EF4-FFF2-40B4-BE49-F238E27FC236}">
                  <a16:creationId xmlns:a16="http://schemas.microsoft.com/office/drawing/2014/main" id="{2E0EE52E-4328-1829-1DEB-F25A0AD5E6FB}"/>
                </a:ext>
              </a:extLst>
            </p:cNvPr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933;p70">
              <a:extLst>
                <a:ext uri="{FF2B5EF4-FFF2-40B4-BE49-F238E27FC236}">
                  <a16:creationId xmlns:a16="http://schemas.microsoft.com/office/drawing/2014/main" id="{A3B67ADE-8BB5-FDF4-BD1F-D50163F4B040}"/>
                </a:ext>
              </a:extLst>
            </p:cNvPr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934;p70">
              <a:extLst>
                <a:ext uri="{FF2B5EF4-FFF2-40B4-BE49-F238E27FC236}">
                  <a16:creationId xmlns:a16="http://schemas.microsoft.com/office/drawing/2014/main" id="{93A2724D-BD67-5DA2-3F38-AD23986A054E}"/>
                </a:ext>
              </a:extLst>
            </p:cNvPr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935;p70">
              <a:extLst>
                <a:ext uri="{FF2B5EF4-FFF2-40B4-BE49-F238E27FC236}">
                  <a16:creationId xmlns:a16="http://schemas.microsoft.com/office/drawing/2014/main" id="{20ED1DF0-1916-3FD1-CF63-4281CC50FFEE}"/>
                </a:ext>
              </a:extLst>
            </p:cNvPr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936;p70">
              <a:extLst>
                <a:ext uri="{FF2B5EF4-FFF2-40B4-BE49-F238E27FC236}">
                  <a16:creationId xmlns:a16="http://schemas.microsoft.com/office/drawing/2014/main" id="{B1226379-FC95-354D-6396-95BF029833A4}"/>
                </a:ext>
              </a:extLst>
            </p:cNvPr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937;p70">
              <a:extLst>
                <a:ext uri="{FF2B5EF4-FFF2-40B4-BE49-F238E27FC236}">
                  <a16:creationId xmlns:a16="http://schemas.microsoft.com/office/drawing/2014/main" id="{F9E3BAE1-CAB7-8012-A6CE-CF1F89612CE8}"/>
                </a:ext>
              </a:extLst>
            </p:cNvPr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938;p70">
              <a:extLst>
                <a:ext uri="{FF2B5EF4-FFF2-40B4-BE49-F238E27FC236}">
                  <a16:creationId xmlns:a16="http://schemas.microsoft.com/office/drawing/2014/main" id="{264D96ED-5B6B-6BC3-2493-1D71AB5767E2}"/>
                </a:ext>
              </a:extLst>
            </p:cNvPr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939;p70">
              <a:extLst>
                <a:ext uri="{FF2B5EF4-FFF2-40B4-BE49-F238E27FC236}">
                  <a16:creationId xmlns:a16="http://schemas.microsoft.com/office/drawing/2014/main" id="{4B76FF1C-4876-2DC9-81FF-E7B3E0D142B0}"/>
                </a:ext>
              </a:extLst>
            </p:cNvPr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940;p70">
              <a:extLst>
                <a:ext uri="{FF2B5EF4-FFF2-40B4-BE49-F238E27FC236}">
                  <a16:creationId xmlns:a16="http://schemas.microsoft.com/office/drawing/2014/main" id="{0B83E2CD-BC60-4A6D-FB5F-45C7FA49EE26}"/>
                </a:ext>
              </a:extLst>
            </p:cNvPr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941;p70">
              <a:extLst>
                <a:ext uri="{FF2B5EF4-FFF2-40B4-BE49-F238E27FC236}">
                  <a16:creationId xmlns:a16="http://schemas.microsoft.com/office/drawing/2014/main" id="{14A66BC4-326A-C1A7-8F6A-0296D385836F}"/>
                </a:ext>
              </a:extLst>
            </p:cNvPr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942;p70">
              <a:extLst>
                <a:ext uri="{FF2B5EF4-FFF2-40B4-BE49-F238E27FC236}">
                  <a16:creationId xmlns:a16="http://schemas.microsoft.com/office/drawing/2014/main" id="{39F35E9A-7F2B-F703-A1B4-06F813C8980F}"/>
                </a:ext>
              </a:extLst>
            </p:cNvPr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943;p70">
              <a:extLst>
                <a:ext uri="{FF2B5EF4-FFF2-40B4-BE49-F238E27FC236}">
                  <a16:creationId xmlns:a16="http://schemas.microsoft.com/office/drawing/2014/main" id="{1D8CB42C-D302-1596-1D6A-A3638A371E1F}"/>
                </a:ext>
              </a:extLst>
            </p:cNvPr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944;p70">
              <a:extLst>
                <a:ext uri="{FF2B5EF4-FFF2-40B4-BE49-F238E27FC236}">
                  <a16:creationId xmlns:a16="http://schemas.microsoft.com/office/drawing/2014/main" id="{8CEB4595-1F5E-820D-1EFB-CE0F6A6E7AA7}"/>
                </a:ext>
              </a:extLst>
            </p:cNvPr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945;p70">
              <a:extLst>
                <a:ext uri="{FF2B5EF4-FFF2-40B4-BE49-F238E27FC236}">
                  <a16:creationId xmlns:a16="http://schemas.microsoft.com/office/drawing/2014/main" id="{F86ADE67-4DD5-0A65-2E35-6E7BCCB06E7E}"/>
                </a:ext>
              </a:extLst>
            </p:cNvPr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946;p70">
              <a:extLst>
                <a:ext uri="{FF2B5EF4-FFF2-40B4-BE49-F238E27FC236}">
                  <a16:creationId xmlns:a16="http://schemas.microsoft.com/office/drawing/2014/main" id="{A2D87F2C-2538-541E-486E-C7104ED679E8}"/>
                </a:ext>
              </a:extLst>
            </p:cNvPr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947;p70">
              <a:extLst>
                <a:ext uri="{FF2B5EF4-FFF2-40B4-BE49-F238E27FC236}">
                  <a16:creationId xmlns:a16="http://schemas.microsoft.com/office/drawing/2014/main" id="{9E517ECB-56B3-2410-47D0-E87A956B6347}"/>
                </a:ext>
              </a:extLst>
            </p:cNvPr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948;p70">
              <a:extLst>
                <a:ext uri="{FF2B5EF4-FFF2-40B4-BE49-F238E27FC236}">
                  <a16:creationId xmlns:a16="http://schemas.microsoft.com/office/drawing/2014/main" id="{85A17FE2-0B29-F19C-53E7-91F1C8717466}"/>
                </a:ext>
              </a:extLst>
            </p:cNvPr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949;p70">
              <a:extLst>
                <a:ext uri="{FF2B5EF4-FFF2-40B4-BE49-F238E27FC236}">
                  <a16:creationId xmlns:a16="http://schemas.microsoft.com/office/drawing/2014/main" id="{BEE5B759-C9C5-8891-A5B8-FD2902D0700A}"/>
                </a:ext>
              </a:extLst>
            </p:cNvPr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950;p70">
              <a:extLst>
                <a:ext uri="{FF2B5EF4-FFF2-40B4-BE49-F238E27FC236}">
                  <a16:creationId xmlns:a16="http://schemas.microsoft.com/office/drawing/2014/main" id="{621145BF-3BA3-8BC5-C9EF-0D7CDE242462}"/>
                </a:ext>
              </a:extLst>
            </p:cNvPr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951;p70">
              <a:extLst>
                <a:ext uri="{FF2B5EF4-FFF2-40B4-BE49-F238E27FC236}">
                  <a16:creationId xmlns:a16="http://schemas.microsoft.com/office/drawing/2014/main" id="{A8A2527F-0F88-87FA-2E0D-660B6651D976}"/>
                </a:ext>
              </a:extLst>
            </p:cNvPr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952;p70">
              <a:extLst>
                <a:ext uri="{FF2B5EF4-FFF2-40B4-BE49-F238E27FC236}">
                  <a16:creationId xmlns:a16="http://schemas.microsoft.com/office/drawing/2014/main" id="{84C0EC3D-880A-99FF-9189-E7D7E1EAE13A}"/>
                </a:ext>
              </a:extLst>
            </p:cNvPr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953;p70">
              <a:extLst>
                <a:ext uri="{FF2B5EF4-FFF2-40B4-BE49-F238E27FC236}">
                  <a16:creationId xmlns:a16="http://schemas.microsoft.com/office/drawing/2014/main" id="{79A6343F-57D2-E487-8C1E-503EC15534E3}"/>
                </a:ext>
              </a:extLst>
            </p:cNvPr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954;p70">
              <a:extLst>
                <a:ext uri="{FF2B5EF4-FFF2-40B4-BE49-F238E27FC236}">
                  <a16:creationId xmlns:a16="http://schemas.microsoft.com/office/drawing/2014/main" id="{23968FCF-C4A0-06AA-FCE2-D8C4BED08104}"/>
                </a:ext>
              </a:extLst>
            </p:cNvPr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955;p70">
              <a:extLst>
                <a:ext uri="{FF2B5EF4-FFF2-40B4-BE49-F238E27FC236}">
                  <a16:creationId xmlns:a16="http://schemas.microsoft.com/office/drawing/2014/main" id="{29E2CAE4-C120-FDB9-928F-6CA4EDCABD37}"/>
                </a:ext>
              </a:extLst>
            </p:cNvPr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956;p70">
              <a:extLst>
                <a:ext uri="{FF2B5EF4-FFF2-40B4-BE49-F238E27FC236}">
                  <a16:creationId xmlns:a16="http://schemas.microsoft.com/office/drawing/2014/main" id="{E3F54F6B-2A93-315E-C7C8-081E24500FDA}"/>
                </a:ext>
              </a:extLst>
            </p:cNvPr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957;p70">
              <a:extLst>
                <a:ext uri="{FF2B5EF4-FFF2-40B4-BE49-F238E27FC236}">
                  <a16:creationId xmlns:a16="http://schemas.microsoft.com/office/drawing/2014/main" id="{B638B2F5-01DC-D4B3-6159-E36B84D6DB6D}"/>
                </a:ext>
              </a:extLst>
            </p:cNvPr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958;p70">
              <a:extLst>
                <a:ext uri="{FF2B5EF4-FFF2-40B4-BE49-F238E27FC236}">
                  <a16:creationId xmlns:a16="http://schemas.microsoft.com/office/drawing/2014/main" id="{DD4DC93B-3EBB-F607-46C5-FBB65D466CA9}"/>
                </a:ext>
              </a:extLst>
            </p:cNvPr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959;p70">
              <a:extLst>
                <a:ext uri="{FF2B5EF4-FFF2-40B4-BE49-F238E27FC236}">
                  <a16:creationId xmlns:a16="http://schemas.microsoft.com/office/drawing/2014/main" id="{C9A465B8-6A3B-2B5E-13AE-AC7C480C7C6D}"/>
                </a:ext>
              </a:extLst>
            </p:cNvPr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960;p70">
              <a:extLst>
                <a:ext uri="{FF2B5EF4-FFF2-40B4-BE49-F238E27FC236}">
                  <a16:creationId xmlns:a16="http://schemas.microsoft.com/office/drawing/2014/main" id="{48692141-00E9-A6AE-820F-6953D48AA710}"/>
                </a:ext>
              </a:extLst>
            </p:cNvPr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961;p70">
              <a:extLst>
                <a:ext uri="{FF2B5EF4-FFF2-40B4-BE49-F238E27FC236}">
                  <a16:creationId xmlns:a16="http://schemas.microsoft.com/office/drawing/2014/main" id="{14414087-3BE0-C369-FF38-2E0BD37844AB}"/>
                </a:ext>
              </a:extLst>
            </p:cNvPr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962;p70">
              <a:extLst>
                <a:ext uri="{FF2B5EF4-FFF2-40B4-BE49-F238E27FC236}">
                  <a16:creationId xmlns:a16="http://schemas.microsoft.com/office/drawing/2014/main" id="{8EFD81E9-9B2C-8DE2-8B94-85ED1B6F8BCE}"/>
                </a:ext>
              </a:extLst>
            </p:cNvPr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963;p70">
              <a:extLst>
                <a:ext uri="{FF2B5EF4-FFF2-40B4-BE49-F238E27FC236}">
                  <a16:creationId xmlns:a16="http://schemas.microsoft.com/office/drawing/2014/main" id="{D66E6488-02CC-08B1-7447-566A05D26FD5}"/>
                </a:ext>
              </a:extLst>
            </p:cNvPr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964;p70">
              <a:extLst>
                <a:ext uri="{FF2B5EF4-FFF2-40B4-BE49-F238E27FC236}">
                  <a16:creationId xmlns:a16="http://schemas.microsoft.com/office/drawing/2014/main" id="{40C3564B-B519-D2A5-B24D-A6C519884E49}"/>
                </a:ext>
              </a:extLst>
            </p:cNvPr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965;p70">
              <a:extLst>
                <a:ext uri="{FF2B5EF4-FFF2-40B4-BE49-F238E27FC236}">
                  <a16:creationId xmlns:a16="http://schemas.microsoft.com/office/drawing/2014/main" id="{EEB8C6FA-D1C2-6CF2-2382-1AD0C81229B0}"/>
                </a:ext>
              </a:extLst>
            </p:cNvPr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966;p70">
              <a:extLst>
                <a:ext uri="{FF2B5EF4-FFF2-40B4-BE49-F238E27FC236}">
                  <a16:creationId xmlns:a16="http://schemas.microsoft.com/office/drawing/2014/main" id="{265081A2-D362-BF6B-B412-11D7B787A6E6}"/>
                </a:ext>
              </a:extLst>
            </p:cNvPr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967;p70">
              <a:extLst>
                <a:ext uri="{FF2B5EF4-FFF2-40B4-BE49-F238E27FC236}">
                  <a16:creationId xmlns:a16="http://schemas.microsoft.com/office/drawing/2014/main" id="{1D437B02-FC01-0AF1-741D-0BD234F40766}"/>
                </a:ext>
              </a:extLst>
            </p:cNvPr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968;p70">
              <a:extLst>
                <a:ext uri="{FF2B5EF4-FFF2-40B4-BE49-F238E27FC236}">
                  <a16:creationId xmlns:a16="http://schemas.microsoft.com/office/drawing/2014/main" id="{0B5CE089-2387-4C36-CB0D-8B87DB805B69}"/>
                </a:ext>
              </a:extLst>
            </p:cNvPr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969;p70">
              <a:extLst>
                <a:ext uri="{FF2B5EF4-FFF2-40B4-BE49-F238E27FC236}">
                  <a16:creationId xmlns:a16="http://schemas.microsoft.com/office/drawing/2014/main" id="{33A127F7-9C3B-4C4B-D063-C6F6484043CB}"/>
                </a:ext>
              </a:extLst>
            </p:cNvPr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970;p70">
              <a:extLst>
                <a:ext uri="{FF2B5EF4-FFF2-40B4-BE49-F238E27FC236}">
                  <a16:creationId xmlns:a16="http://schemas.microsoft.com/office/drawing/2014/main" id="{AC39E5F5-3CEB-B16C-CD76-21425A4DEAC9}"/>
                </a:ext>
              </a:extLst>
            </p:cNvPr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971;p70">
              <a:extLst>
                <a:ext uri="{FF2B5EF4-FFF2-40B4-BE49-F238E27FC236}">
                  <a16:creationId xmlns:a16="http://schemas.microsoft.com/office/drawing/2014/main" id="{51C41761-F3E4-B85A-4E4E-B8AD9017ECBD}"/>
                </a:ext>
              </a:extLst>
            </p:cNvPr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972;p70">
              <a:extLst>
                <a:ext uri="{FF2B5EF4-FFF2-40B4-BE49-F238E27FC236}">
                  <a16:creationId xmlns:a16="http://schemas.microsoft.com/office/drawing/2014/main" id="{273455F4-18AB-2D59-D77F-C2A551F1FF3C}"/>
                </a:ext>
              </a:extLst>
            </p:cNvPr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973;p70">
              <a:extLst>
                <a:ext uri="{FF2B5EF4-FFF2-40B4-BE49-F238E27FC236}">
                  <a16:creationId xmlns:a16="http://schemas.microsoft.com/office/drawing/2014/main" id="{BE03E9D3-BB4D-3CCC-8D61-79C5DD406D18}"/>
                </a:ext>
              </a:extLst>
            </p:cNvPr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974;p70">
              <a:extLst>
                <a:ext uri="{FF2B5EF4-FFF2-40B4-BE49-F238E27FC236}">
                  <a16:creationId xmlns:a16="http://schemas.microsoft.com/office/drawing/2014/main" id="{293EF9F2-6E82-1CAF-6BC8-7C7DDBFB986F}"/>
                </a:ext>
              </a:extLst>
            </p:cNvPr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975;p70">
              <a:extLst>
                <a:ext uri="{FF2B5EF4-FFF2-40B4-BE49-F238E27FC236}">
                  <a16:creationId xmlns:a16="http://schemas.microsoft.com/office/drawing/2014/main" id="{134406F4-233A-6AD5-E2CB-F396D73F18A4}"/>
                </a:ext>
              </a:extLst>
            </p:cNvPr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976;p70">
              <a:extLst>
                <a:ext uri="{FF2B5EF4-FFF2-40B4-BE49-F238E27FC236}">
                  <a16:creationId xmlns:a16="http://schemas.microsoft.com/office/drawing/2014/main" id="{96B3A895-3D3A-A7AD-2306-C5CFEC1534F5}"/>
                </a:ext>
              </a:extLst>
            </p:cNvPr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977;p70">
              <a:extLst>
                <a:ext uri="{FF2B5EF4-FFF2-40B4-BE49-F238E27FC236}">
                  <a16:creationId xmlns:a16="http://schemas.microsoft.com/office/drawing/2014/main" id="{56CDAA3E-D480-49EF-3ECA-8643E97EEFB1}"/>
                </a:ext>
              </a:extLst>
            </p:cNvPr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978;p70">
              <a:extLst>
                <a:ext uri="{FF2B5EF4-FFF2-40B4-BE49-F238E27FC236}">
                  <a16:creationId xmlns:a16="http://schemas.microsoft.com/office/drawing/2014/main" id="{E3816229-268B-DA52-0DB3-C97E977EF5C3}"/>
                </a:ext>
              </a:extLst>
            </p:cNvPr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979;p70">
              <a:extLst>
                <a:ext uri="{FF2B5EF4-FFF2-40B4-BE49-F238E27FC236}">
                  <a16:creationId xmlns:a16="http://schemas.microsoft.com/office/drawing/2014/main" id="{BE7B95F5-2E69-7405-733E-45EC34A1EB66}"/>
                </a:ext>
              </a:extLst>
            </p:cNvPr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980;p70">
              <a:extLst>
                <a:ext uri="{FF2B5EF4-FFF2-40B4-BE49-F238E27FC236}">
                  <a16:creationId xmlns:a16="http://schemas.microsoft.com/office/drawing/2014/main" id="{0ED25FC6-825C-29BE-7411-47A3EC7C6520}"/>
                </a:ext>
              </a:extLst>
            </p:cNvPr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981;p70">
              <a:extLst>
                <a:ext uri="{FF2B5EF4-FFF2-40B4-BE49-F238E27FC236}">
                  <a16:creationId xmlns:a16="http://schemas.microsoft.com/office/drawing/2014/main" id="{776FD9C5-EBFF-936C-76F1-36A759FFE1BE}"/>
                </a:ext>
              </a:extLst>
            </p:cNvPr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982;p70">
              <a:extLst>
                <a:ext uri="{FF2B5EF4-FFF2-40B4-BE49-F238E27FC236}">
                  <a16:creationId xmlns:a16="http://schemas.microsoft.com/office/drawing/2014/main" id="{9AC58967-8114-9789-5E08-253E6E19C7D0}"/>
                </a:ext>
              </a:extLst>
            </p:cNvPr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983;p70">
              <a:extLst>
                <a:ext uri="{FF2B5EF4-FFF2-40B4-BE49-F238E27FC236}">
                  <a16:creationId xmlns:a16="http://schemas.microsoft.com/office/drawing/2014/main" id="{440BD079-16B6-2A1D-C7B6-6864F9AFD633}"/>
                </a:ext>
              </a:extLst>
            </p:cNvPr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984;p70">
              <a:extLst>
                <a:ext uri="{FF2B5EF4-FFF2-40B4-BE49-F238E27FC236}">
                  <a16:creationId xmlns:a16="http://schemas.microsoft.com/office/drawing/2014/main" id="{E5E6C2F3-EE6B-8CF6-A812-4C2780A98A22}"/>
                </a:ext>
              </a:extLst>
            </p:cNvPr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985;p70">
              <a:extLst>
                <a:ext uri="{FF2B5EF4-FFF2-40B4-BE49-F238E27FC236}">
                  <a16:creationId xmlns:a16="http://schemas.microsoft.com/office/drawing/2014/main" id="{9EF2D6D3-9E8B-3A3F-96AA-E9B4030B07DE}"/>
                </a:ext>
              </a:extLst>
            </p:cNvPr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986;p70">
              <a:extLst>
                <a:ext uri="{FF2B5EF4-FFF2-40B4-BE49-F238E27FC236}">
                  <a16:creationId xmlns:a16="http://schemas.microsoft.com/office/drawing/2014/main" id="{13CB698C-6984-5335-9C48-5841F4917B5F}"/>
                </a:ext>
              </a:extLst>
            </p:cNvPr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987;p70">
              <a:extLst>
                <a:ext uri="{FF2B5EF4-FFF2-40B4-BE49-F238E27FC236}">
                  <a16:creationId xmlns:a16="http://schemas.microsoft.com/office/drawing/2014/main" id="{8FB32D7D-04BC-7BCD-450C-424EA12EF1A9}"/>
                </a:ext>
              </a:extLst>
            </p:cNvPr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988;p70">
              <a:extLst>
                <a:ext uri="{FF2B5EF4-FFF2-40B4-BE49-F238E27FC236}">
                  <a16:creationId xmlns:a16="http://schemas.microsoft.com/office/drawing/2014/main" id="{A07D5CA9-7D49-DD44-1FBB-F136DEB72014}"/>
                </a:ext>
              </a:extLst>
            </p:cNvPr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989;p70">
              <a:extLst>
                <a:ext uri="{FF2B5EF4-FFF2-40B4-BE49-F238E27FC236}">
                  <a16:creationId xmlns:a16="http://schemas.microsoft.com/office/drawing/2014/main" id="{AB12BE25-5E63-2834-CD1F-F1A832109898}"/>
                </a:ext>
              </a:extLst>
            </p:cNvPr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990;p70">
              <a:extLst>
                <a:ext uri="{FF2B5EF4-FFF2-40B4-BE49-F238E27FC236}">
                  <a16:creationId xmlns:a16="http://schemas.microsoft.com/office/drawing/2014/main" id="{0A91C13F-86FB-708C-0477-48C57064E924}"/>
                </a:ext>
              </a:extLst>
            </p:cNvPr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991;p70">
              <a:extLst>
                <a:ext uri="{FF2B5EF4-FFF2-40B4-BE49-F238E27FC236}">
                  <a16:creationId xmlns:a16="http://schemas.microsoft.com/office/drawing/2014/main" id="{52C0E252-8416-825C-0191-B8507EEED335}"/>
                </a:ext>
              </a:extLst>
            </p:cNvPr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992;p70">
              <a:extLst>
                <a:ext uri="{FF2B5EF4-FFF2-40B4-BE49-F238E27FC236}">
                  <a16:creationId xmlns:a16="http://schemas.microsoft.com/office/drawing/2014/main" id="{572525E6-3B8D-5B03-6DA9-8E2ABBDE0021}"/>
                </a:ext>
              </a:extLst>
            </p:cNvPr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993;p70">
              <a:extLst>
                <a:ext uri="{FF2B5EF4-FFF2-40B4-BE49-F238E27FC236}">
                  <a16:creationId xmlns:a16="http://schemas.microsoft.com/office/drawing/2014/main" id="{51F90914-3B9A-C89F-A6C7-3D40BBDCC40C}"/>
                </a:ext>
              </a:extLst>
            </p:cNvPr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994;p70">
              <a:extLst>
                <a:ext uri="{FF2B5EF4-FFF2-40B4-BE49-F238E27FC236}">
                  <a16:creationId xmlns:a16="http://schemas.microsoft.com/office/drawing/2014/main" id="{6D7F3166-58C2-092B-2942-F635D5D0262A}"/>
                </a:ext>
              </a:extLst>
            </p:cNvPr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995;p70">
              <a:extLst>
                <a:ext uri="{FF2B5EF4-FFF2-40B4-BE49-F238E27FC236}">
                  <a16:creationId xmlns:a16="http://schemas.microsoft.com/office/drawing/2014/main" id="{80969E2A-53EA-40B7-C442-ACC4221A7815}"/>
                </a:ext>
              </a:extLst>
            </p:cNvPr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996;p70">
              <a:extLst>
                <a:ext uri="{FF2B5EF4-FFF2-40B4-BE49-F238E27FC236}">
                  <a16:creationId xmlns:a16="http://schemas.microsoft.com/office/drawing/2014/main" id="{785DBA0E-E46A-244E-20FD-BBB09AC7FC3E}"/>
                </a:ext>
              </a:extLst>
            </p:cNvPr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997;p70">
              <a:extLst>
                <a:ext uri="{FF2B5EF4-FFF2-40B4-BE49-F238E27FC236}">
                  <a16:creationId xmlns:a16="http://schemas.microsoft.com/office/drawing/2014/main" id="{09461396-D610-38F3-B7D9-732C2706786E}"/>
                </a:ext>
              </a:extLst>
            </p:cNvPr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998;p70">
              <a:extLst>
                <a:ext uri="{FF2B5EF4-FFF2-40B4-BE49-F238E27FC236}">
                  <a16:creationId xmlns:a16="http://schemas.microsoft.com/office/drawing/2014/main" id="{FF93849F-D501-D5F3-3E1B-DCA51BD35F72}"/>
                </a:ext>
              </a:extLst>
            </p:cNvPr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999;p70">
              <a:extLst>
                <a:ext uri="{FF2B5EF4-FFF2-40B4-BE49-F238E27FC236}">
                  <a16:creationId xmlns:a16="http://schemas.microsoft.com/office/drawing/2014/main" id="{D4BB07D2-2E37-8373-6903-781A64352178}"/>
                </a:ext>
              </a:extLst>
            </p:cNvPr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5000;p70">
              <a:extLst>
                <a:ext uri="{FF2B5EF4-FFF2-40B4-BE49-F238E27FC236}">
                  <a16:creationId xmlns:a16="http://schemas.microsoft.com/office/drawing/2014/main" id="{90477DC8-7296-718C-153D-479F388F48CA}"/>
                </a:ext>
              </a:extLst>
            </p:cNvPr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001;p70">
              <a:extLst>
                <a:ext uri="{FF2B5EF4-FFF2-40B4-BE49-F238E27FC236}">
                  <a16:creationId xmlns:a16="http://schemas.microsoft.com/office/drawing/2014/main" id="{AFE5797C-47D6-4F21-77C2-AD375C7AE672}"/>
                </a:ext>
              </a:extLst>
            </p:cNvPr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5002;p70">
              <a:extLst>
                <a:ext uri="{FF2B5EF4-FFF2-40B4-BE49-F238E27FC236}">
                  <a16:creationId xmlns:a16="http://schemas.microsoft.com/office/drawing/2014/main" id="{F1488C87-3F1E-CF7F-5041-DBBF11E89AEA}"/>
                </a:ext>
              </a:extLst>
            </p:cNvPr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003;p70">
              <a:extLst>
                <a:ext uri="{FF2B5EF4-FFF2-40B4-BE49-F238E27FC236}">
                  <a16:creationId xmlns:a16="http://schemas.microsoft.com/office/drawing/2014/main" id="{06E9F1E9-A9A0-A119-9299-5601CB41D6BC}"/>
                </a:ext>
              </a:extLst>
            </p:cNvPr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004;p70">
              <a:extLst>
                <a:ext uri="{FF2B5EF4-FFF2-40B4-BE49-F238E27FC236}">
                  <a16:creationId xmlns:a16="http://schemas.microsoft.com/office/drawing/2014/main" id="{4275696F-5AFF-4BE6-78C6-649FE1A7BB14}"/>
                </a:ext>
              </a:extLst>
            </p:cNvPr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005;p70">
              <a:extLst>
                <a:ext uri="{FF2B5EF4-FFF2-40B4-BE49-F238E27FC236}">
                  <a16:creationId xmlns:a16="http://schemas.microsoft.com/office/drawing/2014/main" id="{C4B56A4E-89AD-5B07-38F8-255FE02BA3B1}"/>
                </a:ext>
              </a:extLst>
            </p:cNvPr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5006;p70">
              <a:extLst>
                <a:ext uri="{FF2B5EF4-FFF2-40B4-BE49-F238E27FC236}">
                  <a16:creationId xmlns:a16="http://schemas.microsoft.com/office/drawing/2014/main" id="{E91C712A-576E-F333-3FFC-07907BA7220A}"/>
                </a:ext>
              </a:extLst>
            </p:cNvPr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007;p70">
              <a:extLst>
                <a:ext uri="{FF2B5EF4-FFF2-40B4-BE49-F238E27FC236}">
                  <a16:creationId xmlns:a16="http://schemas.microsoft.com/office/drawing/2014/main" id="{474AD018-D814-FFC5-4933-05785843C305}"/>
                </a:ext>
              </a:extLst>
            </p:cNvPr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008;p70">
              <a:extLst>
                <a:ext uri="{FF2B5EF4-FFF2-40B4-BE49-F238E27FC236}">
                  <a16:creationId xmlns:a16="http://schemas.microsoft.com/office/drawing/2014/main" id="{B35E592A-1B02-8FBB-F0CE-77F695AEB39E}"/>
                </a:ext>
              </a:extLst>
            </p:cNvPr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009;p70">
              <a:extLst>
                <a:ext uri="{FF2B5EF4-FFF2-40B4-BE49-F238E27FC236}">
                  <a16:creationId xmlns:a16="http://schemas.microsoft.com/office/drawing/2014/main" id="{B36F802B-4D6D-AD22-1534-9E4B1E1251B6}"/>
                </a:ext>
              </a:extLst>
            </p:cNvPr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5010;p70">
              <a:extLst>
                <a:ext uri="{FF2B5EF4-FFF2-40B4-BE49-F238E27FC236}">
                  <a16:creationId xmlns:a16="http://schemas.microsoft.com/office/drawing/2014/main" id="{F236C454-590B-1FA1-2E0C-A6814F740D8E}"/>
                </a:ext>
              </a:extLst>
            </p:cNvPr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011;p70">
              <a:extLst>
                <a:ext uri="{FF2B5EF4-FFF2-40B4-BE49-F238E27FC236}">
                  <a16:creationId xmlns:a16="http://schemas.microsoft.com/office/drawing/2014/main" id="{DB908D48-191F-0A30-9C82-9CEC2EB9758A}"/>
                </a:ext>
              </a:extLst>
            </p:cNvPr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012;p70">
              <a:extLst>
                <a:ext uri="{FF2B5EF4-FFF2-40B4-BE49-F238E27FC236}">
                  <a16:creationId xmlns:a16="http://schemas.microsoft.com/office/drawing/2014/main" id="{75598BDF-EEDD-9293-838C-736CFB1224AF}"/>
                </a:ext>
              </a:extLst>
            </p:cNvPr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013;p70">
              <a:extLst>
                <a:ext uri="{FF2B5EF4-FFF2-40B4-BE49-F238E27FC236}">
                  <a16:creationId xmlns:a16="http://schemas.microsoft.com/office/drawing/2014/main" id="{E3A5D06B-BA96-ED36-6D2D-BC9440C0D973}"/>
                </a:ext>
              </a:extLst>
            </p:cNvPr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5014;p70">
              <a:extLst>
                <a:ext uri="{FF2B5EF4-FFF2-40B4-BE49-F238E27FC236}">
                  <a16:creationId xmlns:a16="http://schemas.microsoft.com/office/drawing/2014/main" id="{E7AAE200-6F56-0004-4834-21FD0D67AADB}"/>
                </a:ext>
              </a:extLst>
            </p:cNvPr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015;p70">
              <a:extLst>
                <a:ext uri="{FF2B5EF4-FFF2-40B4-BE49-F238E27FC236}">
                  <a16:creationId xmlns:a16="http://schemas.microsoft.com/office/drawing/2014/main" id="{03EEB0B3-4869-14CB-011E-38F8A8BD3C17}"/>
                </a:ext>
              </a:extLst>
            </p:cNvPr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016;p70">
              <a:extLst>
                <a:ext uri="{FF2B5EF4-FFF2-40B4-BE49-F238E27FC236}">
                  <a16:creationId xmlns:a16="http://schemas.microsoft.com/office/drawing/2014/main" id="{90E0E435-2686-B17E-6BC6-744148DC75C5}"/>
                </a:ext>
              </a:extLst>
            </p:cNvPr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017;p70">
              <a:extLst>
                <a:ext uri="{FF2B5EF4-FFF2-40B4-BE49-F238E27FC236}">
                  <a16:creationId xmlns:a16="http://schemas.microsoft.com/office/drawing/2014/main" id="{31109AC1-0925-FFC7-361B-A772EADE4190}"/>
                </a:ext>
              </a:extLst>
            </p:cNvPr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5018;p70">
              <a:extLst>
                <a:ext uri="{FF2B5EF4-FFF2-40B4-BE49-F238E27FC236}">
                  <a16:creationId xmlns:a16="http://schemas.microsoft.com/office/drawing/2014/main" id="{52892C59-82DB-6104-58E0-AF56A0C3741F}"/>
                </a:ext>
              </a:extLst>
            </p:cNvPr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019;p70">
              <a:extLst>
                <a:ext uri="{FF2B5EF4-FFF2-40B4-BE49-F238E27FC236}">
                  <a16:creationId xmlns:a16="http://schemas.microsoft.com/office/drawing/2014/main" id="{5396056C-69C6-19CB-1D06-BFA949077C89}"/>
                </a:ext>
              </a:extLst>
            </p:cNvPr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020;p70">
              <a:extLst>
                <a:ext uri="{FF2B5EF4-FFF2-40B4-BE49-F238E27FC236}">
                  <a16:creationId xmlns:a16="http://schemas.microsoft.com/office/drawing/2014/main" id="{06126CE1-DD25-7E10-C562-C3EB55830291}"/>
                </a:ext>
              </a:extLst>
            </p:cNvPr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021;p70">
              <a:extLst>
                <a:ext uri="{FF2B5EF4-FFF2-40B4-BE49-F238E27FC236}">
                  <a16:creationId xmlns:a16="http://schemas.microsoft.com/office/drawing/2014/main" id="{5E9653F2-2A98-4873-13BC-96BBD29B4142}"/>
                </a:ext>
              </a:extLst>
            </p:cNvPr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5022;p70">
              <a:extLst>
                <a:ext uri="{FF2B5EF4-FFF2-40B4-BE49-F238E27FC236}">
                  <a16:creationId xmlns:a16="http://schemas.microsoft.com/office/drawing/2014/main" id="{EB49587E-E5F3-7F5C-AF08-7CE42DC02AB0}"/>
                </a:ext>
              </a:extLst>
            </p:cNvPr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023;p70">
              <a:extLst>
                <a:ext uri="{FF2B5EF4-FFF2-40B4-BE49-F238E27FC236}">
                  <a16:creationId xmlns:a16="http://schemas.microsoft.com/office/drawing/2014/main" id="{74012083-9426-B3BE-3283-9AF2CECBC0DD}"/>
                </a:ext>
              </a:extLst>
            </p:cNvPr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5024;p70">
              <a:extLst>
                <a:ext uri="{FF2B5EF4-FFF2-40B4-BE49-F238E27FC236}">
                  <a16:creationId xmlns:a16="http://schemas.microsoft.com/office/drawing/2014/main" id="{6A24FA87-0A2F-6677-FB63-A4FCD8FDF713}"/>
                </a:ext>
              </a:extLst>
            </p:cNvPr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5025;p70">
              <a:extLst>
                <a:ext uri="{FF2B5EF4-FFF2-40B4-BE49-F238E27FC236}">
                  <a16:creationId xmlns:a16="http://schemas.microsoft.com/office/drawing/2014/main" id="{F0C74EFE-C782-0E71-DD08-B5DDF12C1936}"/>
                </a:ext>
              </a:extLst>
            </p:cNvPr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5026;p70">
              <a:extLst>
                <a:ext uri="{FF2B5EF4-FFF2-40B4-BE49-F238E27FC236}">
                  <a16:creationId xmlns:a16="http://schemas.microsoft.com/office/drawing/2014/main" id="{B0FD3156-60BD-CB32-C376-9AE1702DD9BF}"/>
                </a:ext>
              </a:extLst>
            </p:cNvPr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5027;p70">
              <a:extLst>
                <a:ext uri="{FF2B5EF4-FFF2-40B4-BE49-F238E27FC236}">
                  <a16:creationId xmlns:a16="http://schemas.microsoft.com/office/drawing/2014/main" id="{9B05B186-C470-83FB-EA3F-32D4ECE32060}"/>
                </a:ext>
              </a:extLst>
            </p:cNvPr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5028;p70">
              <a:extLst>
                <a:ext uri="{FF2B5EF4-FFF2-40B4-BE49-F238E27FC236}">
                  <a16:creationId xmlns:a16="http://schemas.microsoft.com/office/drawing/2014/main" id="{3727A7CD-F6EC-F878-F870-83402E43078F}"/>
                </a:ext>
              </a:extLst>
            </p:cNvPr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5029;p70">
              <a:extLst>
                <a:ext uri="{FF2B5EF4-FFF2-40B4-BE49-F238E27FC236}">
                  <a16:creationId xmlns:a16="http://schemas.microsoft.com/office/drawing/2014/main" id="{A32246B2-B9FE-A981-89A8-5B0534E5EB0B}"/>
                </a:ext>
              </a:extLst>
            </p:cNvPr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5030;p70">
              <a:extLst>
                <a:ext uri="{FF2B5EF4-FFF2-40B4-BE49-F238E27FC236}">
                  <a16:creationId xmlns:a16="http://schemas.microsoft.com/office/drawing/2014/main" id="{E52B11CF-01ED-7E05-E1B6-FDB9853A2EB4}"/>
                </a:ext>
              </a:extLst>
            </p:cNvPr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5031;p70">
              <a:extLst>
                <a:ext uri="{FF2B5EF4-FFF2-40B4-BE49-F238E27FC236}">
                  <a16:creationId xmlns:a16="http://schemas.microsoft.com/office/drawing/2014/main" id="{67FC5C57-5C23-9DD5-328F-448970E44EB3}"/>
                </a:ext>
              </a:extLst>
            </p:cNvPr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5032;p70">
              <a:extLst>
                <a:ext uri="{FF2B5EF4-FFF2-40B4-BE49-F238E27FC236}">
                  <a16:creationId xmlns:a16="http://schemas.microsoft.com/office/drawing/2014/main" id="{5A5B7F5B-03A1-6993-4CD3-14259E281C0C}"/>
                </a:ext>
              </a:extLst>
            </p:cNvPr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5033;p70">
              <a:extLst>
                <a:ext uri="{FF2B5EF4-FFF2-40B4-BE49-F238E27FC236}">
                  <a16:creationId xmlns:a16="http://schemas.microsoft.com/office/drawing/2014/main" id="{E28287F8-E9F9-5A9C-FA90-FB5BF3C68B30}"/>
                </a:ext>
              </a:extLst>
            </p:cNvPr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5034;p70">
              <a:extLst>
                <a:ext uri="{FF2B5EF4-FFF2-40B4-BE49-F238E27FC236}">
                  <a16:creationId xmlns:a16="http://schemas.microsoft.com/office/drawing/2014/main" id="{7B85878C-4103-A26B-4B32-C603E3360C51}"/>
                </a:ext>
              </a:extLst>
            </p:cNvPr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5035;p70">
              <a:extLst>
                <a:ext uri="{FF2B5EF4-FFF2-40B4-BE49-F238E27FC236}">
                  <a16:creationId xmlns:a16="http://schemas.microsoft.com/office/drawing/2014/main" id="{BBA6BB44-6C0A-9619-3D58-6D9CA28D0E64}"/>
                </a:ext>
              </a:extLst>
            </p:cNvPr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5036;p70">
              <a:extLst>
                <a:ext uri="{FF2B5EF4-FFF2-40B4-BE49-F238E27FC236}">
                  <a16:creationId xmlns:a16="http://schemas.microsoft.com/office/drawing/2014/main" id="{623F927F-D92B-0B57-9A36-412C9B073B6B}"/>
                </a:ext>
              </a:extLst>
            </p:cNvPr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5037;p70">
              <a:extLst>
                <a:ext uri="{FF2B5EF4-FFF2-40B4-BE49-F238E27FC236}">
                  <a16:creationId xmlns:a16="http://schemas.microsoft.com/office/drawing/2014/main" id="{CD1CFD4E-8B74-A58F-E3B7-A6844E0A77AC}"/>
                </a:ext>
              </a:extLst>
            </p:cNvPr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5038;p70">
              <a:extLst>
                <a:ext uri="{FF2B5EF4-FFF2-40B4-BE49-F238E27FC236}">
                  <a16:creationId xmlns:a16="http://schemas.microsoft.com/office/drawing/2014/main" id="{BE4C388B-02C7-95D5-7271-025F967C33F5}"/>
                </a:ext>
              </a:extLst>
            </p:cNvPr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5039;p70">
              <a:extLst>
                <a:ext uri="{FF2B5EF4-FFF2-40B4-BE49-F238E27FC236}">
                  <a16:creationId xmlns:a16="http://schemas.microsoft.com/office/drawing/2014/main" id="{645A1187-C3EA-81C6-B430-ACDD65F1E74E}"/>
                </a:ext>
              </a:extLst>
            </p:cNvPr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5040;p70">
              <a:extLst>
                <a:ext uri="{FF2B5EF4-FFF2-40B4-BE49-F238E27FC236}">
                  <a16:creationId xmlns:a16="http://schemas.microsoft.com/office/drawing/2014/main" id="{2E960802-83E3-A061-4A6E-84D870380D60}"/>
                </a:ext>
              </a:extLst>
            </p:cNvPr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5041;p70">
              <a:extLst>
                <a:ext uri="{FF2B5EF4-FFF2-40B4-BE49-F238E27FC236}">
                  <a16:creationId xmlns:a16="http://schemas.microsoft.com/office/drawing/2014/main" id="{B12256DA-6B59-0379-5E8B-30A60682E26F}"/>
                </a:ext>
              </a:extLst>
            </p:cNvPr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5042;p70">
              <a:extLst>
                <a:ext uri="{FF2B5EF4-FFF2-40B4-BE49-F238E27FC236}">
                  <a16:creationId xmlns:a16="http://schemas.microsoft.com/office/drawing/2014/main" id="{AF8BFE7F-EE71-1170-3BB7-95089F9741D0}"/>
                </a:ext>
              </a:extLst>
            </p:cNvPr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5043;p70">
              <a:extLst>
                <a:ext uri="{FF2B5EF4-FFF2-40B4-BE49-F238E27FC236}">
                  <a16:creationId xmlns:a16="http://schemas.microsoft.com/office/drawing/2014/main" id="{E909D86B-2D53-F3C2-B527-A8EB1ED98503}"/>
                </a:ext>
              </a:extLst>
            </p:cNvPr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5044;p70">
              <a:extLst>
                <a:ext uri="{FF2B5EF4-FFF2-40B4-BE49-F238E27FC236}">
                  <a16:creationId xmlns:a16="http://schemas.microsoft.com/office/drawing/2014/main" id="{5113C775-7BF8-3D53-CD1F-F48358C83577}"/>
                </a:ext>
              </a:extLst>
            </p:cNvPr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5045;p70">
              <a:extLst>
                <a:ext uri="{FF2B5EF4-FFF2-40B4-BE49-F238E27FC236}">
                  <a16:creationId xmlns:a16="http://schemas.microsoft.com/office/drawing/2014/main" id="{D4241F22-549B-945E-629A-1650E6826225}"/>
                </a:ext>
              </a:extLst>
            </p:cNvPr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5046;p70">
              <a:extLst>
                <a:ext uri="{FF2B5EF4-FFF2-40B4-BE49-F238E27FC236}">
                  <a16:creationId xmlns:a16="http://schemas.microsoft.com/office/drawing/2014/main" id="{948781E8-DEA5-772A-7734-2174B3D5FDE8}"/>
                </a:ext>
              </a:extLst>
            </p:cNvPr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5047;p70">
              <a:extLst>
                <a:ext uri="{FF2B5EF4-FFF2-40B4-BE49-F238E27FC236}">
                  <a16:creationId xmlns:a16="http://schemas.microsoft.com/office/drawing/2014/main" id="{CD0E01C4-7D12-52CA-909C-DA059852CF4D}"/>
                </a:ext>
              </a:extLst>
            </p:cNvPr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5048;p70">
              <a:extLst>
                <a:ext uri="{FF2B5EF4-FFF2-40B4-BE49-F238E27FC236}">
                  <a16:creationId xmlns:a16="http://schemas.microsoft.com/office/drawing/2014/main" id="{20AB8A96-B815-F248-061F-3CB7CB572976}"/>
                </a:ext>
              </a:extLst>
            </p:cNvPr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5049;p70">
              <a:extLst>
                <a:ext uri="{FF2B5EF4-FFF2-40B4-BE49-F238E27FC236}">
                  <a16:creationId xmlns:a16="http://schemas.microsoft.com/office/drawing/2014/main" id="{868CEA5B-C4DF-BAAD-95BF-1B5920242A39}"/>
                </a:ext>
              </a:extLst>
            </p:cNvPr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5050;p70">
              <a:extLst>
                <a:ext uri="{FF2B5EF4-FFF2-40B4-BE49-F238E27FC236}">
                  <a16:creationId xmlns:a16="http://schemas.microsoft.com/office/drawing/2014/main" id="{2FE0A1DE-8785-9FA6-9B06-AFBF7E3C03BB}"/>
                </a:ext>
              </a:extLst>
            </p:cNvPr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5051;p70">
              <a:extLst>
                <a:ext uri="{FF2B5EF4-FFF2-40B4-BE49-F238E27FC236}">
                  <a16:creationId xmlns:a16="http://schemas.microsoft.com/office/drawing/2014/main" id="{4FBFA81B-89C2-076B-637F-F063E4669A0C}"/>
                </a:ext>
              </a:extLst>
            </p:cNvPr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5052;p70">
              <a:extLst>
                <a:ext uri="{FF2B5EF4-FFF2-40B4-BE49-F238E27FC236}">
                  <a16:creationId xmlns:a16="http://schemas.microsoft.com/office/drawing/2014/main" id="{B12C8F23-EBFE-E406-F3E6-9F8CAA4F9799}"/>
                </a:ext>
              </a:extLst>
            </p:cNvPr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5053;p70">
              <a:extLst>
                <a:ext uri="{FF2B5EF4-FFF2-40B4-BE49-F238E27FC236}">
                  <a16:creationId xmlns:a16="http://schemas.microsoft.com/office/drawing/2014/main" id="{18AD60E4-CFA0-AE92-5D7D-B6F7398EA842}"/>
                </a:ext>
              </a:extLst>
            </p:cNvPr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5054;p70">
              <a:extLst>
                <a:ext uri="{FF2B5EF4-FFF2-40B4-BE49-F238E27FC236}">
                  <a16:creationId xmlns:a16="http://schemas.microsoft.com/office/drawing/2014/main" id="{8C168394-746F-C666-1C8F-DD6B8CCB1451}"/>
                </a:ext>
              </a:extLst>
            </p:cNvPr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5055;p70">
              <a:extLst>
                <a:ext uri="{FF2B5EF4-FFF2-40B4-BE49-F238E27FC236}">
                  <a16:creationId xmlns:a16="http://schemas.microsoft.com/office/drawing/2014/main" id="{383A9B6E-CA7D-384E-A099-23AA4067B926}"/>
                </a:ext>
              </a:extLst>
            </p:cNvPr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5056;p70">
              <a:extLst>
                <a:ext uri="{FF2B5EF4-FFF2-40B4-BE49-F238E27FC236}">
                  <a16:creationId xmlns:a16="http://schemas.microsoft.com/office/drawing/2014/main" id="{9A754B78-21D9-FAF2-7889-916950C37DD2}"/>
                </a:ext>
              </a:extLst>
            </p:cNvPr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5057;p70">
              <a:extLst>
                <a:ext uri="{FF2B5EF4-FFF2-40B4-BE49-F238E27FC236}">
                  <a16:creationId xmlns:a16="http://schemas.microsoft.com/office/drawing/2014/main" id="{3183AEC3-33FF-3C3D-14A9-D2997ED04A03}"/>
                </a:ext>
              </a:extLst>
            </p:cNvPr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5058;p70">
              <a:extLst>
                <a:ext uri="{FF2B5EF4-FFF2-40B4-BE49-F238E27FC236}">
                  <a16:creationId xmlns:a16="http://schemas.microsoft.com/office/drawing/2014/main" id="{EC41ED4B-7348-E62C-F127-CE364AAFFB99}"/>
                </a:ext>
              </a:extLst>
            </p:cNvPr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5059;p70">
              <a:extLst>
                <a:ext uri="{FF2B5EF4-FFF2-40B4-BE49-F238E27FC236}">
                  <a16:creationId xmlns:a16="http://schemas.microsoft.com/office/drawing/2014/main" id="{70928DA4-09B6-90B1-330E-7EC4EDB461AC}"/>
                </a:ext>
              </a:extLst>
            </p:cNvPr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5060;p70">
              <a:extLst>
                <a:ext uri="{FF2B5EF4-FFF2-40B4-BE49-F238E27FC236}">
                  <a16:creationId xmlns:a16="http://schemas.microsoft.com/office/drawing/2014/main" id="{4FF9102E-088F-B55C-D0E7-0ED4B3466B3C}"/>
                </a:ext>
              </a:extLst>
            </p:cNvPr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5061;p70">
              <a:extLst>
                <a:ext uri="{FF2B5EF4-FFF2-40B4-BE49-F238E27FC236}">
                  <a16:creationId xmlns:a16="http://schemas.microsoft.com/office/drawing/2014/main" id="{7BAA38E9-4B78-2EAD-86F1-9EFDBF9319B4}"/>
                </a:ext>
              </a:extLst>
            </p:cNvPr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5062;p70">
              <a:extLst>
                <a:ext uri="{FF2B5EF4-FFF2-40B4-BE49-F238E27FC236}">
                  <a16:creationId xmlns:a16="http://schemas.microsoft.com/office/drawing/2014/main" id="{00B0463F-4917-F611-B484-F80D0F20863A}"/>
                </a:ext>
              </a:extLst>
            </p:cNvPr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5063;p70">
              <a:extLst>
                <a:ext uri="{FF2B5EF4-FFF2-40B4-BE49-F238E27FC236}">
                  <a16:creationId xmlns:a16="http://schemas.microsoft.com/office/drawing/2014/main" id="{45A86A5E-7B67-902A-E284-601003A7B208}"/>
                </a:ext>
              </a:extLst>
            </p:cNvPr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5064;p70">
              <a:extLst>
                <a:ext uri="{FF2B5EF4-FFF2-40B4-BE49-F238E27FC236}">
                  <a16:creationId xmlns:a16="http://schemas.microsoft.com/office/drawing/2014/main" id="{028DF356-5E71-E637-3277-7EC3A965A95E}"/>
                </a:ext>
              </a:extLst>
            </p:cNvPr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5065;p70">
              <a:extLst>
                <a:ext uri="{FF2B5EF4-FFF2-40B4-BE49-F238E27FC236}">
                  <a16:creationId xmlns:a16="http://schemas.microsoft.com/office/drawing/2014/main" id="{0F1785FE-5C64-9753-CF1B-3100F9655B7C}"/>
                </a:ext>
              </a:extLst>
            </p:cNvPr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5066;p70">
              <a:extLst>
                <a:ext uri="{FF2B5EF4-FFF2-40B4-BE49-F238E27FC236}">
                  <a16:creationId xmlns:a16="http://schemas.microsoft.com/office/drawing/2014/main" id="{6F2AB0AF-AFFF-DEC5-99C2-1995DDCA6709}"/>
                </a:ext>
              </a:extLst>
            </p:cNvPr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5067;p70">
              <a:extLst>
                <a:ext uri="{FF2B5EF4-FFF2-40B4-BE49-F238E27FC236}">
                  <a16:creationId xmlns:a16="http://schemas.microsoft.com/office/drawing/2014/main" id="{CC998294-F968-7EE3-C9D5-C66916A88AFA}"/>
                </a:ext>
              </a:extLst>
            </p:cNvPr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5068;p70">
              <a:extLst>
                <a:ext uri="{FF2B5EF4-FFF2-40B4-BE49-F238E27FC236}">
                  <a16:creationId xmlns:a16="http://schemas.microsoft.com/office/drawing/2014/main" id="{D0270D8B-96B1-3D5F-8E8E-3881EC88A509}"/>
                </a:ext>
              </a:extLst>
            </p:cNvPr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5069;p70">
              <a:extLst>
                <a:ext uri="{FF2B5EF4-FFF2-40B4-BE49-F238E27FC236}">
                  <a16:creationId xmlns:a16="http://schemas.microsoft.com/office/drawing/2014/main" id="{0C3C9B19-0857-C296-38F7-5EDE242B159A}"/>
                </a:ext>
              </a:extLst>
            </p:cNvPr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5070;p70">
              <a:extLst>
                <a:ext uri="{FF2B5EF4-FFF2-40B4-BE49-F238E27FC236}">
                  <a16:creationId xmlns:a16="http://schemas.microsoft.com/office/drawing/2014/main" id="{CEFAEE94-920B-0888-CE50-5CA643AB3DD0}"/>
                </a:ext>
              </a:extLst>
            </p:cNvPr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5071;p70">
              <a:extLst>
                <a:ext uri="{FF2B5EF4-FFF2-40B4-BE49-F238E27FC236}">
                  <a16:creationId xmlns:a16="http://schemas.microsoft.com/office/drawing/2014/main" id="{185D0031-BEF2-1F3A-6441-610DE01CA7D8}"/>
                </a:ext>
              </a:extLst>
            </p:cNvPr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5072;p70">
              <a:extLst>
                <a:ext uri="{FF2B5EF4-FFF2-40B4-BE49-F238E27FC236}">
                  <a16:creationId xmlns:a16="http://schemas.microsoft.com/office/drawing/2014/main" id="{ACD703F4-B427-482A-7171-86E8542BE975}"/>
                </a:ext>
              </a:extLst>
            </p:cNvPr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5073;p70">
              <a:extLst>
                <a:ext uri="{FF2B5EF4-FFF2-40B4-BE49-F238E27FC236}">
                  <a16:creationId xmlns:a16="http://schemas.microsoft.com/office/drawing/2014/main" id="{B0459CA6-E719-9880-B03E-CB73FE248451}"/>
                </a:ext>
              </a:extLst>
            </p:cNvPr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5074;p70">
              <a:extLst>
                <a:ext uri="{FF2B5EF4-FFF2-40B4-BE49-F238E27FC236}">
                  <a16:creationId xmlns:a16="http://schemas.microsoft.com/office/drawing/2014/main" id="{4FEF46BF-06FE-4A33-AFED-AFE3701E3C01}"/>
                </a:ext>
              </a:extLst>
            </p:cNvPr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5075;p70">
              <a:extLst>
                <a:ext uri="{FF2B5EF4-FFF2-40B4-BE49-F238E27FC236}">
                  <a16:creationId xmlns:a16="http://schemas.microsoft.com/office/drawing/2014/main" id="{9AFE65BF-4A52-907B-DBA4-B4674263BBB6}"/>
                </a:ext>
              </a:extLst>
            </p:cNvPr>
            <p:cNvSpPr/>
            <p:nvPr/>
          </p:nvSpPr>
          <p:spPr>
            <a:xfrm>
              <a:off x="1447580" y="207241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5076;p70">
              <a:extLst>
                <a:ext uri="{FF2B5EF4-FFF2-40B4-BE49-F238E27FC236}">
                  <a16:creationId xmlns:a16="http://schemas.microsoft.com/office/drawing/2014/main" id="{191CA689-577C-5662-BEDC-F2A845F358D6}"/>
                </a:ext>
              </a:extLst>
            </p:cNvPr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5077;p70">
              <a:extLst>
                <a:ext uri="{FF2B5EF4-FFF2-40B4-BE49-F238E27FC236}">
                  <a16:creationId xmlns:a16="http://schemas.microsoft.com/office/drawing/2014/main" id="{E892E72B-9A9B-EA0D-18D6-C2591E780319}"/>
                </a:ext>
              </a:extLst>
            </p:cNvPr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5078;p70">
              <a:extLst>
                <a:ext uri="{FF2B5EF4-FFF2-40B4-BE49-F238E27FC236}">
                  <a16:creationId xmlns:a16="http://schemas.microsoft.com/office/drawing/2014/main" id="{15C09B05-6CB2-A294-6E33-4EA147A18D26}"/>
                </a:ext>
              </a:extLst>
            </p:cNvPr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5079;p70">
              <a:extLst>
                <a:ext uri="{FF2B5EF4-FFF2-40B4-BE49-F238E27FC236}">
                  <a16:creationId xmlns:a16="http://schemas.microsoft.com/office/drawing/2014/main" id="{A191C456-9F97-ECAC-578C-9EC4B4BC233E}"/>
                </a:ext>
              </a:extLst>
            </p:cNvPr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5080;p70">
              <a:extLst>
                <a:ext uri="{FF2B5EF4-FFF2-40B4-BE49-F238E27FC236}">
                  <a16:creationId xmlns:a16="http://schemas.microsoft.com/office/drawing/2014/main" id="{3DC6202D-4D16-8CD9-E31D-6F737D9351B6}"/>
                </a:ext>
              </a:extLst>
            </p:cNvPr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5081;p70">
              <a:extLst>
                <a:ext uri="{FF2B5EF4-FFF2-40B4-BE49-F238E27FC236}">
                  <a16:creationId xmlns:a16="http://schemas.microsoft.com/office/drawing/2014/main" id="{938CE285-4810-0102-4EBC-5B6F77C47978}"/>
                </a:ext>
              </a:extLst>
            </p:cNvPr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5082;p70">
              <a:extLst>
                <a:ext uri="{FF2B5EF4-FFF2-40B4-BE49-F238E27FC236}">
                  <a16:creationId xmlns:a16="http://schemas.microsoft.com/office/drawing/2014/main" id="{44634D2C-06F8-E364-4ECD-F79E9C9B5078}"/>
                </a:ext>
              </a:extLst>
            </p:cNvPr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5083;p70">
              <a:extLst>
                <a:ext uri="{FF2B5EF4-FFF2-40B4-BE49-F238E27FC236}">
                  <a16:creationId xmlns:a16="http://schemas.microsoft.com/office/drawing/2014/main" id="{9FA0A13F-165E-B1F6-46C8-4F4622B26184}"/>
                </a:ext>
              </a:extLst>
            </p:cNvPr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5084;p70">
              <a:extLst>
                <a:ext uri="{FF2B5EF4-FFF2-40B4-BE49-F238E27FC236}">
                  <a16:creationId xmlns:a16="http://schemas.microsoft.com/office/drawing/2014/main" id="{CEB7D114-D36A-543A-18C4-CE742FF40E96}"/>
                </a:ext>
              </a:extLst>
            </p:cNvPr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5085;p70">
              <a:extLst>
                <a:ext uri="{FF2B5EF4-FFF2-40B4-BE49-F238E27FC236}">
                  <a16:creationId xmlns:a16="http://schemas.microsoft.com/office/drawing/2014/main" id="{63A96A24-46A4-27B0-E381-D95980F1D007}"/>
                </a:ext>
              </a:extLst>
            </p:cNvPr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5086;p70">
              <a:extLst>
                <a:ext uri="{FF2B5EF4-FFF2-40B4-BE49-F238E27FC236}">
                  <a16:creationId xmlns:a16="http://schemas.microsoft.com/office/drawing/2014/main" id="{0E7D3C8E-2A3B-790F-17B9-DCD0660E9999}"/>
                </a:ext>
              </a:extLst>
            </p:cNvPr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5087;p70">
              <a:extLst>
                <a:ext uri="{FF2B5EF4-FFF2-40B4-BE49-F238E27FC236}">
                  <a16:creationId xmlns:a16="http://schemas.microsoft.com/office/drawing/2014/main" id="{14E6D0A3-DCAE-1935-6453-EF5C85A5AC62}"/>
                </a:ext>
              </a:extLst>
            </p:cNvPr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5088;p70">
              <a:extLst>
                <a:ext uri="{FF2B5EF4-FFF2-40B4-BE49-F238E27FC236}">
                  <a16:creationId xmlns:a16="http://schemas.microsoft.com/office/drawing/2014/main" id="{18EA816D-24C5-EBB3-68E3-5159A8B3B6FB}"/>
                </a:ext>
              </a:extLst>
            </p:cNvPr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89;p70">
              <a:extLst>
                <a:ext uri="{FF2B5EF4-FFF2-40B4-BE49-F238E27FC236}">
                  <a16:creationId xmlns:a16="http://schemas.microsoft.com/office/drawing/2014/main" id="{0B820CE6-BD7E-78B0-7964-6F2ADF34A23E}"/>
                </a:ext>
              </a:extLst>
            </p:cNvPr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90;p70">
              <a:extLst>
                <a:ext uri="{FF2B5EF4-FFF2-40B4-BE49-F238E27FC236}">
                  <a16:creationId xmlns:a16="http://schemas.microsoft.com/office/drawing/2014/main" id="{5B8DA761-E603-8929-ECAC-04F23309E83D}"/>
                </a:ext>
              </a:extLst>
            </p:cNvPr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91;p70">
              <a:extLst>
                <a:ext uri="{FF2B5EF4-FFF2-40B4-BE49-F238E27FC236}">
                  <a16:creationId xmlns:a16="http://schemas.microsoft.com/office/drawing/2014/main" id="{A4055726-FA2B-99DC-FB05-5EED7459FD13}"/>
                </a:ext>
              </a:extLst>
            </p:cNvPr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92;p70">
              <a:extLst>
                <a:ext uri="{FF2B5EF4-FFF2-40B4-BE49-F238E27FC236}">
                  <a16:creationId xmlns:a16="http://schemas.microsoft.com/office/drawing/2014/main" id="{96CC523D-DB79-37E0-D7BB-F944FF624115}"/>
                </a:ext>
              </a:extLst>
            </p:cNvPr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93;p70">
              <a:extLst>
                <a:ext uri="{FF2B5EF4-FFF2-40B4-BE49-F238E27FC236}">
                  <a16:creationId xmlns:a16="http://schemas.microsoft.com/office/drawing/2014/main" id="{69EF5658-AF4B-DE79-C4AA-C4EE450E15B6}"/>
                </a:ext>
              </a:extLst>
            </p:cNvPr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94;p70">
              <a:extLst>
                <a:ext uri="{FF2B5EF4-FFF2-40B4-BE49-F238E27FC236}">
                  <a16:creationId xmlns:a16="http://schemas.microsoft.com/office/drawing/2014/main" id="{05207C96-A4AB-D807-C2F5-59B2C6D0BED5}"/>
                </a:ext>
              </a:extLst>
            </p:cNvPr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95;p70">
              <a:extLst>
                <a:ext uri="{FF2B5EF4-FFF2-40B4-BE49-F238E27FC236}">
                  <a16:creationId xmlns:a16="http://schemas.microsoft.com/office/drawing/2014/main" id="{A127D7D7-AEDE-CA15-2BDF-02E4497D66A6}"/>
                </a:ext>
              </a:extLst>
            </p:cNvPr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96;p70">
              <a:extLst>
                <a:ext uri="{FF2B5EF4-FFF2-40B4-BE49-F238E27FC236}">
                  <a16:creationId xmlns:a16="http://schemas.microsoft.com/office/drawing/2014/main" id="{FC77230A-1D3F-64E4-A241-948121EF7C42}"/>
                </a:ext>
              </a:extLst>
            </p:cNvPr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97;p70">
              <a:extLst>
                <a:ext uri="{FF2B5EF4-FFF2-40B4-BE49-F238E27FC236}">
                  <a16:creationId xmlns:a16="http://schemas.microsoft.com/office/drawing/2014/main" id="{6F00B755-83F3-E6CE-9E2D-D033EF38C5C1}"/>
                </a:ext>
              </a:extLst>
            </p:cNvPr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8;p70">
              <a:extLst>
                <a:ext uri="{FF2B5EF4-FFF2-40B4-BE49-F238E27FC236}">
                  <a16:creationId xmlns:a16="http://schemas.microsoft.com/office/drawing/2014/main" id="{9DA430E5-C4FA-9EA4-057C-2C5FDC7A734B}"/>
                </a:ext>
              </a:extLst>
            </p:cNvPr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099;p70">
              <a:extLst>
                <a:ext uri="{FF2B5EF4-FFF2-40B4-BE49-F238E27FC236}">
                  <a16:creationId xmlns:a16="http://schemas.microsoft.com/office/drawing/2014/main" id="{1CDD1EDC-F3E0-E3F1-73B1-F8C6C0C6C703}"/>
                </a:ext>
              </a:extLst>
            </p:cNvPr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00;p70">
              <a:extLst>
                <a:ext uri="{FF2B5EF4-FFF2-40B4-BE49-F238E27FC236}">
                  <a16:creationId xmlns:a16="http://schemas.microsoft.com/office/drawing/2014/main" id="{44591B4A-F374-0CDC-9CF7-783FA150D096}"/>
                </a:ext>
              </a:extLst>
            </p:cNvPr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01;p70">
              <a:extLst>
                <a:ext uri="{FF2B5EF4-FFF2-40B4-BE49-F238E27FC236}">
                  <a16:creationId xmlns:a16="http://schemas.microsoft.com/office/drawing/2014/main" id="{26033230-68FD-2981-7187-3878E9BD4068}"/>
                </a:ext>
              </a:extLst>
            </p:cNvPr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02;p70">
              <a:extLst>
                <a:ext uri="{FF2B5EF4-FFF2-40B4-BE49-F238E27FC236}">
                  <a16:creationId xmlns:a16="http://schemas.microsoft.com/office/drawing/2014/main" id="{7B93A8A6-ED32-38FB-5839-1C5465543ADC}"/>
                </a:ext>
              </a:extLst>
            </p:cNvPr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03;p70">
              <a:extLst>
                <a:ext uri="{FF2B5EF4-FFF2-40B4-BE49-F238E27FC236}">
                  <a16:creationId xmlns:a16="http://schemas.microsoft.com/office/drawing/2014/main" id="{C5EE63AA-6E52-975E-4129-54792D30E8E1}"/>
                </a:ext>
              </a:extLst>
            </p:cNvPr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04;p70">
              <a:extLst>
                <a:ext uri="{FF2B5EF4-FFF2-40B4-BE49-F238E27FC236}">
                  <a16:creationId xmlns:a16="http://schemas.microsoft.com/office/drawing/2014/main" id="{2E38E2B8-766A-88EA-79EA-3474C1650EF7}"/>
                </a:ext>
              </a:extLst>
            </p:cNvPr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05;p70">
              <a:extLst>
                <a:ext uri="{FF2B5EF4-FFF2-40B4-BE49-F238E27FC236}">
                  <a16:creationId xmlns:a16="http://schemas.microsoft.com/office/drawing/2014/main" id="{80198047-519A-554B-30EB-B550D9D29574}"/>
                </a:ext>
              </a:extLst>
            </p:cNvPr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06;p70">
              <a:extLst>
                <a:ext uri="{FF2B5EF4-FFF2-40B4-BE49-F238E27FC236}">
                  <a16:creationId xmlns:a16="http://schemas.microsoft.com/office/drawing/2014/main" id="{D8CF1EAB-EAD2-4FE3-F9D0-31B4F77B3467}"/>
                </a:ext>
              </a:extLst>
            </p:cNvPr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07;p70">
              <a:extLst>
                <a:ext uri="{FF2B5EF4-FFF2-40B4-BE49-F238E27FC236}">
                  <a16:creationId xmlns:a16="http://schemas.microsoft.com/office/drawing/2014/main" id="{5436996F-D035-0C91-7369-1865EB24075B}"/>
                </a:ext>
              </a:extLst>
            </p:cNvPr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08;p70">
              <a:extLst>
                <a:ext uri="{FF2B5EF4-FFF2-40B4-BE49-F238E27FC236}">
                  <a16:creationId xmlns:a16="http://schemas.microsoft.com/office/drawing/2014/main" id="{1DB597AE-8352-CB24-8793-7651280B49B3}"/>
                </a:ext>
              </a:extLst>
            </p:cNvPr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109;p70">
              <a:extLst>
                <a:ext uri="{FF2B5EF4-FFF2-40B4-BE49-F238E27FC236}">
                  <a16:creationId xmlns:a16="http://schemas.microsoft.com/office/drawing/2014/main" id="{41D25E43-21B7-E6FC-25B8-774A71BB4A40}"/>
                </a:ext>
              </a:extLst>
            </p:cNvPr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110;p70">
              <a:extLst>
                <a:ext uri="{FF2B5EF4-FFF2-40B4-BE49-F238E27FC236}">
                  <a16:creationId xmlns:a16="http://schemas.microsoft.com/office/drawing/2014/main" id="{7836587B-745F-945E-B1CE-304B80F076D6}"/>
                </a:ext>
              </a:extLst>
            </p:cNvPr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111;p70">
              <a:extLst>
                <a:ext uri="{FF2B5EF4-FFF2-40B4-BE49-F238E27FC236}">
                  <a16:creationId xmlns:a16="http://schemas.microsoft.com/office/drawing/2014/main" id="{EA05AB2F-6D35-870B-F1C6-293B659FA163}"/>
                </a:ext>
              </a:extLst>
            </p:cNvPr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112;p70">
              <a:extLst>
                <a:ext uri="{FF2B5EF4-FFF2-40B4-BE49-F238E27FC236}">
                  <a16:creationId xmlns:a16="http://schemas.microsoft.com/office/drawing/2014/main" id="{FD2CBB44-EFE3-40B3-2400-F15890D4468F}"/>
                </a:ext>
              </a:extLst>
            </p:cNvPr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113;p70">
              <a:extLst>
                <a:ext uri="{FF2B5EF4-FFF2-40B4-BE49-F238E27FC236}">
                  <a16:creationId xmlns:a16="http://schemas.microsoft.com/office/drawing/2014/main" id="{5652BAAC-758F-3734-0F5C-D6F07160ED2B}"/>
                </a:ext>
              </a:extLst>
            </p:cNvPr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114;p70">
              <a:extLst>
                <a:ext uri="{FF2B5EF4-FFF2-40B4-BE49-F238E27FC236}">
                  <a16:creationId xmlns:a16="http://schemas.microsoft.com/office/drawing/2014/main" id="{4F526531-9376-D413-D538-215512EDF94B}"/>
                </a:ext>
              </a:extLst>
            </p:cNvPr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5115;p70">
              <a:extLst>
                <a:ext uri="{FF2B5EF4-FFF2-40B4-BE49-F238E27FC236}">
                  <a16:creationId xmlns:a16="http://schemas.microsoft.com/office/drawing/2014/main" id="{E9BD3FFA-5805-3946-4148-1741C3755C61}"/>
                </a:ext>
              </a:extLst>
            </p:cNvPr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5116;p70">
              <a:extLst>
                <a:ext uri="{FF2B5EF4-FFF2-40B4-BE49-F238E27FC236}">
                  <a16:creationId xmlns:a16="http://schemas.microsoft.com/office/drawing/2014/main" id="{DF3BE1B2-CDDE-B372-F2A7-D2056ADB000A}"/>
                </a:ext>
              </a:extLst>
            </p:cNvPr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5117;p70">
              <a:extLst>
                <a:ext uri="{FF2B5EF4-FFF2-40B4-BE49-F238E27FC236}">
                  <a16:creationId xmlns:a16="http://schemas.microsoft.com/office/drawing/2014/main" id="{0338BF36-3487-D90B-02E8-4DBDC85C6A4E}"/>
                </a:ext>
              </a:extLst>
            </p:cNvPr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5118;p70">
              <a:extLst>
                <a:ext uri="{FF2B5EF4-FFF2-40B4-BE49-F238E27FC236}">
                  <a16:creationId xmlns:a16="http://schemas.microsoft.com/office/drawing/2014/main" id="{593D65E3-76AA-C66A-64C4-F5D40829750A}"/>
                </a:ext>
              </a:extLst>
            </p:cNvPr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5119;p70">
              <a:extLst>
                <a:ext uri="{FF2B5EF4-FFF2-40B4-BE49-F238E27FC236}">
                  <a16:creationId xmlns:a16="http://schemas.microsoft.com/office/drawing/2014/main" id="{9AE48EF6-9ADC-C1AC-BA58-F936103D6AE9}"/>
                </a:ext>
              </a:extLst>
            </p:cNvPr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5120;p70">
              <a:extLst>
                <a:ext uri="{FF2B5EF4-FFF2-40B4-BE49-F238E27FC236}">
                  <a16:creationId xmlns:a16="http://schemas.microsoft.com/office/drawing/2014/main" id="{51E2E0CF-42C6-2351-A94B-CBA9B4DE6AE1}"/>
                </a:ext>
              </a:extLst>
            </p:cNvPr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5121;p70">
              <a:extLst>
                <a:ext uri="{FF2B5EF4-FFF2-40B4-BE49-F238E27FC236}">
                  <a16:creationId xmlns:a16="http://schemas.microsoft.com/office/drawing/2014/main" id="{3B2069A2-ECEF-BDD4-D8FF-21D10395D08D}"/>
                </a:ext>
              </a:extLst>
            </p:cNvPr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5122;p70">
              <a:extLst>
                <a:ext uri="{FF2B5EF4-FFF2-40B4-BE49-F238E27FC236}">
                  <a16:creationId xmlns:a16="http://schemas.microsoft.com/office/drawing/2014/main" id="{E9530694-9AAB-62A0-D110-D5B2A5F56155}"/>
                </a:ext>
              </a:extLst>
            </p:cNvPr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5123;p70">
              <a:extLst>
                <a:ext uri="{FF2B5EF4-FFF2-40B4-BE49-F238E27FC236}">
                  <a16:creationId xmlns:a16="http://schemas.microsoft.com/office/drawing/2014/main" id="{681E17E9-9C23-ABFB-562F-9BDE5D0B49DD}"/>
                </a:ext>
              </a:extLst>
            </p:cNvPr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5124;p70">
              <a:extLst>
                <a:ext uri="{FF2B5EF4-FFF2-40B4-BE49-F238E27FC236}">
                  <a16:creationId xmlns:a16="http://schemas.microsoft.com/office/drawing/2014/main" id="{40E43BB0-8D74-3EB6-A293-4C3209B9F0CA}"/>
                </a:ext>
              </a:extLst>
            </p:cNvPr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5125;p70">
              <a:extLst>
                <a:ext uri="{FF2B5EF4-FFF2-40B4-BE49-F238E27FC236}">
                  <a16:creationId xmlns:a16="http://schemas.microsoft.com/office/drawing/2014/main" id="{BBBF5E88-2081-5663-A31D-179D7BBECF89}"/>
                </a:ext>
              </a:extLst>
            </p:cNvPr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5126;p70">
              <a:extLst>
                <a:ext uri="{FF2B5EF4-FFF2-40B4-BE49-F238E27FC236}">
                  <a16:creationId xmlns:a16="http://schemas.microsoft.com/office/drawing/2014/main" id="{D3655EC4-138B-2742-A92E-1E2F16D4A34A}"/>
                </a:ext>
              </a:extLst>
            </p:cNvPr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5127;p70">
              <a:extLst>
                <a:ext uri="{FF2B5EF4-FFF2-40B4-BE49-F238E27FC236}">
                  <a16:creationId xmlns:a16="http://schemas.microsoft.com/office/drawing/2014/main" id="{23B104A3-7F1D-6456-BE93-89262D460537}"/>
                </a:ext>
              </a:extLst>
            </p:cNvPr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5128;p70">
              <a:extLst>
                <a:ext uri="{FF2B5EF4-FFF2-40B4-BE49-F238E27FC236}">
                  <a16:creationId xmlns:a16="http://schemas.microsoft.com/office/drawing/2014/main" id="{23A05887-E57C-FEB4-A5C8-6AAA0443B3B7}"/>
                </a:ext>
              </a:extLst>
            </p:cNvPr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5129;p70">
              <a:extLst>
                <a:ext uri="{FF2B5EF4-FFF2-40B4-BE49-F238E27FC236}">
                  <a16:creationId xmlns:a16="http://schemas.microsoft.com/office/drawing/2014/main" id="{1A42FBD7-82BA-B36E-6DA3-FBE2E5075AEE}"/>
                </a:ext>
              </a:extLst>
            </p:cNvPr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5130;p70">
              <a:extLst>
                <a:ext uri="{FF2B5EF4-FFF2-40B4-BE49-F238E27FC236}">
                  <a16:creationId xmlns:a16="http://schemas.microsoft.com/office/drawing/2014/main" id="{F6D966F2-7FCA-DF61-8074-655E1EBF53A2}"/>
                </a:ext>
              </a:extLst>
            </p:cNvPr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5131;p70">
              <a:extLst>
                <a:ext uri="{FF2B5EF4-FFF2-40B4-BE49-F238E27FC236}">
                  <a16:creationId xmlns:a16="http://schemas.microsoft.com/office/drawing/2014/main" id="{2A9D3C4A-3C66-2728-264A-5EAF940EEC79}"/>
                </a:ext>
              </a:extLst>
            </p:cNvPr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5132;p70">
              <a:extLst>
                <a:ext uri="{FF2B5EF4-FFF2-40B4-BE49-F238E27FC236}">
                  <a16:creationId xmlns:a16="http://schemas.microsoft.com/office/drawing/2014/main" id="{DDBCE79A-6F7A-6C8E-D186-C5CD6789780C}"/>
                </a:ext>
              </a:extLst>
            </p:cNvPr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5133;p70">
              <a:extLst>
                <a:ext uri="{FF2B5EF4-FFF2-40B4-BE49-F238E27FC236}">
                  <a16:creationId xmlns:a16="http://schemas.microsoft.com/office/drawing/2014/main" id="{937F488F-5C97-3A75-A8F0-B9D6DC2C5C7C}"/>
                </a:ext>
              </a:extLst>
            </p:cNvPr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5134;p70">
              <a:extLst>
                <a:ext uri="{FF2B5EF4-FFF2-40B4-BE49-F238E27FC236}">
                  <a16:creationId xmlns:a16="http://schemas.microsoft.com/office/drawing/2014/main" id="{88A10461-AC22-9277-DA00-463DED49BA58}"/>
                </a:ext>
              </a:extLst>
            </p:cNvPr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5135;p70">
              <a:extLst>
                <a:ext uri="{FF2B5EF4-FFF2-40B4-BE49-F238E27FC236}">
                  <a16:creationId xmlns:a16="http://schemas.microsoft.com/office/drawing/2014/main" id="{32842BF1-1ACF-FCF6-4D41-61FBEE5836DC}"/>
                </a:ext>
              </a:extLst>
            </p:cNvPr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5136;p70">
              <a:extLst>
                <a:ext uri="{FF2B5EF4-FFF2-40B4-BE49-F238E27FC236}">
                  <a16:creationId xmlns:a16="http://schemas.microsoft.com/office/drawing/2014/main" id="{A42291CC-9FED-2929-7DCB-654F70F4FD3F}"/>
                </a:ext>
              </a:extLst>
            </p:cNvPr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5137;p70">
              <a:extLst>
                <a:ext uri="{FF2B5EF4-FFF2-40B4-BE49-F238E27FC236}">
                  <a16:creationId xmlns:a16="http://schemas.microsoft.com/office/drawing/2014/main" id="{502DD0BD-555E-F5D8-522B-322DD35A178D}"/>
                </a:ext>
              </a:extLst>
            </p:cNvPr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5138;p70">
              <a:extLst>
                <a:ext uri="{FF2B5EF4-FFF2-40B4-BE49-F238E27FC236}">
                  <a16:creationId xmlns:a16="http://schemas.microsoft.com/office/drawing/2014/main" id="{7F42FF46-EE09-1F13-3EFC-8D678F98D492}"/>
                </a:ext>
              </a:extLst>
            </p:cNvPr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5139;p70">
              <a:extLst>
                <a:ext uri="{FF2B5EF4-FFF2-40B4-BE49-F238E27FC236}">
                  <a16:creationId xmlns:a16="http://schemas.microsoft.com/office/drawing/2014/main" id="{4712DB8B-265B-4C63-D3F0-E275305C923C}"/>
                </a:ext>
              </a:extLst>
            </p:cNvPr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5140;p70">
              <a:extLst>
                <a:ext uri="{FF2B5EF4-FFF2-40B4-BE49-F238E27FC236}">
                  <a16:creationId xmlns:a16="http://schemas.microsoft.com/office/drawing/2014/main" id="{EFE56109-C58F-B606-97B7-7AE7D92C71D6}"/>
                </a:ext>
              </a:extLst>
            </p:cNvPr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5141;p70">
              <a:extLst>
                <a:ext uri="{FF2B5EF4-FFF2-40B4-BE49-F238E27FC236}">
                  <a16:creationId xmlns:a16="http://schemas.microsoft.com/office/drawing/2014/main" id="{968A1699-B3F5-F746-DF23-3CB0FA2782CF}"/>
                </a:ext>
              </a:extLst>
            </p:cNvPr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5142;p70">
              <a:extLst>
                <a:ext uri="{FF2B5EF4-FFF2-40B4-BE49-F238E27FC236}">
                  <a16:creationId xmlns:a16="http://schemas.microsoft.com/office/drawing/2014/main" id="{296E10D0-BC1C-085E-BA70-1172E0C3707F}"/>
                </a:ext>
              </a:extLst>
            </p:cNvPr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5143;p70">
              <a:extLst>
                <a:ext uri="{FF2B5EF4-FFF2-40B4-BE49-F238E27FC236}">
                  <a16:creationId xmlns:a16="http://schemas.microsoft.com/office/drawing/2014/main" id="{2161095A-2637-D0E3-EFE9-76B5AECDC37E}"/>
                </a:ext>
              </a:extLst>
            </p:cNvPr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5144;p70">
              <a:extLst>
                <a:ext uri="{FF2B5EF4-FFF2-40B4-BE49-F238E27FC236}">
                  <a16:creationId xmlns:a16="http://schemas.microsoft.com/office/drawing/2014/main" id="{3D0728E0-0527-5399-0906-8E76F7AB3DC2}"/>
                </a:ext>
              </a:extLst>
            </p:cNvPr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5145;p70">
              <a:extLst>
                <a:ext uri="{FF2B5EF4-FFF2-40B4-BE49-F238E27FC236}">
                  <a16:creationId xmlns:a16="http://schemas.microsoft.com/office/drawing/2014/main" id="{8916B393-1092-5129-CA19-B97C5F4A9EB4}"/>
                </a:ext>
              </a:extLst>
            </p:cNvPr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5146;p70">
              <a:extLst>
                <a:ext uri="{FF2B5EF4-FFF2-40B4-BE49-F238E27FC236}">
                  <a16:creationId xmlns:a16="http://schemas.microsoft.com/office/drawing/2014/main" id="{A263ECB1-7558-1887-BE81-56890A6CE51E}"/>
                </a:ext>
              </a:extLst>
            </p:cNvPr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5147;p70">
              <a:extLst>
                <a:ext uri="{FF2B5EF4-FFF2-40B4-BE49-F238E27FC236}">
                  <a16:creationId xmlns:a16="http://schemas.microsoft.com/office/drawing/2014/main" id="{2FC81DE0-08BE-FC7B-EDF4-57833597742E}"/>
                </a:ext>
              </a:extLst>
            </p:cNvPr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5148;p70">
              <a:extLst>
                <a:ext uri="{FF2B5EF4-FFF2-40B4-BE49-F238E27FC236}">
                  <a16:creationId xmlns:a16="http://schemas.microsoft.com/office/drawing/2014/main" id="{CF8FAB54-8614-29D9-B9F3-DA07FA8204DB}"/>
                </a:ext>
              </a:extLst>
            </p:cNvPr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5149;p70">
              <a:extLst>
                <a:ext uri="{FF2B5EF4-FFF2-40B4-BE49-F238E27FC236}">
                  <a16:creationId xmlns:a16="http://schemas.microsoft.com/office/drawing/2014/main" id="{F0A9413C-DFC6-B64F-E2B7-2485DD7975CC}"/>
                </a:ext>
              </a:extLst>
            </p:cNvPr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5150;p70">
              <a:extLst>
                <a:ext uri="{FF2B5EF4-FFF2-40B4-BE49-F238E27FC236}">
                  <a16:creationId xmlns:a16="http://schemas.microsoft.com/office/drawing/2014/main" id="{D9B1F7BA-417D-0ECE-F281-A454010A59A2}"/>
                </a:ext>
              </a:extLst>
            </p:cNvPr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5151;p70">
              <a:extLst>
                <a:ext uri="{FF2B5EF4-FFF2-40B4-BE49-F238E27FC236}">
                  <a16:creationId xmlns:a16="http://schemas.microsoft.com/office/drawing/2014/main" id="{C5CAE8F7-6FD2-A970-BB68-C4FF941F38A4}"/>
                </a:ext>
              </a:extLst>
            </p:cNvPr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5152;p70">
              <a:extLst>
                <a:ext uri="{FF2B5EF4-FFF2-40B4-BE49-F238E27FC236}">
                  <a16:creationId xmlns:a16="http://schemas.microsoft.com/office/drawing/2014/main" id="{EFF1BB9D-ADE6-B72D-088A-1D7C9384E5B6}"/>
                </a:ext>
              </a:extLst>
            </p:cNvPr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5153;p70">
              <a:extLst>
                <a:ext uri="{FF2B5EF4-FFF2-40B4-BE49-F238E27FC236}">
                  <a16:creationId xmlns:a16="http://schemas.microsoft.com/office/drawing/2014/main" id="{9A40E251-461C-12AD-8F81-F231B92928FB}"/>
                </a:ext>
              </a:extLst>
            </p:cNvPr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5154;p70">
              <a:extLst>
                <a:ext uri="{FF2B5EF4-FFF2-40B4-BE49-F238E27FC236}">
                  <a16:creationId xmlns:a16="http://schemas.microsoft.com/office/drawing/2014/main" id="{A168D613-6C47-EAE5-1355-0A784728C9C6}"/>
                </a:ext>
              </a:extLst>
            </p:cNvPr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5155;p70">
              <a:extLst>
                <a:ext uri="{FF2B5EF4-FFF2-40B4-BE49-F238E27FC236}">
                  <a16:creationId xmlns:a16="http://schemas.microsoft.com/office/drawing/2014/main" id="{C495D268-52C7-8D67-0EDC-982283FB7C85}"/>
                </a:ext>
              </a:extLst>
            </p:cNvPr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5156;p70">
              <a:extLst>
                <a:ext uri="{FF2B5EF4-FFF2-40B4-BE49-F238E27FC236}">
                  <a16:creationId xmlns:a16="http://schemas.microsoft.com/office/drawing/2014/main" id="{FC90CBE5-4BC7-8220-92DE-AA4F9B3CECD6}"/>
                </a:ext>
              </a:extLst>
            </p:cNvPr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5157;p70">
              <a:extLst>
                <a:ext uri="{FF2B5EF4-FFF2-40B4-BE49-F238E27FC236}">
                  <a16:creationId xmlns:a16="http://schemas.microsoft.com/office/drawing/2014/main" id="{8190934C-5FBF-0764-7722-A1083306D1B2}"/>
                </a:ext>
              </a:extLst>
            </p:cNvPr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5158;p70">
              <a:extLst>
                <a:ext uri="{FF2B5EF4-FFF2-40B4-BE49-F238E27FC236}">
                  <a16:creationId xmlns:a16="http://schemas.microsoft.com/office/drawing/2014/main" id="{894821E1-A12C-DA1A-2E1E-3AA2E2E5BD4E}"/>
                </a:ext>
              </a:extLst>
            </p:cNvPr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5159;p70">
              <a:extLst>
                <a:ext uri="{FF2B5EF4-FFF2-40B4-BE49-F238E27FC236}">
                  <a16:creationId xmlns:a16="http://schemas.microsoft.com/office/drawing/2014/main" id="{719E35D1-9B96-20FD-5B16-84CCE544799B}"/>
                </a:ext>
              </a:extLst>
            </p:cNvPr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5160;p70">
              <a:extLst>
                <a:ext uri="{FF2B5EF4-FFF2-40B4-BE49-F238E27FC236}">
                  <a16:creationId xmlns:a16="http://schemas.microsoft.com/office/drawing/2014/main" id="{C827CBDE-7670-4C1C-BD11-4F9769475BB8}"/>
                </a:ext>
              </a:extLst>
            </p:cNvPr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5161;p70">
              <a:extLst>
                <a:ext uri="{FF2B5EF4-FFF2-40B4-BE49-F238E27FC236}">
                  <a16:creationId xmlns:a16="http://schemas.microsoft.com/office/drawing/2014/main" id="{476B8782-CF68-BF0A-7FC8-FB87189DEEF2}"/>
                </a:ext>
              </a:extLst>
            </p:cNvPr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5162;p70">
              <a:extLst>
                <a:ext uri="{FF2B5EF4-FFF2-40B4-BE49-F238E27FC236}">
                  <a16:creationId xmlns:a16="http://schemas.microsoft.com/office/drawing/2014/main" id="{3694AB5D-E7C7-7CB2-5641-EEC8183DCAD3}"/>
                </a:ext>
              </a:extLst>
            </p:cNvPr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5163;p70">
              <a:extLst>
                <a:ext uri="{FF2B5EF4-FFF2-40B4-BE49-F238E27FC236}">
                  <a16:creationId xmlns:a16="http://schemas.microsoft.com/office/drawing/2014/main" id="{FD39B8ED-CD11-A540-0C37-AF679DDA0445}"/>
                </a:ext>
              </a:extLst>
            </p:cNvPr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5164;p70">
              <a:extLst>
                <a:ext uri="{FF2B5EF4-FFF2-40B4-BE49-F238E27FC236}">
                  <a16:creationId xmlns:a16="http://schemas.microsoft.com/office/drawing/2014/main" id="{A270326D-B4D5-C9E7-F5E3-03CBA3A1E0A8}"/>
                </a:ext>
              </a:extLst>
            </p:cNvPr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5165;p70">
              <a:extLst>
                <a:ext uri="{FF2B5EF4-FFF2-40B4-BE49-F238E27FC236}">
                  <a16:creationId xmlns:a16="http://schemas.microsoft.com/office/drawing/2014/main" id="{9ADA090D-A213-32BC-F2EA-AFA4CCDE5083}"/>
                </a:ext>
              </a:extLst>
            </p:cNvPr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5166;p70">
              <a:extLst>
                <a:ext uri="{FF2B5EF4-FFF2-40B4-BE49-F238E27FC236}">
                  <a16:creationId xmlns:a16="http://schemas.microsoft.com/office/drawing/2014/main" id="{EA227C15-9AC3-202C-A4C3-8029DBC1BCE4}"/>
                </a:ext>
              </a:extLst>
            </p:cNvPr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5167;p70">
              <a:extLst>
                <a:ext uri="{FF2B5EF4-FFF2-40B4-BE49-F238E27FC236}">
                  <a16:creationId xmlns:a16="http://schemas.microsoft.com/office/drawing/2014/main" id="{74A7CD63-95E6-B47D-498E-4922DE6B2872}"/>
                </a:ext>
              </a:extLst>
            </p:cNvPr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5168;p70">
              <a:extLst>
                <a:ext uri="{FF2B5EF4-FFF2-40B4-BE49-F238E27FC236}">
                  <a16:creationId xmlns:a16="http://schemas.microsoft.com/office/drawing/2014/main" id="{8060CB00-B285-96E3-7427-76B59871EE48}"/>
                </a:ext>
              </a:extLst>
            </p:cNvPr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5169;p70">
              <a:extLst>
                <a:ext uri="{FF2B5EF4-FFF2-40B4-BE49-F238E27FC236}">
                  <a16:creationId xmlns:a16="http://schemas.microsoft.com/office/drawing/2014/main" id="{B1388482-A6A2-2497-A22D-5380BC635650}"/>
                </a:ext>
              </a:extLst>
            </p:cNvPr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5170;p70">
              <a:extLst>
                <a:ext uri="{FF2B5EF4-FFF2-40B4-BE49-F238E27FC236}">
                  <a16:creationId xmlns:a16="http://schemas.microsoft.com/office/drawing/2014/main" id="{0FAF36CF-2F8D-D53C-17B7-F44CADBF2C83}"/>
                </a:ext>
              </a:extLst>
            </p:cNvPr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5171;p70">
              <a:extLst>
                <a:ext uri="{FF2B5EF4-FFF2-40B4-BE49-F238E27FC236}">
                  <a16:creationId xmlns:a16="http://schemas.microsoft.com/office/drawing/2014/main" id="{D6729687-69F0-E437-F9B7-5B76FA6A2868}"/>
                </a:ext>
              </a:extLst>
            </p:cNvPr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5172;p70">
              <a:extLst>
                <a:ext uri="{FF2B5EF4-FFF2-40B4-BE49-F238E27FC236}">
                  <a16:creationId xmlns:a16="http://schemas.microsoft.com/office/drawing/2014/main" id="{2932C7A4-26AB-4EFB-D21D-119A22836B57}"/>
                </a:ext>
              </a:extLst>
            </p:cNvPr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5173;p70">
              <a:extLst>
                <a:ext uri="{FF2B5EF4-FFF2-40B4-BE49-F238E27FC236}">
                  <a16:creationId xmlns:a16="http://schemas.microsoft.com/office/drawing/2014/main" id="{DC017FF5-3D10-1655-D232-B7DD62D67FBB}"/>
                </a:ext>
              </a:extLst>
            </p:cNvPr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5174;p70">
              <a:extLst>
                <a:ext uri="{FF2B5EF4-FFF2-40B4-BE49-F238E27FC236}">
                  <a16:creationId xmlns:a16="http://schemas.microsoft.com/office/drawing/2014/main" id="{9D74BDA1-6725-5AFE-531D-F8FFD1E547F9}"/>
                </a:ext>
              </a:extLst>
            </p:cNvPr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5175;p70">
              <a:extLst>
                <a:ext uri="{FF2B5EF4-FFF2-40B4-BE49-F238E27FC236}">
                  <a16:creationId xmlns:a16="http://schemas.microsoft.com/office/drawing/2014/main" id="{A73FEC5E-B9AB-45F3-4784-58066F776519}"/>
                </a:ext>
              </a:extLst>
            </p:cNvPr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5176;p70">
              <a:extLst>
                <a:ext uri="{FF2B5EF4-FFF2-40B4-BE49-F238E27FC236}">
                  <a16:creationId xmlns:a16="http://schemas.microsoft.com/office/drawing/2014/main" id="{93400EAE-21CE-D1B0-F785-7D608C583B40}"/>
                </a:ext>
              </a:extLst>
            </p:cNvPr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5177;p70">
              <a:extLst>
                <a:ext uri="{FF2B5EF4-FFF2-40B4-BE49-F238E27FC236}">
                  <a16:creationId xmlns:a16="http://schemas.microsoft.com/office/drawing/2014/main" id="{ED766088-E47F-9764-3D6F-C6602794068B}"/>
                </a:ext>
              </a:extLst>
            </p:cNvPr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5178;p70">
              <a:extLst>
                <a:ext uri="{FF2B5EF4-FFF2-40B4-BE49-F238E27FC236}">
                  <a16:creationId xmlns:a16="http://schemas.microsoft.com/office/drawing/2014/main" id="{C7F06688-30A5-8AA1-CBC4-06F5247AD9AC}"/>
                </a:ext>
              </a:extLst>
            </p:cNvPr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5179;p70">
              <a:extLst>
                <a:ext uri="{FF2B5EF4-FFF2-40B4-BE49-F238E27FC236}">
                  <a16:creationId xmlns:a16="http://schemas.microsoft.com/office/drawing/2014/main" id="{F7E79AF1-1B61-C8E5-2D1A-33AD4D22F336}"/>
                </a:ext>
              </a:extLst>
            </p:cNvPr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5180;p70">
              <a:extLst>
                <a:ext uri="{FF2B5EF4-FFF2-40B4-BE49-F238E27FC236}">
                  <a16:creationId xmlns:a16="http://schemas.microsoft.com/office/drawing/2014/main" id="{F47B2699-CD3D-F353-4172-43E152F3AC25}"/>
                </a:ext>
              </a:extLst>
            </p:cNvPr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5181;p70">
              <a:extLst>
                <a:ext uri="{FF2B5EF4-FFF2-40B4-BE49-F238E27FC236}">
                  <a16:creationId xmlns:a16="http://schemas.microsoft.com/office/drawing/2014/main" id="{4C4DB79D-506E-2421-30E4-F60112A43F31}"/>
                </a:ext>
              </a:extLst>
            </p:cNvPr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5182;p70">
              <a:extLst>
                <a:ext uri="{FF2B5EF4-FFF2-40B4-BE49-F238E27FC236}">
                  <a16:creationId xmlns:a16="http://schemas.microsoft.com/office/drawing/2014/main" id="{D6CC2587-EAE5-617E-EF46-1B8ADFC762A9}"/>
                </a:ext>
              </a:extLst>
            </p:cNvPr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5183;p70">
              <a:extLst>
                <a:ext uri="{FF2B5EF4-FFF2-40B4-BE49-F238E27FC236}">
                  <a16:creationId xmlns:a16="http://schemas.microsoft.com/office/drawing/2014/main" id="{04B76F39-32AA-6858-C5BE-A7473064D7FA}"/>
                </a:ext>
              </a:extLst>
            </p:cNvPr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5184;p70">
              <a:extLst>
                <a:ext uri="{FF2B5EF4-FFF2-40B4-BE49-F238E27FC236}">
                  <a16:creationId xmlns:a16="http://schemas.microsoft.com/office/drawing/2014/main" id="{CFFAFC9C-998B-4A6A-0E3D-2BEBE8C72C4A}"/>
                </a:ext>
              </a:extLst>
            </p:cNvPr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5185;p70">
              <a:extLst>
                <a:ext uri="{FF2B5EF4-FFF2-40B4-BE49-F238E27FC236}">
                  <a16:creationId xmlns:a16="http://schemas.microsoft.com/office/drawing/2014/main" id="{65FB8454-B9BF-4B61-AA94-B869CB28F835}"/>
                </a:ext>
              </a:extLst>
            </p:cNvPr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5186;p70">
              <a:extLst>
                <a:ext uri="{FF2B5EF4-FFF2-40B4-BE49-F238E27FC236}">
                  <a16:creationId xmlns:a16="http://schemas.microsoft.com/office/drawing/2014/main" id="{96EAC773-AF66-DB8C-1BD7-3D4163D3C801}"/>
                </a:ext>
              </a:extLst>
            </p:cNvPr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5187;p70">
              <a:extLst>
                <a:ext uri="{FF2B5EF4-FFF2-40B4-BE49-F238E27FC236}">
                  <a16:creationId xmlns:a16="http://schemas.microsoft.com/office/drawing/2014/main" id="{BAB2AE25-084F-26DC-6ED7-186F004146E5}"/>
                </a:ext>
              </a:extLst>
            </p:cNvPr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5188;p70">
              <a:extLst>
                <a:ext uri="{FF2B5EF4-FFF2-40B4-BE49-F238E27FC236}">
                  <a16:creationId xmlns:a16="http://schemas.microsoft.com/office/drawing/2014/main" id="{24AB04CF-45A8-D055-BCFE-B3C09435BC18}"/>
                </a:ext>
              </a:extLst>
            </p:cNvPr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5189;p70">
              <a:extLst>
                <a:ext uri="{FF2B5EF4-FFF2-40B4-BE49-F238E27FC236}">
                  <a16:creationId xmlns:a16="http://schemas.microsoft.com/office/drawing/2014/main" id="{3C1EF96E-CA30-502D-648E-D7BBE609B302}"/>
                </a:ext>
              </a:extLst>
            </p:cNvPr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5190;p70">
              <a:extLst>
                <a:ext uri="{FF2B5EF4-FFF2-40B4-BE49-F238E27FC236}">
                  <a16:creationId xmlns:a16="http://schemas.microsoft.com/office/drawing/2014/main" id="{EBFADD1D-E6F9-4C94-E082-4F773BC1E66A}"/>
                </a:ext>
              </a:extLst>
            </p:cNvPr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5191;p70">
              <a:extLst>
                <a:ext uri="{FF2B5EF4-FFF2-40B4-BE49-F238E27FC236}">
                  <a16:creationId xmlns:a16="http://schemas.microsoft.com/office/drawing/2014/main" id="{79AD6F38-50BF-5C89-A66F-87C83BBE37B4}"/>
                </a:ext>
              </a:extLst>
            </p:cNvPr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5192;p70">
              <a:extLst>
                <a:ext uri="{FF2B5EF4-FFF2-40B4-BE49-F238E27FC236}">
                  <a16:creationId xmlns:a16="http://schemas.microsoft.com/office/drawing/2014/main" id="{0F2C0560-B106-87EA-E17B-27A5F9EF21F1}"/>
                </a:ext>
              </a:extLst>
            </p:cNvPr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5193;p70">
              <a:extLst>
                <a:ext uri="{FF2B5EF4-FFF2-40B4-BE49-F238E27FC236}">
                  <a16:creationId xmlns:a16="http://schemas.microsoft.com/office/drawing/2014/main" id="{FBC3778C-8285-7A6D-5E5C-051058B936E4}"/>
                </a:ext>
              </a:extLst>
            </p:cNvPr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5194;p70">
              <a:extLst>
                <a:ext uri="{FF2B5EF4-FFF2-40B4-BE49-F238E27FC236}">
                  <a16:creationId xmlns:a16="http://schemas.microsoft.com/office/drawing/2014/main" id="{2ED355A8-5D5B-080F-1284-48567AD96984}"/>
                </a:ext>
              </a:extLst>
            </p:cNvPr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5195;p70">
              <a:extLst>
                <a:ext uri="{FF2B5EF4-FFF2-40B4-BE49-F238E27FC236}">
                  <a16:creationId xmlns:a16="http://schemas.microsoft.com/office/drawing/2014/main" id="{B9CAA53E-28C3-BF50-A605-D7E7186302AB}"/>
                </a:ext>
              </a:extLst>
            </p:cNvPr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5196;p70">
              <a:extLst>
                <a:ext uri="{FF2B5EF4-FFF2-40B4-BE49-F238E27FC236}">
                  <a16:creationId xmlns:a16="http://schemas.microsoft.com/office/drawing/2014/main" id="{0CD5FFD3-9E7B-220A-DB11-C719EAE35E53}"/>
                </a:ext>
              </a:extLst>
            </p:cNvPr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5197;p70">
              <a:extLst>
                <a:ext uri="{FF2B5EF4-FFF2-40B4-BE49-F238E27FC236}">
                  <a16:creationId xmlns:a16="http://schemas.microsoft.com/office/drawing/2014/main" id="{639AA86A-86A0-4E1A-7A9C-DE8FCB0FD1A9}"/>
                </a:ext>
              </a:extLst>
            </p:cNvPr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5198;p70">
              <a:extLst>
                <a:ext uri="{FF2B5EF4-FFF2-40B4-BE49-F238E27FC236}">
                  <a16:creationId xmlns:a16="http://schemas.microsoft.com/office/drawing/2014/main" id="{2B1C524E-FD5A-2E97-BA77-C291ED6AD906}"/>
                </a:ext>
              </a:extLst>
            </p:cNvPr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5199;p70">
              <a:extLst>
                <a:ext uri="{FF2B5EF4-FFF2-40B4-BE49-F238E27FC236}">
                  <a16:creationId xmlns:a16="http://schemas.microsoft.com/office/drawing/2014/main" id="{C34807E3-EF93-293E-3B7E-99482B3F788C}"/>
                </a:ext>
              </a:extLst>
            </p:cNvPr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5200;p70">
              <a:extLst>
                <a:ext uri="{FF2B5EF4-FFF2-40B4-BE49-F238E27FC236}">
                  <a16:creationId xmlns:a16="http://schemas.microsoft.com/office/drawing/2014/main" id="{BA98614E-BA7A-A3F3-36DE-1F46CB6BF95A}"/>
                </a:ext>
              </a:extLst>
            </p:cNvPr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5201;p70">
              <a:extLst>
                <a:ext uri="{FF2B5EF4-FFF2-40B4-BE49-F238E27FC236}">
                  <a16:creationId xmlns:a16="http://schemas.microsoft.com/office/drawing/2014/main" id="{6FB67287-124F-2019-034C-76FACF4763BB}"/>
                </a:ext>
              </a:extLst>
            </p:cNvPr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5202;p70">
              <a:extLst>
                <a:ext uri="{FF2B5EF4-FFF2-40B4-BE49-F238E27FC236}">
                  <a16:creationId xmlns:a16="http://schemas.microsoft.com/office/drawing/2014/main" id="{A0AEF9CC-53E5-81A7-B4FD-E666B219759E}"/>
                </a:ext>
              </a:extLst>
            </p:cNvPr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5203;p70">
              <a:extLst>
                <a:ext uri="{FF2B5EF4-FFF2-40B4-BE49-F238E27FC236}">
                  <a16:creationId xmlns:a16="http://schemas.microsoft.com/office/drawing/2014/main" id="{CDB8FC2C-B736-6C6F-CD48-8D3B45440688}"/>
                </a:ext>
              </a:extLst>
            </p:cNvPr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5204;p70">
              <a:extLst>
                <a:ext uri="{FF2B5EF4-FFF2-40B4-BE49-F238E27FC236}">
                  <a16:creationId xmlns:a16="http://schemas.microsoft.com/office/drawing/2014/main" id="{12B54030-0C69-FB62-3F82-24A5D50531B1}"/>
                </a:ext>
              </a:extLst>
            </p:cNvPr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5205;p70">
              <a:extLst>
                <a:ext uri="{FF2B5EF4-FFF2-40B4-BE49-F238E27FC236}">
                  <a16:creationId xmlns:a16="http://schemas.microsoft.com/office/drawing/2014/main" id="{855E4FD7-D198-7704-886D-785BAB7006A3}"/>
                </a:ext>
              </a:extLst>
            </p:cNvPr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5206;p70">
              <a:extLst>
                <a:ext uri="{FF2B5EF4-FFF2-40B4-BE49-F238E27FC236}">
                  <a16:creationId xmlns:a16="http://schemas.microsoft.com/office/drawing/2014/main" id="{AF6502B1-C6FB-927B-4BAE-5C785B0DE4C4}"/>
                </a:ext>
              </a:extLst>
            </p:cNvPr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5207;p70">
              <a:extLst>
                <a:ext uri="{FF2B5EF4-FFF2-40B4-BE49-F238E27FC236}">
                  <a16:creationId xmlns:a16="http://schemas.microsoft.com/office/drawing/2014/main" id="{DCF973EA-C996-1EF7-2257-5BC24E8455D3}"/>
                </a:ext>
              </a:extLst>
            </p:cNvPr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5208;p70">
              <a:extLst>
                <a:ext uri="{FF2B5EF4-FFF2-40B4-BE49-F238E27FC236}">
                  <a16:creationId xmlns:a16="http://schemas.microsoft.com/office/drawing/2014/main" id="{A8F554F8-ED53-5CF2-845D-C53DE232F37B}"/>
                </a:ext>
              </a:extLst>
            </p:cNvPr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5209;p70">
              <a:extLst>
                <a:ext uri="{FF2B5EF4-FFF2-40B4-BE49-F238E27FC236}">
                  <a16:creationId xmlns:a16="http://schemas.microsoft.com/office/drawing/2014/main" id="{D691247F-03E4-EA5E-0D74-ACEEA2867F4E}"/>
                </a:ext>
              </a:extLst>
            </p:cNvPr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5210;p70">
              <a:extLst>
                <a:ext uri="{FF2B5EF4-FFF2-40B4-BE49-F238E27FC236}">
                  <a16:creationId xmlns:a16="http://schemas.microsoft.com/office/drawing/2014/main" id="{154AFE83-05E1-403E-9700-8451A7E06D5C}"/>
                </a:ext>
              </a:extLst>
            </p:cNvPr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5211;p70">
              <a:extLst>
                <a:ext uri="{FF2B5EF4-FFF2-40B4-BE49-F238E27FC236}">
                  <a16:creationId xmlns:a16="http://schemas.microsoft.com/office/drawing/2014/main" id="{C5066CC7-92CD-EDB8-4EDE-F521B8738F51}"/>
                </a:ext>
              </a:extLst>
            </p:cNvPr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5212;p70">
              <a:extLst>
                <a:ext uri="{FF2B5EF4-FFF2-40B4-BE49-F238E27FC236}">
                  <a16:creationId xmlns:a16="http://schemas.microsoft.com/office/drawing/2014/main" id="{7D34621C-5AA8-A0C7-0F84-6F05F17442DE}"/>
                </a:ext>
              </a:extLst>
            </p:cNvPr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5213;p70">
              <a:extLst>
                <a:ext uri="{FF2B5EF4-FFF2-40B4-BE49-F238E27FC236}">
                  <a16:creationId xmlns:a16="http://schemas.microsoft.com/office/drawing/2014/main" id="{60CAF4E7-333E-BD02-818C-8D630E7A5735}"/>
                </a:ext>
              </a:extLst>
            </p:cNvPr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5214;p70">
              <a:extLst>
                <a:ext uri="{FF2B5EF4-FFF2-40B4-BE49-F238E27FC236}">
                  <a16:creationId xmlns:a16="http://schemas.microsoft.com/office/drawing/2014/main" id="{E0A1C037-3522-08D2-312C-4E2736018EC7}"/>
                </a:ext>
              </a:extLst>
            </p:cNvPr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5215;p70">
              <a:extLst>
                <a:ext uri="{FF2B5EF4-FFF2-40B4-BE49-F238E27FC236}">
                  <a16:creationId xmlns:a16="http://schemas.microsoft.com/office/drawing/2014/main" id="{791CAA99-19E2-BB54-464E-51FAB35F79DC}"/>
                </a:ext>
              </a:extLst>
            </p:cNvPr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5216;p70">
              <a:extLst>
                <a:ext uri="{FF2B5EF4-FFF2-40B4-BE49-F238E27FC236}">
                  <a16:creationId xmlns:a16="http://schemas.microsoft.com/office/drawing/2014/main" id="{E6C794B8-63D0-7729-4AA9-81117797C3FF}"/>
                </a:ext>
              </a:extLst>
            </p:cNvPr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5217;p70">
              <a:extLst>
                <a:ext uri="{FF2B5EF4-FFF2-40B4-BE49-F238E27FC236}">
                  <a16:creationId xmlns:a16="http://schemas.microsoft.com/office/drawing/2014/main" id="{343F417C-9B3B-6800-0F99-794E5C13257F}"/>
                </a:ext>
              </a:extLst>
            </p:cNvPr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5218;p70">
              <a:extLst>
                <a:ext uri="{FF2B5EF4-FFF2-40B4-BE49-F238E27FC236}">
                  <a16:creationId xmlns:a16="http://schemas.microsoft.com/office/drawing/2014/main" id="{1537761D-2ADC-F851-A77F-2C85B00F7EB6}"/>
                </a:ext>
              </a:extLst>
            </p:cNvPr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5219;p70">
              <a:extLst>
                <a:ext uri="{FF2B5EF4-FFF2-40B4-BE49-F238E27FC236}">
                  <a16:creationId xmlns:a16="http://schemas.microsoft.com/office/drawing/2014/main" id="{30DE0F15-31A1-76E1-0247-C96ED8769986}"/>
                </a:ext>
              </a:extLst>
            </p:cNvPr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5220;p70">
              <a:extLst>
                <a:ext uri="{FF2B5EF4-FFF2-40B4-BE49-F238E27FC236}">
                  <a16:creationId xmlns:a16="http://schemas.microsoft.com/office/drawing/2014/main" id="{E88D4CCB-3965-491A-6F8D-0F1B892D21EC}"/>
                </a:ext>
              </a:extLst>
            </p:cNvPr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5221;p70">
              <a:extLst>
                <a:ext uri="{FF2B5EF4-FFF2-40B4-BE49-F238E27FC236}">
                  <a16:creationId xmlns:a16="http://schemas.microsoft.com/office/drawing/2014/main" id="{225CF328-E81F-4969-56E8-E6F686FA6B9B}"/>
                </a:ext>
              </a:extLst>
            </p:cNvPr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5222;p70">
              <a:extLst>
                <a:ext uri="{FF2B5EF4-FFF2-40B4-BE49-F238E27FC236}">
                  <a16:creationId xmlns:a16="http://schemas.microsoft.com/office/drawing/2014/main" id="{91F7E4F4-76BF-E2C8-A8B9-D159000995CF}"/>
                </a:ext>
              </a:extLst>
            </p:cNvPr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5223;p70">
              <a:extLst>
                <a:ext uri="{FF2B5EF4-FFF2-40B4-BE49-F238E27FC236}">
                  <a16:creationId xmlns:a16="http://schemas.microsoft.com/office/drawing/2014/main" id="{DE7E84D2-FEEC-46E2-DEA6-A41A9ED27C85}"/>
                </a:ext>
              </a:extLst>
            </p:cNvPr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5224;p70">
              <a:extLst>
                <a:ext uri="{FF2B5EF4-FFF2-40B4-BE49-F238E27FC236}">
                  <a16:creationId xmlns:a16="http://schemas.microsoft.com/office/drawing/2014/main" id="{18A5CB93-E850-212D-BDE0-6ABBEADCEA93}"/>
                </a:ext>
              </a:extLst>
            </p:cNvPr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5225;p70">
              <a:extLst>
                <a:ext uri="{FF2B5EF4-FFF2-40B4-BE49-F238E27FC236}">
                  <a16:creationId xmlns:a16="http://schemas.microsoft.com/office/drawing/2014/main" id="{9D9AB85F-1E09-E4D5-60A9-6AEA9D3F7165}"/>
                </a:ext>
              </a:extLst>
            </p:cNvPr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5226;p70">
              <a:extLst>
                <a:ext uri="{FF2B5EF4-FFF2-40B4-BE49-F238E27FC236}">
                  <a16:creationId xmlns:a16="http://schemas.microsoft.com/office/drawing/2014/main" id="{493FD7DE-7701-644F-1D00-A4E23A4F67D7}"/>
                </a:ext>
              </a:extLst>
            </p:cNvPr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5227;p70">
              <a:extLst>
                <a:ext uri="{FF2B5EF4-FFF2-40B4-BE49-F238E27FC236}">
                  <a16:creationId xmlns:a16="http://schemas.microsoft.com/office/drawing/2014/main" id="{00B59227-8F89-67DA-7EC1-902B4BCE4F83}"/>
                </a:ext>
              </a:extLst>
            </p:cNvPr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5228;p70">
              <a:extLst>
                <a:ext uri="{FF2B5EF4-FFF2-40B4-BE49-F238E27FC236}">
                  <a16:creationId xmlns:a16="http://schemas.microsoft.com/office/drawing/2014/main" id="{854D2D11-57E0-E21E-D5A9-F3615C278356}"/>
                </a:ext>
              </a:extLst>
            </p:cNvPr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5229;p70">
              <a:extLst>
                <a:ext uri="{FF2B5EF4-FFF2-40B4-BE49-F238E27FC236}">
                  <a16:creationId xmlns:a16="http://schemas.microsoft.com/office/drawing/2014/main" id="{4748D7A7-43F7-2F93-5F4B-78CB459B0403}"/>
                </a:ext>
              </a:extLst>
            </p:cNvPr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5230;p70">
              <a:extLst>
                <a:ext uri="{FF2B5EF4-FFF2-40B4-BE49-F238E27FC236}">
                  <a16:creationId xmlns:a16="http://schemas.microsoft.com/office/drawing/2014/main" id="{80CFB528-8087-A08E-5E66-A907ADEC2DCB}"/>
                </a:ext>
              </a:extLst>
            </p:cNvPr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5231;p70">
              <a:extLst>
                <a:ext uri="{FF2B5EF4-FFF2-40B4-BE49-F238E27FC236}">
                  <a16:creationId xmlns:a16="http://schemas.microsoft.com/office/drawing/2014/main" id="{C187B910-5A88-5945-E636-EC7F6EBF6857}"/>
                </a:ext>
              </a:extLst>
            </p:cNvPr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5232;p70">
              <a:extLst>
                <a:ext uri="{FF2B5EF4-FFF2-40B4-BE49-F238E27FC236}">
                  <a16:creationId xmlns:a16="http://schemas.microsoft.com/office/drawing/2014/main" id="{DAB0EECE-6698-EE92-04CB-71F304FE3051}"/>
                </a:ext>
              </a:extLst>
            </p:cNvPr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5233;p70">
              <a:extLst>
                <a:ext uri="{FF2B5EF4-FFF2-40B4-BE49-F238E27FC236}">
                  <a16:creationId xmlns:a16="http://schemas.microsoft.com/office/drawing/2014/main" id="{D7942500-CF1E-8CA2-57FB-186BB19F3831}"/>
                </a:ext>
              </a:extLst>
            </p:cNvPr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5234;p70">
              <a:extLst>
                <a:ext uri="{FF2B5EF4-FFF2-40B4-BE49-F238E27FC236}">
                  <a16:creationId xmlns:a16="http://schemas.microsoft.com/office/drawing/2014/main" id="{FF8D7065-9819-0CFA-E505-732C2BA12253}"/>
                </a:ext>
              </a:extLst>
            </p:cNvPr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5235;p70">
              <a:extLst>
                <a:ext uri="{FF2B5EF4-FFF2-40B4-BE49-F238E27FC236}">
                  <a16:creationId xmlns:a16="http://schemas.microsoft.com/office/drawing/2014/main" id="{B2D10B0E-E591-5518-6062-F3ECBDFF242C}"/>
                </a:ext>
              </a:extLst>
            </p:cNvPr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5236;p70">
              <a:extLst>
                <a:ext uri="{FF2B5EF4-FFF2-40B4-BE49-F238E27FC236}">
                  <a16:creationId xmlns:a16="http://schemas.microsoft.com/office/drawing/2014/main" id="{B5D21305-1B1E-EE0F-58EB-E7BFF364F727}"/>
                </a:ext>
              </a:extLst>
            </p:cNvPr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5237;p70">
              <a:extLst>
                <a:ext uri="{FF2B5EF4-FFF2-40B4-BE49-F238E27FC236}">
                  <a16:creationId xmlns:a16="http://schemas.microsoft.com/office/drawing/2014/main" id="{CDAB754F-33B2-7784-C853-41CE633DA7F0}"/>
                </a:ext>
              </a:extLst>
            </p:cNvPr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5238;p70">
              <a:extLst>
                <a:ext uri="{FF2B5EF4-FFF2-40B4-BE49-F238E27FC236}">
                  <a16:creationId xmlns:a16="http://schemas.microsoft.com/office/drawing/2014/main" id="{DC9538B1-3934-DFF3-4875-25E9FD9CD4FE}"/>
                </a:ext>
              </a:extLst>
            </p:cNvPr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5239;p70">
              <a:extLst>
                <a:ext uri="{FF2B5EF4-FFF2-40B4-BE49-F238E27FC236}">
                  <a16:creationId xmlns:a16="http://schemas.microsoft.com/office/drawing/2014/main" id="{FA932DDA-B971-F37F-4B95-4574BAA6D571}"/>
                </a:ext>
              </a:extLst>
            </p:cNvPr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5240;p70">
              <a:extLst>
                <a:ext uri="{FF2B5EF4-FFF2-40B4-BE49-F238E27FC236}">
                  <a16:creationId xmlns:a16="http://schemas.microsoft.com/office/drawing/2014/main" id="{85034846-06BA-2F17-F0C3-642C836E8620}"/>
                </a:ext>
              </a:extLst>
            </p:cNvPr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5241;p70">
              <a:extLst>
                <a:ext uri="{FF2B5EF4-FFF2-40B4-BE49-F238E27FC236}">
                  <a16:creationId xmlns:a16="http://schemas.microsoft.com/office/drawing/2014/main" id="{E22D4D2A-4165-0AB9-7C6B-E67F23FA913B}"/>
                </a:ext>
              </a:extLst>
            </p:cNvPr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5242;p70">
              <a:extLst>
                <a:ext uri="{FF2B5EF4-FFF2-40B4-BE49-F238E27FC236}">
                  <a16:creationId xmlns:a16="http://schemas.microsoft.com/office/drawing/2014/main" id="{1CF77D65-48CF-E70A-090C-C92C8BA64D81}"/>
                </a:ext>
              </a:extLst>
            </p:cNvPr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5243;p70">
              <a:extLst>
                <a:ext uri="{FF2B5EF4-FFF2-40B4-BE49-F238E27FC236}">
                  <a16:creationId xmlns:a16="http://schemas.microsoft.com/office/drawing/2014/main" id="{5DE93827-1A55-F327-A468-D3092DD61E15}"/>
                </a:ext>
              </a:extLst>
            </p:cNvPr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5244;p70">
              <a:extLst>
                <a:ext uri="{FF2B5EF4-FFF2-40B4-BE49-F238E27FC236}">
                  <a16:creationId xmlns:a16="http://schemas.microsoft.com/office/drawing/2014/main" id="{63A9F529-0CE9-7F3C-6E92-B77086502599}"/>
                </a:ext>
              </a:extLst>
            </p:cNvPr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5245;p70">
              <a:extLst>
                <a:ext uri="{FF2B5EF4-FFF2-40B4-BE49-F238E27FC236}">
                  <a16:creationId xmlns:a16="http://schemas.microsoft.com/office/drawing/2014/main" id="{2D3FB1B4-DDB7-6D30-88BE-1AE657B23CE6}"/>
                </a:ext>
              </a:extLst>
            </p:cNvPr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5246;p70">
              <a:extLst>
                <a:ext uri="{FF2B5EF4-FFF2-40B4-BE49-F238E27FC236}">
                  <a16:creationId xmlns:a16="http://schemas.microsoft.com/office/drawing/2014/main" id="{C8AE7413-CB0A-6A74-4608-3AC233A5F1A8}"/>
                </a:ext>
              </a:extLst>
            </p:cNvPr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5247;p70">
              <a:extLst>
                <a:ext uri="{FF2B5EF4-FFF2-40B4-BE49-F238E27FC236}">
                  <a16:creationId xmlns:a16="http://schemas.microsoft.com/office/drawing/2014/main" id="{E7BE2D99-54BB-1396-9F7C-4E7C9D3A512A}"/>
                </a:ext>
              </a:extLst>
            </p:cNvPr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5248;p70">
              <a:extLst>
                <a:ext uri="{FF2B5EF4-FFF2-40B4-BE49-F238E27FC236}">
                  <a16:creationId xmlns:a16="http://schemas.microsoft.com/office/drawing/2014/main" id="{D77800B9-CAE0-41DF-7B43-3BE166A6D5E1}"/>
                </a:ext>
              </a:extLst>
            </p:cNvPr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5249;p70">
              <a:extLst>
                <a:ext uri="{FF2B5EF4-FFF2-40B4-BE49-F238E27FC236}">
                  <a16:creationId xmlns:a16="http://schemas.microsoft.com/office/drawing/2014/main" id="{945B86FA-C879-A1E8-0168-7EFBD994A38C}"/>
                </a:ext>
              </a:extLst>
            </p:cNvPr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5250;p70">
              <a:extLst>
                <a:ext uri="{FF2B5EF4-FFF2-40B4-BE49-F238E27FC236}">
                  <a16:creationId xmlns:a16="http://schemas.microsoft.com/office/drawing/2014/main" id="{719C6905-B825-D2C6-8230-C90E24EFE9D2}"/>
                </a:ext>
              </a:extLst>
            </p:cNvPr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5251;p70">
              <a:extLst>
                <a:ext uri="{FF2B5EF4-FFF2-40B4-BE49-F238E27FC236}">
                  <a16:creationId xmlns:a16="http://schemas.microsoft.com/office/drawing/2014/main" id="{E41BFC3F-B8C2-4836-1DBF-7C76E8D2851A}"/>
                </a:ext>
              </a:extLst>
            </p:cNvPr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5252;p70">
              <a:extLst>
                <a:ext uri="{FF2B5EF4-FFF2-40B4-BE49-F238E27FC236}">
                  <a16:creationId xmlns:a16="http://schemas.microsoft.com/office/drawing/2014/main" id="{FBF41B40-1F49-AA62-A58E-4594BA18C1F5}"/>
                </a:ext>
              </a:extLst>
            </p:cNvPr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5253;p70">
              <a:extLst>
                <a:ext uri="{FF2B5EF4-FFF2-40B4-BE49-F238E27FC236}">
                  <a16:creationId xmlns:a16="http://schemas.microsoft.com/office/drawing/2014/main" id="{5F6FE7DB-5BFD-BB33-46B3-682A6945FD8F}"/>
                </a:ext>
              </a:extLst>
            </p:cNvPr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5254;p70">
              <a:extLst>
                <a:ext uri="{FF2B5EF4-FFF2-40B4-BE49-F238E27FC236}">
                  <a16:creationId xmlns:a16="http://schemas.microsoft.com/office/drawing/2014/main" id="{5079E0AA-3FD3-253D-9248-DA586DA6B20B}"/>
                </a:ext>
              </a:extLst>
            </p:cNvPr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5255;p70">
              <a:extLst>
                <a:ext uri="{FF2B5EF4-FFF2-40B4-BE49-F238E27FC236}">
                  <a16:creationId xmlns:a16="http://schemas.microsoft.com/office/drawing/2014/main" id="{F96AA131-6D00-335A-BB27-187A5D3B91A8}"/>
                </a:ext>
              </a:extLst>
            </p:cNvPr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5256;p70">
              <a:extLst>
                <a:ext uri="{FF2B5EF4-FFF2-40B4-BE49-F238E27FC236}">
                  <a16:creationId xmlns:a16="http://schemas.microsoft.com/office/drawing/2014/main" id="{C6B86633-FDB4-50E3-299E-3E5EA5C1CC90}"/>
                </a:ext>
              </a:extLst>
            </p:cNvPr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5257;p70">
              <a:extLst>
                <a:ext uri="{FF2B5EF4-FFF2-40B4-BE49-F238E27FC236}">
                  <a16:creationId xmlns:a16="http://schemas.microsoft.com/office/drawing/2014/main" id="{2E86D2D3-2CB7-FD4F-F2CC-913433FE2000}"/>
                </a:ext>
              </a:extLst>
            </p:cNvPr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5258;p70">
              <a:extLst>
                <a:ext uri="{FF2B5EF4-FFF2-40B4-BE49-F238E27FC236}">
                  <a16:creationId xmlns:a16="http://schemas.microsoft.com/office/drawing/2014/main" id="{092F8650-7D47-BC13-1925-C457FA099744}"/>
                </a:ext>
              </a:extLst>
            </p:cNvPr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5259;p70">
              <a:extLst>
                <a:ext uri="{FF2B5EF4-FFF2-40B4-BE49-F238E27FC236}">
                  <a16:creationId xmlns:a16="http://schemas.microsoft.com/office/drawing/2014/main" id="{8FEED18F-3978-B565-47DE-A8AB119B8F9E}"/>
                </a:ext>
              </a:extLst>
            </p:cNvPr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5260;p70">
              <a:extLst>
                <a:ext uri="{FF2B5EF4-FFF2-40B4-BE49-F238E27FC236}">
                  <a16:creationId xmlns:a16="http://schemas.microsoft.com/office/drawing/2014/main" id="{1471F7FB-5375-EB53-97BE-7DA3B76B3043}"/>
                </a:ext>
              </a:extLst>
            </p:cNvPr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5261;p70">
              <a:extLst>
                <a:ext uri="{FF2B5EF4-FFF2-40B4-BE49-F238E27FC236}">
                  <a16:creationId xmlns:a16="http://schemas.microsoft.com/office/drawing/2014/main" id="{C1AC0351-3D4D-B508-212C-FA6AB3FB28D5}"/>
                </a:ext>
              </a:extLst>
            </p:cNvPr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5262;p70">
              <a:extLst>
                <a:ext uri="{FF2B5EF4-FFF2-40B4-BE49-F238E27FC236}">
                  <a16:creationId xmlns:a16="http://schemas.microsoft.com/office/drawing/2014/main" id="{093B3514-E9BC-6496-BA9E-D3D8D923FF02}"/>
                </a:ext>
              </a:extLst>
            </p:cNvPr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5263;p70">
              <a:extLst>
                <a:ext uri="{FF2B5EF4-FFF2-40B4-BE49-F238E27FC236}">
                  <a16:creationId xmlns:a16="http://schemas.microsoft.com/office/drawing/2014/main" id="{A54A1423-F57E-69EA-97C6-328C5D990F38}"/>
                </a:ext>
              </a:extLst>
            </p:cNvPr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5264;p70">
              <a:extLst>
                <a:ext uri="{FF2B5EF4-FFF2-40B4-BE49-F238E27FC236}">
                  <a16:creationId xmlns:a16="http://schemas.microsoft.com/office/drawing/2014/main" id="{9E1594AB-1513-14AF-B6E2-66310BFF5FFE}"/>
                </a:ext>
              </a:extLst>
            </p:cNvPr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5265;p70">
              <a:extLst>
                <a:ext uri="{FF2B5EF4-FFF2-40B4-BE49-F238E27FC236}">
                  <a16:creationId xmlns:a16="http://schemas.microsoft.com/office/drawing/2014/main" id="{84300C3F-4602-4993-51A8-D194C3B74BCC}"/>
                </a:ext>
              </a:extLst>
            </p:cNvPr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5266;p70">
              <a:extLst>
                <a:ext uri="{FF2B5EF4-FFF2-40B4-BE49-F238E27FC236}">
                  <a16:creationId xmlns:a16="http://schemas.microsoft.com/office/drawing/2014/main" id="{9A27FB2B-291D-EB5A-D5AE-E83A3F521933}"/>
                </a:ext>
              </a:extLst>
            </p:cNvPr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5267;p70">
              <a:extLst>
                <a:ext uri="{FF2B5EF4-FFF2-40B4-BE49-F238E27FC236}">
                  <a16:creationId xmlns:a16="http://schemas.microsoft.com/office/drawing/2014/main" id="{047A4B9A-91E8-C8DD-D8FE-D266A719D81E}"/>
                </a:ext>
              </a:extLst>
            </p:cNvPr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5268;p70">
              <a:extLst>
                <a:ext uri="{FF2B5EF4-FFF2-40B4-BE49-F238E27FC236}">
                  <a16:creationId xmlns:a16="http://schemas.microsoft.com/office/drawing/2014/main" id="{42B67391-314B-CB41-70AD-6B59FCD376DF}"/>
                </a:ext>
              </a:extLst>
            </p:cNvPr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5269;p70">
              <a:extLst>
                <a:ext uri="{FF2B5EF4-FFF2-40B4-BE49-F238E27FC236}">
                  <a16:creationId xmlns:a16="http://schemas.microsoft.com/office/drawing/2014/main" id="{2EE8E9A2-9811-8845-7705-058753F18E8D}"/>
                </a:ext>
              </a:extLst>
            </p:cNvPr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5270;p70">
              <a:extLst>
                <a:ext uri="{FF2B5EF4-FFF2-40B4-BE49-F238E27FC236}">
                  <a16:creationId xmlns:a16="http://schemas.microsoft.com/office/drawing/2014/main" id="{77901277-1DAE-997A-C097-5C0B6F15908B}"/>
                </a:ext>
              </a:extLst>
            </p:cNvPr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5271;p70">
              <a:extLst>
                <a:ext uri="{FF2B5EF4-FFF2-40B4-BE49-F238E27FC236}">
                  <a16:creationId xmlns:a16="http://schemas.microsoft.com/office/drawing/2014/main" id="{50C262AF-5BB3-77D9-E8F1-9818A0C61A5C}"/>
                </a:ext>
              </a:extLst>
            </p:cNvPr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5272;p70">
              <a:extLst>
                <a:ext uri="{FF2B5EF4-FFF2-40B4-BE49-F238E27FC236}">
                  <a16:creationId xmlns:a16="http://schemas.microsoft.com/office/drawing/2014/main" id="{5C73C05B-9389-CCCB-1582-DA6E1AEBA161}"/>
                </a:ext>
              </a:extLst>
            </p:cNvPr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5273;p70">
              <a:extLst>
                <a:ext uri="{FF2B5EF4-FFF2-40B4-BE49-F238E27FC236}">
                  <a16:creationId xmlns:a16="http://schemas.microsoft.com/office/drawing/2014/main" id="{35B33BBB-4A3A-AA12-E461-BFFA73F7C34F}"/>
                </a:ext>
              </a:extLst>
            </p:cNvPr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5274;p70">
              <a:extLst>
                <a:ext uri="{FF2B5EF4-FFF2-40B4-BE49-F238E27FC236}">
                  <a16:creationId xmlns:a16="http://schemas.microsoft.com/office/drawing/2014/main" id="{C022E21D-487B-CA09-A798-A3294ED3ABDA}"/>
                </a:ext>
              </a:extLst>
            </p:cNvPr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5275;p70">
              <a:extLst>
                <a:ext uri="{FF2B5EF4-FFF2-40B4-BE49-F238E27FC236}">
                  <a16:creationId xmlns:a16="http://schemas.microsoft.com/office/drawing/2014/main" id="{9CA845EB-5F0A-88BD-0BF1-2225F95FFB30}"/>
                </a:ext>
              </a:extLst>
            </p:cNvPr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5276;p70">
              <a:extLst>
                <a:ext uri="{FF2B5EF4-FFF2-40B4-BE49-F238E27FC236}">
                  <a16:creationId xmlns:a16="http://schemas.microsoft.com/office/drawing/2014/main" id="{325EBA88-8D92-14B8-66CE-7314ABECA0B5}"/>
                </a:ext>
              </a:extLst>
            </p:cNvPr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5277;p70">
              <a:extLst>
                <a:ext uri="{FF2B5EF4-FFF2-40B4-BE49-F238E27FC236}">
                  <a16:creationId xmlns:a16="http://schemas.microsoft.com/office/drawing/2014/main" id="{C6581F21-5C70-1051-879C-1AD2024B52DB}"/>
                </a:ext>
              </a:extLst>
            </p:cNvPr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5278;p70">
              <a:extLst>
                <a:ext uri="{FF2B5EF4-FFF2-40B4-BE49-F238E27FC236}">
                  <a16:creationId xmlns:a16="http://schemas.microsoft.com/office/drawing/2014/main" id="{0FFA72BC-63E0-5F4E-A420-BC90D8A0A1BB}"/>
                </a:ext>
              </a:extLst>
            </p:cNvPr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5279;p70">
              <a:extLst>
                <a:ext uri="{FF2B5EF4-FFF2-40B4-BE49-F238E27FC236}">
                  <a16:creationId xmlns:a16="http://schemas.microsoft.com/office/drawing/2014/main" id="{ABF6892E-26A3-63DE-FD15-3A599BD36E06}"/>
                </a:ext>
              </a:extLst>
            </p:cNvPr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5280;p70">
              <a:extLst>
                <a:ext uri="{FF2B5EF4-FFF2-40B4-BE49-F238E27FC236}">
                  <a16:creationId xmlns:a16="http://schemas.microsoft.com/office/drawing/2014/main" id="{FCAC90E0-591A-174B-47BC-01AB7BBD1076}"/>
                </a:ext>
              </a:extLst>
            </p:cNvPr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5281;p70">
              <a:extLst>
                <a:ext uri="{FF2B5EF4-FFF2-40B4-BE49-F238E27FC236}">
                  <a16:creationId xmlns:a16="http://schemas.microsoft.com/office/drawing/2014/main" id="{F9721F5A-B406-ADC4-F045-3ECA0DC0FA1B}"/>
                </a:ext>
              </a:extLst>
            </p:cNvPr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5282;p70">
              <a:extLst>
                <a:ext uri="{FF2B5EF4-FFF2-40B4-BE49-F238E27FC236}">
                  <a16:creationId xmlns:a16="http://schemas.microsoft.com/office/drawing/2014/main" id="{14D2F0C5-5210-B1C2-AB3A-327B6CD7CB89}"/>
                </a:ext>
              </a:extLst>
            </p:cNvPr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5283;p70">
              <a:extLst>
                <a:ext uri="{FF2B5EF4-FFF2-40B4-BE49-F238E27FC236}">
                  <a16:creationId xmlns:a16="http://schemas.microsoft.com/office/drawing/2014/main" id="{863FB0EB-0438-DC58-3F7B-50B3DD99E85B}"/>
                </a:ext>
              </a:extLst>
            </p:cNvPr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5284;p70">
              <a:extLst>
                <a:ext uri="{FF2B5EF4-FFF2-40B4-BE49-F238E27FC236}">
                  <a16:creationId xmlns:a16="http://schemas.microsoft.com/office/drawing/2014/main" id="{188C1DD6-3003-8DE9-A856-25B1D6F28464}"/>
                </a:ext>
              </a:extLst>
            </p:cNvPr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5285;p70">
              <a:extLst>
                <a:ext uri="{FF2B5EF4-FFF2-40B4-BE49-F238E27FC236}">
                  <a16:creationId xmlns:a16="http://schemas.microsoft.com/office/drawing/2014/main" id="{FCC3C759-96EB-DFFD-E4C0-51AFD85F5B3B}"/>
                </a:ext>
              </a:extLst>
            </p:cNvPr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5286;p70">
              <a:extLst>
                <a:ext uri="{FF2B5EF4-FFF2-40B4-BE49-F238E27FC236}">
                  <a16:creationId xmlns:a16="http://schemas.microsoft.com/office/drawing/2014/main" id="{3EF9BBB0-7737-F877-F300-A8E0E1F4C3C0}"/>
                </a:ext>
              </a:extLst>
            </p:cNvPr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5287;p70">
              <a:extLst>
                <a:ext uri="{FF2B5EF4-FFF2-40B4-BE49-F238E27FC236}">
                  <a16:creationId xmlns:a16="http://schemas.microsoft.com/office/drawing/2014/main" id="{1B6BEAEB-E0A7-7EA9-66DB-4EDD9F2879DC}"/>
                </a:ext>
              </a:extLst>
            </p:cNvPr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5288;p70">
              <a:extLst>
                <a:ext uri="{FF2B5EF4-FFF2-40B4-BE49-F238E27FC236}">
                  <a16:creationId xmlns:a16="http://schemas.microsoft.com/office/drawing/2014/main" id="{AABE1533-E91F-5FC4-0B0A-D7F2923DE559}"/>
                </a:ext>
              </a:extLst>
            </p:cNvPr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5289;p70">
              <a:extLst>
                <a:ext uri="{FF2B5EF4-FFF2-40B4-BE49-F238E27FC236}">
                  <a16:creationId xmlns:a16="http://schemas.microsoft.com/office/drawing/2014/main" id="{270021AD-8BF2-DCD7-A37F-E6D375A4940A}"/>
                </a:ext>
              </a:extLst>
            </p:cNvPr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5290;p70">
              <a:extLst>
                <a:ext uri="{FF2B5EF4-FFF2-40B4-BE49-F238E27FC236}">
                  <a16:creationId xmlns:a16="http://schemas.microsoft.com/office/drawing/2014/main" id="{F9C489B1-2233-A3AB-37B5-DC51FF6255B8}"/>
                </a:ext>
              </a:extLst>
            </p:cNvPr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5291;p70">
              <a:extLst>
                <a:ext uri="{FF2B5EF4-FFF2-40B4-BE49-F238E27FC236}">
                  <a16:creationId xmlns:a16="http://schemas.microsoft.com/office/drawing/2014/main" id="{A5329C67-6D57-8FDB-D247-878C1975096E}"/>
                </a:ext>
              </a:extLst>
            </p:cNvPr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5292;p70">
              <a:extLst>
                <a:ext uri="{FF2B5EF4-FFF2-40B4-BE49-F238E27FC236}">
                  <a16:creationId xmlns:a16="http://schemas.microsoft.com/office/drawing/2014/main" id="{0B565151-5867-9778-586A-9B2489D2E7D0}"/>
                </a:ext>
              </a:extLst>
            </p:cNvPr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5293;p70">
              <a:extLst>
                <a:ext uri="{FF2B5EF4-FFF2-40B4-BE49-F238E27FC236}">
                  <a16:creationId xmlns:a16="http://schemas.microsoft.com/office/drawing/2014/main" id="{323D8990-E240-443C-7C46-7BF0260ECFAF}"/>
                </a:ext>
              </a:extLst>
            </p:cNvPr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5294;p70">
              <a:extLst>
                <a:ext uri="{FF2B5EF4-FFF2-40B4-BE49-F238E27FC236}">
                  <a16:creationId xmlns:a16="http://schemas.microsoft.com/office/drawing/2014/main" id="{3E45DEC9-9A89-B123-C923-79A8325558C1}"/>
                </a:ext>
              </a:extLst>
            </p:cNvPr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5295;p70">
              <a:extLst>
                <a:ext uri="{FF2B5EF4-FFF2-40B4-BE49-F238E27FC236}">
                  <a16:creationId xmlns:a16="http://schemas.microsoft.com/office/drawing/2014/main" id="{44904FB7-366F-F4C6-CBC0-43A0F723B39F}"/>
                </a:ext>
              </a:extLst>
            </p:cNvPr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5296;p70">
              <a:extLst>
                <a:ext uri="{FF2B5EF4-FFF2-40B4-BE49-F238E27FC236}">
                  <a16:creationId xmlns:a16="http://schemas.microsoft.com/office/drawing/2014/main" id="{C16AAA69-E8BB-6AA0-EF6A-40C478B2BE75}"/>
                </a:ext>
              </a:extLst>
            </p:cNvPr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5297;p70">
              <a:extLst>
                <a:ext uri="{FF2B5EF4-FFF2-40B4-BE49-F238E27FC236}">
                  <a16:creationId xmlns:a16="http://schemas.microsoft.com/office/drawing/2014/main" id="{0FEDDE29-3E00-E374-A4E3-849DA3706334}"/>
                </a:ext>
              </a:extLst>
            </p:cNvPr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5298;p70">
              <a:extLst>
                <a:ext uri="{FF2B5EF4-FFF2-40B4-BE49-F238E27FC236}">
                  <a16:creationId xmlns:a16="http://schemas.microsoft.com/office/drawing/2014/main" id="{AD5FE25C-839C-46B3-BEEE-623BAB6C1638}"/>
                </a:ext>
              </a:extLst>
            </p:cNvPr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5299;p70">
              <a:extLst>
                <a:ext uri="{FF2B5EF4-FFF2-40B4-BE49-F238E27FC236}">
                  <a16:creationId xmlns:a16="http://schemas.microsoft.com/office/drawing/2014/main" id="{668B2E06-E62F-0ABF-C4BE-75FD2C4B1A9C}"/>
                </a:ext>
              </a:extLst>
            </p:cNvPr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5300;p70">
              <a:extLst>
                <a:ext uri="{FF2B5EF4-FFF2-40B4-BE49-F238E27FC236}">
                  <a16:creationId xmlns:a16="http://schemas.microsoft.com/office/drawing/2014/main" id="{09AB15C5-3117-6D38-B187-90025EDE95C2}"/>
                </a:ext>
              </a:extLst>
            </p:cNvPr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5301;p70">
              <a:extLst>
                <a:ext uri="{FF2B5EF4-FFF2-40B4-BE49-F238E27FC236}">
                  <a16:creationId xmlns:a16="http://schemas.microsoft.com/office/drawing/2014/main" id="{D6335287-2F6E-0407-309F-3BE1DA212747}"/>
                </a:ext>
              </a:extLst>
            </p:cNvPr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5302;p70">
              <a:extLst>
                <a:ext uri="{FF2B5EF4-FFF2-40B4-BE49-F238E27FC236}">
                  <a16:creationId xmlns:a16="http://schemas.microsoft.com/office/drawing/2014/main" id="{9479C5E2-5942-875F-5C7A-E47FFB1A7EDE}"/>
                </a:ext>
              </a:extLst>
            </p:cNvPr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5303;p70">
              <a:extLst>
                <a:ext uri="{FF2B5EF4-FFF2-40B4-BE49-F238E27FC236}">
                  <a16:creationId xmlns:a16="http://schemas.microsoft.com/office/drawing/2014/main" id="{19F4CF9A-F5AB-8325-AADA-33E8EC66C487}"/>
                </a:ext>
              </a:extLst>
            </p:cNvPr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5304;p70">
              <a:extLst>
                <a:ext uri="{FF2B5EF4-FFF2-40B4-BE49-F238E27FC236}">
                  <a16:creationId xmlns:a16="http://schemas.microsoft.com/office/drawing/2014/main" id="{A1A09406-4699-5C13-D1EF-6CFFBE9F7BEF}"/>
                </a:ext>
              </a:extLst>
            </p:cNvPr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5305;p70">
              <a:extLst>
                <a:ext uri="{FF2B5EF4-FFF2-40B4-BE49-F238E27FC236}">
                  <a16:creationId xmlns:a16="http://schemas.microsoft.com/office/drawing/2014/main" id="{8C42D699-0F51-A5CC-8357-B14B7BF6651F}"/>
                </a:ext>
              </a:extLst>
            </p:cNvPr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5306;p70">
              <a:extLst>
                <a:ext uri="{FF2B5EF4-FFF2-40B4-BE49-F238E27FC236}">
                  <a16:creationId xmlns:a16="http://schemas.microsoft.com/office/drawing/2014/main" id="{182596D5-1EF7-2D60-A8FF-6F70CB532E7E}"/>
                </a:ext>
              </a:extLst>
            </p:cNvPr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5307;p70">
              <a:extLst>
                <a:ext uri="{FF2B5EF4-FFF2-40B4-BE49-F238E27FC236}">
                  <a16:creationId xmlns:a16="http://schemas.microsoft.com/office/drawing/2014/main" id="{73B4721D-5E66-02D0-8AD2-BAE3ED54EB83}"/>
                </a:ext>
              </a:extLst>
            </p:cNvPr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5308;p70">
              <a:extLst>
                <a:ext uri="{FF2B5EF4-FFF2-40B4-BE49-F238E27FC236}">
                  <a16:creationId xmlns:a16="http://schemas.microsoft.com/office/drawing/2014/main" id="{C77C8F03-E3DB-3B09-E7C9-907F03F374F6}"/>
                </a:ext>
              </a:extLst>
            </p:cNvPr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5309;p70">
              <a:extLst>
                <a:ext uri="{FF2B5EF4-FFF2-40B4-BE49-F238E27FC236}">
                  <a16:creationId xmlns:a16="http://schemas.microsoft.com/office/drawing/2014/main" id="{FDB70244-DB3C-61EB-83C4-93FB016F5672}"/>
                </a:ext>
              </a:extLst>
            </p:cNvPr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5310;p70">
              <a:extLst>
                <a:ext uri="{FF2B5EF4-FFF2-40B4-BE49-F238E27FC236}">
                  <a16:creationId xmlns:a16="http://schemas.microsoft.com/office/drawing/2014/main" id="{DA295E14-3225-A187-4924-7FB2866AD0E1}"/>
                </a:ext>
              </a:extLst>
            </p:cNvPr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5311;p70">
              <a:extLst>
                <a:ext uri="{FF2B5EF4-FFF2-40B4-BE49-F238E27FC236}">
                  <a16:creationId xmlns:a16="http://schemas.microsoft.com/office/drawing/2014/main" id="{A1E54C0C-0B3B-AE0E-EE63-A959BF8EA426}"/>
                </a:ext>
              </a:extLst>
            </p:cNvPr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5312;p70">
              <a:extLst>
                <a:ext uri="{FF2B5EF4-FFF2-40B4-BE49-F238E27FC236}">
                  <a16:creationId xmlns:a16="http://schemas.microsoft.com/office/drawing/2014/main" id="{B9CEC666-6250-2A61-8824-33E15736D396}"/>
                </a:ext>
              </a:extLst>
            </p:cNvPr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5313;p70">
              <a:extLst>
                <a:ext uri="{FF2B5EF4-FFF2-40B4-BE49-F238E27FC236}">
                  <a16:creationId xmlns:a16="http://schemas.microsoft.com/office/drawing/2014/main" id="{4B989884-2AC1-648B-BB95-6BF487CF5CB8}"/>
                </a:ext>
              </a:extLst>
            </p:cNvPr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5314;p70">
              <a:extLst>
                <a:ext uri="{FF2B5EF4-FFF2-40B4-BE49-F238E27FC236}">
                  <a16:creationId xmlns:a16="http://schemas.microsoft.com/office/drawing/2014/main" id="{68E35CE6-2A4C-4A3C-4928-A46774637C43}"/>
                </a:ext>
              </a:extLst>
            </p:cNvPr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5315;p70">
              <a:extLst>
                <a:ext uri="{FF2B5EF4-FFF2-40B4-BE49-F238E27FC236}">
                  <a16:creationId xmlns:a16="http://schemas.microsoft.com/office/drawing/2014/main" id="{ADBE152C-8B53-37F8-B972-E508D26039FE}"/>
                </a:ext>
              </a:extLst>
            </p:cNvPr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5316;p70">
              <a:extLst>
                <a:ext uri="{FF2B5EF4-FFF2-40B4-BE49-F238E27FC236}">
                  <a16:creationId xmlns:a16="http://schemas.microsoft.com/office/drawing/2014/main" id="{A36F1A02-4A79-5F16-BE30-A08081BFDAF0}"/>
                </a:ext>
              </a:extLst>
            </p:cNvPr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5317;p70">
              <a:extLst>
                <a:ext uri="{FF2B5EF4-FFF2-40B4-BE49-F238E27FC236}">
                  <a16:creationId xmlns:a16="http://schemas.microsoft.com/office/drawing/2014/main" id="{F028EFD6-1BC1-9CF1-BCBD-CE5C090B3D82}"/>
                </a:ext>
              </a:extLst>
            </p:cNvPr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5318;p70">
              <a:extLst>
                <a:ext uri="{FF2B5EF4-FFF2-40B4-BE49-F238E27FC236}">
                  <a16:creationId xmlns:a16="http://schemas.microsoft.com/office/drawing/2014/main" id="{7FC2DC36-C1DC-9DA5-0258-A6071B2A2EB4}"/>
                </a:ext>
              </a:extLst>
            </p:cNvPr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5319;p70">
              <a:extLst>
                <a:ext uri="{FF2B5EF4-FFF2-40B4-BE49-F238E27FC236}">
                  <a16:creationId xmlns:a16="http://schemas.microsoft.com/office/drawing/2014/main" id="{A4E82695-B291-3BE4-E9F9-988CB69BD8EE}"/>
                </a:ext>
              </a:extLst>
            </p:cNvPr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5320;p70">
              <a:extLst>
                <a:ext uri="{FF2B5EF4-FFF2-40B4-BE49-F238E27FC236}">
                  <a16:creationId xmlns:a16="http://schemas.microsoft.com/office/drawing/2014/main" id="{3556CA87-E7D2-D3E9-1237-5A70602DE5C1}"/>
                </a:ext>
              </a:extLst>
            </p:cNvPr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5321;p70">
              <a:extLst>
                <a:ext uri="{FF2B5EF4-FFF2-40B4-BE49-F238E27FC236}">
                  <a16:creationId xmlns:a16="http://schemas.microsoft.com/office/drawing/2014/main" id="{3BC8999E-A785-A3C9-AD3B-4AC62752F333}"/>
                </a:ext>
              </a:extLst>
            </p:cNvPr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5322;p70">
              <a:extLst>
                <a:ext uri="{FF2B5EF4-FFF2-40B4-BE49-F238E27FC236}">
                  <a16:creationId xmlns:a16="http://schemas.microsoft.com/office/drawing/2014/main" id="{86FF940F-728D-6167-73B3-4D3519E1F69B}"/>
                </a:ext>
              </a:extLst>
            </p:cNvPr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5323;p70">
              <a:extLst>
                <a:ext uri="{FF2B5EF4-FFF2-40B4-BE49-F238E27FC236}">
                  <a16:creationId xmlns:a16="http://schemas.microsoft.com/office/drawing/2014/main" id="{30FE117D-86C2-CD90-AF6D-D660FCD6AADF}"/>
                </a:ext>
              </a:extLst>
            </p:cNvPr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5324;p70">
              <a:extLst>
                <a:ext uri="{FF2B5EF4-FFF2-40B4-BE49-F238E27FC236}">
                  <a16:creationId xmlns:a16="http://schemas.microsoft.com/office/drawing/2014/main" id="{10B4AAF7-AC93-4FAC-19EA-D579363A5B89}"/>
                </a:ext>
              </a:extLst>
            </p:cNvPr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5325;p70">
              <a:extLst>
                <a:ext uri="{FF2B5EF4-FFF2-40B4-BE49-F238E27FC236}">
                  <a16:creationId xmlns:a16="http://schemas.microsoft.com/office/drawing/2014/main" id="{5B01897A-28C6-EA36-E927-148E89AAA9A8}"/>
                </a:ext>
              </a:extLst>
            </p:cNvPr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5326;p70">
              <a:extLst>
                <a:ext uri="{FF2B5EF4-FFF2-40B4-BE49-F238E27FC236}">
                  <a16:creationId xmlns:a16="http://schemas.microsoft.com/office/drawing/2014/main" id="{B0D0A06F-13E7-2D6C-D9BF-B89D372A2642}"/>
                </a:ext>
              </a:extLst>
            </p:cNvPr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5327;p70">
              <a:extLst>
                <a:ext uri="{FF2B5EF4-FFF2-40B4-BE49-F238E27FC236}">
                  <a16:creationId xmlns:a16="http://schemas.microsoft.com/office/drawing/2014/main" id="{F3994CD6-C503-36B7-3BA0-1B7E08C578A2}"/>
                </a:ext>
              </a:extLst>
            </p:cNvPr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5328;p70">
              <a:extLst>
                <a:ext uri="{FF2B5EF4-FFF2-40B4-BE49-F238E27FC236}">
                  <a16:creationId xmlns:a16="http://schemas.microsoft.com/office/drawing/2014/main" id="{34AFB7C7-CA58-0613-6677-115066272597}"/>
                </a:ext>
              </a:extLst>
            </p:cNvPr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5329;p70">
              <a:extLst>
                <a:ext uri="{FF2B5EF4-FFF2-40B4-BE49-F238E27FC236}">
                  <a16:creationId xmlns:a16="http://schemas.microsoft.com/office/drawing/2014/main" id="{51351228-2236-F163-4B48-E109E24BBC70}"/>
                </a:ext>
              </a:extLst>
            </p:cNvPr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5330;p70">
              <a:extLst>
                <a:ext uri="{FF2B5EF4-FFF2-40B4-BE49-F238E27FC236}">
                  <a16:creationId xmlns:a16="http://schemas.microsoft.com/office/drawing/2014/main" id="{8A8F3FF0-BBB6-CB4E-3FFE-C6E6B7A8ED8D}"/>
                </a:ext>
              </a:extLst>
            </p:cNvPr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5331;p70">
              <a:extLst>
                <a:ext uri="{FF2B5EF4-FFF2-40B4-BE49-F238E27FC236}">
                  <a16:creationId xmlns:a16="http://schemas.microsoft.com/office/drawing/2014/main" id="{83B9F5F4-6205-716F-EEC2-9D2F6248B778}"/>
                </a:ext>
              </a:extLst>
            </p:cNvPr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5332;p70">
              <a:extLst>
                <a:ext uri="{FF2B5EF4-FFF2-40B4-BE49-F238E27FC236}">
                  <a16:creationId xmlns:a16="http://schemas.microsoft.com/office/drawing/2014/main" id="{883938D6-D2B9-F404-1F22-12F938BD3EFC}"/>
                </a:ext>
              </a:extLst>
            </p:cNvPr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5333;p70">
              <a:extLst>
                <a:ext uri="{FF2B5EF4-FFF2-40B4-BE49-F238E27FC236}">
                  <a16:creationId xmlns:a16="http://schemas.microsoft.com/office/drawing/2014/main" id="{1D01B5FD-9DAB-85D5-1402-2456DFC52C73}"/>
                </a:ext>
              </a:extLst>
            </p:cNvPr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5334;p70">
              <a:extLst>
                <a:ext uri="{FF2B5EF4-FFF2-40B4-BE49-F238E27FC236}">
                  <a16:creationId xmlns:a16="http://schemas.microsoft.com/office/drawing/2014/main" id="{9BE1226F-F624-D0F7-1150-1DF636C4776A}"/>
                </a:ext>
              </a:extLst>
            </p:cNvPr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5335;p70">
              <a:extLst>
                <a:ext uri="{FF2B5EF4-FFF2-40B4-BE49-F238E27FC236}">
                  <a16:creationId xmlns:a16="http://schemas.microsoft.com/office/drawing/2014/main" id="{7A35E645-0D7A-6BAC-832E-140E29A622F7}"/>
                </a:ext>
              </a:extLst>
            </p:cNvPr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5336;p70">
              <a:extLst>
                <a:ext uri="{FF2B5EF4-FFF2-40B4-BE49-F238E27FC236}">
                  <a16:creationId xmlns:a16="http://schemas.microsoft.com/office/drawing/2014/main" id="{ABD3443D-5B80-1B1B-85EE-C3C9C211278E}"/>
                </a:ext>
              </a:extLst>
            </p:cNvPr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5337;p70">
              <a:extLst>
                <a:ext uri="{FF2B5EF4-FFF2-40B4-BE49-F238E27FC236}">
                  <a16:creationId xmlns:a16="http://schemas.microsoft.com/office/drawing/2014/main" id="{1394C83D-AA1B-3EC0-502E-54192E046762}"/>
                </a:ext>
              </a:extLst>
            </p:cNvPr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5338;p70">
              <a:extLst>
                <a:ext uri="{FF2B5EF4-FFF2-40B4-BE49-F238E27FC236}">
                  <a16:creationId xmlns:a16="http://schemas.microsoft.com/office/drawing/2014/main" id="{45DFA0B4-6DF1-F568-438E-0C7C76661134}"/>
                </a:ext>
              </a:extLst>
            </p:cNvPr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5339;p70">
              <a:extLst>
                <a:ext uri="{FF2B5EF4-FFF2-40B4-BE49-F238E27FC236}">
                  <a16:creationId xmlns:a16="http://schemas.microsoft.com/office/drawing/2014/main" id="{67AC47F7-6CCA-676B-A04D-1F46E2025DD1}"/>
                </a:ext>
              </a:extLst>
            </p:cNvPr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5340;p70">
              <a:extLst>
                <a:ext uri="{FF2B5EF4-FFF2-40B4-BE49-F238E27FC236}">
                  <a16:creationId xmlns:a16="http://schemas.microsoft.com/office/drawing/2014/main" id="{915FECEC-273C-4416-573C-B9CF6101D1E4}"/>
                </a:ext>
              </a:extLst>
            </p:cNvPr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5341;p70">
              <a:extLst>
                <a:ext uri="{FF2B5EF4-FFF2-40B4-BE49-F238E27FC236}">
                  <a16:creationId xmlns:a16="http://schemas.microsoft.com/office/drawing/2014/main" id="{1C666E0B-913F-FF80-C30E-BC679527F320}"/>
                </a:ext>
              </a:extLst>
            </p:cNvPr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5342;p70">
              <a:extLst>
                <a:ext uri="{FF2B5EF4-FFF2-40B4-BE49-F238E27FC236}">
                  <a16:creationId xmlns:a16="http://schemas.microsoft.com/office/drawing/2014/main" id="{04E7E16E-CD52-1ECD-A653-2EBCBC87D2BD}"/>
                </a:ext>
              </a:extLst>
            </p:cNvPr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5343;p70">
              <a:extLst>
                <a:ext uri="{FF2B5EF4-FFF2-40B4-BE49-F238E27FC236}">
                  <a16:creationId xmlns:a16="http://schemas.microsoft.com/office/drawing/2014/main" id="{46A5864A-C8D9-8F94-4871-A758275E29E8}"/>
                </a:ext>
              </a:extLst>
            </p:cNvPr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5344;p70">
              <a:extLst>
                <a:ext uri="{FF2B5EF4-FFF2-40B4-BE49-F238E27FC236}">
                  <a16:creationId xmlns:a16="http://schemas.microsoft.com/office/drawing/2014/main" id="{6FD2AD0E-1207-5299-3543-0A8F5FB5578D}"/>
                </a:ext>
              </a:extLst>
            </p:cNvPr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5345;p70">
              <a:extLst>
                <a:ext uri="{FF2B5EF4-FFF2-40B4-BE49-F238E27FC236}">
                  <a16:creationId xmlns:a16="http://schemas.microsoft.com/office/drawing/2014/main" id="{A896F338-D456-5D7B-0106-52219B397E5B}"/>
                </a:ext>
              </a:extLst>
            </p:cNvPr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5346;p70">
              <a:extLst>
                <a:ext uri="{FF2B5EF4-FFF2-40B4-BE49-F238E27FC236}">
                  <a16:creationId xmlns:a16="http://schemas.microsoft.com/office/drawing/2014/main" id="{21F9EF81-34F1-5F6C-B2DC-56643D78BDD5}"/>
                </a:ext>
              </a:extLst>
            </p:cNvPr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5347;p70">
              <a:extLst>
                <a:ext uri="{FF2B5EF4-FFF2-40B4-BE49-F238E27FC236}">
                  <a16:creationId xmlns:a16="http://schemas.microsoft.com/office/drawing/2014/main" id="{CCBF5BD2-22C1-8181-F818-0114742191DE}"/>
                </a:ext>
              </a:extLst>
            </p:cNvPr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5348;p70">
              <a:extLst>
                <a:ext uri="{FF2B5EF4-FFF2-40B4-BE49-F238E27FC236}">
                  <a16:creationId xmlns:a16="http://schemas.microsoft.com/office/drawing/2014/main" id="{1753A0B5-FA22-D312-AEE8-B78147709E1B}"/>
                </a:ext>
              </a:extLst>
            </p:cNvPr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5349;p70">
              <a:extLst>
                <a:ext uri="{FF2B5EF4-FFF2-40B4-BE49-F238E27FC236}">
                  <a16:creationId xmlns:a16="http://schemas.microsoft.com/office/drawing/2014/main" id="{52A8AFA5-5F8E-8C2D-36DF-48A9FD8AB918}"/>
                </a:ext>
              </a:extLst>
            </p:cNvPr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5350;p70">
              <a:extLst>
                <a:ext uri="{FF2B5EF4-FFF2-40B4-BE49-F238E27FC236}">
                  <a16:creationId xmlns:a16="http://schemas.microsoft.com/office/drawing/2014/main" id="{E0E823E5-673D-057C-CE88-E797E62C1FD4}"/>
                </a:ext>
              </a:extLst>
            </p:cNvPr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5351;p70">
              <a:extLst>
                <a:ext uri="{FF2B5EF4-FFF2-40B4-BE49-F238E27FC236}">
                  <a16:creationId xmlns:a16="http://schemas.microsoft.com/office/drawing/2014/main" id="{9865F2D3-2436-024D-D8DE-7522C7896DB6}"/>
                </a:ext>
              </a:extLst>
            </p:cNvPr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5352;p70">
              <a:extLst>
                <a:ext uri="{FF2B5EF4-FFF2-40B4-BE49-F238E27FC236}">
                  <a16:creationId xmlns:a16="http://schemas.microsoft.com/office/drawing/2014/main" id="{28FED875-94F0-4518-8420-DC726319DEB1}"/>
                </a:ext>
              </a:extLst>
            </p:cNvPr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5353;p70">
              <a:extLst>
                <a:ext uri="{FF2B5EF4-FFF2-40B4-BE49-F238E27FC236}">
                  <a16:creationId xmlns:a16="http://schemas.microsoft.com/office/drawing/2014/main" id="{F6C4160A-CA67-CE08-1B42-C8B2C5D9D975}"/>
                </a:ext>
              </a:extLst>
            </p:cNvPr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5354;p70">
              <a:extLst>
                <a:ext uri="{FF2B5EF4-FFF2-40B4-BE49-F238E27FC236}">
                  <a16:creationId xmlns:a16="http://schemas.microsoft.com/office/drawing/2014/main" id="{32512C0E-3932-6B59-D1EF-C345628F60DE}"/>
                </a:ext>
              </a:extLst>
            </p:cNvPr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5355;p70">
              <a:extLst>
                <a:ext uri="{FF2B5EF4-FFF2-40B4-BE49-F238E27FC236}">
                  <a16:creationId xmlns:a16="http://schemas.microsoft.com/office/drawing/2014/main" id="{40CA8449-F767-0917-D4D6-78D23B4279D0}"/>
                </a:ext>
              </a:extLst>
            </p:cNvPr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5356;p70">
              <a:extLst>
                <a:ext uri="{FF2B5EF4-FFF2-40B4-BE49-F238E27FC236}">
                  <a16:creationId xmlns:a16="http://schemas.microsoft.com/office/drawing/2014/main" id="{F270859A-D9DF-E354-ED6E-C6970B298E26}"/>
                </a:ext>
              </a:extLst>
            </p:cNvPr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5357;p70">
              <a:extLst>
                <a:ext uri="{FF2B5EF4-FFF2-40B4-BE49-F238E27FC236}">
                  <a16:creationId xmlns:a16="http://schemas.microsoft.com/office/drawing/2014/main" id="{E89292AF-A53B-09B2-1546-111DEB79309D}"/>
                </a:ext>
              </a:extLst>
            </p:cNvPr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5358;p70">
              <a:extLst>
                <a:ext uri="{FF2B5EF4-FFF2-40B4-BE49-F238E27FC236}">
                  <a16:creationId xmlns:a16="http://schemas.microsoft.com/office/drawing/2014/main" id="{D27267B6-DF09-3C17-5261-DBE057CF5549}"/>
                </a:ext>
              </a:extLst>
            </p:cNvPr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5359;p70">
              <a:extLst>
                <a:ext uri="{FF2B5EF4-FFF2-40B4-BE49-F238E27FC236}">
                  <a16:creationId xmlns:a16="http://schemas.microsoft.com/office/drawing/2014/main" id="{17AC0190-2963-DCE3-15E0-3BD1E91341BF}"/>
                </a:ext>
              </a:extLst>
            </p:cNvPr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5360;p70">
              <a:extLst>
                <a:ext uri="{FF2B5EF4-FFF2-40B4-BE49-F238E27FC236}">
                  <a16:creationId xmlns:a16="http://schemas.microsoft.com/office/drawing/2014/main" id="{7C7A00AD-9280-9035-EDC4-45C3F6F79F71}"/>
                </a:ext>
              </a:extLst>
            </p:cNvPr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5361;p70">
              <a:extLst>
                <a:ext uri="{FF2B5EF4-FFF2-40B4-BE49-F238E27FC236}">
                  <a16:creationId xmlns:a16="http://schemas.microsoft.com/office/drawing/2014/main" id="{E604577F-FAC1-7631-63DD-52C17EE103B2}"/>
                </a:ext>
              </a:extLst>
            </p:cNvPr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5362;p70">
              <a:extLst>
                <a:ext uri="{FF2B5EF4-FFF2-40B4-BE49-F238E27FC236}">
                  <a16:creationId xmlns:a16="http://schemas.microsoft.com/office/drawing/2014/main" id="{E5E0F374-550A-7C33-EDDC-3F30062620A1}"/>
                </a:ext>
              </a:extLst>
            </p:cNvPr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5363;p70">
              <a:extLst>
                <a:ext uri="{FF2B5EF4-FFF2-40B4-BE49-F238E27FC236}">
                  <a16:creationId xmlns:a16="http://schemas.microsoft.com/office/drawing/2014/main" id="{C924B22E-38F7-89DE-F640-4E4EA3A8E8AB}"/>
                </a:ext>
              </a:extLst>
            </p:cNvPr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5364;p70">
              <a:extLst>
                <a:ext uri="{FF2B5EF4-FFF2-40B4-BE49-F238E27FC236}">
                  <a16:creationId xmlns:a16="http://schemas.microsoft.com/office/drawing/2014/main" id="{8C22DBF9-94F3-A7BA-38AD-5E0EAF9747D5}"/>
                </a:ext>
              </a:extLst>
            </p:cNvPr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5365;p70">
              <a:extLst>
                <a:ext uri="{FF2B5EF4-FFF2-40B4-BE49-F238E27FC236}">
                  <a16:creationId xmlns:a16="http://schemas.microsoft.com/office/drawing/2014/main" id="{0DC2F552-F2FD-0870-699D-092F429A31B2}"/>
                </a:ext>
              </a:extLst>
            </p:cNvPr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5366;p70">
              <a:extLst>
                <a:ext uri="{FF2B5EF4-FFF2-40B4-BE49-F238E27FC236}">
                  <a16:creationId xmlns:a16="http://schemas.microsoft.com/office/drawing/2014/main" id="{04282908-9A87-22A0-CCB8-4AE23A845FAC}"/>
                </a:ext>
              </a:extLst>
            </p:cNvPr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5367;p70">
              <a:extLst>
                <a:ext uri="{FF2B5EF4-FFF2-40B4-BE49-F238E27FC236}">
                  <a16:creationId xmlns:a16="http://schemas.microsoft.com/office/drawing/2014/main" id="{89B51F8C-0710-BC52-838C-DB9A01857E15}"/>
                </a:ext>
              </a:extLst>
            </p:cNvPr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5368;p70">
              <a:extLst>
                <a:ext uri="{FF2B5EF4-FFF2-40B4-BE49-F238E27FC236}">
                  <a16:creationId xmlns:a16="http://schemas.microsoft.com/office/drawing/2014/main" id="{4F5C1D55-652C-00DE-0E78-C72FDEBA7FC5}"/>
                </a:ext>
              </a:extLst>
            </p:cNvPr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5369;p70">
              <a:extLst>
                <a:ext uri="{FF2B5EF4-FFF2-40B4-BE49-F238E27FC236}">
                  <a16:creationId xmlns:a16="http://schemas.microsoft.com/office/drawing/2014/main" id="{13D2D953-E5C0-8E63-E822-E3236804C4AA}"/>
                </a:ext>
              </a:extLst>
            </p:cNvPr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5370;p70">
              <a:extLst>
                <a:ext uri="{FF2B5EF4-FFF2-40B4-BE49-F238E27FC236}">
                  <a16:creationId xmlns:a16="http://schemas.microsoft.com/office/drawing/2014/main" id="{173A79F3-2BC0-153F-A021-35368AE4BDE1}"/>
                </a:ext>
              </a:extLst>
            </p:cNvPr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5371;p70">
              <a:extLst>
                <a:ext uri="{FF2B5EF4-FFF2-40B4-BE49-F238E27FC236}">
                  <a16:creationId xmlns:a16="http://schemas.microsoft.com/office/drawing/2014/main" id="{EE8DEC36-C3BA-C154-DA97-7B23EFC199CD}"/>
                </a:ext>
              </a:extLst>
            </p:cNvPr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5372;p70">
              <a:extLst>
                <a:ext uri="{FF2B5EF4-FFF2-40B4-BE49-F238E27FC236}">
                  <a16:creationId xmlns:a16="http://schemas.microsoft.com/office/drawing/2014/main" id="{4DB018B0-E1BC-6C75-7A2A-AB8248A5AA1D}"/>
                </a:ext>
              </a:extLst>
            </p:cNvPr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5373;p70">
              <a:extLst>
                <a:ext uri="{FF2B5EF4-FFF2-40B4-BE49-F238E27FC236}">
                  <a16:creationId xmlns:a16="http://schemas.microsoft.com/office/drawing/2014/main" id="{63C556E2-6765-522E-8762-5829D0275F73}"/>
                </a:ext>
              </a:extLst>
            </p:cNvPr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5374;p70">
              <a:extLst>
                <a:ext uri="{FF2B5EF4-FFF2-40B4-BE49-F238E27FC236}">
                  <a16:creationId xmlns:a16="http://schemas.microsoft.com/office/drawing/2014/main" id="{BC71DC28-3D88-516F-CA02-41273E12C29B}"/>
                </a:ext>
              </a:extLst>
            </p:cNvPr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5375;p70">
              <a:extLst>
                <a:ext uri="{FF2B5EF4-FFF2-40B4-BE49-F238E27FC236}">
                  <a16:creationId xmlns:a16="http://schemas.microsoft.com/office/drawing/2014/main" id="{E9997B11-2DBA-82B4-9A19-C59C918D0DAC}"/>
                </a:ext>
              </a:extLst>
            </p:cNvPr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5376;p70">
              <a:extLst>
                <a:ext uri="{FF2B5EF4-FFF2-40B4-BE49-F238E27FC236}">
                  <a16:creationId xmlns:a16="http://schemas.microsoft.com/office/drawing/2014/main" id="{48745E7B-4E0B-F162-8B67-2C411714D71C}"/>
                </a:ext>
              </a:extLst>
            </p:cNvPr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5377;p70">
              <a:extLst>
                <a:ext uri="{FF2B5EF4-FFF2-40B4-BE49-F238E27FC236}">
                  <a16:creationId xmlns:a16="http://schemas.microsoft.com/office/drawing/2014/main" id="{D226E402-4289-4880-A0F2-E1215E1B93B2}"/>
                </a:ext>
              </a:extLst>
            </p:cNvPr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5378;p70">
              <a:extLst>
                <a:ext uri="{FF2B5EF4-FFF2-40B4-BE49-F238E27FC236}">
                  <a16:creationId xmlns:a16="http://schemas.microsoft.com/office/drawing/2014/main" id="{EDA2172F-615B-D9B5-3EC8-57DE59E0438E}"/>
                </a:ext>
              </a:extLst>
            </p:cNvPr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5379;p70">
              <a:extLst>
                <a:ext uri="{FF2B5EF4-FFF2-40B4-BE49-F238E27FC236}">
                  <a16:creationId xmlns:a16="http://schemas.microsoft.com/office/drawing/2014/main" id="{A8E76612-9E9D-876B-38D4-D4B72433F0D8}"/>
                </a:ext>
              </a:extLst>
            </p:cNvPr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5380;p70">
              <a:extLst>
                <a:ext uri="{FF2B5EF4-FFF2-40B4-BE49-F238E27FC236}">
                  <a16:creationId xmlns:a16="http://schemas.microsoft.com/office/drawing/2014/main" id="{96D88355-0BC8-E114-A4B8-8470823869E9}"/>
                </a:ext>
              </a:extLst>
            </p:cNvPr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5381;p70">
              <a:extLst>
                <a:ext uri="{FF2B5EF4-FFF2-40B4-BE49-F238E27FC236}">
                  <a16:creationId xmlns:a16="http://schemas.microsoft.com/office/drawing/2014/main" id="{0702A7C3-0358-69F7-3252-4E4F1BE1F2E3}"/>
                </a:ext>
              </a:extLst>
            </p:cNvPr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5382;p70">
              <a:extLst>
                <a:ext uri="{FF2B5EF4-FFF2-40B4-BE49-F238E27FC236}">
                  <a16:creationId xmlns:a16="http://schemas.microsoft.com/office/drawing/2014/main" id="{4B8400D3-F1FA-369A-E661-D63AE307F810}"/>
                </a:ext>
              </a:extLst>
            </p:cNvPr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5383;p70">
              <a:extLst>
                <a:ext uri="{FF2B5EF4-FFF2-40B4-BE49-F238E27FC236}">
                  <a16:creationId xmlns:a16="http://schemas.microsoft.com/office/drawing/2014/main" id="{0E155FBC-4DE2-A70E-6D55-97A6B8D08EE9}"/>
                </a:ext>
              </a:extLst>
            </p:cNvPr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5384;p70">
              <a:extLst>
                <a:ext uri="{FF2B5EF4-FFF2-40B4-BE49-F238E27FC236}">
                  <a16:creationId xmlns:a16="http://schemas.microsoft.com/office/drawing/2014/main" id="{7FE9AC30-E4D1-8A0B-EC60-8287708E78B1}"/>
                </a:ext>
              </a:extLst>
            </p:cNvPr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5385;p70">
              <a:extLst>
                <a:ext uri="{FF2B5EF4-FFF2-40B4-BE49-F238E27FC236}">
                  <a16:creationId xmlns:a16="http://schemas.microsoft.com/office/drawing/2014/main" id="{5CFAFD40-EB1F-9F68-8F26-589965FFB68C}"/>
                </a:ext>
              </a:extLst>
            </p:cNvPr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5386;p70">
              <a:extLst>
                <a:ext uri="{FF2B5EF4-FFF2-40B4-BE49-F238E27FC236}">
                  <a16:creationId xmlns:a16="http://schemas.microsoft.com/office/drawing/2014/main" id="{75290D24-33D5-8865-1764-66E0138C8ED6}"/>
                </a:ext>
              </a:extLst>
            </p:cNvPr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5387;p70">
              <a:extLst>
                <a:ext uri="{FF2B5EF4-FFF2-40B4-BE49-F238E27FC236}">
                  <a16:creationId xmlns:a16="http://schemas.microsoft.com/office/drawing/2014/main" id="{46E137DE-831E-FE50-A495-A23900DA4CE1}"/>
                </a:ext>
              </a:extLst>
            </p:cNvPr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5388;p70">
              <a:extLst>
                <a:ext uri="{FF2B5EF4-FFF2-40B4-BE49-F238E27FC236}">
                  <a16:creationId xmlns:a16="http://schemas.microsoft.com/office/drawing/2014/main" id="{0DD1D883-4D45-A8EC-7BB1-0E3DA6D98C6A}"/>
                </a:ext>
              </a:extLst>
            </p:cNvPr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5389;p70">
              <a:extLst>
                <a:ext uri="{FF2B5EF4-FFF2-40B4-BE49-F238E27FC236}">
                  <a16:creationId xmlns:a16="http://schemas.microsoft.com/office/drawing/2014/main" id="{C2715B53-3B31-95D3-0E5C-D227F8586DE3}"/>
                </a:ext>
              </a:extLst>
            </p:cNvPr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5390;p70">
              <a:extLst>
                <a:ext uri="{FF2B5EF4-FFF2-40B4-BE49-F238E27FC236}">
                  <a16:creationId xmlns:a16="http://schemas.microsoft.com/office/drawing/2014/main" id="{CB33FADB-4C3B-FDFB-48EC-AFB88C894FDD}"/>
                </a:ext>
              </a:extLst>
            </p:cNvPr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5391;p70">
              <a:extLst>
                <a:ext uri="{FF2B5EF4-FFF2-40B4-BE49-F238E27FC236}">
                  <a16:creationId xmlns:a16="http://schemas.microsoft.com/office/drawing/2014/main" id="{458B2358-4ECD-9E7C-A19F-567E04259E35}"/>
                </a:ext>
              </a:extLst>
            </p:cNvPr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5392;p70">
              <a:extLst>
                <a:ext uri="{FF2B5EF4-FFF2-40B4-BE49-F238E27FC236}">
                  <a16:creationId xmlns:a16="http://schemas.microsoft.com/office/drawing/2014/main" id="{3B1F1238-C5D4-0286-71D1-505EE8D0CE69}"/>
                </a:ext>
              </a:extLst>
            </p:cNvPr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5393;p70">
              <a:extLst>
                <a:ext uri="{FF2B5EF4-FFF2-40B4-BE49-F238E27FC236}">
                  <a16:creationId xmlns:a16="http://schemas.microsoft.com/office/drawing/2014/main" id="{90DB2B8C-5602-9D9F-3B2F-57EEDF9FC705}"/>
                </a:ext>
              </a:extLst>
            </p:cNvPr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5394;p70">
              <a:extLst>
                <a:ext uri="{FF2B5EF4-FFF2-40B4-BE49-F238E27FC236}">
                  <a16:creationId xmlns:a16="http://schemas.microsoft.com/office/drawing/2014/main" id="{A6672D98-1C47-95C7-85BB-5805628B1B96}"/>
                </a:ext>
              </a:extLst>
            </p:cNvPr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5395;p70">
              <a:extLst>
                <a:ext uri="{FF2B5EF4-FFF2-40B4-BE49-F238E27FC236}">
                  <a16:creationId xmlns:a16="http://schemas.microsoft.com/office/drawing/2014/main" id="{E7F5734E-197A-6728-C84B-EBAAE8932F96}"/>
                </a:ext>
              </a:extLst>
            </p:cNvPr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5396;p70">
              <a:extLst>
                <a:ext uri="{FF2B5EF4-FFF2-40B4-BE49-F238E27FC236}">
                  <a16:creationId xmlns:a16="http://schemas.microsoft.com/office/drawing/2014/main" id="{745D315A-BA55-B51D-CDD2-212A767DE064}"/>
                </a:ext>
              </a:extLst>
            </p:cNvPr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5397;p70">
              <a:extLst>
                <a:ext uri="{FF2B5EF4-FFF2-40B4-BE49-F238E27FC236}">
                  <a16:creationId xmlns:a16="http://schemas.microsoft.com/office/drawing/2014/main" id="{2BB050E7-0831-0B32-B036-BB43971E647B}"/>
                </a:ext>
              </a:extLst>
            </p:cNvPr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5398;p70">
              <a:extLst>
                <a:ext uri="{FF2B5EF4-FFF2-40B4-BE49-F238E27FC236}">
                  <a16:creationId xmlns:a16="http://schemas.microsoft.com/office/drawing/2014/main" id="{42D823ED-C26A-034E-0719-02742AE57888}"/>
                </a:ext>
              </a:extLst>
            </p:cNvPr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5399;p70">
              <a:extLst>
                <a:ext uri="{FF2B5EF4-FFF2-40B4-BE49-F238E27FC236}">
                  <a16:creationId xmlns:a16="http://schemas.microsoft.com/office/drawing/2014/main" id="{CEA8DFE4-BF11-554A-915E-1E095BF200A8}"/>
                </a:ext>
              </a:extLst>
            </p:cNvPr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5400;p70">
              <a:extLst>
                <a:ext uri="{FF2B5EF4-FFF2-40B4-BE49-F238E27FC236}">
                  <a16:creationId xmlns:a16="http://schemas.microsoft.com/office/drawing/2014/main" id="{C90A42A9-9F5A-7520-C35E-0E6BDDBA4C0B}"/>
                </a:ext>
              </a:extLst>
            </p:cNvPr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5401;p70">
              <a:extLst>
                <a:ext uri="{FF2B5EF4-FFF2-40B4-BE49-F238E27FC236}">
                  <a16:creationId xmlns:a16="http://schemas.microsoft.com/office/drawing/2014/main" id="{2F98248C-A8CD-AE0A-66BD-E0606884FA10}"/>
                </a:ext>
              </a:extLst>
            </p:cNvPr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5402;p70">
              <a:extLst>
                <a:ext uri="{FF2B5EF4-FFF2-40B4-BE49-F238E27FC236}">
                  <a16:creationId xmlns:a16="http://schemas.microsoft.com/office/drawing/2014/main" id="{011FC1E1-8C36-B70E-FD06-1B756867AA23}"/>
                </a:ext>
              </a:extLst>
            </p:cNvPr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5403;p70">
              <a:extLst>
                <a:ext uri="{FF2B5EF4-FFF2-40B4-BE49-F238E27FC236}">
                  <a16:creationId xmlns:a16="http://schemas.microsoft.com/office/drawing/2014/main" id="{DC3A7309-D87D-34DF-AE5F-FE66CA48AA37}"/>
                </a:ext>
              </a:extLst>
            </p:cNvPr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5404;p70">
              <a:extLst>
                <a:ext uri="{FF2B5EF4-FFF2-40B4-BE49-F238E27FC236}">
                  <a16:creationId xmlns:a16="http://schemas.microsoft.com/office/drawing/2014/main" id="{33679A8C-5E12-C1E1-07C2-98E32045C736}"/>
                </a:ext>
              </a:extLst>
            </p:cNvPr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5405;p70">
              <a:extLst>
                <a:ext uri="{FF2B5EF4-FFF2-40B4-BE49-F238E27FC236}">
                  <a16:creationId xmlns:a16="http://schemas.microsoft.com/office/drawing/2014/main" id="{C696BA7A-0FAC-CDDC-A751-E92E8428ED5E}"/>
                </a:ext>
              </a:extLst>
            </p:cNvPr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5406;p70">
              <a:extLst>
                <a:ext uri="{FF2B5EF4-FFF2-40B4-BE49-F238E27FC236}">
                  <a16:creationId xmlns:a16="http://schemas.microsoft.com/office/drawing/2014/main" id="{C504D54E-1151-66CD-0078-A1B3A02804DB}"/>
                </a:ext>
              </a:extLst>
            </p:cNvPr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5407;p70">
              <a:extLst>
                <a:ext uri="{FF2B5EF4-FFF2-40B4-BE49-F238E27FC236}">
                  <a16:creationId xmlns:a16="http://schemas.microsoft.com/office/drawing/2014/main" id="{01797676-2AA4-B804-6164-4C7EE4C9C2CC}"/>
                </a:ext>
              </a:extLst>
            </p:cNvPr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5408;p70">
              <a:extLst>
                <a:ext uri="{FF2B5EF4-FFF2-40B4-BE49-F238E27FC236}">
                  <a16:creationId xmlns:a16="http://schemas.microsoft.com/office/drawing/2014/main" id="{8285580E-F926-0020-21C2-4DED594D1FB0}"/>
                </a:ext>
              </a:extLst>
            </p:cNvPr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5409;p70">
              <a:extLst>
                <a:ext uri="{FF2B5EF4-FFF2-40B4-BE49-F238E27FC236}">
                  <a16:creationId xmlns:a16="http://schemas.microsoft.com/office/drawing/2014/main" id="{4CC5ABC8-D57F-D10D-312C-D7BA96116F31}"/>
                </a:ext>
              </a:extLst>
            </p:cNvPr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5410;p70">
              <a:extLst>
                <a:ext uri="{FF2B5EF4-FFF2-40B4-BE49-F238E27FC236}">
                  <a16:creationId xmlns:a16="http://schemas.microsoft.com/office/drawing/2014/main" id="{1C074100-8DE2-A42F-2D96-102CF732E455}"/>
                </a:ext>
              </a:extLst>
            </p:cNvPr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5411;p70">
              <a:extLst>
                <a:ext uri="{FF2B5EF4-FFF2-40B4-BE49-F238E27FC236}">
                  <a16:creationId xmlns:a16="http://schemas.microsoft.com/office/drawing/2014/main" id="{2425DB62-8518-36F1-D9CA-88050EF6FD25}"/>
                </a:ext>
              </a:extLst>
            </p:cNvPr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5412;p70">
              <a:extLst>
                <a:ext uri="{FF2B5EF4-FFF2-40B4-BE49-F238E27FC236}">
                  <a16:creationId xmlns:a16="http://schemas.microsoft.com/office/drawing/2014/main" id="{8DC0B070-7285-7031-A493-0174C15D68B3}"/>
                </a:ext>
              </a:extLst>
            </p:cNvPr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5413;p70">
              <a:extLst>
                <a:ext uri="{FF2B5EF4-FFF2-40B4-BE49-F238E27FC236}">
                  <a16:creationId xmlns:a16="http://schemas.microsoft.com/office/drawing/2014/main" id="{91B216B1-EFD2-B3CA-BEC8-E4C19FAF1480}"/>
                </a:ext>
              </a:extLst>
            </p:cNvPr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5414;p70">
              <a:extLst>
                <a:ext uri="{FF2B5EF4-FFF2-40B4-BE49-F238E27FC236}">
                  <a16:creationId xmlns:a16="http://schemas.microsoft.com/office/drawing/2014/main" id="{12C96127-6BAC-E4B6-8379-0D69ED750FBA}"/>
                </a:ext>
              </a:extLst>
            </p:cNvPr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5415;p70">
              <a:extLst>
                <a:ext uri="{FF2B5EF4-FFF2-40B4-BE49-F238E27FC236}">
                  <a16:creationId xmlns:a16="http://schemas.microsoft.com/office/drawing/2014/main" id="{C25ABFC3-6C5E-65D5-F8BF-482C3B28214D}"/>
                </a:ext>
              </a:extLst>
            </p:cNvPr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5416;p70">
              <a:extLst>
                <a:ext uri="{FF2B5EF4-FFF2-40B4-BE49-F238E27FC236}">
                  <a16:creationId xmlns:a16="http://schemas.microsoft.com/office/drawing/2014/main" id="{19427FF3-BFDB-25DD-DBF5-C780A6F3BCDF}"/>
                </a:ext>
              </a:extLst>
            </p:cNvPr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5417;p70">
              <a:extLst>
                <a:ext uri="{FF2B5EF4-FFF2-40B4-BE49-F238E27FC236}">
                  <a16:creationId xmlns:a16="http://schemas.microsoft.com/office/drawing/2014/main" id="{5F536070-A8F7-E776-64EE-321BE673E4D7}"/>
                </a:ext>
              </a:extLst>
            </p:cNvPr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5418;p70">
              <a:extLst>
                <a:ext uri="{FF2B5EF4-FFF2-40B4-BE49-F238E27FC236}">
                  <a16:creationId xmlns:a16="http://schemas.microsoft.com/office/drawing/2014/main" id="{E647A305-2176-6EE0-101B-39C3CB1A7FD5}"/>
                </a:ext>
              </a:extLst>
            </p:cNvPr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5419;p70">
              <a:extLst>
                <a:ext uri="{FF2B5EF4-FFF2-40B4-BE49-F238E27FC236}">
                  <a16:creationId xmlns:a16="http://schemas.microsoft.com/office/drawing/2014/main" id="{C3EA90BD-12B3-E580-0930-17772F59B7D4}"/>
                </a:ext>
              </a:extLst>
            </p:cNvPr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5420;p70">
              <a:extLst>
                <a:ext uri="{FF2B5EF4-FFF2-40B4-BE49-F238E27FC236}">
                  <a16:creationId xmlns:a16="http://schemas.microsoft.com/office/drawing/2014/main" id="{287B7AAD-B701-019B-2106-90AC21221F56}"/>
                </a:ext>
              </a:extLst>
            </p:cNvPr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5421;p70">
              <a:extLst>
                <a:ext uri="{FF2B5EF4-FFF2-40B4-BE49-F238E27FC236}">
                  <a16:creationId xmlns:a16="http://schemas.microsoft.com/office/drawing/2014/main" id="{4890E628-EF55-B53D-B510-885D22688E53}"/>
                </a:ext>
              </a:extLst>
            </p:cNvPr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5422;p70">
              <a:extLst>
                <a:ext uri="{FF2B5EF4-FFF2-40B4-BE49-F238E27FC236}">
                  <a16:creationId xmlns:a16="http://schemas.microsoft.com/office/drawing/2014/main" id="{1C863136-80C1-0338-3B54-7E35B0961C06}"/>
                </a:ext>
              </a:extLst>
            </p:cNvPr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5423;p70">
              <a:extLst>
                <a:ext uri="{FF2B5EF4-FFF2-40B4-BE49-F238E27FC236}">
                  <a16:creationId xmlns:a16="http://schemas.microsoft.com/office/drawing/2014/main" id="{334F8461-800C-24B0-98EC-10B23A3C65B3}"/>
                </a:ext>
              </a:extLst>
            </p:cNvPr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5424;p70">
              <a:extLst>
                <a:ext uri="{FF2B5EF4-FFF2-40B4-BE49-F238E27FC236}">
                  <a16:creationId xmlns:a16="http://schemas.microsoft.com/office/drawing/2014/main" id="{5820948B-2400-9345-559E-8E517AC8BDDA}"/>
                </a:ext>
              </a:extLst>
            </p:cNvPr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5425;p70">
              <a:extLst>
                <a:ext uri="{FF2B5EF4-FFF2-40B4-BE49-F238E27FC236}">
                  <a16:creationId xmlns:a16="http://schemas.microsoft.com/office/drawing/2014/main" id="{8A691CBB-EDA9-29BA-E947-7F39D7B392CA}"/>
                </a:ext>
              </a:extLst>
            </p:cNvPr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5426;p70">
              <a:extLst>
                <a:ext uri="{FF2B5EF4-FFF2-40B4-BE49-F238E27FC236}">
                  <a16:creationId xmlns:a16="http://schemas.microsoft.com/office/drawing/2014/main" id="{F62A98D6-2032-FC26-655E-D72A22289EBE}"/>
                </a:ext>
              </a:extLst>
            </p:cNvPr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5427;p70">
              <a:extLst>
                <a:ext uri="{FF2B5EF4-FFF2-40B4-BE49-F238E27FC236}">
                  <a16:creationId xmlns:a16="http://schemas.microsoft.com/office/drawing/2014/main" id="{0021B17A-18C2-E689-2007-E9A06E0BDC8C}"/>
                </a:ext>
              </a:extLst>
            </p:cNvPr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5428;p70">
              <a:extLst>
                <a:ext uri="{FF2B5EF4-FFF2-40B4-BE49-F238E27FC236}">
                  <a16:creationId xmlns:a16="http://schemas.microsoft.com/office/drawing/2014/main" id="{14F574D3-181E-324E-1E2F-17B85937BC90}"/>
                </a:ext>
              </a:extLst>
            </p:cNvPr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5429;p70">
              <a:extLst>
                <a:ext uri="{FF2B5EF4-FFF2-40B4-BE49-F238E27FC236}">
                  <a16:creationId xmlns:a16="http://schemas.microsoft.com/office/drawing/2014/main" id="{2983438C-7182-F0F0-13A0-D8CBDCF4356F}"/>
                </a:ext>
              </a:extLst>
            </p:cNvPr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5430;p70">
              <a:extLst>
                <a:ext uri="{FF2B5EF4-FFF2-40B4-BE49-F238E27FC236}">
                  <a16:creationId xmlns:a16="http://schemas.microsoft.com/office/drawing/2014/main" id="{32438F20-6DD2-B54E-E5D0-474C26BE556E}"/>
                </a:ext>
              </a:extLst>
            </p:cNvPr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5431;p70">
              <a:extLst>
                <a:ext uri="{FF2B5EF4-FFF2-40B4-BE49-F238E27FC236}">
                  <a16:creationId xmlns:a16="http://schemas.microsoft.com/office/drawing/2014/main" id="{366F2BA6-69FD-8C92-AD71-C17F3D8626FA}"/>
                </a:ext>
              </a:extLst>
            </p:cNvPr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5432;p70">
              <a:extLst>
                <a:ext uri="{FF2B5EF4-FFF2-40B4-BE49-F238E27FC236}">
                  <a16:creationId xmlns:a16="http://schemas.microsoft.com/office/drawing/2014/main" id="{47CE4F9D-5393-8CF6-47C7-DFF0F9A3C6F1}"/>
                </a:ext>
              </a:extLst>
            </p:cNvPr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5433;p70">
              <a:extLst>
                <a:ext uri="{FF2B5EF4-FFF2-40B4-BE49-F238E27FC236}">
                  <a16:creationId xmlns:a16="http://schemas.microsoft.com/office/drawing/2014/main" id="{2D942BA4-B51D-E0B6-B98C-7062B119B145}"/>
                </a:ext>
              </a:extLst>
            </p:cNvPr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5434;p70">
              <a:extLst>
                <a:ext uri="{FF2B5EF4-FFF2-40B4-BE49-F238E27FC236}">
                  <a16:creationId xmlns:a16="http://schemas.microsoft.com/office/drawing/2014/main" id="{0C0E6563-1F88-7831-0F5F-9F2C542CBEAE}"/>
                </a:ext>
              </a:extLst>
            </p:cNvPr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5435;p70">
              <a:extLst>
                <a:ext uri="{FF2B5EF4-FFF2-40B4-BE49-F238E27FC236}">
                  <a16:creationId xmlns:a16="http://schemas.microsoft.com/office/drawing/2014/main" id="{92FB9D92-01B3-BC0C-406F-0128F86BE595}"/>
                </a:ext>
              </a:extLst>
            </p:cNvPr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5436;p70">
              <a:extLst>
                <a:ext uri="{FF2B5EF4-FFF2-40B4-BE49-F238E27FC236}">
                  <a16:creationId xmlns:a16="http://schemas.microsoft.com/office/drawing/2014/main" id="{57B8B516-C40D-23D4-FF9E-D69874486776}"/>
                </a:ext>
              </a:extLst>
            </p:cNvPr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5437;p70">
              <a:extLst>
                <a:ext uri="{FF2B5EF4-FFF2-40B4-BE49-F238E27FC236}">
                  <a16:creationId xmlns:a16="http://schemas.microsoft.com/office/drawing/2014/main" id="{3A945CFA-698C-8AC8-7822-DDC1C0096C79}"/>
                </a:ext>
              </a:extLst>
            </p:cNvPr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5438;p70">
              <a:extLst>
                <a:ext uri="{FF2B5EF4-FFF2-40B4-BE49-F238E27FC236}">
                  <a16:creationId xmlns:a16="http://schemas.microsoft.com/office/drawing/2014/main" id="{F5282D5A-9507-E10B-861C-D413B55D032C}"/>
                </a:ext>
              </a:extLst>
            </p:cNvPr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5439;p70">
              <a:extLst>
                <a:ext uri="{FF2B5EF4-FFF2-40B4-BE49-F238E27FC236}">
                  <a16:creationId xmlns:a16="http://schemas.microsoft.com/office/drawing/2014/main" id="{5B935594-9980-E115-CA18-7A9AC6239E01}"/>
                </a:ext>
              </a:extLst>
            </p:cNvPr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5440;p70">
              <a:extLst>
                <a:ext uri="{FF2B5EF4-FFF2-40B4-BE49-F238E27FC236}">
                  <a16:creationId xmlns:a16="http://schemas.microsoft.com/office/drawing/2014/main" id="{C52AE105-91B1-9679-9502-EE638CE0D7AC}"/>
                </a:ext>
              </a:extLst>
            </p:cNvPr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5441;p70">
              <a:extLst>
                <a:ext uri="{FF2B5EF4-FFF2-40B4-BE49-F238E27FC236}">
                  <a16:creationId xmlns:a16="http://schemas.microsoft.com/office/drawing/2014/main" id="{13AC0CC0-2E2F-612F-3A3C-F93C7E4AD0A1}"/>
                </a:ext>
              </a:extLst>
            </p:cNvPr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5442;p70">
              <a:extLst>
                <a:ext uri="{FF2B5EF4-FFF2-40B4-BE49-F238E27FC236}">
                  <a16:creationId xmlns:a16="http://schemas.microsoft.com/office/drawing/2014/main" id="{959D47FB-8740-11C9-DD69-9636FC41FC08}"/>
                </a:ext>
              </a:extLst>
            </p:cNvPr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5443;p70">
              <a:extLst>
                <a:ext uri="{FF2B5EF4-FFF2-40B4-BE49-F238E27FC236}">
                  <a16:creationId xmlns:a16="http://schemas.microsoft.com/office/drawing/2014/main" id="{F2C5EF41-E202-373B-9081-3FF97332B619}"/>
                </a:ext>
              </a:extLst>
            </p:cNvPr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5444;p70">
              <a:extLst>
                <a:ext uri="{FF2B5EF4-FFF2-40B4-BE49-F238E27FC236}">
                  <a16:creationId xmlns:a16="http://schemas.microsoft.com/office/drawing/2014/main" id="{7373E732-4C19-E5ED-ADF9-A94CD5EE7704}"/>
                </a:ext>
              </a:extLst>
            </p:cNvPr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5445;p70">
              <a:extLst>
                <a:ext uri="{FF2B5EF4-FFF2-40B4-BE49-F238E27FC236}">
                  <a16:creationId xmlns:a16="http://schemas.microsoft.com/office/drawing/2014/main" id="{6D83B3FB-52B3-22D9-3103-B4D4403CB93F}"/>
                </a:ext>
              </a:extLst>
            </p:cNvPr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5446;p70">
              <a:extLst>
                <a:ext uri="{FF2B5EF4-FFF2-40B4-BE49-F238E27FC236}">
                  <a16:creationId xmlns:a16="http://schemas.microsoft.com/office/drawing/2014/main" id="{1455E82D-9D0E-CEAA-CE30-B68D8C6EF926}"/>
                </a:ext>
              </a:extLst>
            </p:cNvPr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5447;p70">
              <a:extLst>
                <a:ext uri="{FF2B5EF4-FFF2-40B4-BE49-F238E27FC236}">
                  <a16:creationId xmlns:a16="http://schemas.microsoft.com/office/drawing/2014/main" id="{2ADB4540-71AB-6056-3E4E-71CE921B490C}"/>
                </a:ext>
              </a:extLst>
            </p:cNvPr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5448;p70">
              <a:extLst>
                <a:ext uri="{FF2B5EF4-FFF2-40B4-BE49-F238E27FC236}">
                  <a16:creationId xmlns:a16="http://schemas.microsoft.com/office/drawing/2014/main" id="{23B01FDD-8743-2074-5BF6-3AF3B61BF6BD}"/>
                </a:ext>
              </a:extLst>
            </p:cNvPr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5449;p70">
              <a:extLst>
                <a:ext uri="{FF2B5EF4-FFF2-40B4-BE49-F238E27FC236}">
                  <a16:creationId xmlns:a16="http://schemas.microsoft.com/office/drawing/2014/main" id="{E6CE9BFD-29A1-6E65-8991-D6630E966832}"/>
                </a:ext>
              </a:extLst>
            </p:cNvPr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5450;p70">
              <a:extLst>
                <a:ext uri="{FF2B5EF4-FFF2-40B4-BE49-F238E27FC236}">
                  <a16:creationId xmlns:a16="http://schemas.microsoft.com/office/drawing/2014/main" id="{1ADA94A0-0E86-8F08-BC19-F97C287671F0}"/>
                </a:ext>
              </a:extLst>
            </p:cNvPr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5451;p70">
              <a:extLst>
                <a:ext uri="{FF2B5EF4-FFF2-40B4-BE49-F238E27FC236}">
                  <a16:creationId xmlns:a16="http://schemas.microsoft.com/office/drawing/2014/main" id="{CA7CB28C-5F10-F52F-93BC-D873ED5566B3}"/>
                </a:ext>
              </a:extLst>
            </p:cNvPr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5452;p70">
              <a:extLst>
                <a:ext uri="{FF2B5EF4-FFF2-40B4-BE49-F238E27FC236}">
                  <a16:creationId xmlns:a16="http://schemas.microsoft.com/office/drawing/2014/main" id="{A1CEC568-A6D3-9079-4AB2-471035C6B5B7}"/>
                </a:ext>
              </a:extLst>
            </p:cNvPr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5453;p70">
              <a:extLst>
                <a:ext uri="{FF2B5EF4-FFF2-40B4-BE49-F238E27FC236}">
                  <a16:creationId xmlns:a16="http://schemas.microsoft.com/office/drawing/2014/main" id="{4D774336-1DBB-C147-8EF6-AF117E5E698D}"/>
                </a:ext>
              </a:extLst>
            </p:cNvPr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5454;p70">
              <a:extLst>
                <a:ext uri="{FF2B5EF4-FFF2-40B4-BE49-F238E27FC236}">
                  <a16:creationId xmlns:a16="http://schemas.microsoft.com/office/drawing/2014/main" id="{C9B6187A-7069-2BA2-AEBD-E4CA4C7EF41E}"/>
                </a:ext>
              </a:extLst>
            </p:cNvPr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5455;p70">
              <a:extLst>
                <a:ext uri="{FF2B5EF4-FFF2-40B4-BE49-F238E27FC236}">
                  <a16:creationId xmlns:a16="http://schemas.microsoft.com/office/drawing/2014/main" id="{2119CFD6-2FB8-B8DA-564F-BA9376A81FEB}"/>
                </a:ext>
              </a:extLst>
            </p:cNvPr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5456;p70">
              <a:extLst>
                <a:ext uri="{FF2B5EF4-FFF2-40B4-BE49-F238E27FC236}">
                  <a16:creationId xmlns:a16="http://schemas.microsoft.com/office/drawing/2014/main" id="{6982C4DA-1E41-BEFC-E4FD-FBEAA1EE8080}"/>
                </a:ext>
              </a:extLst>
            </p:cNvPr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5457;p70">
              <a:extLst>
                <a:ext uri="{FF2B5EF4-FFF2-40B4-BE49-F238E27FC236}">
                  <a16:creationId xmlns:a16="http://schemas.microsoft.com/office/drawing/2014/main" id="{4AA1278D-54AF-40FC-153B-397BEDEAFE01}"/>
                </a:ext>
              </a:extLst>
            </p:cNvPr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5458;p70">
              <a:extLst>
                <a:ext uri="{FF2B5EF4-FFF2-40B4-BE49-F238E27FC236}">
                  <a16:creationId xmlns:a16="http://schemas.microsoft.com/office/drawing/2014/main" id="{B5289EB0-DA1E-88DE-A5E6-2B2A5D702519}"/>
                </a:ext>
              </a:extLst>
            </p:cNvPr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5459;p70">
              <a:extLst>
                <a:ext uri="{FF2B5EF4-FFF2-40B4-BE49-F238E27FC236}">
                  <a16:creationId xmlns:a16="http://schemas.microsoft.com/office/drawing/2014/main" id="{C267F860-1C1E-8407-C584-208C45C77103}"/>
                </a:ext>
              </a:extLst>
            </p:cNvPr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5460;p70">
              <a:extLst>
                <a:ext uri="{FF2B5EF4-FFF2-40B4-BE49-F238E27FC236}">
                  <a16:creationId xmlns:a16="http://schemas.microsoft.com/office/drawing/2014/main" id="{528D3084-B0F6-144A-6C55-C780E2BB2F04}"/>
                </a:ext>
              </a:extLst>
            </p:cNvPr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5461;p70">
              <a:extLst>
                <a:ext uri="{FF2B5EF4-FFF2-40B4-BE49-F238E27FC236}">
                  <a16:creationId xmlns:a16="http://schemas.microsoft.com/office/drawing/2014/main" id="{12C31694-0495-CD2B-ADB3-0A4EBA6298DD}"/>
                </a:ext>
              </a:extLst>
            </p:cNvPr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5462;p70">
              <a:extLst>
                <a:ext uri="{FF2B5EF4-FFF2-40B4-BE49-F238E27FC236}">
                  <a16:creationId xmlns:a16="http://schemas.microsoft.com/office/drawing/2014/main" id="{A43F9C3C-310C-81BC-94E1-95ED9E56E36C}"/>
                </a:ext>
              </a:extLst>
            </p:cNvPr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5463;p70">
              <a:extLst>
                <a:ext uri="{FF2B5EF4-FFF2-40B4-BE49-F238E27FC236}">
                  <a16:creationId xmlns:a16="http://schemas.microsoft.com/office/drawing/2014/main" id="{B665616B-C359-B014-BE11-5AF788CB7EFB}"/>
                </a:ext>
              </a:extLst>
            </p:cNvPr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5464;p70">
              <a:extLst>
                <a:ext uri="{FF2B5EF4-FFF2-40B4-BE49-F238E27FC236}">
                  <a16:creationId xmlns:a16="http://schemas.microsoft.com/office/drawing/2014/main" id="{702539AD-E4FA-1DA9-F66C-C6403F190F5C}"/>
                </a:ext>
              </a:extLst>
            </p:cNvPr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5465;p70">
              <a:extLst>
                <a:ext uri="{FF2B5EF4-FFF2-40B4-BE49-F238E27FC236}">
                  <a16:creationId xmlns:a16="http://schemas.microsoft.com/office/drawing/2014/main" id="{43644244-5DC1-26FA-3BD3-4BE73D82A70F}"/>
                </a:ext>
              </a:extLst>
            </p:cNvPr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5466;p70">
              <a:extLst>
                <a:ext uri="{FF2B5EF4-FFF2-40B4-BE49-F238E27FC236}">
                  <a16:creationId xmlns:a16="http://schemas.microsoft.com/office/drawing/2014/main" id="{B6EA0949-C892-8A98-5F82-463F1FCA7DFA}"/>
                </a:ext>
              </a:extLst>
            </p:cNvPr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5467;p70">
              <a:extLst>
                <a:ext uri="{FF2B5EF4-FFF2-40B4-BE49-F238E27FC236}">
                  <a16:creationId xmlns:a16="http://schemas.microsoft.com/office/drawing/2014/main" id="{26F2B0B2-0B90-4262-3E8F-AD85D0E8A023}"/>
                </a:ext>
              </a:extLst>
            </p:cNvPr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5468;p70">
              <a:extLst>
                <a:ext uri="{FF2B5EF4-FFF2-40B4-BE49-F238E27FC236}">
                  <a16:creationId xmlns:a16="http://schemas.microsoft.com/office/drawing/2014/main" id="{D5496287-FCCE-CB5A-FB4C-C91F39A378A4}"/>
                </a:ext>
              </a:extLst>
            </p:cNvPr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5469;p70">
              <a:extLst>
                <a:ext uri="{FF2B5EF4-FFF2-40B4-BE49-F238E27FC236}">
                  <a16:creationId xmlns:a16="http://schemas.microsoft.com/office/drawing/2014/main" id="{9A7F33A3-8F73-10BF-0AFB-B1D9F40ED399}"/>
                </a:ext>
              </a:extLst>
            </p:cNvPr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5470;p70">
              <a:extLst>
                <a:ext uri="{FF2B5EF4-FFF2-40B4-BE49-F238E27FC236}">
                  <a16:creationId xmlns:a16="http://schemas.microsoft.com/office/drawing/2014/main" id="{833DA575-38BB-F44B-337E-8DB429B3D701}"/>
                </a:ext>
              </a:extLst>
            </p:cNvPr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5471;p70">
              <a:extLst>
                <a:ext uri="{FF2B5EF4-FFF2-40B4-BE49-F238E27FC236}">
                  <a16:creationId xmlns:a16="http://schemas.microsoft.com/office/drawing/2014/main" id="{A7F4AE0B-979E-EFA3-E64A-E6015B650249}"/>
                </a:ext>
              </a:extLst>
            </p:cNvPr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5472;p70">
              <a:extLst>
                <a:ext uri="{FF2B5EF4-FFF2-40B4-BE49-F238E27FC236}">
                  <a16:creationId xmlns:a16="http://schemas.microsoft.com/office/drawing/2014/main" id="{87DF2189-9F0D-7756-7DA9-EC5CE4D33690}"/>
                </a:ext>
              </a:extLst>
            </p:cNvPr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5473;p70">
              <a:extLst>
                <a:ext uri="{FF2B5EF4-FFF2-40B4-BE49-F238E27FC236}">
                  <a16:creationId xmlns:a16="http://schemas.microsoft.com/office/drawing/2014/main" id="{D473F056-183B-FF22-E5BF-2634B659BFBD}"/>
                </a:ext>
              </a:extLst>
            </p:cNvPr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5474;p70">
              <a:extLst>
                <a:ext uri="{FF2B5EF4-FFF2-40B4-BE49-F238E27FC236}">
                  <a16:creationId xmlns:a16="http://schemas.microsoft.com/office/drawing/2014/main" id="{46F57E41-EAB8-55E8-B849-15CC6FBD8FFE}"/>
                </a:ext>
              </a:extLst>
            </p:cNvPr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5475;p70">
              <a:extLst>
                <a:ext uri="{FF2B5EF4-FFF2-40B4-BE49-F238E27FC236}">
                  <a16:creationId xmlns:a16="http://schemas.microsoft.com/office/drawing/2014/main" id="{58EF5D8E-5BFB-F2B1-47B0-1E27144F4E67}"/>
                </a:ext>
              </a:extLst>
            </p:cNvPr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5476;p70">
              <a:extLst>
                <a:ext uri="{FF2B5EF4-FFF2-40B4-BE49-F238E27FC236}">
                  <a16:creationId xmlns:a16="http://schemas.microsoft.com/office/drawing/2014/main" id="{3CFA4E6F-B6F9-97AB-A086-C2790DC7E21A}"/>
                </a:ext>
              </a:extLst>
            </p:cNvPr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5477;p70">
              <a:extLst>
                <a:ext uri="{FF2B5EF4-FFF2-40B4-BE49-F238E27FC236}">
                  <a16:creationId xmlns:a16="http://schemas.microsoft.com/office/drawing/2014/main" id="{461CB5B5-C1C7-DBBE-C805-0C9534C5E436}"/>
                </a:ext>
              </a:extLst>
            </p:cNvPr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5478;p70">
              <a:extLst>
                <a:ext uri="{FF2B5EF4-FFF2-40B4-BE49-F238E27FC236}">
                  <a16:creationId xmlns:a16="http://schemas.microsoft.com/office/drawing/2014/main" id="{29B81FD1-C425-A319-F8DA-BC6A599F472D}"/>
                </a:ext>
              </a:extLst>
            </p:cNvPr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5479;p70">
              <a:extLst>
                <a:ext uri="{FF2B5EF4-FFF2-40B4-BE49-F238E27FC236}">
                  <a16:creationId xmlns:a16="http://schemas.microsoft.com/office/drawing/2014/main" id="{5C608FD8-9028-2B67-8F33-6DC64E22877B}"/>
                </a:ext>
              </a:extLst>
            </p:cNvPr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5480;p70">
              <a:extLst>
                <a:ext uri="{FF2B5EF4-FFF2-40B4-BE49-F238E27FC236}">
                  <a16:creationId xmlns:a16="http://schemas.microsoft.com/office/drawing/2014/main" id="{B30EAD57-CE3F-98D9-3CA8-8BE5546A5F32}"/>
                </a:ext>
              </a:extLst>
            </p:cNvPr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5481;p70">
              <a:extLst>
                <a:ext uri="{FF2B5EF4-FFF2-40B4-BE49-F238E27FC236}">
                  <a16:creationId xmlns:a16="http://schemas.microsoft.com/office/drawing/2014/main" id="{485B7060-7F06-B60D-A076-9E440EBBEBBC}"/>
                </a:ext>
              </a:extLst>
            </p:cNvPr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5482;p70">
              <a:extLst>
                <a:ext uri="{FF2B5EF4-FFF2-40B4-BE49-F238E27FC236}">
                  <a16:creationId xmlns:a16="http://schemas.microsoft.com/office/drawing/2014/main" id="{0DEDCD67-33EB-09B2-1CCD-9E47FEC9532E}"/>
                </a:ext>
              </a:extLst>
            </p:cNvPr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5483;p70">
              <a:extLst>
                <a:ext uri="{FF2B5EF4-FFF2-40B4-BE49-F238E27FC236}">
                  <a16:creationId xmlns:a16="http://schemas.microsoft.com/office/drawing/2014/main" id="{A0D06C18-7BFF-1264-9BD7-4A665372202D}"/>
                </a:ext>
              </a:extLst>
            </p:cNvPr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5484;p70">
              <a:extLst>
                <a:ext uri="{FF2B5EF4-FFF2-40B4-BE49-F238E27FC236}">
                  <a16:creationId xmlns:a16="http://schemas.microsoft.com/office/drawing/2014/main" id="{E485BB67-1672-5A60-037C-6D0184D4C4A9}"/>
                </a:ext>
              </a:extLst>
            </p:cNvPr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5485;p70">
              <a:extLst>
                <a:ext uri="{FF2B5EF4-FFF2-40B4-BE49-F238E27FC236}">
                  <a16:creationId xmlns:a16="http://schemas.microsoft.com/office/drawing/2014/main" id="{204C6BD6-DE5B-5845-837A-61AFEB7876F4}"/>
                </a:ext>
              </a:extLst>
            </p:cNvPr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5486;p70">
              <a:extLst>
                <a:ext uri="{FF2B5EF4-FFF2-40B4-BE49-F238E27FC236}">
                  <a16:creationId xmlns:a16="http://schemas.microsoft.com/office/drawing/2014/main" id="{5D2D59EB-E95A-6FE5-3F81-20C506981001}"/>
                </a:ext>
              </a:extLst>
            </p:cNvPr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5487;p70">
              <a:extLst>
                <a:ext uri="{FF2B5EF4-FFF2-40B4-BE49-F238E27FC236}">
                  <a16:creationId xmlns:a16="http://schemas.microsoft.com/office/drawing/2014/main" id="{4F6E41BD-8F27-CBC3-8F2E-6A15ECDE84BA}"/>
                </a:ext>
              </a:extLst>
            </p:cNvPr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5488;p70">
              <a:extLst>
                <a:ext uri="{FF2B5EF4-FFF2-40B4-BE49-F238E27FC236}">
                  <a16:creationId xmlns:a16="http://schemas.microsoft.com/office/drawing/2014/main" id="{28ACB1ED-D467-2AC6-B92B-3C7AA672BCD9}"/>
                </a:ext>
              </a:extLst>
            </p:cNvPr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5489;p70">
              <a:extLst>
                <a:ext uri="{FF2B5EF4-FFF2-40B4-BE49-F238E27FC236}">
                  <a16:creationId xmlns:a16="http://schemas.microsoft.com/office/drawing/2014/main" id="{08407E94-FBD6-B6BF-4A2B-C53E4CD0ADD0}"/>
                </a:ext>
              </a:extLst>
            </p:cNvPr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5490;p70">
              <a:extLst>
                <a:ext uri="{FF2B5EF4-FFF2-40B4-BE49-F238E27FC236}">
                  <a16:creationId xmlns:a16="http://schemas.microsoft.com/office/drawing/2014/main" id="{94915138-4BA8-7203-5B12-F4E7F9B04C61}"/>
                </a:ext>
              </a:extLst>
            </p:cNvPr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5491;p70">
              <a:extLst>
                <a:ext uri="{FF2B5EF4-FFF2-40B4-BE49-F238E27FC236}">
                  <a16:creationId xmlns:a16="http://schemas.microsoft.com/office/drawing/2014/main" id="{D029490A-5232-E5EB-8FC7-A2A3BDC02E75}"/>
                </a:ext>
              </a:extLst>
            </p:cNvPr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5492;p70">
              <a:extLst>
                <a:ext uri="{FF2B5EF4-FFF2-40B4-BE49-F238E27FC236}">
                  <a16:creationId xmlns:a16="http://schemas.microsoft.com/office/drawing/2014/main" id="{43C875CD-B753-A2ED-E42A-B3F48AC2656B}"/>
                </a:ext>
              </a:extLst>
            </p:cNvPr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5493;p70">
              <a:extLst>
                <a:ext uri="{FF2B5EF4-FFF2-40B4-BE49-F238E27FC236}">
                  <a16:creationId xmlns:a16="http://schemas.microsoft.com/office/drawing/2014/main" id="{AB6700EA-BA81-D471-1479-358DA8CE08BF}"/>
                </a:ext>
              </a:extLst>
            </p:cNvPr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5494;p70">
              <a:extLst>
                <a:ext uri="{FF2B5EF4-FFF2-40B4-BE49-F238E27FC236}">
                  <a16:creationId xmlns:a16="http://schemas.microsoft.com/office/drawing/2014/main" id="{C4F61E3B-D1FC-AF36-F7E1-EBDA574A974C}"/>
                </a:ext>
              </a:extLst>
            </p:cNvPr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5495;p70">
              <a:extLst>
                <a:ext uri="{FF2B5EF4-FFF2-40B4-BE49-F238E27FC236}">
                  <a16:creationId xmlns:a16="http://schemas.microsoft.com/office/drawing/2014/main" id="{44DBA204-49F7-7197-99B3-99F8EDDF1AA7}"/>
                </a:ext>
              </a:extLst>
            </p:cNvPr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5496;p70">
              <a:extLst>
                <a:ext uri="{FF2B5EF4-FFF2-40B4-BE49-F238E27FC236}">
                  <a16:creationId xmlns:a16="http://schemas.microsoft.com/office/drawing/2014/main" id="{147D956C-6E01-505D-524A-AA1DD7355F6F}"/>
                </a:ext>
              </a:extLst>
            </p:cNvPr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5497;p70">
              <a:extLst>
                <a:ext uri="{FF2B5EF4-FFF2-40B4-BE49-F238E27FC236}">
                  <a16:creationId xmlns:a16="http://schemas.microsoft.com/office/drawing/2014/main" id="{CD739AB0-CA28-0B74-7819-4DF891505FE7}"/>
                </a:ext>
              </a:extLst>
            </p:cNvPr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5498;p70">
              <a:extLst>
                <a:ext uri="{FF2B5EF4-FFF2-40B4-BE49-F238E27FC236}">
                  <a16:creationId xmlns:a16="http://schemas.microsoft.com/office/drawing/2014/main" id="{B51214FA-C737-E491-AC47-B87E9A0844DE}"/>
                </a:ext>
              </a:extLst>
            </p:cNvPr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5499;p70">
              <a:extLst>
                <a:ext uri="{FF2B5EF4-FFF2-40B4-BE49-F238E27FC236}">
                  <a16:creationId xmlns:a16="http://schemas.microsoft.com/office/drawing/2014/main" id="{3A23B7EF-9ECA-6F95-8B06-08BBDAEC7394}"/>
                </a:ext>
              </a:extLst>
            </p:cNvPr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5500;p70">
              <a:extLst>
                <a:ext uri="{FF2B5EF4-FFF2-40B4-BE49-F238E27FC236}">
                  <a16:creationId xmlns:a16="http://schemas.microsoft.com/office/drawing/2014/main" id="{11EEEC09-37B3-ECAD-A3D9-CA7D0256F706}"/>
                </a:ext>
              </a:extLst>
            </p:cNvPr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5501;p70">
              <a:extLst>
                <a:ext uri="{FF2B5EF4-FFF2-40B4-BE49-F238E27FC236}">
                  <a16:creationId xmlns:a16="http://schemas.microsoft.com/office/drawing/2014/main" id="{84260B03-6C59-924C-8FCA-2F1190DA0C57}"/>
                </a:ext>
              </a:extLst>
            </p:cNvPr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5502;p70">
              <a:extLst>
                <a:ext uri="{FF2B5EF4-FFF2-40B4-BE49-F238E27FC236}">
                  <a16:creationId xmlns:a16="http://schemas.microsoft.com/office/drawing/2014/main" id="{CB762F8C-B4CE-FA99-5B4B-81A7A1565E13}"/>
                </a:ext>
              </a:extLst>
            </p:cNvPr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5503;p70">
              <a:extLst>
                <a:ext uri="{FF2B5EF4-FFF2-40B4-BE49-F238E27FC236}">
                  <a16:creationId xmlns:a16="http://schemas.microsoft.com/office/drawing/2014/main" id="{5ECB0C2D-0B2D-3ED4-49BE-813B70D8FDB5}"/>
                </a:ext>
              </a:extLst>
            </p:cNvPr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5504;p70">
              <a:extLst>
                <a:ext uri="{FF2B5EF4-FFF2-40B4-BE49-F238E27FC236}">
                  <a16:creationId xmlns:a16="http://schemas.microsoft.com/office/drawing/2014/main" id="{63A084CC-15EB-C4C9-D70A-D3C4F78742F4}"/>
                </a:ext>
              </a:extLst>
            </p:cNvPr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5505;p70">
              <a:extLst>
                <a:ext uri="{FF2B5EF4-FFF2-40B4-BE49-F238E27FC236}">
                  <a16:creationId xmlns:a16="http://schemas.microsoft.com/office/drawing/2014/main" id="{AE7D360E-C9BE-07C7-EB31-85ADF5BBB180}"/>
                </a:ext>
              </a:extLst>
            </p:cNvPr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5506;p70">
              <a:extLst>
                <a:ext uri="{FF2B5EF4-FFF2-40B4-BE49-F238E27FC236}">
                  <a16:creationId xmlns:a16="http://schemas.microsoft.com/office/drawing/2014/main" id="{0A5D146E-B810-9B28-F8F5-0E917F35C333}"/>
                </a:ext>
              </a:extLst>
            </p:cNvPr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5507;p70">
              <a:extLst>
                <a:ext uri="{FF2B5EF4-FFF2-40B4-BE49-F238E27FC236}">
                  <a16:creationId xmlns:a16="http://schemas.microsoft.com/office/drawing/2014/main" id="{E9D64DE8-A073-7D93-31B2-6BB0F9689978}"/>
                </a:ext>
              </a:extLst>
            </p:cNvPr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5508;p70">
              <a:extLst>
                <a:ext uri="{FF2B5EF4-FFF2-40B4-BE49-F238E27FC236}">
                  <a16:creationId xmlns:a16="http://schemas.microsoft.com/office/drawing/2014/main" id="{BC7D90DD-D4C2-CBCE-2874-164E8C19AB94}"/>
                </a:ext>
              </a:extLst>
            </p:cNvPr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5509;p70">
              <a:extLst>
                <a:ext uri="{FF2B5EF4-FFF2-40B4-BE49-F238E27FC236}">
                  <a16:creationId xmlns:a16="http://schemas.microsoft.com/office/drawing/2014/main" id="{1EE2A58B-33EB-735C-03E7-BE06412A8025}"/>
                </a:ext>
              </a:extLst>
            </p:cNvPr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5510;p70">
              <a:extLst>
                <a:ext uri="{FF2B5EF4-FFF2-40B4-BE49-F238E27FC236}">
                  <a16:creationId xmlns:a16="http://schemas.microsoft.com/office/drawing/2014/main" id="{EC1BF4AF-0150-843D-4CDC-9B39A1D77ACE}"/>
                </a:ext>
              </a:extLst>
            </p:cNvPr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5511;p70">
              <a:extLst>
                <a:ext uri="{FF2B5EF4-FFF2-40B4-BE49-F238E27FC236}">
                  <a16:creationId xmlns:a16="http://schemas.microsoft.com/office/drawing/2014/main" id="{9EB1CA7E-75AD-25AD-4004-DAC8A9167778}"/>
                </a:ext>
              </a:extLst>
            </p:cNvPr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5512;p70">
              <a:extLst>
                <a:ext uri="{FF2B5EF4-FFF2-40B4-BE49-F238E27FC236}">
                  <a16:creationId xmlns:a16="http://schemas.microsoft.com/office/drawing/2014/main" id="{18357CEE-ECA1-5FC7-F9C4-23E38C91AED5}"/>
                </a:ext>
              </a:extLst>
            </p:cNvPr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5513;p70">
              <a:extLst>
                <a:ext uri="{FF2B5EF4-FFF2-40B4-BE49-F238E27FC236}">
                  <a16:creationId xmlns:a16="http://schemas.microsoft.com/office/drawing/2014/main" id="{80934B05-78CC-3ED5-AC59-983B76B08E94}"/>
                </a:ext>
              </a:extLst>
            </p:cNvPr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5514;p70">
              <a:extLst>
                <a:ext uri="{FF2B5EF4-FFF2-40B4-BE49-F238E27FC236}">
                  <a16:creationId xmlns:a16="http://schemas.microsoft.com/office/drawing/2014/main" id="{DEDD914A-5874-3EF4-816E-1113F52AC44B}"/>
                </a:ext>
              </a:extLst>
            </p:cNvPr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5515;p70">
              <a:extLst>
                <a:ext uri="{FF2B5EF4-FFF2-40B4-BE49-F238E27FC236}">
                  <a16:creationId xmlns:a16="http://schemas.microsoft.com/office/drawing/2014/main" id="{8D05AF5C-4986-15F6-DA1F-62FCF31BC015}"/>
                </a:ext>
              </a:extLst>
            </p:cNvPr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5516;p70">
              <a:extLst>
                <a:ext uri="{FF2B5EF4-FFF2-40B4-BE49-F238E27FC236}">
                  <a16:creationId xmlns:a16="http://schemas.microsoft.com/office/drawing/2014/main" id="{AD5A7122-72A8-6D5F-57F6-76C87641C5C3}"/>
                </a:ext>
              </a:extLst>
            </p:cNvPr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5517;p70">
              <a:extLst>
                <a:ext uri="{FF2B5EF4-FFF2-40B4-BE49-F238E27FC236}">
                  <a16:creationId xmlns:a16="http://schemas.microsoft.com/office/drawing/2014/main" id="{2A93967A-9E74-5303-3840-07D118FF24C1}"/>
                </a:ext>
              </a:extLst>
            </p:cNvPr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5518;p70">
              <a:extLst>
                <a:ext uri="{FF2B5EF4-FFF2-40B4-BE49-F238E27FC236}">
                  <a16:creationId xmlns:a16="http://schemas.microsoft.com/office/drawing/2014/main" id="{BE6D20CA-A94C-EC88-DD46-DF77176DA48F}"/>
                </a:ext>
              </a:extLst>
            </p:cNvPr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5519;p70">
              <a:extLst>
                <a:ext uri="{FF2B5EF4-FFF2-40B4-BE49-F238E27FC236}">
                  <a16:creationId xmlns:a16="http://schemas.microsoft.com/office/drawing/2014/main" id="{B5A8681A-5B67-3227-B0E1-4047FC784B1A}"/>
                </a:ext>
              </a:extLst>
            </p:cNvPr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5520;p70">
              <a:extLst>
                <a:ext uri="{FF2B5EF4-FFF2-40B4-BE49-F238E27FC236}">
                  <a16:creationId xmlns:a16="http://schemas.microsoft.com/office/drawing/2014/main" id="{C5AFDDDA-01EF-17FE-5EA7-DCABAE2526EF}"/>
                </a:ext>
              </a:extLst>
            </p:cNvPr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5521;p70">
              <a:extLst>
                <a:ext uri="{FF2B5EF4-FFF2-40B4-BE49-F238E27FC236}">
                  <a16:creationId xmlns:a16="http://schemas.microsoft.com/office/drawing/2014/main" id="{772E13AD-A958-6C19-0612-254FF5462E00}"/>
                </a:ext>
              </a:extLst>
            </p:cNvPr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5522;p70">
              <a:extLst>
                <a:ext uri="{FF2B5EF4-FFF2-40B4-BE49-F238E27FC236}">
                  <a16:creationId xmlns:a16="http://schemas.microsoft.com/office/drawing/2014/main" id="{BDD62AC7-36C8-D65A-47F2-D30BF37376D2}"/>
                </a:ext>
              </a:extLst>
            </p:cNvPr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5523;p70">
              <a:extLst>
                <a:ext uri="{FF2B5EF4-FFF2-40B4-BE49-F238E27FC236}">
                  <a16:creationId xmlns:a16="http://schemas.microsoft.com/office/drawing/2014/main" id="{F0E51F2C-7DA2-E9BB-5BEF-AB05BA92E7F7}"/>
                </a:ext>
              </a:extLst>
            </p:cNvPr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5524;p70">
              <a:extLst>
                <a:ext uri="{FF2B5EF4-FFF2-40B4-BE49-F238E27FC236}">
                  <a16:creationId xmlns:a16="http://schemas.microsoft.com/office/drawing/2014/main" id="{5EDF795B-8C71-B505-73AD-97FC6B87EE76}"/>
                </a:ext>
              </a:extLst>
            </p:cNvPr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5525;p70">
              <a:extLst>
                <a:ext uri="{FF2B5EF4-FFF2-40B4-BE49-F238E27FC236}">
                  <a16:creationId xmlns:a16="http://schemas.microsoft.com/office/drawing/2014/main" id="{496505BD-51B6-3503-C9DD-3E595C130C12}"/>
                </a:ext>
              </a:extLst>
            </p:cNvPr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5526;p70">
              <a:extLst>
                <a:ext uri="{FF2B5EF4-FFF2-40B4-BE49-F238E27FC236}">
                  <a16:creationId xmlns:a16="http://schemas.microsoft.com/office/drawing/2014/main" id="{690DE865-0E54-DB59-C488-98872D926F30}"/>
                </a:ext>
              </a:extLst>
            </p:cNvPr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5527;p70">
              <a:extLst>
                <a:ext uri="{FF2B5EF4-FFF2-40B4-BE49-F238E27FC236}">
                  <a16:creationId xmlns:a16="http://schemas.microsoft.com/office/drawing/2014/main" id="{8ABFF168-DB7B-3737-2568-46CE3272444E}"/>
                </a:ext>
              </a:extLst>
            </p:cNvPr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5528;p70">
              <a:extLst>
                <a:ext uri="{FF2B5EF4-FFF2-40B4-BE49-F238E27FC236}">
                  <a16:creationId xmlns:a16="http://schemas.microsoft.com/office/drawing/2014/main" id="{55241254-CC68-56E4-C94F-9287E452D096}"/>
                </a:ext>
              </a:extLst>
            </p:cNvPr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5529;p70">
              <a:extLst>
                <a:ext uri="{FF2B5EF4-FFF2-40B4-BE49-F238E27FC236}">
                  <a16:creationId xmlns:a16="http://schemas.microsoft.com/office/drawing/2014/main" id="{9AF20E50-6AE6-0D3E-B37B-45CFFE8D8DE6}"/>
                </a:ext>
              </a:extLst>
            </p:cNvPr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5530;p70">
              <a:extLst>
                <a:ext uri="{FF2B5EF4-FFF2-40B4-BE49-F238E27FC236}">
                  <a16:creationId xmlns:a16="http://schemas.microsoft.com/office/drawing/2014/main" id="{523C82A0-B66F-AF73-B2DE-7F2247CD3BA4}"/>
                </a:ext>
              </a:extLst>
            </p:cNvPr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5531;p70">
              <a:extLst>
                <a:ext uri="{FF2B5EF4-FFF2-40B4-BE49-F238E27FC236}">
                  <a16:creationId xmlns:a16="http://schemas.microsoft.com/office/drawing/2014/main" id="{56B9E10A-6F8C-5C20-BA5A-02A709610EE3}"/>
                </a:ext>
              </a:extLst>
            </p:cNvPr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5532;p70">
              <a:extLst>
                <a:ext uri="{FF2B5EF4-FFF2-40B4-BE49-F238E27FC236}">
                  <a16:creationId xmlns:a16="http://schemas.microsoft.com/office/drawing/2014/main" id="{FE84019C-5DE8-3B92-4093-AF6AFE9C80C0}"/>
                </a:ext>
              </a:extLst>
            </p:cNvPr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5533;p70">
              <a:extLst>
                <a:ext uri="{FF2B5EF4-FFF2-40B4-BE49-F238E27FC236}">
                  <a16:creationId xmlns:a16="http://schemas.microsoft.com/office/drawing/2014/main" id="{6E823066-35D3-0287-3D79-899FAEB7F025}"/>
                </a:ext>
              </a:extLst>
            </p:cNvPr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5534;p70">
              <a:extLst>
                <a:ext uri="{FF2B5EF4-FFF2-40B4-BE49-F238E27FC236}">
                  <a16:creationId xmlns:a16="http://schemas.microsoft.com/office/drawing/2014/main" id="{B31357A9-D412-AA11-DF4C-00E5B31B6E55}"/>
                </a:ext>
              </a:extLst>
            </p:cNvPr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5535;p70">
              <a:extLst>
                <a:ext uri="{FF2B5EF4-FFF2-40B4-BE49-F238E27FC236}">
                  <a16:creationId xmlns:a16="http://schemas.microsoft.com/office/drawing/2014/main" id="{CB0E24D8-CC92-C68A-A654-8A622C122303}"/>
                </a:ext>
              </a:extLst>
            </p:cNvPr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5536;p70">
              <a:extLst>
                <a:ext uri="{FF2B5EF4-FFF2-40B4-BE49-F238E27FC236}">
                  <a16:creationId xmlns:a16="http://schemas.microsoft.com/office/drawing/2014/main" id="{AB83700B-47CF-1DA0-6027-B360360904AB}"/>
                </a:ext>
              </a:extLst>
            </p:cNvPr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5537;p70">
              <a:extLst>
                <a:ext uri="{FF2B5EF4-FFF2-40B4-BE49-F238E27FC236}">
                  <a16:creationId xmlns:a16="http://schemas.microsoft.com/office/drawing/2014/main" id="{625130AE-0D58-11A7-F40C-498C5D9C1148}"/>
                </a:ext>
              </a:extLst>
            </p:cNvPr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5538;p70">
              <a:extLst>
                <a:ext uri="{FF2B5EF4-FFF2-40B4-BE49-F238E27FC236}">
                  <a16:creationId xmlns:a16="http://schemas.microsoft.com/office/drawing/2014/main" id="{392CE84C-465D-E987-4D03-90EB90866E59}"/>
                </a:ext>
              </a:extLst>
            </p:cNvPr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5539;p70">
              <a:extLst>
                <a:ext uri="{FF2B5EF4-FFF2-40B4-BE49-F238E27FC236}">
                  <a16:creationId xmlns:a16="http://schemas.microsoft.com/office/drawing/2014/main" id="{E0CAF4B7-973F-9C53-3B70-7C4F34B4D0AC}"/>
                </a:ext>
              </a:extLst>
            </p:cNvPr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5540;p70">
              <a:extLst>
                <a:ext uri="{FF2B5EF4-FFF2-40B4-BE49-F238E27FC236}">
                  <a16:creationId xmlns:a16="http://schemas.microsoft.com/office/drawing/2014/main" id="{6EBBA484-8E45-38DD-BA42-328EDA421059}"/>
                </a:ext>
              </a:extLst>
            </p:cNvPr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5541;p70">
              <a:extLst>
                <a:ext uri="{FF2B5EF4-FFF2-40B4-BE49-F238E27FC236}">
                  <a16:creationId xmlns:a16="http://schemas.microsoft.com/office/drawing/2014/main" id="{5F50000B-F3C8-90BF-7B53-F22A4C329B66}"/>
                </a:ext>
              </a:extLst>
            </p:cNvPr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5542;p70">
              <a:extLst>
                <a:ext uri="{FF2B5EF4-FFF2-40B4-BE49-F238E27FC236}">
                  <a16:creationId xmlns:a16="http://schemas.microsoft.com/office/drawing/2014/main" id="{4C02C7B9-8CFF-810A-54DC-568F246C87C4}"/>
                </a:ext>
              </a:extLst>
            </p:cNvPr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5543;p70">
              <a:extLst>
                <a:ext uri="{FF2B5EF4-FFF2-40B4-BE49-F238E27FC236}">
                  <a16:creationId xmlns:a16="http://schemas.microsoft.com/office/drawing/2014/main" id="{368A46E4-DBAD-1734-517D-8DEB0ADA7A6B}"/>
                </a:ext>
              </a:extLst>
            </p:cNvPr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5544;p70">
              <a:extLst>
                <a:ext uri="{FF2B5EF4-FFF2-40B4-BE49-F238E27FC236}">
                  <a16:creationId xmlns:a16="http://schemas.microsoft.com/office/drawing/2014/main" id="{6063B06F-4701-FE51-2546-1A50FF84A38F}"/>
                </a:ext>
              </a:extLst>
            </p:cNvPr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5545;p70">
              <a:extLst>
                <a:ext uri="{FF2B5EF4-FFF2-40B4-BE49-F238E27FC236}">
                  <a16:creationId xmlns:a16="http://schemas.microsoft.com/office/drawing/2014/main" id="{A5475243-AA6A-D7FE-B604-998EE5FF72D5}"/>
                </a:ext>
              </a:extLst>
            </p:cNvPr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5546;p70">
              <a:extLst>
                <a:ext uri="{FF2B5EF4-FFF2-40B4-BE49-F238E27FC236}">
                  <a16:creationId xmlns:a16="http://schemas.microsoft.com/office/drawing/2014/main" id="{672624F5-C636-5C9C-5108-8BAF87DAB4AE}"/>
                </a:ext>
              </a:extLst>
            </p:cNvPr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5547;p70">
              <a:extLst>
                <a:ext uri="{FF2B5EF4-FFF2-40B4-BE49-F238E27FC236}">
                  <a16:creationId xmlns:a16="http://schemas.microsoft.com/office/drawing/2014/main" id="{5344416E-CBE7-9A8B-F80B-109CAE7F7734}"/>
                </a:ext>
              </a:extLst>
            </p:cNvPr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5548;p70">
              <a:extLst>
                <a:ext uri="{FF2B5EF4-FFF2-40B4-BE49-F238E27FC236}">
                  <a16:creationId xmlns:a16="http://schemas.microsoft.com/office/drawing/2014/main" id="{C6203FA7-5BE8-E269-9EA7-55985A2227CB}"/>
                </a:ext>
              </a:extLst>
            </p:cNvPr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5549;p70">
              <a:extLst>
                <a:ext uri="{FF2B5EF4-FFF2-40B4-BE49-F238E27FC236}">
                  <a16:creationId xmlns:a16="http://schemas.microsoft.com/office/drawing/2014/main" id="{2850AA28-E153-528C-B0EA-C18A2720D06C}"/>
                </a:ext>
              </a:extLst>
            </p:cNvPr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5550;p70">
              <a:extLst>
                <a:ext uri="{FF2B5EF4-FFF2-40B4-BE49-F238E27FC236}">
                  <a16:creationId xmlns:a16="http://schemas.microsoft.com/office/drawing/2014/main" id="{531FFEC9-CE45-E6DE-66FC-2DD482D7BCD2}"/>
                </a:ext>
              </a:extLst>
            </p:cNvPr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5551;p70">
              <a:extLst>
                <a:ext uri="{FF2B5EF4-FFF2-40B4-BE49-F238E27FC236}">
                  <a16:creationId xmlns:a16="http://schemas.microsoft.com/office/drawing/2014/main" id="{1262B2F6-64C0-446E-2145-8A2AE3685411}"/>
                </a:ext>
              </a:extLst>
            </p:cNvPr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5552;p70">
              <a:extLst>
                <a:ext uri="{FF2B5EF4-FFF2-40B4-BE49-F238E27FC236}">
                  <a16:creationId xmlns:a16="http://schemas.microsoft.com/office/drawing/2014/main" id="{8857FA82-EB72-4D79-9C88-D95384AF4C77}"/>
                </a:ext>
              </a:extLst>
            </p:cNvPr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5553;p70">
              <a:extLst>
                <a:ext uri="{FF2B5EF4-FFF2-40B4-BE49-F238E27FC236}">
                  <a16:creationId xmlns:a16="http://schemas.microsoft.com/office/drawing/2014/main" id="{8E4FD3D5-4D00-0685-42DE-C9C87074113F}"/>
                </a:ext>
              </a:extLst>
            </p:cNvPr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5554;p70">
              <a:extLst>
                <a:ext uri="{FF2B5EF4-FFF2-40B4-BE49-F238E27FC236}">
                  <a16:creationId xmlns:a16="http://schemas.microsoft.com/office/drawing/2014/main" id="{6C0F9AF3-4B58-A97B-65C1-26D6FE5C66CD}"/>
                </a:ext>
              </a:extLst>
            </p:cNvPr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5555;p70">
              <a:extLst>
                <a:ext uri="{FF2B5EF4-FFF2-40B4-BE49-F238E27FC236}">
                  <a16:creationId xmlns:a16="http://schemas.microsoft.com/office/drawing/2014/main" id="{2B4AA557-D67F-F19C-FC4D-13847CBEE40E}"/>
                </a:ext>
              </a:extLst>
            </p:cNvPr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5556;p70">
              <a:extLst>
                <a:ext uri="{FF2B5EF4-FFF2-40B4-BE49-F238E27FC236}">
                  <a16:creationId xmlns:a16="http://schemas.microsoft.com/office/drawing/2014/main" id="{3248A0C7-DCF5-EE10-2DD4-FE876F1A2BCD}"/>
                </a:ext>
              </a:extLst>
            </p:cNvPr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5557;p70">
              <a:extLst>
                <a:ext uri="{FF2B5EF4-FFF2-40B4-BE49-F238E27FC236}">
                  <a16:creationId xmlns:a16="http://schemas.microsoft.com/office/drawing/2014/main" id="{3AF769FB-BF97-6012-828A-3910258B0F9D}"/>
                </a:ext>
              </a:extLst>
            </p:cNvPr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5558;p70">
              <a:extLst>
                <a:ext uri="{FF2B5EF4-FFF2-40B4-BE49-F238E27FC236}">
                  <a16:creationId xmlns:a16="http://schemas.microsoft.com/office/drawing/2014/main" id="{6208AA56-A9CA-5C52-D76B-CCC6AE0CCB5A}"/>
                </a:ext>
              </a:extLst>
            </p:cNvPr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5559;p70">
              <a:extLst>
                <a:ext uri="{FF2B5EF4-FFF2-40B4-BE49-F238E27FC236}">
                  <a16:creationId xmlns:a16="http://schemas.microsoft.com/office/drawing/2014/main" id="{D60E2EC5-3C13-E36E-8792-48C00DD0E21C}"/>
                </a:ext>
              </a:extLst>
            </p:cNvPr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5560;p70">
              <a:extLst>
                <a:ext uri="{FF2B5EF4-FFF2-40B4-BE49-F238E27FC236}">
                  <a16:creationId xmlns:a16="http://schemas.microsoft.com/office/drawing/2014/main" id="{24F1562A-85F3-8F54-DFFC-2F90D538F5F7}"/>
                </a:ext>
              </a:extLst>
            </p:cNvPr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5561;p70">
              <a:extLst>
                <a:ext uri="{FF2B5EF4-FFF2-40B4-BE49-F238E27FC236}">
                  <a16:creationId xmlns:a16="http://schemas.microsoft.com/office/drawing/2014/main" id="{76A18B42-D918-0832-D0D7-7013370B9E68}"/>
                </a:ext>
              </a:extLst>
            </p:cNvPr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5562;p70">
              <a:extLst>
                <a:ext uri="{FF2B5EF4-FFF2-40B4-BE49-F238E27FC236}">
                  <a16:creationId xmlns:a16="http://schemas.microsoft.com/office/drawing/2014/main" id="{26633D76-A984-3E1A-D283-ABFBFA16C252}"/>
                </a:ext>
              </a:extLst>
            </p:cNvPr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5563;p70">
              <a:extLst>
                <a:ext uri="{FF2B5EF4-FFF2-40B4-BE49-F238E27FC236}">
                  <a16:creationId xmlns:a16="http://schemas.microsoft.com/office/drawing/2014/main" id="{585B084B-49FC-ACEE-7769-5013EDA0426D}"/>
                </a:ext>
              </a:extLst>
            </p:cNvPr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5564;p70">
              <a:extLst>
                <a:ext uri="{FF2B5EF4-FFF2-40B4-BE49-F238E27FC236}">
                  <a16:creationId xmlns:a16="http://schemas.microsoft.com/office/drawing/2014/main" id="{DA973891-EA46-3CB8-4E6C-DB77CBA9F1C6}"/>
                </a:ext>
              </a:extLst>
            </p:cNvPr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5565;p70">
              <a:extLst>
                <a:ext uri="{FF2B5EF4-FFF2-40B4-BE49-F238E27FC236}">
                  <a16:creationId xmlns:a16="http://schemas.microsoft.com/office/drawing/2014/main" id="{0048CDE0-7F0C-DC2A-32A6-861E2DA6A456}"/>
                </a:ext>
              </a:extLst>
            </p:cNvPr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5566;p70">
              <a:extLst>
                <a:ext uri="{FF2B5EF4-FFF2-40B4-BE49-F238E27FC236}">
                  <a16:creationId xmlns:a16="http://schemas.microsoft.com/office/drawing/2014/main" id="{6A125B11-1345-CB30-B042-D6676D491D88}"/>
                </a:ext>
              </a:extLst>
            </p:cNvPr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5567;p70">
              <a:extLst>
                <a:ext uri="{FF2B5EF4-FFF2-40B4-BE49-F238E27FC236}">
                  <a16:creationId xmlns:a16="http://schemas.microsoft.com/office/drawing/2014/main" id="{31F4B1A9-B7AD-3D61-E846-FE8519A93061}"/>
                </a:ext>
              </a:extLst>
            </p:cNvPr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5568;p70">
              <a:extLst>
                <a:ext uri="{FF2B5EF4-FFF2-40B4-BE49-F238E27FC236}">
                  <a16:creationId xmlns:a16="http://schemas.microsoft.com/office/drawing/2014/main" id="{DAB3CD6E-68BD-8C06-1875-A60E5408999D}"/>
                </a:ext>
              </a:extLst>
            </p:cNvPr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5569;p70">
              <a:extLst>
                <a:ext uri="{FF2B5EF4-FFF2-40B4-BE49-F238E27FC236}">
                  <a16:creationId xmlns:a16="http://schemas.microsoft.com/office/drawing/2014/main" id="{C96C89BC-C62D-8120-64E4-75110871082F}"/>
                </a:ext>
              </a:extLst>
            </p:cNvPr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5570;p70">
              <a:extLst>
                <a:ext uri="{FF2B5EF4-FFF2-40B4-BE49-F238E27FC236}">
                  <a16:creationId xmlns:a16="http://schemas.microsoft.com/office/drawing/2014/main" id="{970DAB51-A074-2A5F-69D4-A95975E643AA}"/>
                </a:ext>
              </a:extLst>
            </p:cNvPr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5571;p70">
              <a:extLst>
                <a:ext uri="{FF2B5EF4-FFF2-40B4-BE49-F238E27FC236}">
                  <a16:creationId xmlns:a16="http://schemas.microsoft.com/office/drawing/2014/main" id="{B3960A41-42F2-C020-6607-D09DA44BC9E7}"/>
                </a:ext>
              </a:extLst>
            </p:cNvPr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5572;p70">
              <a:extLst>
                <a:ext uri="{FF2B5EF4-FFF2-40B4-BE49-F238E27FC236}">
                  <a16:creationId xmlns:a16="http://schemas.microsoft.com/office/drawing/2014/main" id="{94787FF1-0665-0743-6ED5-26558A7EFED8}"/>
                </a:ext>
              </a:extLst>
            </p:cNvPr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5573;p70">
              <a:extLst>
                <a:ext uri="{FF2B5EF4-FFF2-40B4-BE49-F238E27FC236}">
                  <a16:creationId xmlns:a16="http://schemas.microsoft.com/office/drawing/2014/main" id="{05F38DB0-07D9-BAAD-CF34-85E6468EDFBE}"/>
                </a:ext>
              </a:extLst>
            </p:cNvPr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5574;p70">
              <a:extLst>
                <a:ext uri="{FF2B5EF4-FFF2-40B4-BE49-F238E27FC236}">
                  <a16:creationId xmlns:a16="http://schemas.microsoft.com/office/drawing/2014/main" id="{9440E3C8-2C6C-9979-2592-DA2DE5589856}"/>
                </a:ext>
              </a:extLst>
            </p:cNvPr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5575;p70">
              <a:extLst>
                <a:ext uri="{FF2B5EF4-FFF2-40B4-BE49-F238E27FC236}">
                  <a16:creationId xmlns:a16="http://schemas.microsoft.com/office/drawing/2014/main" id="{6B3889F1-839C-D79F-979B-DA5DB1BC6C08}"/>
                </a:ext>
              </a:extLst>
            </p:cNvPr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5576;p70">
              <a:extLst>
                <a:ext uri="{FF2B5EF4-FFF2-40B4-BE49-F238E27FC236}">
                  <a16:creationId xmlns:a16="http://schemas.microsoft.com/office/drawing/2014/main" id="{5EB3085E-2723-B7FB-B5CB-5FFEE6B0D044}"/>
                </a:ext>
              </a:extLst>
            </p:cNvPr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5577;p70">
              <a:extLst>
                <a:ext uri="{FF2B5EF4-FFF2-40B4-BE49-F238E27FC236}">
                  <a16:creationId xmlns:a16="http://schemas.microsoft.com/office/drawing/2014/main" id="{244BC8FE-AA0C-29B1-9A5D-AF8C49551DF4}"/>
                </a:ext>
              </a:extLst>
            </p:cNvPr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5578;p70">
              <a:extLst>
                <a:ext uri="{FF2B5EF4-FFF2-40B4-BE49-F238E27FC236}">
                  <a16:creationId xmlns:a16="http://schemas.microsoft.com/office/drawing/2014/main" id="{7C9034BD-3EAB-5F2D-E987-2F18A6AB3FD7}"/>
                </a:ext>
              </a:extLst>
            </p:cNvPr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5579;p70">
              <a:extLst>
                <a:ext uri="{FF2B5EF4-FFF2-40B4-BE49-F238E27FC236}">
                  <a16:creationId xmlns:a16="http://schemas.microsoft.com/office/drawing/2014/main" id="{353E6912-B598-968D-6834-E54D9A601B2C}"/>
                </a:ext>
              </a:extLst>
            </p:cNvPr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5580;p70">
              <a:extLst>
                <a:ext uri="{FF2B5EF4-FFF2-40B4-BE49-F238E27FC236}">
                  <a16:creationId xmlns:a16="http://schemas.microsoft.com/office/drawing/2014/main" id="{97F3D8CD-40AD-4FAF-C7E8-2B43D1B07F7B}"/>
                </a:ext>
              </a:extLst>
            </p:cNvPr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5581;p70">
              <a:extLst>
                <a:ext uri="{FF2B5EF4-FFF2-40B4-BE49-F238E27FC236}">
                  <a16:creationId xmlns:a16="http://schemas.microsoft.com/office/drawing/2014/main" id="{FCCD8ABE-C05A-A614-7C3C-D746F32372AF}"/>
                </a:ext>
              </a:extLst>
            </p:cNvPr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5582;p70">
              <a:extLst>
                <a:ext uri="{FF2B5EF4-FFF2-40B4-BE49-F238E27FC236}">
                  <a16:creationId xmlns:a16="http://schemas.microsoft.com/office/drawing/2014/main" id="{275B0599-D288-3AEB-7F87-DEEEB32A9176}"/>
                </a:ext>
              </a:extLst>
            </p:cNvPr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5583;p70">
              <a:extLst>
                <a:ext uri="{FF2B5EF4-FFF2-40B4-BE49-F238E27FC236}">
                  <a16:creationId xmlns:a16="http://schemas.microsoft.com/office/drawing/2014/main" id="{004360B5-2279-3D08-03CB-D1305A52EAD0}"/>
                </a:ext>
              </a:extLst>
            </p:cNvPr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5584;p70">
              <a:extLst>
                <a:ext uri="{FF2B5EF4-FFF2-40B4-BE49-F238E27FC236}">
                  <a16:creationId xmlns:a16="http://schemas.microsoft.com/office/drawing/2014/main" id="{5FD8E5EC-9BFD-ADE6-5EDC-F6B57FE3CE37}"/>
                </a:ext>
              </a:extLst>
            </p:cNvPr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5585;p70">
              <a:extLst>
                <a:ext uri="{FF2B5EF4-FFF2-40B4-BE49-F238E27FC236}">
                  <a16:creationId xmlns:a16="http://schemas.microsoft.com/office/drawing/2014/main" id="{5AA596A3-2DD0-79F1-4514-087CEC59E9FA}"/>
                </a:ext>
              </a:extLst>
            </p:cNvPr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586;p70">
              <a:extLst>
                <a:ext uri="{FF2B5EF4-FFF2-40B4-BE49-F238E27FC236}">
                  <a16:creationId xmlns:a16="http://schemas.microsoft.com/office/drawing/2014/main" id="{03368A59-DBF1-57F5-2379-A88F5F33528F}"/>
                </a:ext>
              </a:extLst>
            </p:cNvPr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587;p70">
              <a:extLst>
                <a:ext uri="{FF2B5EF4-FFF2-40B4-BE49-F238E27FC236}">
                  <a16:creationId xmlns:a16="http://schemas.microsoft.com/office/drawing/2014/main" id="{873568D3-1E4A-470F-BC06-BA54CBEA6A5D}"/>
                </a:ext>
              </a:extLst>
            </p:cNvPr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588;p70">
              <a:extLst>
                <a:ext uri="{FF2B5EF4-FFF2-40B4-BE49-F238E27FC236}">
                  <a16:creationId xmlns:a16="http://schemas.microsoft.com/office/drawing/2014/main" id="{11DD9D75-583C-7A49-8C69-60ABA499E426}"/>
                </a:ext>
              </a:extLst>
            </p:cNvPr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589;p70">
              <a:extLst>
                <a:ext uri="{FF2B5EF4-FFF2-40B4-BE49-F238E27FC236}">
                  <a16:creationId xmlns:a16="http://schemas.microsoft.com/office/drawing/2014/main" id="{43423602-8683-10D9-8C18-EDE4B19C2E24}"/>
                </a:ext>
              </a:extLst>
            </p:cNvPr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5590;p70">
              <a:extLst>
                <a:ext uri="{FF2B5EF4-FFF2-40B4-BE49-F238E27FC236}">
                  <a16:creationId xmlns:a16="http://schemas.microsoft.com/office/drawing/2014/main" id="{F80D8214-7B4F-5895-87EF-7726C8EBA0ED}"/>
                </a:ext>
              </a:extLst>
            </p:cNvPr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5591;p70">
              <a:extLst>
                <a:ext uri="{FF2B5EF4-FFF2-40B4-BE49-F238E27FC236}">
                  <a16:creationId xmlns:a16="http://schemas.microsoft.com/office/drawing/2014/main" id="{8A8B6D0B-656F-5801-4555-BAA9EFA8E3DD}"/>
                </a:ext>
              </a:extLst>
            </p:cNvPr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5592;p70">
              <a:extLst>
                <a:ext uri="{FF2B5EF4-FFF2-40B4-BE49-F238E27FC236}">
                  <a16:creationId xmlns:a16="http://schemas.microsoft.com/office/drawing/2014/main" id="{9089D502-2720-8522-CAB2-1DA33751B50A}"/>
                </a:ext>
              </a:extLst>
            </p:cNvPr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5593;p70">
              <a:extLst>
                <a:ext uri="{FF2B5EF4-FFF2-40B4-BE49-F238E27FC236}">
                  <a16:creationId xmlns:a16="http://schemas.microsoft.com/office/drawing/2014/main" id="{1A67E39D-DDC3-1C2C-EC68-518A74A99066}"/>
                </a:ext>
              </a:extLst>
            </p:cNvPr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5594;p70">
              <a:extLst>
                <a:ext uri="{FF2B5EF4-FFF2-40B4-BE49-F238E27FC236}">
                  <a16:creationId xmlns:a16="http://schemas.microsoft.com/office/drawing/2014/main" id="{B3452A61-8EC6-7F5E-5BA5-C999F6FD890A}"/>
                </a:ext>
              </a:extLst>
            </p:cNvPr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5595;p70">
              <a:extLst>
                <a:ext uri="{FF2B5EF4-FFF2-40B4-BE49-F238E27FC236}">
                  <a16:creationId xmlns:a16="http://schemas.microsoft.com/office/drawing/2014/main" id="{C5E2E8B8-EEFF-99CE-D0EE-A5982577D685}"/>
                </a:ext>
              </a:extLst>
            </p:cNvPr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5596;p70">
              <a:extLst>
                <a:ext uri="{FF2B5EF4-FFF2-40B4-BE49-F238E27FC236}">
                  <a16:creationId xmlns:a16="http://schemas.microsoft.com/office/drawing/2014/main" id="{86B42F90-C968-E923-DEE2-CF612BA77FE5}"/>
                </a:ext>
              </a:extLst>
            </p:cNvPr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5597;p70">
              <a:extLst>
                <a:ext uri="{FF2B5EF4-FFF2-40B4-BE49-F238E27FC236}">
                  <a16:creationId xmlns:a16="http://schemas.microsoft.com/office/drawing/2014/main" id="{4E82350C-0256-3B07-05E4-F1F419B9E050}"/>
                </a:ext>
              </a:extLst>
            </p:cNvPr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5598;p70">
              <a:extLst>
                <a:ext uri="{FF2B5EF4-FFF2-40B4-BE49-F238E27FC236}">
                  <a16:creationId xmlns:a16="http://schemas.microsoft.com/office/drawing/2014/main" id="{09EF2A74-1D31-AF77-A527-49B196DEDF94}"/>
                </a:ext>
              </a:extLst>
            </p:cNvPr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5599;p70">
              <a:extLst>
                <a:ext uri="{FF2B5EF4-FFF2-40B4-BE49-F238E27FC236}">
                  <a16:creationId xmlns:a16="http://schemas.microsoft.com/office/drawing/2014/main" id="{41A53110-2859-42F0-0011-15E83AF4D52A}"/>
                </a:ext>
              </a:extLst>
            </p:cNvPr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5600;p70">
              <a:extLst>
                <a:ext uri="{FF2B5EF4-FFF2-40B4-BE49-F238E27FC236}">
                  <a16:creationId xmlns:a16="http://schemas.microsoft.com/office/drawing/2014/main" id="{DE586121-6B56-128F-EC1A-BE88CDA78DB6}"/>
                </a:ext>
              </a:extLst>
            </p:cNvPr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5601;p70">
              <a:extLst>
                <a:ext uri="{FF2B5EF4-FFF2-40B4-BE49-F238E27FC236}">
                  <a16:creationId xmlns:a16="http://schemas.microsoft.com/office/drawing/2014/main" id="{C5F42908-FBA0-7DA2-4C9F-D096164828EE}"/>
                </a:ext>
              </a:extLst>
            </p:cNvPr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5602;p70">
              <a:extLst>
                <a:ext uri="{FF2B5EF4-FFF2-40B4-BE49-F238E27FC236}">
                  <a16:creationId xmlns:a16="http://schemas.microsoft.com/office/drawing/2014/main" id="{82D0BBEA-B876-EA08-B95D-B3A6D83196C3}"/>
                </a:ext>
              </a:extLst>
            </p:cNvPr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5603;p70">
              <a:extLst>
                <a:ext uri="{FF2B5EF4-FFF2-40B4-BE49-F238E27FC236}">
                  <a16:creationId xmlns:a16="http://schemas.microsoft.com/office/drawing/2014/main" id="{E3A39A5A-B5B4-2AEE-F9A7-F8FD781A07F6}"/>
                </a:ext>
              </a:extLst>
            </p:cNvPr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5604;p70">
              <a:extLst>
                <a:ext uri="{FF2B5EF4-FFF2-40B4-BE49-F238E27FC236}">
                  <a16:creationId xmlns:a16="http://schemas.microsoft.com/office/drawing/2014/main" id="{B74B50A5-D36C-06AE-88E7-8FA356E2D399}"/>
                </a:ext>
              </a:extLst>
            </p:cNvPr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5605;p70">
              <a:extLst>
                <a:ext uri="{FF2B5EF4-FFF2-40B4-BE49-F238E27FC236}">
                  <a16:creationId xmlns:a16="http://schemas.microsoft.com/office/drawing/2014/main" id="{36E17E61-045F-CB4C-6C10-CDA78CB3F134}"/>
                </a:ext>
              </a:extLst>
            </p:cNvPr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5606;p70">
              <a:extLst>
                <a:ext uri="{FF2B5EF4-FFF2-40B4-BE49-F238E27FC236}">
                  <a16:creationId xmlns:a16="http://schemas.microsoft.com/office/drawing/2014/main" id="{8686EC90-282C-722C-090F-2DE78779B7BB}"/>
                </a:ext>
              </a:extLst>
            </p:cNvPr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5607;p70">
              <a:extLst>
                <a:ext uri="{FF2B5EF4-FFF2-40B4-BE49-F238E27FC236}">
                  <a16:creationId xmlns:a16="http://schemas.microsoft.com/office/drawing/2014/main" id="{DBF3D796-6D20-49A5-AA8F-66653FEDFF43}"/>
                </a:ext>
              </a:extLst>
            </p:cNvPr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5608;p70">
              <a:extLst>
                <a:ext uri="{FF2B5EF4-FFF2-40B4-BE49-F238E27FC236}">
                  <a16:creationId xmlns:a16="http://schemas.microsoft.com/office/drawing/2014/main" id="{9D052361-BFE8-301F-A95C-B9EAC8AD765F}"/>
                </a:ext>
              </a:extLst>
            </p:cNvPr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5609;p70">
              <a:extLst>
                <a:ext uri="{FF2B5EF4-FFF2-40B4-BE49-F238E27FC236}">
                  <a16:creationId xmlns:a16="http://schemas.microsoft.com/office/drawing/2014/main" id="{11AB2763-5AC7-8579-1806-4E20DEDE403C}"/>
                </a:ext>
              </a:extLst>
            </p:cNvPr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5610;p70">
              <a:extLst>
                <a:ext uri="{FF2B5EF4-FFF2-40B4-BE49-F238E27FC236}">
                  <a16:creationId xmlns:a16="http://schemas.microsoft.com/office/drawing/2014/main" id="{9E10DCFC-4320-D0BE-7D41-512731D27D6F}"/>
                </a:ext>
              </a:extLst>
            </p:cNvPr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5611;p70">
              <a:extLst>
                <a:ext uri="{FF2B5EF4-FFF2-40B4-BE49-F238E27FC236}">
                  <a16:creationId xmlns:a16="http://schemas.microsoft.com/office/drawing/2014/main" id="{C1701B2A-2D16-2C19-71CB-52D98FE4BBA6}"/>
                </a:ext>
              </a:extLst>
            </p:cNvPr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5612;p70">
              <a:extLst>
                <a:ext uri="{FF2B5EF4-FFF2-40B4-BE49-F238E27FC236}">
                  <a16:creationId xmlns:a16="http://schemas.microsoft.com/office/drawing/2014/main" id="{0C60E90C-A775-7A4E-2AE1-416BB1C0BDEC}"/>
                </a:ext>
              </a:extLst>
            </p:cNvPr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5613;p70">
              <a:extLst>
                <a:ext uri="{FF2B5EF4-FFF2-40B4-BE49-F238E27FC236}">
                  <a16:creationId xmlns:a16="http://schemas.microsoft.com/office/drawing/2014/main" id="{8A9704D5-E92D-0E25-663B-AA6CC8892D1B}"/>
                </a:ext>
              </a:extLst>
            </p:cNvPr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5614;p70">
              <a:extLst>
                <a:ext uri="{FF2B5EF4-FFF2-40B4-BE49-F238E27FC236}">
                  <a16:creationId xmlns:a16="http://schemas.microsoft.com/office/drawing/2014/main" id="{430D68FA-D1E3-4BDC-FD7F-F2AD69480647}"/>
                </a:ext>
              </a:extLst>
            </p:cNvPr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5615;p70">
              <a:extLst>
                <a:ext uri="{FF2B5EF4-FFF2-40B4-BE49-F238E27FC236}">
                  <a16:creationId xmlns:a16="http://schemas.microsoft.com/office/drawing/2014/main" id="{428F50E8-7368-9A47-4CF8-EF32A11F1283}"/>
                </a:ext>
              </a:extLst>
            </p:cNvPr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5616;p70">
              <a:extLst>
                <a:ext uri="{FF2B5EF4-FFF2-40B4-BE49-F238E27FC236}">
                  <a16:creationId xmlns:a16="http://schemas.microsoft.com/office/drawing/2014/main" id="{E4C75EA1-F0EE-5D47-BA17-6DB74F370C32}"/>
                </a:ext>
              </a:extLst>
            </p:cNvPr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5617;p70">
              <a:extLst>
                <a:ext uri="{FF2B5EF4-FFF2-40B4-BE49-F238E27FC236}">
                  <a16:creationId xmlns:a16="http://schemas.microsoft.com/office/drawing/2014/main" id="{D433E287-2880-F6CA-118B-9B8948752EE2}"/>
                </a:ext>
              </a:extLst>
            </p:cNvPr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5618;p70">
              <a:extLst>
                <a:ext uri="{FF2B5EF4-FFF2-40B4-BE49-F238E27FC236}">
                  <a16:creationId xmlns:a16="http://schemas.microsoft.com/office/drawing/2014/main" id="{B71236AE-8675-D790-3A9F-F524B1D24007}"/>
                </a:ext>
              </a:extLst>
            </p:cNvPr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5619;p70">
              <a:extLst>
                <a:ext uri="{FF2B5EF4-FFF2-40B4-BE49-F238E27FC236}">
                  <a16:creationId xmlns:a16="http://schemas.microsoft.com/office/drawing/2014/main" id="{4D115F7F-7C3E-3609-AABF-037D241D373B}"/>
                </a:ext>
              </a:extLst>
            </p:cNvPr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5620;p70">
              <a:extLst>
                <a:ext uri="{FF2B5EF4-FFF2-40B4-BE49-F238E27FC236}">
                  <a16:creationId xmlns:a16="http://schemas.microsoft.com/office/drawing/2014/main" id="{2A3EAD7B-A245-8925-36A7-B5BA5BA31364}"/>
                </a:ext>
              </a:extLst>
            </p:cNvPr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5621;p70">
              <a:extLst>
                <a:ext uri="{FF2B5EF4-FFF2-40B4-BE49-F238E27FC236}">
                  <a16:creationId xmlns:a16="http://schemas.microsoft.com/office/drawing/2014/main" id="{63F303A7-723B-02BA-1729-721D4D86CA16}"/>
                </a:ext>
              </a:extLst>
            </p:cNvPr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5622;p70">
              <a:extLst>
                <a:ext uri="{FF2B5EF4-FFF2-40B4-BE49-F238E27FC236}">
                  <a16:creationId xmlns:a16="http://schemas.microsoft.com/office/drawing/2014/main" id="{5223312A-15CA-0DDF-E3D2-2E59AF1C49EB}"/>
                </a:ext>
              </a:extLst>
            </p:cNvPr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5623;p70">
              <a:extLst>
                <a:ext uri="{FF2B5EF4-FFF2-40B4-BE49-F238E27FC236}">
                  <a16:creationId xmlns:a16="http://schemas.microsoft.com/office/drawing/2014/main" id="{67F48508-0148-6DDB-342E-C017E05F137C}"/>
                </a:ext>
              </a:extLst>
            </p:cNvPr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5624;p70">
              <a:extLst>
                <a:ext uri="{FF2B5EF4-FFF2-40B4-BE49-F238E27FC236}">
                  <a16:creationId xmlns:a16="http://schemas.microsoft.com/office/drawing/2014/main" id="{A2E18657-62C3-0FBF-87E8-8C613D75FBDB}"/>
                </a:ext>
              </a:extLst>
            </p:cNvPr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5625;p70">
              <a:extLst>
                <a:ext uri="{FF2B5EF4-FFF2-40B4-BE49-F238E27FC236}">
                  <a16:creationId xmlns:a16="http://schemas.microsoft.com/office/drawing/2014/main" id="{ECF82651-66F4-D2BF-E08F-3EDCBECE8681}"/>
                </a:ext>
              </a:extLst>
            </p:cNvPr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5626;p70">
              <a:extLst>
                <a:ext uri="{FF2B5EF4-FFF2-40B4-BE49-F238E27FC236}">
                  <a16:creationId xmlns:a16="http://schemas.microsoft.com/office/drawing/2014/main" id="{69BCCDAF-C9D9-9B90-FEB8-E7807FD2BD68}"/>
                </a:ext>
              </a:extLst>
            </p:cNvPr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5627;p70">
              <a:extLst>
                <a:ext uri="{FF2B5EF4-FFF2-40B4-BE49-F238E27FC236}">
                  <a16:creationId xmlns:a16="http://schemas.microsoft.com/office/drawing/2014/main" id="{FC41592D-85BC-10E9-2B45-976AF8464BB8}"/>
                </a:ext>
              </a:extLst>
            </p:cNvPr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5628;p70">
              <a:extLst>
                <a:ext uri="{FF2B5EF4-FFF2-40B4-BE49-F238E27FC236}">
                  <a16:creationId xmlns:a16="http://schemas.microsoft.com/office/drawing/2014/main" id="{ADAF5F79-B50E-AA01-96D3-AB367B5645A2}"/>
                </a:ext>
              </a:extLst>
            </p:cNvPr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5629;p70">
              <a:extLst>
                <a:ext uri="{FF2B5EF4-FFF2-40B4-BE49-F238E27FC236}">
                  <a16:creationId xmlns:a16="http://schemas.microsoft.com/office/drawing/2014/main" id="{D4E2A1DD-EB91-FBDB-A809-ABF49DD96604}"/>
                </a:ext>
              </a:extLst>
            </p:cNvPr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5630;p70">
              <a:extLst>
                <a:ext uri="{FF2B5EF4-FFF2-40B4-BE49-F238E27FC236}">
                  <a16:creationId xmlns:a16="http://schemas.microsoft.com/office/drawing/2014/main" id="{09A0B5D4-70F5-2FC2-0ACA-04A2F1D3404F}"/>
                </a:ext>
              </a:extLst>
            </p:cNvPr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5631;p70">
              <a:extLst>
                <a:ext uri="{FF2B5EF4-FFF2-40B4-BE49-F238E27FC236}">
                  <a16:creationId xmlns:a16="http://schemas.microsoft.com/office/drawing/2014/main" id="{182D5D60-7290-6C5D-036D-1622231800B4}"/>
                </a:ext>
              </a:extLst>
            </p:cNvPr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5632;p70">
              <a:extLst>
                <a:ext uri="{FF2B5EF4-FFF2-40B4-BE49-F238E27FC236}">
                  <a16:creationId xmlns:a16="http://schemas.microsoft.com/office/drawing/2014/main" id="{6B62D4B4-45FD-DCCC-1584-355B20574195}"/>
                </a:ext>
              </a:extLst>
            </p:cNvPr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5633;p70">
              <a:extLst>
                <a:ext uri="{FF2B5EF4-FFF2-40B4-BE49-F238E27FC236}">
                  <a16:creationId xmlns:a16="http://schemas.microsoft.com/office/drawing/2014/main" id="{4B361D16-54B1-E755-AFDB-3F04B1FB0449}"/>
                </a:ext>
              </a:extLst>
            </p:cNvPr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5634;p70">
              <a:extLst>
                <a:ext uri="{FF2B5EF4-FFF2-40B4-BE49-F238E27FC236}">
                  <a16:creationId xmlns:a16="http://schemas.microsoft.com/office/drawing/2014/main" id="{B49E3100-B872-174A-74AB-203581E92E63}"/>
                </a:ext>
              </a:extLst>
            </p:cNvPr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5635;p70">
              <a:extLst>
                <a:ext uri="{FF2B5EF4-FFF2-40B4-BE49-F238E27FC236}">
                  <a16:creationId xmlns:a16="http://schemas.microsoft.com/office/drawing/2014/main" id="{CBB70290-E728-7593-79ED-23E045427A02}"/>
                </a:ext>
              </a:extLst>
            </p:cNvPr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5636;p70">
              <a:extLst>
                <a:ext uri="{FF2B5EF4-FFF2-40B4-BE49-F238E27FC236}">
                  <a16:creationId xmlns:a16="http://schemas.microsoft.com/office/drawing/2014/main" id="{0EE96C62-9B9E-FE3F-F8C3-7B282AE6FAEF}"/>
                </a:ext>
              </a:extLst>
            </p:cNvPr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5637;p70">
              <a:extLst>
                <a:ext uri="{FF2B5EF4-FFF2-40B4-BE49-F238E27FC236}">
                  <a16:creationId xmlns:a16="http://schemas.microsoft.com/office/drawing/2014/main" id="{3E47A23A-19F7-3DE2-6035-5D4376C4FDF6}"/>
                </a:ext>
              </a:extLst>
            </p:cNvPr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5638;p70">
              <a:extLst>
                <a:ext uri="{FF2B5EF4-FFF2-40B4-BE49-F238E27FC236}">
                  <a16:creationId xmlns:a16="http://schemas.microsoft.com/office/drawing/2014/main" id="{F9217BB5-E5AF-C03C-1A16-20EC00EB7944}"/>
                </a:ext>
              </a:extLst>
            </p:cNvPr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5639;p70">
              <a:extLst>
                <a:ext uri="{FF2B5EF4-FFF2-40B4-BE49-F238E27FC236}">
                  <a16:creationId xmlns:a16="http://schemas.microsoft.com/office/drawing/2014/main" id="{31F33FAC-0170-E513-B11F-7B8FFC265750}"/>
                </a:ext>
              </a:extLst>
            </p:cNvPr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5640;p70">
              <a:extLst>
                <a:ext uri="{FF2B5EF4-FFF2-40B4-BE49-F238E27FC236}">
                  <a16:creationId xmlns:a16="http://schemas.microsoft.com/office/drawing/2014/main" id="{FBFD2277-5338-DDF2-324B-80B95C1A95E6}"/>
                </a:ext>
              </a:extLst>
            </p:cNvPr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5641;p70">
              <a:extLst>
                <a:ext uri="{FF2B5EF4-FFF2-40B4-BE49-F238E27FC236}">
                  <a16:creationId xmlns:a16="http://schemas.microsoft.com/office/drawing/2014/main" id="{8D110088-F546-4C1B-3E1E-5B12E28731E4}"/>
                </a:ext>
              </a:extLst>
            </p:cNvPr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5642;p70">
              <a:extLst>
                <a:ext uri="{FF2B5EF4-FFF2-40B4-BE49-F238E27FC236}">
                  <a16:creationId xmlns:a16="http://schemas.microsoft.com/office/drawing/2014/main" id="{5F55ED1B-4215-6602-B9D3-3BE516310115}"/>
                </a:ext>
              </a:extLst>
            </p:cNvPr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5643;p70">
              <a:extLst>
                <a:ext uri="{FF2B5EF4-FFF2-40B4-BE49-F238E27FC236}">
                  <a16:creationId xmlns:a16="http://schemas.microsoft.com/office/drawing/2014/main" id="{530C1685-76AD-F94E-AABD-E18DCC2A99A9}"/>
                </a:ext>
              </a:extLst>
            </p:cNvPr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5644;p70">
              <a:extLst>
                <a:ext uri="{FF2B5EF4-FFF2-40B4-BE49-F238E27FC236}">
                  <a16:creationId xmlns:a16="http://schemas.microsoft.com/office/drawing/2014/main" id="{1C5E39C2-062B-4E75-D563-B8230CD33BB4}"/>
                </a:ext>
              </a:extLst>
            </p:cNvPr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5645;p70">
              <a:extLst>
                <a:ext uri="{FF2B5EF4-FFF2-40B4-BE49-F238E27FC236}">
                  <a16:creationId xmlns:a16="http://schemas.microsoft.com/office/drawing/2014/main" id="{4C2D6FB8-13F7-BFEB-4CD0-A40540B192FB}"/>
                </a:ext>
              </a:extLst>
            </p:cNvPr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5646;p70">
              <a:extLst>
                <a:ext uri="{FF2B5EF4-FFF2-40B4-BE49-F238E27FC236}">
                  <a16:creationId xmlns:a16="http://schemas.microsoft.com/office/drawing/2014/main" id="{E578840D-20A8-5A5D-AE97-22CF45B982EC}"/>
                </a:ext>
              </a:extLst>
            </p:cNvPr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5647;p70">
              <a:extLst>
                <a:ext uri="{FF2B5EF4-FFF2-40B4-BE49-F238E27FC236}">
                  <a16:creationId xmlns:a16="http://schemas.microsoft.com/office/drawing/2014/main" id="{3FE6C269-B61E-1B12-2A74-533D0743F27D}"/>
                </a:ext>
              </a:extLst>
            </p:cNvPr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5648;p70">
              <a:extLst>
                <a:ext uri="{FF2B5EF4-FFF2-40B4-BE49-F238E27FC236}">
                  <a16:creationId xmlns:a16="http://schemas.microsoft.com/office/drawing/2014/main" id="{8A3A82A9-C81E-2538-CCEF-8CCBD178078D}"/>
                </a:ext>
              </a:extLst>
            </p:cNvPr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5649;p70">
              <a:extLst>
                <a:ext uri="{FF2B5EF4-FFF2-40B4-BE49-F238E27FC236}">
                  <a16:creationId xmlns:a16="http://schemas.microsoft.com/office/drawing/2014/main" id="{C49BC201-8243-8E38-7C87-568FB804FFBB}"/>
                </a:ext>
              </a:extLst>
            </p:cNvPr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5650;p70">
              <a:extLst>
                <a:ext uri="{FF2B5EF4-FFF2-40B4-BE49-F238E27FC236}">
                  <a16:creationId xmlns:a16="http://schemas.microsoft.com/office/drawing/2014/main" id="{CDB343DC-8C43-EABA-EAC9-3CF7D077FF3E}"/>
                </a:ext>
              </a:extLst>
            </p:cNvPr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5651;p70">
              <a:extLst>
                <a:ext uri="{FF2B5EF4-FFF2-40B4-BE49-F238E27FC236}">
                  <a16:creationId xmlns:a16="http://schemas.microsoft.com/office/drawing/2014/main" id="{049EA7B1-D555-5DEF-94CB-0FDF91C0A63F}"/>
                </a:ext>
              </a:extLst>
            </p:cNvPr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5652;p70">
              <a:extLst>
                <a:ext uri="{FF2B5EF4-FFF2-40B4-BE49-F238E27FC236}">
                  <a16:creationId xmlns:a16="http://schemas.microsoft.com/office/drawing/2014/main" id="{BADE59C2-CC91-6BAF-8FA9-4A29B708DEC9}"/>
                </a:ext>
              </a:extLst>
            </p:cNvPr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5653;p70">
              <a:extLst>
                <a:ext uri="{FF2B5EF4-FFF2-40B4-BE49-F238E27FC236}">
                  <a16:creationId xmlns:a16="http://schemas.microsoft.com/office/drawing/2014/main" id="{834A0D84-824F-669C-0F29-88C7EBA3AA3B}"/>
                </a:ext>
              </a:extLst>
            </p:cNvPr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5654;p70">
              <a:extLst>
                <a:ext uri="{FF2B5EF4-FFF2-40B4-BE49-F238E27FC236}">
                  <a16:creationId xmlns:a16="http://schemas.microsoft.com/office/drawing/2014/main" id="{80D891FB-366F-A72A-771C-9CC8C77D2395}"/>
                </a:ext>
              </a:extLst>
            </p:cNvPr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5655;p70">
              <a:extLst>
                <a:ext uri="{FF2B5EF4-FFF2-40B4-BE49-F238E27FC236}">
                  <a16:creationId xmlns:a16="http://schemas.microsoft.com/office/drawing/2014/main" id="{9807FFEE-5DE4-FFB6-4DDE-735DA7BD256B}"/>
                </a:ext>
              </a:extLst>
            </p:cNvPr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5656;p70">
              <a:extLst>
                <a:ext uri="{FF2B5EF4-FFF2-40B4-BE49-F238E27FC236}">
                  <a16:creationId xmlns:a16="http://schemas.microsoft.com/office/drawing/2014/main" id="{6CDE42DD-C592-3C1D-8CA8-93165D87F21A}"/>
                </a:ext>
              </a:extLst>
            </p:cNvPr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5657;p70">
              <a:extLst>
                <a:ext uri="{FF2B5EF4-FFF2-40B4-BE49-F238E27FC236}">
                  <a16:creationId xmlns:a16="http://schemas.microsoft.com/office/drawing/2014/main" id="{ACC26B0F-C046-3E51-3BCB-CCECD261042E}"/>
                </a:ext>
              </a:extLst>
            </p:cNvPr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5658;p70">
              <a:extLst>
                <a:ext uri="{FF2B5EF4-FFF2-40B4-BE49-F238E27FC236}">
                  <a16:creationId xmlns:a16="http://schemas.microsoft.com/office/drawing/2014/main" id="{A4C3A332-8A35-27C6-21A9-1E08E9A07F83}"/>
                </a:ext>
              </a:extLst>
            </p:cNvPr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5659;p70">
              <a:extLst>
                <a:ext uri="{FF2B5EF4-FFF2-40B4-BE49-F238E27FC236}">
                  <a16:creationId xmlns:a16="http://schemas.microsoft.com/office/drawing/2014/main" id="{FB44D988-1F8C-3EAD-0073-31D03B2D4667}"/>
                </a:ext>
              </a:extLst>
            </p:cNvPr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5660;p70">
              <a:extLst>
                <a:ext uri="{FF2B5EF4-FFF2-40B4-BE49-F238E27FC236}">
                  <a16:creationId xmlns:a16="http://schemas.microsoft.com/office/drawing/2014/main" id="{AF899422-9367-11E9-7D65-33F8901E7DC3}"/>
                </a:ext>
              </a:extLst>
            </p:cNvPr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5661;p70">
              <a:extLst>
                <a:ext uri="{FF2B5EF4-FFF2-40B4-BE49-F238E27FC236}">
                  <a16:creationId xmlns:a16="http://schemas.microsoft.com/office/drawing/2014/main" id="{CC16A619-E2DE-29C9-E118-B5FD01BC973C}"/>
                </a:ext>
              </a:extLst>
            </p:cNvPr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5662;p70">
              <a:extLst>
                <a:ext uri="{FF2B5EF4-FFF2-40B4-BE49-F238E27FC236}">
                  <a16:creationId xmlns:a16="http://schemas.microsoft.com/office/drawing/2014/main" id="{FD96C4A3-50C3-1448-BBAB-A28F65816FCF}"/>
                </a:ext>
              </a:extLst>
            </p:cNvPr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5663;p70">
              <a:extLst>
                <a:ext uri="{FF2B5EF4-FFF2-40B4-BE49-F238E27FC236}">
                  <a16:creationId xmlns:a16="http://schemas.microsoft.com/office/drawing/2014/main" id="{5472690C-B55D-02C3-ABFC-3751471A5C5F}"/>
                </a:ext>
              </a:extLst>
            </p:cNvPr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5664;p70">
              <a:extLst>
                <a:ext uri="{FF2B5EF4-FFF2-40B4-BE49-F238E27FC236}">
                  <a16:creationId xmlns:a16="http://schemas.microsoft.com/office/drawing/2014/main" id="{366A6F12-231A-9CF7-3880-5A593A2402C6}"/>
                </a:ext>
              </a:extLst>
            </p:cNvPr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5665;p70">
              <a:extLst>
                <a:ext uri="{FF2B5EF4-FFF2-40B4-BE49-F238E27FC236}">
                  <a16:creationId xmlns:a16="http://schemas.microsoft.com/office/drawing/2014/main" id="{8197E037-14D3-4514-4AB3-F2C6E5670821}"/>
                </a:ext>
              </a:extLst>
            </p:cNvPr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5666;p70">
              <a:extLst>
                <a:ext uri="{FF2B5EF4-FFF2-40B4-BE49-F238E27FC236}">
                  <a16:creationId xmlns:a16="http://schemas.microsoft.com/office/drawing/2014/main" id="{52D61A04-1991-7EBA-DB41-FC2E7AA2CD12}"/>
                </a:ext>
              </a:extLst>
            </p:cNvPr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5667;p70">
              <a:extLst>
                <a:ext uri="{FF2B5EF4-FFF2-40B4-BE49-F238E27FC236}">
                  <a16:creationId xmlns:a16="http://schemas.microsoft.com/office/drawing/2014/main" id="{EFEFA53A-08A0-0971-98E8-FCDA387FBBBD}"/>
                </a:ext>
              </a:extLst>
            </p:cNvPr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5668;p70">
              <a:extLst>
                <a:ext uri="{FF2B5EF4-FFF2-40B4-BE49-F238E27FC236}">
                  <a16:creationId xmlns:a16="http://schemas.microsoft.com/office/drawing/2014/main" id="{31740A17-D751-B91D-61B2-669F244A618F}"/>
                </a:ext>
              </a:extLst>
            </p:cNvPr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5669;p70">
              <a:extLst>
                <a:ext uri="{FF2B5EF4-FFF2-40B4-BE49-F238E27FC236}">
                  <a16:creationId xmlns:a16="http://schemas.microsoft.com/office/drawing/2014/main" id="{4920E3BF-346A-A0EF-BF0D-3BC593E70AD6}"/>
                </a:ext>
              </a:extLst>
            </p:cNvPr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5670;p70">
              <a:extLst>
                <a:ext uri="{FF2B5EF4-FFF2-40B4-BE49-F238E27FC236}">
                  <a16:creationId xmlns:a16="http://schemas.microsoft.com/office/drawing/2014/main" id="{CB5EA773-D8F3-4338-F16A-D7F5EC53A664}"/>
                </a:ext>
              </a:extLst>
            </p:cNvPr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5671;p70">
              <a:extLst>
                <a:ext uri="{FF2B5EF4-FFF2-40B4-BE49-F238E27FC236}">
                  <a16:creationId xmlns:a16="http://schemas.microsoft.com/office/drawing/2014/main" id="{16D60904-E64B-7508-1AE3-8E617FB3EDA4}"/>
                </a:ext>
              </a:extLst>
            </p:cNvPr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5672;p70">
              <a:extLst>
                <a:ext uri="{FF2B5EF4-FFF2-40B4-BE49-F238E27FC236}">
                  <a16:creationId xmlns:a16="http://schemas.microsoft.com/office/drawing/2014/main" id="{3DBC9565-C847-2C2F-2960-9373A5B90BC5}"/>
                </a:ext>
              </a:extLst>
            </p:cNvPr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5673;p70">
              <a:extLst>
                <a:ext uri="{FF2B5EF4-FFF2-40B4-BE49-F238E27FC236}">
                  <a16:creationId xmlns:a16="http://schemas.microsoft.com/office/drawing/2014/main" id="{6D5F4EE1-A412-B2BC-4A61-058311F2AF0A}"/>
                </a:ext>
              </a:extLst>
            </p:cNvPr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5674;p70">
              <a:extLst>
                <a:ext uri="{FF2B5EF4-FFF2-40B4-BE49-F238E27FC236}">
                  <a16:creationId xmlns:a16="http://schemas.microsoft.com/office/drawing/2014/main" id="{C46019EC-AC28-73E4-71AB-08B11659E4A1}"/>
                </a:ext>
              </a:extLst>
            </p:cNvPr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5675;p70">
              <a:extLst>
                <a:ext uri="{FF2B5EF4-FFF2-40B4-BE49-F238E27FC236}">
                  <a16:creationId xmlns:a16="http://schemas.microsoft.com/office/drawing/2014/main" id="{D0B37A86-33EE-A893-CC70-38119871EA42}"/>
                </a:ext>
              </a:extLst>
            </p:cNvPr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5676;p70">
              <a:extLst>
                <a:ext uri="{FF2B5EF4-FFF2-40B4-BE49-F238E27FC236}">
                  <a16:creationId xmlns:a16="http://schemas.microsoft.com/office/drawing/2014/main" id="{F6BA536A-6354-F4AB-C77E-4D3B348504C1}"/>
                </a:ext>
              </a:extLst>
            </p:cNvPr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5677;p70">
              <a:extLst>
                <a:ext uri="{FF2B5EF4-FFF2-40B4-BE49-F238E27FC236}">
                  <a16:creationId xmlns:a16="http://schemas.microsoft.com/office/drawing/2014/main" id="{107E6B16-F257-305A-BC45-C5662A41D810}"/>
                </a:ext>
              </a:extLst>
            </p:cNvPr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5678;p70">
              <a:extLst>
                <a:ext uri="{FF2B5EF4-FFF2-40B4-BE49-F238E27FC236}">
                  <a16:creationId xmlns:a16="http://schemas.microsoft.com/office/drawing/2014/main" id="{224BABD5-7B1A-A2E0-1891-67A4BD2144C2}"/>
                </a:ext>
              </a:extLst>
            </p:cNvPr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5679;p70">
              <a:extLst>
                <a:ext uri="{FF2B5EF4-FFF2-40B4-BE49-F238E27FC236}">
                  <a16:creationId xmlns:a16="http://schemas.microsoft.com/office/drawing/2014/main" id="{440503CC-6E8E-FC63-2F06-4CD939D88483}"/>
                </a:ext>
              </a:extLst>
            </p:cNvPr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5680;p70">
              <a:extLst>
                <a:ext uri="{FF2B5EF4-FFF2-40B4-BE49-F238E27FC236}">
                  <a16:creationId xmlns:a16="http://schemas.microsoft.com/office/drawing/2014/main" id="{12EE3CDB-E870-8841-7F4B-C7A9C69FE1B5}"/>
                </a:ext>
              </a:extLst>
            </p:cNvPr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5681;p70">
              <a:extLst>
                <a:ext uri="{FF2B5EF4-FFF2-40B4-BE49-F238E27FC236}">
                  <a16:creationId xmlns:a16="http://schemas.microsoft.com/office/drawing/2014/main" id="{8E8B4A84-FEAA-FC85-E3E6-078D1BFABFAA}"/>
                </a:ext>
              </a:extLst>
            </p:cNvPr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5682;p70">
              <a:extLst>
                <a:ext uri="{FF2B5EF4-FFF2-40B4-BE49-F238E27FC236}">
                  <a16:creationId xmlns:a16="http://schemas.microsoft.com/office/drawing/2014/main" id="{F5DB0F10-7CBA-F953-25B5-2F0D04F7A13C}"/>
                </a:ext>
              </a:extLst>
            </p:cNvPr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5683;p70">
              <a:extLst>
                <a:ext uri="{FF2B5EF4-FFF2-40B4-BE49-F238E27FC236}">
                  <a16:creationId xmlns:a16="http://schemas.microsoft.com/office/drawing/2014/main" id="{1AAA2A54-4B3E-A440-B216-917C6152D83F}"/>
                </a:ext>
              </a:extLst>
            </p:cNvPr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5684;p70">
              <a:extLst>
                <a:ext uri="{FF2B5EF4-FFF2-40B4-BE49-F238E27FC236}">
                  <a16:creationId xmlns:a16="http://schemas.microsoft.com/office/drawing/2014/main" id="{1A0FD018-0D56-F7C3-F1A3-8E4F3118ABBD}"/>
                </a:ext>
              </a:extLst>
            </p:cNvPr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5685;p70">
              <a:extLst>
                <a:ext uri="{FF2B5EF4-FFF2-40B4-BE49-F238E27FC236}">
                  <a16:creationId xmlns:a16="http://schemas.microsoft.com/office/drawing/2014/main" id="{561F637E-EEB8-4FA9-7134-E3F1EA6BF078}"/>
                </a:ext>
              </a:extLst>
            </p:cNvPr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5686;p70">
              <a:extLst>
                <a:ext uri="{FF2B5EF4-FFF2-40B4-BE49-F238E27FC236}">
                  <a16:creationId xmlns:a16="http://schemas.microsoft.com/office/drawing/2014/main" id="{F2EA328C-0E69-3C0A-9373-086DD4EEDE00}"/>
                </a:ext>
              </a:extLst>
            </p:cNvPr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5687;p70">
              <a:extLst>
                <a:ext uri="{FF2B5EF4-FFF2-40B4-BE49-F238E27FC236}">
                  <a16:creationId xmlns:a16="http://schemas.microsoft.com/office/drawing/2014/main" id="{2A605469-C55F-717B-DDB8-3262F1E865FC}"/>
                </a:ext>
              </a:extLst>
            </p:cNvPr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5688;p70">
              <a:extLst>
                <a:ext uri="{FF2B5EF4-FFF2-40B4-BE49-F238E27FC236}">
                  <a16:creationId xmlns:a16="http://schemas.microsoft.com/office/drawing/2014/main" id="{77103164-6AD4-BD44-BEB5-31352788CC93}"/>
                </a:ext>
              </a:extLst>
            </p:cNvPr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5689;p70">
              <a:extLst>
                <a:ext uri="{FF2B5EF4-FFF2-40B4-BE49-F238E27FC236}">
                  <a16:creationId xmlns:a16="http://schemas.microsoft.com/office/drawing/2014/main" id="{42539AC4-B4FC-50F6-EAD5-F488C5667DAC}"/>
                </a:ext>
              </a:extLst>
            </p:cNvPr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5690;p70">
              <a:extLst>
                <a:ext uri="{FF2B5EF4-FFF2-40B4-BE49-F238E27FC236}">
                  <a16:creationId xmlns:a16="http://schemas.microsoft.com/office/drawing/2014/main" id="{496C8705-C5F0-0C15-FD38-8610380FB860}"/>
                </a:ext>
              </a:extLst>
            </p:cNvPr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5691;p70">
              <a:extLst>
                <a:ext uri="{FF2B5EF4-FFF2-40B4-BE49-F238E27FC236}">
                  <a16:creationId xmlns:a16="http://schemas.microsoft.com/office/drawing/2014/main" id="{762EF7B9-8151-95BD-3C44-C3C6F8ADB297}"/>
                </a:ext>
              </a:extLst>
            </p:cNvPr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5692;p70">
              <a:extLst>
                <a:ext uri="{FF2B5EF4-FFF2-40B4-BE49-F238E27FC236}">
                  <a16:creationId xmlns:a16="http://schemas.microsoft.com/office/drawing/2014/main" id="{1A83FE71-D37E-2C76-EBB8-74D847C0346F}"/>
                </a:ext>
              </a:extLst>
            </p:cNvPr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5693;p70">
              <a:extLst>
                <a:ext uri="{FF2B5EF4-FFF2-40B4-BE49-F238E27FC236}">
                  <a16:creationId xmlns:a16="http://schemas.microsoft.com/office/drawing/2014/main" id="{9993BC16-33E9-9979-2782-99F6455300B9}"/>
                </a:ext>
              </a:extLst>
            </p:cNvPr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5694;p70">
              <a:extLst>
                <a:ext uri="{FF2B5EF4-FFF2-40B4-BE49-F238E27FC236}">
                  <a16:creationId xmlns:a16="http://schemas.microsoft.com/office/drawing/2014/main" id="{217D04EA-84D5-4E79-2B4F-54704A311CFB}"/>
                </a:ext>
              </a:extLst>
            </p:cNvPr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5695;p70">
              <a:extLst>
                <a:ext uri="{FF2B5EF4-FFF2-40B4-BE49-F238E27FC236}">
                  <a16:creationId xmlns:a16="http://schemas.microsoft.com/office/drawing/2014/main" id="{EA8418B4-2A5A-BC44-AA98-9A5305AB1333}"/>
                </a:ext>
              </a:extLst>
            </p:cNvPr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5696;p70">
              <a:extLst>
                <a:ext uri="{FF2B5EF4-FFF2-40B4-BE49-F238E27FC236}">
                  <a16:creationId xmlns:a16="http://schemas.microsoft.com/office/drawing/2014/main" id="{3AD64EBE-E8C2-A2A7-89DB-ADC4E5FF4C36}"/>
                </a:ext>
              </a:extLst>
            </p:cNvPr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5697;p70">
              <a:extLst>
                <a:ext uri="{FF2B5EF4-FFF2-40B4-BE49-F238E27FC236}">
                  <a16:creationId xmlns:a16="http://schemas.microsoft.com/office/drawing/2014/main" id="{8D6FAFC0-EF5B-206A-1B7C-0BCB0011C213}"/>
                </a:ext>
              </a:extLst>
            </p:cNvPr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5698;p70">
              <a:extLst>
                <a:ext uri="{FF2B5EF4-FFF2-40B4-BE49-F238E27FC236}">
                  <a16:creationId xmlns:a16="http://schemas.microsoft.com/office/drawing/2014/main" id="{B90B5640-77B3-3D00-F917-4E9D03998733}"/>
                </a:ext>
              </a:extLst>
            </p:cNvPr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5699;p70">
              <a:extLst>
                <a:ext uri="{FF2B5EF4-FFF2-40B4-BE49-F238E27FC236}">
                  <a16:creationId xmlns:a16="http://schemas.microsoft.com/office/drawing/2014/main" id="{83CBD1DE-EFB2-2A8E-0BA1-CB1408518917}"/>
                </a:ext>
              </a:extLst>
            </p:cNvPr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5700;p70">
              <a:extLst>
                <a:ext uri="{FF2B5EF4-FFF2-40B4-BE49-F238E27FC236}">
                  <a16:creationId xmlns:a16="http://schemas.microsoft.com/office/drawing/2014/main" id="{2AB95788-9665-0ECB-C5D7-CF2BE85B21DB}"/>
                </a:ext>
              </a:extLst>
            </p:cNvPr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5701;p70">
              <a:extLst>
                <a:ext uri="{FF2B5EF4-FFF2-40B4-BE49-F238E27FC236}">
                  <a16:creationId xmlns:a16="http://schemas.microsoft.com/office/drawing/2014/main" id="{A2202300-F568-CEEB-197E-0043CED3945F}"/>
                </a:ext>
              </a:extLst>
            </p:cNvPr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5702;p70">
              <a:extLst>
                <a:ext uri="{FF2B5EF4-FFF2-40B4-BE49-F238E27FC236}">
                  <a16:creationId xmlns:a16="http://schemas.microsoft.com/office/drawing/2014/main" id="{030569A6-0B93-824A-CA0F-CF351791E6B7}"/>
                </a:ext>
              </a:extLst>
            </p:cNvPr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5703;p70">
              <a:extLst>
                <a:ext uri="{FF2B5EF4-FFF2-40B4-BE49-F238E27FC236}">
                  <a16:creationId xmlns:a16="http://schemas.microsoft.com/office/drawing/2014/main" id="{BD7DC13B-473A-33D9-42D0-1F7A14025552}"/>
                </a:ext>
              </a:extLst>
            </p:cNvPr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5704;p70">
              <a:extLst>
                <a:ext uri="{FF2B5EF4-FFF2-40B4-BE49-F238E27FC236}">
                  <a16:creationId xmlns:a16="http://schemas.microsoft.com/office/drawing/2014/main" id="{54171559-2343-46E0-51BE-3CE45A3945EA}"/>
                </a:ext>
              </a:extLst>
            </p:cNvPr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5705;p70">
              <a:extLst>
                <a:ext uri="{FF2B5EF4-FFF2-40B4-BE49-F238E27FC236}">
                  <a16:creationId xmlns:a16="http://schemas.microsoft.com/office/drawing/2014/main" id="{C4EF37E8-F2CB-D1ED-B692-A0D29FA0BC33}"/>
                </a:ext>
              </a:extLst>
            </p:cNvPr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5706;p70">
              <a:extLst>
                <a:ext uri="{FF2B5EF4-FFF2-40B4-BE49-F238E27FC236}">
                  <a16:creationId xmlns:a16="http://schemas.microsoft.com/office/drawing/2014/main" id="{4EFF05F9-44FA-666B-680C-E1C9E0BBD4D7}"/>
                </a:ext>
              </a:extLst>
            </p:cNvPr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5707;p70">
              <a:extLst>
                <a:ext uri="{FF2B5EF4-FFF2-40B4-BE49-F238E27FC236}">
                  <a16:creationId xmlns:a16="http://schemas.microsoft.com/office/drawing/2014/main" id="{050E05EB-C08F-0009-316F-EDB3CC4B2F17}"/>
                </a:ext>
              </a:extLst>
            </p:cNvPr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5708;p70">
              <a:extLst>
                <a:ext uri="{FF2B5EF4-FFF2-40B4-BE49-F238E27FC236}">
                  <a16:creationId xmlns:a16="http://schemas.microsoft.com/office/drawing/2014/main" id="{CD7E9033-C0BB-B84A-04F5-C46F761BE37B}"/>
                </a:ext>
              </a:extLst>
            </p:cNvPr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5709;p70">
              <a:extLst>
                <a:ext uri="{FF2B5EF4-FFF2-40B4-BE49-F238E27FC236}">
                  <a16:creationId xmlns:a16="http://schemas.microsoft.com/office/drawing/2014/main" id="{385F4547-DBF5-6418-CAF0-4940EB6B86CC}"/>
                </a:ext>
              </a:extLst>
            </p:cNvPr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5710;p70">
              <a:extLst>
                <a:ext uri="{FF2B5EF4-FFF2-40B4-BE49-F238E27FC236}">
                  <a16:creationId xmlns:a16="http://schemas.microsoft.com/office/drawing/2014/main" id="{E3FD3C9C-BC16-A9D8-D492-83628ED438D3}"/>
                </a:ext>
              </a:extLst>
            </p:cNvPr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5711;p70">
              <a:extLst>
                <a:ext uri="{FF2B5EF4-FFF2-40B4-BE49-F238E27FC236}">
                  <a16:creationId xmlns:a16="http://schemas.microsoft.com/office/drawing/2014/main" id="{97631D1E-9AA9-5024-ADD8-AC412CA27155}"/>
                </a:ext>
              </a:extLst>
            </p:cNvPr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5712;p70">
              <a:extLst>
                <a:ext uri="{FF2B5EF4-FFF2-40B4-BE49-F238E27FC236}">
                  <a16:creationId xmlns:a16="http://schemas.microsoft.com/office/drawing/2014/main" id="{A7D1AC9F-DE02-CCE6-5CE9-C5192F8C02A8}"/>
                </a:ext>
              </a:extLst>
            </p:cNvPr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5713;p70">
              <a:extLst>
                <a:ext uri="{FF2B5EF4-FFF2-40B4-BE49-F238E27FC236}">
                  <a16:creationId xmlns:a16="http://schemas.microsoft.com/office/drawing/2014/main" id="{ED6D03CD-2DEF-9CA7-07B7-0ADDD3F2C8BB}"/>
                </a:ext>
              </a:extLst>
            </p:cNvPr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5714;p70">
              <a:extLst>
                <a:ext uri="{FF2B5EF4-FFF2-40B4-BE49-F238E27FC236}">
                  <a16:creationId xmlns:a16="http://schemas.microsoft.com/office/drawing/2014/main" id="{7A00FA8D-642A-B292-CB48-DAE255BBD5B2}"/>
                </a:ext>
              </a:extLst>
            </p:cNvPr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5715;p70">
              <a:extLst>
                <a:ext uri="{FF2B5EF4-FFF2-40B4-BE49-F238E27FC236}">
                  <a16:creationId xmlns:a16="http://schemas.microsoft.com/office/drawing/2014/main" id="{214C1AEE-EC85-F29A-9606-D3E24EBB6975}"/>
                </a:ext>
              </a:extLst>
            </p:cNvPr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5716;p70">
              <a:extLst>
                <a:ext uri="{FF2B5EF4-FFF2-40B4-BE49-F238E27FC236}">
                  <a16:creationId xmlns:a16="http://schemas.microsoft.com/office/drawing/2014/main" id="{73089E6A-7A5F-FEDF-64C9-B083335C3492}"/>
                </a:ext>
              </a:extLst>
            </p:cNvPr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5717;p70">
              <a:extLst>
                <a:ext uri="{FF2B5EF4-FFF2-40B4-BE49-F238E27FC236}">
                  <a16:creationId xmlns:a16="http://schemas.microsoft.com/office/drawing/2014/main" id="{390BCCEC-B188-30DE-DA9D-0C12AE86F8C5}"/>
                </a:ext>
              </a:extLst>
            </p:cNvPr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5718;p70">
              <a:extLst>
                <a:ext uri="{FF2B5EF4-FFF2-40B4-BE49-F238E27FC236}">
                  <a16:creationId xmlns:a16="http://schemas.microsoft.com/office/drawing/2014/main" id="{0472BB69-B973-0B2A-69DF-F86728EDE2FE}"/>
                </a:ext>
              </a:extLst>
            </p:cNvPr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5719;p70">
              <a:extLst>
                <a:ext uri="{FF2B5EF4-FFF2-40B4-BE49-F238E27FC236}">
                  <a16:creationId xmlns:a16="http://schemas.microsoft.com/office/drawing/2014/main" id="{358DC10F-5154-8378-A860-FFDB475411BB}"/>
                </a:ext>
              </a:extLst>
            </p:cNvPr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5720;p70">
              <a:extLst>
                <a:ext uri="{FF2B5EF4-FFF2-40B4-BE49-F238E27FC236}">
                  <a16:creationId xmlns:a16="http://schemas.microsoft.com/office/drawing/2014/main" id="{6EF3FF97-1711-8ED5-A289-27A183EF4BF1}"/>
                </a:ext>
              </a:extLst>
            </p:cNvPr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5721;p70">
              <a:extLst>
                <a:ext uri="{FF2B5EF4-FFF2-40B4-BE49-F238E27FC236}">
                  <a16:creationId xmlns:a16="http://schemas.microsoft.com/office/drawing/2014/main" id="{F3A277DD-AA97-D6D6-75BF-5B7E860B8EF4}"/>
                </a:ext>
              </a:extLst>
            </p:cNvPr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5722;p70">
              <a:extLst>
                <a:ext uri="{FF2B5EF4-FFF2-40B4-BE49-F238E27FC236}">
                  <a16:creationId xmlns:a16="http://schemas.microsoft.com/office/drawing/2014/main" id="{1EBC7C24-6024-7624-6E89-B37F1DC2093C}"/>
                </a:ext>
              </a:extLst>
            </p:cNvPr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5723;p70">
              <a:extLst>
                <a:ext uri="{FF2B5EF4-FFF2-40B4-BE49-F238E27FC236}">
                  <a16:creationId xmlns:a16="http://schemas.microsoft.com/office/drawing/2014/main" id="{73F34840-AB46-3A66-3B4E-0E06CEF4E6E3}"/>
                </a:ext>
              </a:extLst>
            </p:cNvPr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5724;p70">
              <a:extLst>
                <a:ext uri="{FF2B5EF4-FFF2-40B4-BE49-F238E27FC236}">
                  <a16:creationId xmlns:a16="http://schemas.microsoft.com/office/drawing/2014/main" id="{30AF6E5E-CB63-9E3C-2C14-020985D5C7B7}"/>
                </a:ext>
              </a:extLst>
            </p:cNvPr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5725;p70">
              <a:extLst>
                <a:ext uri="{FF2B5EF4-FFF2-40B4-BE49-F238E27FC236}">
                  <a16:creationId xmlns:a16="http://schemas.microsoft.com/office/drawing/2014/main" id="{ED9D02DF-9987-5C8B-992E-AB8394E60DEE}"/>
                </a:ext>
              </a:extLst>
            </p:cNvPr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5726;p70">
              <a:extLst>
                <a:ext uri="{FF2B5EF4-FFF2-40B4-BE49-F238E27FC236}">
                  <a16:creationId xmlns:a16="http://schemas.microsoft.com/office/drawing/2014/main" id="{BCDDE27E-A642-2712-18C9-DAAB9F27C13C}"/>
                </a:ext>
              </a:extLst>
            </p:cNvPr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5727;p70">
              <a:extLst>
                <a:ext uri="{FF2B5EF4-FFF2-40B4-BE49-F238E27FC236}">
                  <a16:creationId xmlns:a16="http://schemas.microsoft.com/office/drawing/2014/main" id="{D54F36B2-D015-A21D-798B-4C9DF0D60CF8}"/>
                </a:ext>
              </a:extLst>
            </p:cNvPr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5728;p70">
              <a:extLst>
                <a:ext uri="{FF2B5EF4-FFF2-40B4-BE49-F238E27FC236}">
                  <a16:creationId xmlns:a16="http://schemas.microsoft.com/office/drawing/2014/main" id="{4BF80555-5D10-DFDC-4503-92B21CAE02F1}"/>
                </a:ext>
              </a:extLst>
            </p:cNvPr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5729;p70">
              <a:extLst>
                <a:ext uri="{FF2B5EF4-FFF2-40B4-BE49-F238E27FC236}">
                  <a16:creationId xmlns:a16="http://schemas.microsoft.com/office/drawing/2014/main" id="{F156CAB4-40C9-460D-658C-14FFB8D0D7D2}"/>
                </a:ext>
              </a:extLst>
            </p:cNvPr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5730;p70">
              <a:extLst>
                <a:ext uri="{FF2B5EF4-FFF2-40B4-BE49-F238E27FC236}">
                  <a16:creationId xmlns:a16="http://schemas.microsoft.com/office/drawing/2014/main" id="{1B3241A0-A86C-A5BD-45D5-9CB787BE7ADC}"/>
                </a:ext>
              </a:extLst>
            </p:cNvPr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5731;p70">
              <a:extLst>
                <a:ext uri="{FF2B5EF4-FFF2-40B4-BE49-F238E27FC236}">
                  <a16:creationId xmlns:a16="http://schemas.microsoft.com/office/drawing/2014/main" id="{2CDF4825-4CA1-FD39-FB6D-771AEF867A32}"/>
                </a:ext>
              </a:extLst>
            </p:cNvPr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5732;p70">
              <a:extLst>
                <a:ext uri="{FF2B5EF4-FFF2-40B4-BE49-F238E27FC236}">
                  <a16:creationId xmlns:a16="http://schemas.microsoft.com/office/drawing/2014/main" id="{AF6F530A-5B19-FD6E-8525-5661132F3A05}"/>
                </a:ext>
              </a:extLst>
            </p:cNvPr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5733;p70">
              <a:extLst>
                <a:ext uri="{FF2B5EF4-FFF2-40B4-BE49-F238E27FC236}">
                  <a16:creationId xmlns:a16="http://schemas.microsoft.com/office/drawing/2014/main" id="{7D282D7F-7867-F0FA-135D-E663F7599DFB}"/>
                </a:ext>
              </a:extLst>
            </p:cNvPr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5734;p70">
              <a:extLst>
                <a:ext uri="{FF2B5EF4-FFF2-40B4-BE49-F238E27FC236}">
                  <a16:creationId xmlns:a16="http://schemas.microsoft.com/office/drawing/2014/main" id="{F3CFD4E2-2F93-42D9-A941-E43FCCE17B56}"/>
                </a:ext>
              </a:extLst>
            </p:cNvPr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5735;p70">
              <a:extLst>
                <a:ext uri="{FF2B5EF4-FFF2-40B4-BE49-F238E27FC236}">
                  <a16:creationId xmlns:a16="http://schemas.microsoft.com/office/drawing/2014/main" id="{010D163E-29D0-0639-BB4D-0DF4EC8BEC27}"/>
                </a:ext>
              </a:extLst>
            </p:cNvPr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5736;p70">
              <a:extLst>
                <a:ext uri="{FF2B5EF4-FFF2-40B4-BE49-F238E27FC236}">
                  <a16:creationId xmlns:a16="http://schemas.microsoft.com/office/drawing/2014/main" id="{0852B237-1D39-DC0A-3400-3AD5CB332E31}"/>
                </a:ext>
              </a:extLst>
            </p:cNvPr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5737;p70">
              <a:extLst>
                <a:ext uri="{FF2B5EF4-FFF2-40B4-BE49-F238E27FC236}">
                  <a16:creationId xmlns:a16="http://schemas.microsoft.com/office/drawing/2014/main" id="{E12F67CE-8030-4152-029B-E4CA94E5840E}"/>
                </a:ext>
              </a:extLst>
            </p:cNvPr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5738;p70">
              <a:extLst>
                <a:ext uri="{FF2B5EF4-FFF2-40B4-BE49-F238E27FC236}">
                  <a16:creationId xmlns:a16="http://schemas.microsoft.com/office/drawing/2014/main" id="{D085F711-D098-EC52-D529-5E4777B8B518}"/>
                </a:ext>
              </a:extLst>
            </p:cNvPr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5739;p70">
              <a:extLst>
                <a:ext uri="{FF2B5EF4-FFF2-40B4-BE49-F238E27FC236}">
                  <a16:creationId xmlns:a16="http://schemas.microsoft.com/office/drawing/2014/main" id="{CFDF8B7F-8020-9FA8-5CAB-7CD14C3E8E2F}"/>
                </a:ext>
              </a:extLst>
            </p:cNvPr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5740;p70">
              <a:extLst>
                <a:ext uri="{FF2B5EF4-FFF2-40B4-BE49-F238E27FC236}">
                  <a16:creationId xmlns:a16="http://schemas.microsoft.com/office/drawing/2014/main" id="{569FAA0F-F63F-7AA7-BE3D-8DF796E64751}"/>
                </a:ext>
              </a:extLst>
            </p:cNvPr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5741;p70">
              <a:extLst>
                <a:ext uri="{FF2B5EF4-FFF2-40B4-BE49-F238E27FC236}">
                  <a16:creationId xmlns:a16="http://schemas.microsoft.com/office/drawing/2014/main" id="{62DBCBD2-0F9E-A973-86CA-81174480C551}"/>
                </a:ext>
              </a:extLst>
            </p:cNvPr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5742;p70">
              <a:extLst>
                <a:ext uri="{FF2B5EF4-FFF2-40B4-BE49-F238E27FC236}">
                  <a16:creationId xmlns:a16="http://schemas.microsoft.com/office/drawing/2014/main" id="{DD494A6A-596B-0706-10BE-939FFA401C9B}"/>
                </a:ext>
              </a:extLst>
            </p:cNvPr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5743;p70">
              <a:extLst>
                <a:ext uri="{FF2B5EF4-FFF2-40B4-BE49-F238E27FC236}">
                  <a16:creationId xmlns:a16="http://schemas.microsoft.com/office/drawing/2014/main" id="{F2EC7FAB-7408-910B-C2EE-830520D76C40}"/>
                </a:ext>
              </a:extLst>
            </p:cNvPr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5744;p70">
              <a:extLst>
                <a:ext uri="{FF2B5EF4-FFF2-40B4-BE49-F238E27FC236}">
                  <a16:creationId xmlns:a16="http://schemas.microsoft.com/office/drawing/2014/main" id="{7EBBB79A-B570-69A3-9AA1-3E1D067607EB}"/>
                </a:ext>
              </a:extLst>
            </p:cNvPr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5745;p70">
              <a:extLst>
                <a:ext uri="{FF2B5EF4-FFF2-40B4-BE49-F238E27FC236}">
                  <a16:creationId xmlns:a16="http://schemas.microsoft.com/office/drawing/2014/main" id="{F2603B82-5405-5BD4-6D0A-2B916FF274A7}"/>
                </a:ext>
              </a:extLst>
            </p:cNvPr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5746;p70">
              <a:extLst>
                <a:ext uri="{FF2B5EF4-FFF2-40B4-BE49-F238E27FC236}">
                  <a16:creationId xmlns:a16="http://schemas.microsoft.com/office/drawing/2014/main" id="{AD87CB42-7988-7F29-FB56-94566CEA5485}"/>
                </a:ext>
              </a:extLst>
            </p:cNvPr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5747;p70">
              <a:extLst>
                <a:ext uri="{FF2B5EF4-FFF2-40B4-BE49-F238E27FC236}">
                  <a16:creationId xmlns:a16="http://schemas.microsoft.com/office/drawing/2014/main" id="{0537FAE2-7735-7A79-88C1-6ED6369249FF}"/>
                </a:ext>
              </a:extLst>
            </p:cNvPr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5748;p70">
              <a:extLst>
                <a:ext uri="{FF2B5EF4-FFF2-40B4-BE49-F238E27FC236}">
                  <a16:creationId xmlns:a16="http://schemas.microsoft.com/office/drawing/2014/main" id="{A6F37F7B-C4A3-1AE3-7327-2E3275C6F546}"/>
                </a:ext>
              </a:extLst>
            </p:cNvPr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5749;p70">
              <a:extLst>
                <a:ext uri="{FF2B5EF4-FFF2-40B4-BE49-F238E27FC236}">
                  <a16:creationId xmlns:a16="http://schemas.microsoft.com/office/drawing/2014/main" id="{D398655E-6AEA-EE6E-8009-14A292E8B329}"/>
                </a:ext>
              </a:extLst>
            </p:cNvPr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5750;p70">
              <a:extLst>
                <a:ext uri="{FF2B5EF4-FFF2-40B4-BE49-F238E27FC236}">
                  <a16:creationId xmlns:a16="http://schemas.microsoft.com/office/drawing/2014/main" id="{065E54EF-AAC7-78ED-0924-F17045FD236F}"/>
                </a:ext>
              </a:extLst>
            </p:cNvPr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5751;p70">
              <a:extLst>
                <a:ext uri="{FF2B5EF4-FFF2-40B4-BE49-F238E27FC236}">
                  <a16:creationId xmlns:a16="http://schemas.microsoft.com/office/drawing/2014/main" id="{DF9210CE-1EE7-6277-DF7F-3E5044CB7929}"/>
                </a:ext>
              </a:extLst>
            </p:cNvPr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5752;p70">
              <a:extLst>
                <a:ext uri="{FF2B5EF4-FFF2-40B4-BE49-F238E27FC236}">
                  <a16:creationId xmlns:a16="http://schemas.microsoft.com/office/drawing/2014/main" id="{85158CBD-AA75-8501-F749-9124D7698ED8}"/>
                </a:ext>
              </a:extLst>
            </p:cNvPr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5753;p70">
              <a:extLst>
                <a:ext uri="{FF2B5EF4-FFF2-40B4-BE49-F238E27FC236}">
                  <a16:creationId xmlns:a16="http://schemas.microsoft.com/office/drawing/2014/main" id="{C0DCE889-96F4-5667-E4D9-C079538DB575}"/>
                </a:ext>
              </a:extLst>
            </p:cNvPr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5754;p70">
              <a:extLst>
                <a:ext uri="{FF2B5EF4-FFF2-40B4-BE49-F238E27FC236}">
                  <a16:creationId xmlns:a16="http://schemas.microsoft.com/office/drawing/2014/main" id="{86E3AEC4-9103-37E3-38DD-53A38C825DE0}"/>
                </a:ext>
              </a:extLst>
            </p:cNvPr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5755;p70">
              <a:extLst>
                <a:ext uri="{FF2B5EF4-FFF2-40B4-BE49-F238E27FC236}">
                  <a16:creationId xmlns:a16="http://schemas.microsoft.com/office/drawing/2014/main" id="{60C56422-6B81-9D0D-C18E-8631B1B06404}"/>
                </a:ext>
              </a:extLst>
            </p:cNvPr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5756;p70">
              <a:extLst>
                <a:ext uri="{FF2B5EF4-FFF2-40B4-BE49-F238E27FC236}">
                  <a16:creationId xmlns:a16="http://schemas.microsoft.com/office/drawing/2014/main" id="{6E9348D9-B403-99E3-2343-5580D53DD396}"/>
                </a:ext>
              </a:extLst>
            </p:cNvPr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5757;p70">
              <a:extLst>
                <a:ext uri="{FF2B5EF4-FFF2-40B4-BE49-F238E27FC236}">
                  <a16:creationId xmlns:a16="http://schemas.microsoft.com/office/drawing/2014/main" id="{63E0659C-27E7-F894-5430-2D39351B4533}"/>
                </a:ext>
              </a:extLst>
            </p:cNvPr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5758;p70">
              <a:extLst>
                <a:ext uri="{FF2B5EF4-FFF2-40B4-BE49-F238E27FC236}">
                  <a16:creationId xmlns:a16="http://schemas.microsoft.com/office/drawing/2014/main" id="{FEA990D5-A9CE-69D7-4B8B-C6DD60C411B9}"/>
                </a:ext>
              </a:extLst>
            </p:cNvPr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5759;p70">
              <a:extLst>
                <a:ext uri="{FF2B5EF4-FFF2-40B4-BE49-F238E27FC236}">
                  <a16:creationId xmlns:a16="http://schemas.microsoft.com/office/drawing/2014/main" id="{E1AF2EC2-AB34-9D59-BEB0-23DC142AC788}"/>
                </a:ext>
              </a:extLst>
            </p:cNvPr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5760;p70">
              <a:extLst>
                <a:ext uri="{FF2B5EF4-FFF2-40B4-BE49-F238E27FC236}">
                  <a16:creationId xmlns:a16="http://schemas.microsoft.com/office/drawing/2014/main" id="{65B4B3D4-5B23-D8D6-B5D3-93620716628B}"/>
                </a:ext>
              </a:extLst>
            </p:cNvPr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5761;p70">
              <a:extLst>
                <a:ext uri="{FF2B5EF4-FFF2-40B4-BE49-F238E27FC236}">
                  <a16:creationId xmlns:a16="http://schemas.microsoft.com/office/drawing/2014/main" id="{37FE48ED-B177-4E7B-0AA8-6F5F990400A6}"/>
                </a:ext>
              </a:extLst>
            </p:cNvPr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5762;p70">
              <a:extLst>
                <a:ext uri="{FF2B5EF4-FFF2-40B4-BE49-F238E27FC236}">
                  <a16:creationId xmlns:a16="http://schemas.microsoft.com/office/drawing/2014/main" id="{C52F6E87-E784-827E-3FE5-2D4AD74875E6}"/>
                </a:ext>
              </a:extLst>
            </p:cNvPr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5763;p70">
              <a:extLst>
                <a:ext uri="{FF2B5EF4-FFF2-40B4-BE49-F238E27FC236}">
                  <a16:creationId xmlns:a16="http://schemas.microsoft.com/office/drawing/2014/main" id="{10893368-E9C2-62EB-0D89-188FC4132054}"/>
                </a:ext>
              </a:extLst>
            </p:cNvPr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5764;p70">
              <a:extLst>
                <a:ext uri="{FF2B5EF4-FFF2-40B4-BE49-F238E27FC236}">
                  <a16:creationId xmlns:a16="http://schemas.microsoft.com/office/drawing/2014/main" id="{0C708DE0-92AC-4828-A0D5-1BCD401BB51B}"/>
                </a:ext>
              </a:extLst>
            </p:cNvPr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5765;p70">
              <a:extLst>
                <a:ext uri="{FF2B5EF4-FFF2-40B4-BE49-F238E27FC236}">
                  <a16:creationId xmlns:a16="http://schemas.microsoft.com/office/drawing/2014/main" id="{4AB5AD93-DE55-72BF-7060-59392A196756}"/>
                </a:ext>
              </a:extLst>
            </p:cNvPr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5766;p70">
              <a:extLst>
                <a:ext uri="{FF2B5EF4-FFF2-40B4-BE49-F238E27FC236}">
                  <a16:creationId xmlns:a16="http://schemas.microsoft.com/office/drawing/2014/main" id="{9F709420-9568-3DE0-1A78-3D205ADA0ACB}"/>
                </a:ext>
              </a:extLst>
            </p:cNvPr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5767;p70">
              <a:extLst>
                <a:ext uri="{FF2B5EF4-FFF2-40B4-BE49-F238E27FC236}">
                  <a16:creationId xmlns:a16="http://schemas.microsoft.com/office/drawing/2014/main" id="{074DCDEF-D4EF-CA31-A4CF-90DB3EBE5486}"/>
                </a:ext>
              </a:extLst>
            </p:cNvPr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5768;p70">
              <a:extLst>
                <a:ext uri="{FF2B5EF4-FFF2-40B4-BE49-F238E27FC236}">
                  <a16:creationId xmlns:a16="http://schemas.microsoft.com/office/drawing/2014/main" id="{DAAAC53D-6F59-8390-14D3-4C53DD1BBA66}"/>
                </a:ext>
              </a:extLst>
            </p:cNvPr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5769;p70">
              <a:extLst>
                <a:ext uri="{FF2B5EF4-FFF2-40B4-BE49-F238E27FC236}">
                  <a16:creationId xmlns:a16="http://schemas.microsoft.com/office/drawing/2014/main" id="{A338D6B0-E5CE-CAF6-D3A2-1F7FDA564688}"/>
                </a:ext>
              </a:extLst>
            </p:cNvPr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5770;p70">
              <a:extLst>
                <a:ext uri="{FF2B5EF4-FFF2-40B4-BE49-F238E27FC236}">
                  <a16:creationId xmlns:a16="http://schemas.microsoft.com/office/drawing/2014/main" id="{898C7771-44DA-A34C-D04E-287F3CD35A53}"/>
                </a:ext>
              </a:extLst>
            </p:cNvPr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5771;p70">
              <a:extLst>
                <a:ext uri="{FF2B5EF4-FFF2-40B4-BE49-F238E27FC236}">
                  <a16:creationId xmlns:a16="http://schemas.microsoft.com/office/drawing/2014/main" id="{0BA0BEEB-60DD-EF83-A8C2-EC359E52AC25}"/>
                </a:ext>
              </a:extLst>
            </p:cNvPr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5772;p70">
              <a:extLst>
                <a:ext uri="{FF2B5EF4-FFF2-40B4-BE49-F238E27FC236}">
                  <a16:creationId xmlns:a16="http://schemas.microsoft.com/office/drawing/2014/main" id="{021500CD-7D91-A629-DF61-39E74EDC8710}"/>
                </a:ext>
              </a:extLst>
            </p:cNvPr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5773;p70">
              <a:extLst>
                <a:ext uri="{FF2B5EF4-FFF2-40B4-BE49-F238E27FC236}">
                  <a16:creationId xmlns:a16="http://schemas.microsoft.com/office/drawing/2014/main" id="{EDD656DC-8F77-06A4-5C21-EDF36259DFF0}"/>
                </a:ext>
              </a:extLst>
            </p:cNvPr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5774;p70">
              <a:extLst>
                <a:ext uri="{FF2B5EF4-FFF2-40B4-BE49-F238E27FC236}">
                  <a16:creationId xmlns:a16="http://schemas.microsoft.com/office/drawing/2014/main" id="{2B7F4D79-92FA-6F67-158E-97EB18FCCCCD}"/>
                </a:ext>
              </a:extLst>
            </p:cNvPr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5775;p70">
              <a:extLst>
                <a:ext uri="{FF2B5EF4-FFF2-40B4-BE49-F238E27FC236}">
                  <a16:creationId xmlns:a16="http://schemas.microsoft.com/office/drawing/2014/main" id="{435D4937-A1D0-097D-E6BE-A5B2F9E90EAA}"/>
                </a:ext>
              </a:extLst>
            </p:cNvPr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5776;p70">
              <a:extLst>
                <a:ext uri="{FF2B5EF4-FFF2-40B4-BE49-F238E27FC236}">
                  <a16:creationId xmlns:a16="http://schemas.microsoft.com/office/drawing/2014/main" id="{6AD5756D-7266-588A-02D4-7C8C19CF244F}"/>
                </a:ext>
              </a:extLst>
            </p:cNvPr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5777;p70">
              <a:extLst>
                <a:ext uri="{FF2B5EF4-FFF2-40B4-BE49-F238E27FC236}">
                  <a16:creationId xmlns:a16="http://schemas.microsoft.com/office/drawing/2014/main" id="{49805670-4957-C70E-5ADB-D80AFB74D702}"/>
                </a:ext>
              </a:extLst>
            </p:cNvPr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5778;p70">
              <a:extLst>
                <a:ext uri="{FF2B5EF4-FFF2-40B4-BE49-F238E27FC236}">
                  <a16:creationId xmlns:a16="http://schemas.microsoft.com/office/drawing/2014/main" id="{2A473BA8-6AEF-9C76-485B-0BA3C04D8D60}"/>
                </a:ext>
              </a:extLst>
            </p:cNvPr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5779;p70">
              <a:extLst>
                <a:ext uri="{FF2B5EF4-FFF2-40B4-BE49-F238E27FC236}">
                  <a16:creationId xmlns:a16="http://schemas.microsoft.com/office/drawing/2014/main" id="{3D29CF95-E291-1406-91B0-511573D3F49E}"/>
                </a:ext>
              </a:extLst>
            </p:cNvPr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5780;p70">
              <a:extLst>
                <a:ext uri="{FF2B5EF4-FFF2-40B4-BE49-F238E27FC236}">
                  <a16:creationId xmlns:a16="http://schemas.microsoft.com/office/drawing/2014/main" id="{823F3303-76BE-5981-F1CF-A7688C1B0B2F}"/>
                </a:ext>
              </a:extLst>
            </p:cNvPr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5781;p70">
              <a:extLst>
                <a:ext uri="{FF2B5EF4-FFF2-40B4-BE49-F238E27FC236}">
                  <a16:creationId xmlns:a16="http://schemas.microsoft.com/office/drawing/2014/main" id="{67D8503C-479F-D55E-0A83-8FA94B35AFB2}"/>
                </a:ext>
              </a:extLst>
            </p:cNvPr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5782;p70">
              <a:extLst>
                <a:ext uri="{FF2B5EF4-FFF2-40B4-BE49-F238E27FC236}">
                  <a16:creationId xmlns:a16="http://schemas.microsoft.com/office/drawing/2014/main" id="{976852F5-8141-9AF5-90AD-88C03901C1AC}"/>
                </a:ext>
              </a:extLst>
            </p:cNvPr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5783;p70">
              <a:extLst>
                <a:ext uri="{FF2B5EF4-FFF2-40B4-BE49-F238E27FC236}">
                  <a16:creationId xmlns:a16="http://schemas.microsoft.com/office/drawing/2014/main" id="{E28EAB9B-E688-D732-1E00-1831C969EF37}"/>
                </a:ext>
              </a:extLst>
            </p:cNvPr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5784;p70">
              <a:extLst>
                <a:ext uri="{FF2B5EF4-FFF2-40B4-BE49-F238E27FC236}">
                  <a16:creationId xmlns:a16="http://schemas.microsoft.com/office/drawing/2014/main" id="{29F93F24-967E-BEDA-9747-F98A47DD7537}"/>
                </a:ext>
              </a:extLst>
            </p:cNvPr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5785;p70">
              <a:extLst>
                <a:ext uri="{FF2B5EF4-FFF2-40B4-BE49-F238E27FC236}">
                  <a16:creationId xmlns:a16="http://schemas.microsoft.com/office/drawing/2014/main" id="{95422F0E-B770-7594-49E3-F0A0104A408F}"/>
                </a:ext>
              </a:extLst>
            </p:cNvPr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5786;p70">
              <a:extLst>
                <a:ext uri="{FF2B5EF4-FFF2-40B4-BE49-F238E27FC236}">
                  <a16:creationId xmlns:a16="http://schemas.microsoft.com/office/drawing/2014/main" id="{BB1C1C27-BB73-D478-BFC0-754BA361635E}"/>
                </a:ext>
              </a:extLst>
            </p:cNvPr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5787;p70">
              <a:extLst>
                <a:ext uri="{FF2B5EF4-FFF2-40B4-BE49-F238E27FC236}">
                  <a16:creationId xmlns:a16="http://schemas.microsoft.com/office/drawing/2014/main" id="{E5B64547-8BE3-0EEE-55B8-7EA960E6D2E4}"/>
                </a:ext>
              </a:extLst>
            </p:cNvPr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5788;p70">
              <a:extLst>
                <a:ext uri="{FF2B5EF4-FFF2-40B4-BE49-F238E27FC236}">
                  <a16:creationId xmlns:a16="http://schemas.microsoft.com/office/drawing/2014/main" id="{8CF7D7B7-4D73-C354-0134-93A3E3570C62}"/>
                </a:ext>
              </a:extLst>
            </p:cNvPr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5789;p70">
              <a:extLst>
                <a:ext uri="{FF2B5EF4-FFF2-40B4-BE49-F238E27FC236}">
                  <a16:creationId xmlns:a16="http://schemas.microsoft.com/office/drawing/2014/main" id="{1F713658-8084-4CD0-2467-0F0D6D2E5465}"/>
                </a:ext>
              </a:extLst>
            </p:cNvPr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5790;p70">
              <a:extLst>
                <a:ext uri="{FF2B5EF4-FFF2-40B4-BE49-F238E27FC236}">
                  <a16:creationId xmlns:a16="http://schemas.microsoft.com/office/drawing/2014/main" id="{623EECA9-32DE-CC4C-C005-44C6AAA440D5}"/>
                </a:ext>
              </a:extLst>
            </p:cNvPr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5791;p70">
              <a:extLst>
                <a:ext uri="{FF2B5EF4-FFF2-40B4-BE49-F238E27FC236}">
                  <a16:creationId xmlns:a16="http://schemas.microsoft.com/office/drawing/2014/main" id="{F39E330A-8617-E15A-6610-C53A840521BB}"/>
                </a:ext>
              </a:extLst>
            </p:cNvPr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5792;p70">
              <a:extLst>
                <a:ext uri="{FF2B5EF4-FFF2-40B4-BE49-F238E27FC236}">
                  <a16:creationId xmlns:a16="http://schemas.microsoft.com/office/drawing/2014/main" id="{18B05B65-6F3C-57B7-C076-82864C148FA7}"/>
                </a:ext>
              </a:extLst>
            </p:cNvPr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5793;p70">
              <a:extLst>
                <a:ext uri="{FF2B5EF4-FFF2-40B4-BE49-F238E27FC236}">
                  <a16:creationId xmlns:a16="http://schemas.microsoft.com/office/drawing/2014/main" id="{2559C79A-1D8A-B5C8-C75E-21364E9AB2CE}"/>
                </a:ext>
              </a:extLst>
            </p:cNvPr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5794;p70">
              <a:extLst>
                <a:ext uri="{FF2B5EF4-FFF2-40B4-BE49-F238E27FC236}">
                  <a16:creationId xmlns:a16="http://schemas.microsoft.com/office/drawing/2014/main" id="{5D0BADFF-5544-7870-671D-92F09D49AC4D}"/>
                </a:ext>
              </a:extLst>
            </p:cNvPr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5795;p70">
              <a:extLst>
                <a:ext uri="{FF2B5EF4-FFF2-40B4-BE49-F238E27FC236}">
                  <a16:creationId xmlns:a16="http://schemas.microsoft.com/office/drawing/2014/main" id="{B4741E23-D890-EF3E-1503-86C67F27CF0A}"/>
                </a:ext>
              </a:extLst>
            </p:cNvPr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5796;p70">
              <a:extLst>
                <a:ext uri="{FF2B5EF4-FFF2-40B4-BE49-F238E27FC236}">
                  <a16:creationId xmlns:a16="http://schemas.microsoft.com/office/drawing/2014/main" id="{5E930706-0906-B5B6-26AF-A11CA05611E0}"/>
                </a:ext>
              </a:extLst>
            </p:cNvPr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5797;p70">
              <a:extLst>
                <a:ext uri="{FF2B5EF4-FFF2-40B4-BE49-F238E27FC236}">
                  <a16:creationId xmlns:a16="http://schemas.microsoft.com/office/drawing/2014/main" id="{8448EC68-54AD-8F51-1999-7CC5D35FEE5C}"/>
                </a:ext>
              </a:extLst>
            </p:cNvPr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5798;p70">
              <a:extLst>
                <a:ext uri="{FF2B5EF4-FFF2-40B4-BE49-F238E27FC236}">
                  <a16:creationId xmlns:a16="http://schemas.microsoft.com/office/drawing/2014/main" id="{26395CD0-1C96-1744-D613-A37AF648393E}"/>
                </a:ext>
              </a:extLst>
            </p:cNvPr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5799;p70">
              <a:extLst>
                <a:ext uri="{FF2B5EF4-FFF2-40B4-BE49-F238E27FC236}">
                  <a16:creationId xmlns:a16="http://schemas.microsoft.com/office/drawing/2014/main" id="{897D41AD-2B55-7121-ED2C-75ED1A9B545E}"/>
                </a:ext>
              </a:extLst>
            </p:cNvPr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5800;p70">
              <a:extLst>
                <a:ext uri="{FF2B5EF4-FFF2-40B4-BE49-F238E27FC236}">
                  <a16:creationId xmlns:a16="http://schemas.microsoft.com/office/drawing/2014/main" id="{A9F79502-E818-1820-13A2-5B28B77EE230}"/>
                </a:ext>
              </a:extLst>
            </p:cNvPr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5801;p70">
              <a:extLst>
                <a:ext uri="{FF2B5EF4-FFF2-40B4-BE49-F238E27FC236}">
                  <a16:creationId xmlns:a16="http://schemas.microsoft.com/office/drawing/2014/main" id="{13053A40-4A19-0E1D-F987-9DE0AE2122F3}"/>
                </a:ext>
              </a:extLst>
            </p:cNvPr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5802;p70">
              <a:extLst>
                <a:ext uri="{FF2B5EF4-FFF2-40B4-BE49-F238E27FC236}">
                  <a16:creationId xmlns:a16="http://schemas.microsoft.com/office/drawing/2014/main" id="{548A87FD-1010-AF59-A177-B9EBB5526627}"/>
                </a:ext>
              </a:extLst>
            </p:cNvPr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5803;p70">
              <a:extLst>
                <a:ext uri="{FF2B5EF4-FFF2-40B4-BE49-F238E27FC236}">
                  <a16:creationId xmlns:a16="http://schemas.microsoft.com/office/drawing/2014/main" id="{7EF55BD0-11DF-B447-8935-DAE0F6BA6271}"/>
                </a:ext>
              </a:extLst>
            </p:cNvPr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5804;p70">
              <a:extLst>
                <a:ext uri="{FF2B5EF4-FFF2-40B4-BE49-F238E27FC236}">
                  <a16:creationId xmlns:a16="http://schemas.microsoft.com/office/drawing/2014/main" id="{48496AA5-7CC2-6636-9B99-7A9A49424E80}"/>
                </a:ext>
              </a:extLst>
            </p:cNvPr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5805;p70">
              <a:extLst>
                <a:ext uri="{FF2B5EF4-FFF2-40B4-BE49-F238E27FC236}">
                  <a16:creationId xmlns:a16="http://schemas.microsoft.com/office/drawing/2014/main" id="{334D7D01-1327-A693-0794-91CC51DE3966}"/>
                </a:ext>
              </a:extLst>
            </p:cNvPr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5806;p70">
              <a:extLst>
                <a:ext uri="{FF2B5EF4-FFF2-40B4-BE49-F238E27FC236}">
                  <a16:creationId xmlns:a16="http://schemas.microsoft.com/office/drawing/2014/main" id="{50308C29-37C0-E899-894C-6C563230DA79}"/>
                </a:ext>
              </a:extLst>
            </p:cNvPr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5807;p70">
              <a:extLst>
                <a:ext uri="{FF2B5EF4-FFF2-40B4-BE49-F238E27FC236}">
                  <a16:creationId xmlns:a16="http://schemas.microsoft.com/office/drawing/2014/main" id="{4D1928ED-A03A-3370-E9BB-1D39C88A29BC}"/>
                </a:ext>
              </a:extLst>
            </p:cNvPr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5808;p70">
              <a:extLst>
                <a:ext uri="{FF2B5EF4-FFF2-40B4-BE49-F238E27FC236}">
                  <a16:creationId xmlns:a16="http://schemas.microsoft.com/office/drawing/2014/main" id="{F8B42A13-F31D-216B-6037-95BB584CF28C}"/>
                </a:ext>
              </a:extLst>
            </p:cNvPr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5809;p70">
              <a:extLst>
                <a:ext uri="{FF2B5EF4-FFF2-40B4-BE49-F238E27FC236}">
                  <a16:creationId xmlns:a16="http://schemas.microsoft.com/office/drawing/2014/main" id="{D80B1852-7C60-9851-5827-DFCCE191C48F}"/>
                </a:ext>
              </a:extLst>
            </p:cNvPr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5810;p70">
              <a:extLst>
                <a:ext uri="{FF2B5EF4-FFF2-40B4-BE49-F238E27FC236}">
                  <a16:creationId xmlns:a16="http://schemas.microsoft.com/office/drawing/2014/main" id="{50C24B2F-8D93-8A4F-0789-07716FE257F4}"/>
                </a:ext>
              </a:extLst>
            </p:cNvPr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5811;p70">
              <a:extLst>
                <a:ext uri="{FF2B5EF4-FFF2-40B4-BE49-F238E27FC236}">
                  <a16:creationId xmlns:a16="http://schemas.microsoft.com/office/drawing/2014/main" id="{A88D0B80-EEE0-F22E-CEA0-BBE92D911A9B}"/>
                </a:ext>
              </a:extLst>
            </p:cNvPr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5812;p70">
              <a:extLst>
                <a:ext uri="{FF2B5EF4-FFF2-40B4-BE49-F238E27FC236}">
                  <a16:creationId xmlns:a16="http://schemas.microsoft.com/office/drawing/2014/main" id="{23013F1A-D893-5686-6A4A-FF2A8EB58358}"/>
                </a:ext>
              </a:extLst>
            </p:cNvPr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5813;p70">
              <a:extLst>
                <a:ext uri="{FF2B5EF4-FFF2-40B4-BE49-F238E27FC236}">
                  <a16:creationId xmlns:a16="http://schemas.microsoft.com/office/drawing/2014/main" id="{7F67D675-E1E6-1F50-D307-2457422A8A31}"/>
                </a:ext>
              </a:extLst>
            </p:cNvPr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5814;p70">
              <a:extLst>
                <a:ext uri="{FF2B5EF4-FFF2-40B4-BE49-F238E27FC236}">
                  <a16:creationId xmlns:a16="http://schemas.microsoft.com/office/drawing/2014/main" id="{6B0A1521-DB8B-BE59-5688-9A4299DDAAB2}"/>
                </a:ext>
              </a:extLst>
            </p:cNvPr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5815;p70">
              <a:extLst>
                <a:ext uri="{FF2B5EF4-FFF2-40B4-BE49-F238E27FC236}">
                  <a16:creationId xmlns:a16="http://schemas.microsoft.com/office/drawing/2014/main" id="{27F3E7BD-6B9B-5498-B612-4B587FC5372A}"/>
                </a:ext>
              </a:extLst>
            </p:cNvPr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5816;p70">
              <a:extLst>
                <a:ext uri="{FF2B5EF4-FFF2-40B4-BE49-F238E27FC236}">
                  <a16:creationId xmlns:a16="http://schemas.microsoft.com/office/drawing/2014/main" id="{B266FD0F-F1C4-C8C9-52C8-9C45832B7ED5}"/>
                </a:ext>
              </a:extLst>
            </p:cNvPr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5817;p70">
              <a:extLst>
                <a:ext uri="{FF2B5EF4-FFF2-40B4-BE49-F238E27FC236}">
                  <a16:creationId xmlns:a16="http://schemas.microsoft.com/office/drawing/2014/main" id="{0AB2BBD6-EF79-13C1-D148-DB814167D276}"/>
                </a:ext>
              </a:extLst>
            </p:cNvPr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5818;p70">
              <a:extLst>
                <a:ext uri="{FF2B5EF4-FFF2-40B4-BE49-F238E27FC236}">
                  <a16:creationId xmlns:a16="http://schemas.microsoft.com/office/drawing/2014/main" id="{DFA546FB-CC59-9A15-6BFC-96A7F18EB852}"/>
                </a:ext>
              </a:extLst>
            </p:cNvPr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5819;p70">
              <a:extLst>
                <a:ext uri="{FF2B5EF4-FFF2-40B4-BE49-F238E27FC236}">
                  <a16:creationId xmlns:a16="http://schemas.microsoft.com/office/drawing/2014/main" id="{C82AAD30-2C75-5935-A9D5-FE3B0F2E8285}"/>
                </a:ext>
              </a:extLst>
            </p:cNvPr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5820;p70">
              <a:extLst>
                <a:ext uri="{FF2B5EF4-FFF2-40B4-BE49-F238E27FC236}">
                  <a16:creationId xmlns:a16="http://schemas.microsoft.com/office/drawing/2014/main" id="{C7FC40B1-5AFC-BC9F-053C-0C9CB216DBBD}"/>
                </a:ext>
              </a:extLst>
            </p:cNvPr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5821;p70">
              <a:extLst>
                <a:ext uri="{FF2B5EF4-FFF2-40B4-BE49-F238E27FC236}">
                  <a16:creationId xmlns:a16="http://schemas.microsoft.com/office/drawing/2014/main" id="{883FC151-615B-4FC8-8614-345D59EB60B2}"/>
                </a:ext>
              </a:extLst>
            </p:cNvPr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5822;p70">
              <a:extLst>
                <a:ext uri="{FF2B5EF4-FFF2-40B4-BE49-F238E27FC236}">
                  <a16:creationId xmlns:a16="http://schemas.microsoft.com/office/drawing/2014/main" id="{D946E0C1-5CA4-4F39-A39B-CE55A0489903}"/>
                </a:ext>
              </a:extLst>
            </p:cNvPr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5823;p70">
              <a:extLst>
                <a:ext uri="{FF2B5EF4-FFF2-40B4-BE49-F238E27FC236}">
                  <a16:creationId xmlns:a16="http://schemas.microsoft.com/office/drawing/2014/main" id="{85A90E4F-4409-CDE9-D88D-835A636BDA5C}"/>
                </a:ext>
              </a:extLst>
            </p:cNvPr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5824;p70">
              <a:extLst>
                <a:ext uri="{FF2B5EF4-FFF2-40B4-BE49-F238E27FC236}">
                  <a16:creationId xmlns:a16="http://schemas.microsoft.com/office/drawing/2014/main" id="{977B762E-7C59-18AA-83C6-AD58D6F11248}"/>
                </a:ext>
              </a:extLst>
            </p:cNvPr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5825;p70">
              <a:extLst>
                <a:ext uri="{FF2B5EF4-FFF2-40B4-BE49-F238E27FC236}">
                  <a16:creationId xmlns:a16="http://schemas.microsoft.com/office/drawing/2014/main" id="{97F9FA4E-D0CA-F172-E74E-820B4F69217A}"/>
                </a:ext>
              </a:extLst>
            </p:cNvPr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5826;p70">
              <a:extLst>
                <a:ext uri="{FF2B5EF4-FFF2-40B4-BE49-F238E27FC236}">
                  <a16:creationId xmlns:a16="http://schemas.microsoft.com/office/drawing/2014/main" id="{60DDEC18-D8E0-DC81-0729-8C414372A489}"/>
                </a:ext>
              </a:extLst>
            </p:cNvPr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5827;p70">
              <a:extLst>
                <a:ext uri="{FF2B5EF4-FFF2-40B4-BE49-F238E27FC236}">
                  <a16:creationId xmlns:a16="http://schemas.microsoft.com/office/drawing/2014/main" id="{3FFC6D05-534B-3083-7C60-0E90152E6844}"/>
                </a:ext>
              </a:extLst>
            </p:cNvPr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5828;p70">
              <a:extLst>
                <a:ext uri="{FF2B5EF4-FFF2-40B4-BE49-F238E27FC236}">
                  <a16:creationId xmlns:a16="http://schemas.microsoft.com/office/drawing/2014/main" id="{6BBFC0DD-DF43-9BAF-CCA7-EF6224371414}"/>
                </a:ext>
              </a:extLst>
            </p:cNvPr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5829;p70">
              <a:extLst>
                <a:ext uri="{FF2B5EF4-FFF2-40B4-BE49-F238E27FC236}">
                  <a16:creationId xmlns:a16="http://schemas.microsoft.com/office/drawing/2014/main" id="{E2D77DA4-E724-22AB-BF72-CDAD519CF538}"/>
                </a:ext>
              </a:extLst>
            </p:cNvPr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5830;p70">
              <a:extLst>
                <a:ext uri="{FF2B5EF4-FFF2-40B4-BE49-F238E27FC236}">
                  <a16:creationId xmlns:a16="http://schemas.microsoft.com/office/drawing/2014/main" id="{9E860C38-60C9-BCFB-01D1-11380EDDAE16}"/>
                </a:ext>
              </a:extLst>
            </p:cNvPr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5831;p70">
              <a:extLst>
                <a:ext uri="{FF2B5EF4-FFF2-40B4-BE49-F238E27FC236}">
                  <a16:creationId xmlns:a16="http://schemas.microsoft.com/office/drawing/2014/main" id="{74FAFF7A-1390-128B-91BB-53BBA75B5AA8}"/>
                </a:ext>
              </a:extLst>
            </p:cNvPr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5832;p70">
              <a:extLst>
                <a:ext uri="{FF2B5EF4-FFF2-40B4-BE49-F238E27FC236}">
                  <a16:creationId xmlns:a16="http://schemas.microsoft.com/office/drawing/2014/main" id="{6F453EEA-523E-CBFA-7993-0B354A85E536}"/>
                </a:ext>
              </a:extLst>
            </p:cNvPr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5833;p70">
              <a:extLst>
                <a:ext uri="{FF2B5EF4-FFF2-40B4-BE49-F238E27FC236}">
                  <a16:creationId xmlns:a16="http://schemas.microsoft.com/office/drawing/2014/main" id="{50B442C3-0E8B-B1EF-DD78-2A08835C2398}"/>
                </a:ext>
              </a:extLst>
            </p:cNvPr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5834;p70">
              <a:extLst>
                <a:ext uri="{FF2B5EF4-FFF2-40B4-BE49-F238E27FC236}">
                  <a16:creationId xmlns:a16="http://schemas.microsoft.com/office/drawing/2014/main" id="{3D31355B-80C1-E3D8-4A0E-9AAE571056C6}"/>
                </a:ext>
              </a:extLst>
            </p:cNvPr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5835;p70">
              <a:extLst>
                <a:ext uri="{FF2B5EF4-FFF2-40B4-BE49-F238E27FC236}">
                  <a16:creationId xmlns:a16="http://schemas.microsoft.com/office/drawing/2014/main" id="{E73BAB04-E3B4-3816-7DF9-5ACA0339FCA6}"/>
                </a:ext>
              </a:extLst>
            </p:cNvPr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5836;p70">
              <a:extLst>
                <a:ext uri="{FF2B5EF4-FFF2-40B4-BE49-F238E27FC236}">
                  <a16:creationId xmlns:a16="http://schemas.microsoft.com/office/drawing/2014/main" id="{AC46F106-86BE-3867-53C9-745D9F3C3C74}"/>
                </a:ext>
              </a:extLst>
            </p:cNvPr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5837;p70">
              <a:extLst>
                <a:ext uri="{FF2B5EF4-FFF2-40B4-BE49-F238E27FC236}">
                  <a16:creationId xmlns:a16="http://schemas.microsoft.com/office/drawing/2014/main" id="{D6889C0B-D400-550A-3C89-39507A581E33}"/>
                </a:ext>
              </a:extLst>
            </p:cNvPr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5838;p70">
              <a:extLst>
                <a:ext uri="{FF2B5EF4-FFF2-40B4-BE49-F238E27FC236}">
                  <a16:creationId xmlns:a16="http://schemas.microsoft.com/office/drawing/2014/main" id="{32090960-FEFD-580A-6B6F-BAFA5F432C0A}"/>
                </a:ext>
              </a:extLst>
            </p:cNvPr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5839;p70">
              <a:extLst>
                <a:ext uri="{FF2B5EF4-FFF2-40B4-BE49-F238E27FC236}">
                  <a16:creationId xmlns:a16="http://schemas.microsoft.com/office/drawing/2014/main" id="{4D5FD315-DED3-02EA-6200-6C940AE54ACB}"/>
                </a:ext>
              </a:extLst>
            </p:cNvPr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5840;p70">
              <a:extLst>
                <a:ext uri="{FF2B5EF4-FFF2-40B4-BE49-F238E27FC236}">
                  <a16:creationId xmlns:a16="http://schemas.microsoft.com/office/drawing/2014/main" id="{B93DD97B-C0E1-6465-8484-450DC8EE1C82}"/>
                </a:ext>
              </a:extLst>
            </p:cNvPr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5841;p70">
              <a:extLst>
                <a:ext uri="{FF2B5EF4-FFF2-40B4-BE49-F238E27FC236}">
                  <a16:creationId xmlns:a16="http://schemas.microsoft.com/office/drawing/2014/main" id="{9F545010-D92B-9C94-99F4-112E4B0ED73F}"/>
                </a:ext>
              </a:extLst>
            </p:cNvPr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5842;p70">
              <a:extLst>
                <a:ext uri="{FF2B5EF4-FFF2-40B4-BE49-F238E27FC236}">
                  <a16:creationId xmlns:a16="http://schemas.microsoft.com/office/drawing/2014/main" id="{ECB16B42-9752-E73D-384F-F0A4D9E353AF}"/>
                </a:ext>
              </a:extLst>
            </p:cNvPr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5843;p70">
              <a:extLst>
                <a:ext uri="{FF2B5EF4-FFF2-40B4-BE49-F238E27FC236}">
                  <a16:creationId xmlns:a16="http://schemas.microsoft.com/office/drawing/2014/main" id="{E554D270-18F6-50F8-D4DB-F0F8F34112DC}"/>
                </a:ext>
              </a:extLst>
            </p:cNvPr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5844;p70">
              <a:extLst>
                <a:ext uri="{FF2B5EF4-FFF2-40B4-BE49-F238E27FC236}">
                  <a16:creationId xmlns:a16="http://schemas.microsoft.com/office/drawing/2014/main" id="{64898C5D-ABD4-3718-0AE5-EEC086D97CA2}"/>
                </a:ext>
              </a:extLst>
            </p:cNvPr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5845;p70">
              <a:extLst>
                <a:ext uri="{FF2B5EF4-FFF2-40B4-BE49-F238E27FC236}">
                  <a16:creationId xmlns:a16="http://schemas.microsoft.com/office/drawing/2014/main" id="{F1608CCD-103B-0883-A224-4AC7717BEEA7}"/>
                </a:ext>
              </a:extLst>
            </p:cNvPr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5846;p70">
              <a:extLst>
                <a:ext uri="{FF2B5EF4-FFF2-40B4-BE49-F238E27FC236}">
                  <a16:creationId xmlns:a16="http://schemas.microsoft.com/office/drawing/2014/main" id="{7BD0E643-A85B-64FA-7683-EB76927DECD1}"/>
                </a:ext>
              </a:extLst>
            </p:cNvPr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5847;p70">
              <a:extLst>
                <a:ext uri="{FF2B5EF4-FFF2-40B4-BE49-F238E27FC236}">
                  <a16:creationId xmlns:a16="http://schemas.microsoft.com/office/drawing/2014/main" id="{D942A0B8-5431-BBBB-104D-F5AA74DB5FCF}"/>
                </a:ext>
              </a:extLst>
            </p:cNvPr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5848;p70">
              <a:extLst>
                <a:ext uri="{FF2B5EF4-FFF2-40B4-BE49-F238E27FC236}">
                  <a16:creationId xmlns:a16="http://schemas.microsoft.com/office/drawing/2014/main" id="{7BD43870-69A2-1A45-7BE6-5EF1F02870F9}"/>
                </a:ext>
              </a:extLst>
            </p:cNvPr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5849;p70">
              <a:extLst>
                <a:ext uri="{FF2B5EF4-FFF2-40B4-BE49-F238E27FC236}">
                  <a16:creationId xmlns:a16="http://schemas.microsoft.com/office/drawing/2014/main" id="{3F6BDAF3-A2FE-9FBD-194C-C354CF633D31}"/>
                </a:ext>
              </a:extLst>
            </p:cNvPr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5850;p70">
              <a:extLst>
                <a:ext uri="{FF2B5EF4-FFF2-40B4-BE49-F238E27FC236}">
                  <a16:creationId xmlns:a16="http://schemas.microsoft.com/office/drawing/2014/main" id="{79031C80-4DA3-3D1C-55F6-D6A792423D87}"/>
                </a:ext>
              </a:extLst>
            </p:cNvPr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5851;p70">
              <a:extLst>
                <a:ext uri="{FF2B5EF4-FFF2-40B4-BE49-F238E27FC236}">
                  <a16:creationId xmlns:a16="http://schemas.microsoft.com/office/drawing/2014/main" id="{AC4B8FA2-B682-D3B4-85B0-58E9D8063BD7}"/>
                </a:ext>
              </a:extLst>
            </p:cNvPr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5852;p70">
              <a:extLst>
                <a:ext uri="{FF2B5EF4-FFF2-40B4-BE49-F238E27FC236}">
                  <a16:creationId xmlns:a16="http://schemas.microsoft.com/office/drawing/2014/main" id="{0D6614C8-93AF-4B3E-9CDD-A1B1675997E7}"/>
                </a:ext>
              </a:extLst>
            </p:cNvPr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5853;p70">
              <a:extLst>
                <a:ext uri="{FF2B5EF4-FFF2-40B4-BE49-F238E27FC236}">
                  <a16:creationId xmlns:a16="http://schemas.microsoft.com/office/drawing/2014/main" id="{C1BE8ACB-B4BF-C26E-A6B8-F76DC8F445D9}"/>
                </a:ext>
              </a:extLst>
            </p:cNvPr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5854;p70">
              <a:extLst>
                <a:ext uri="{FF2B5EF4-FFF2-40B4-BE49-F238E27FC236}">
                  <a16:creationId xmlns:a16="http://schemas.microsoft.com/office/drawing/2014/main" id="{203A2352-99B5-3B97-5B0F-D9744BB730B8}"/>
                </a:ext>
              </a:extLst>
            </p:cNvPr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5855;p70">
              <a:extLst>
                <a:ext uri="{FF2B5EF4-FFF2-40B4-BE49-F238E27FC236}">
                  <a16:creationId xmlns:a16="http://schemas.microsoft.com/office/drawing/2014/main" id="{50365DEB-51E4-60BE-6563-8A3518F58A11}"/>
                </a:ext>
              </a:extLst>
            </p:cNvPr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5856;p70">
              <a:extLst>
                <a:ext uri="{FF2B5EF4-FFF2-40B4-BE49-F238E27FC236}">
                  <a16:creationId xmlns:a16="http://schemas.microsoft.com/office/drawing/2014/main" id="{9E608BD7-9298-E87D-CF89-6007D70A2704}"/>
                </a:ext>
              </a:extLst>
            </p:cNvPr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5857;p70">
              <a:extLst>
                <a:ext uri="{FF2B5EF4-FFF2-40B4-BE49-F238E27FC236}">
                  <a16:creationId xmlns:a16="http://schemas.microsoft.com/office/drawing/2014/main" id="{75B2FB9E-9DEC-7549-5DF3-941CD626FC91}"/>
                </a:ext>
              </a:extLst>
            </p:cNvPr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5858;p70">
              <a:extLst>
                <a:ext uri="{FF2B5EF4-FFF2-40B4-BE49-F238E27FC236}">
                  <a16:creationId xmlns:a16="http://schemas.microsoft.com/office/drawing/2014/main" id="{334EA698-3DC6-4D61-75FB-893B6D72FB39}"/>
                </a:ext>
              </a:extLst>
            </p:cNvPr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5859;p70">
              <a:extLst>
                <a:ext uri="{FF2B5EF4-FFF2-40B4-BE49-F238E27FC236}">
                  <a16:creationId xmlns:a16="http://schemas.microsoft.com/office/drawing/2014/main" id="{072A0A37-C912-D6F0-F86B-970D896B68E2}"/>
                </a:ext>
              </a:extLst>
            </p:cNvPr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5860;p70">
              <a:extLst>
                <a:ext uri="{FF2B5EF4-FFF2-40B4-BE49-F238E27FC236}">
                  <a16:creationId xmlns:a16="http://schemas.microsoft.com/office/drawing/2014/main" id="{7AC77C87-CC3E-6718-CFBE-C8F475702D74}"/>
                </a:ext>
              </a:extLst>
            </p:cNvPr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5861;p70">
              <a:extLst>
                <a:ext uri="{FF2B5EF4-FFF2-40B4-BE49-F238E27FC236}">
                  <a16:creationId xmlns:a16="http://schemas.microsoft.com/office/drawing/2014/main" id="{F6AB9A72-FD03-6BFB-E486-B046532327AE}"/>
                </a:ext>
              </a:extLst>
            </p:cNvPr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5862;p70">
              <a:extLst>
                <a:ext uri="{FF2B5EF4-FFF2-40B4-BE49-F238E27FC236}">
                  <a16:creationId xmlns:a16="http://schemas.microsoft.com/office/drawing/2014/main" id="{E3F33D26-6F4C-EDE9-9A2C-5D81CDF19C1F}"/>
                </a:ext>
              </a:extLst>
            </p:cNvPr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5863;p70">
              <a:extLst>
                <a:ext uri="{FF2B5EF4-FFF2-40B4-BE49-F238E27FC236}">
                  <a16:creationId xmlns:a16="http://schemas.microsoft.com/office/drawing/2014/main" id="{61EB2CA0-BF9B-1C5C-194E-82EF889BBDC0}"/>
                </a:ext>
              </a:extLst>
            </p:cNvPr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5864;p70">
              <a:extLst>
                <a:ext uri="{FF2B5EF4-FFF2-40B4-BE49-F238E27FC236}">
                  <a16:creationId xmlns:a16="http://schemas.microsoft.com/office/drawing/2014/main" id="{EE5A4CDD-E909-FAEC-013F-5D8F6BE4E7D9}"/>
                </a:ext>
              </a:extLst>
            </p:cNvPr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5865;p70">
              <a:extLst>
                <a:ext uri="{FF2B5EF4-FFF2-40B4-BE49-F238E27FC236}">
                  <a16:creationId xmlns:a16="http://schemas.microsoft.com/office/drawing/2014/main" id="{3DADEE35-F59B-68B9-3C5A-944AF1CA7DA2}"/>
                </a:ext>
              </a:extLst>
            </p:cNvPr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5866;p70">
              <a:extLst>
                <a:ext uri="{FF2B5EF4-FFF2-40B4-BE49-F238E27FC236}">
                  <a16:creationId xmlns:a16="http://schemas.microsoft.com/office/drawing/2014/main" id="{8E920F7F-BD37-BF0D-16E7-64C9B268D8FA}"/>
                </a:ext>
              </a:extLst>
            </p:cNvPr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5867;p70">
              <a:extLst>
                <a:ext uri="{FF2B5EF4-FFF2-40B4-BE49-F238E27FC236}">
                  <a16:creationId xmlns:a16="http://schemas.microsoft.com/office/drawing/2014/main" id="{2FEE174C-A86B-3F99-B2AA-BF1BFD7EF001}"/>
                </a:ext>
              </a:extLst>
            </p:cNvPr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5868;p70">
              <a:extLst>
                <a:ext uri="{FF2B5EF4-FFF2-40B4-BE49-F238E27FC236}">
                  <a16:creationId xmlns:a16="http://schemas.microsoft.com/office/drawing/2014/main" id="{449C08F6-9E53-108E-E54C-ACB48207DFFB}"/>
                </a:ext>
              </a:extLst>
            </p:cNvPr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5869;p70">
              <a:extLst>
                <a:ext uri="{FF2B5EF4-FFF2-40B4-BE49-F238E27FC236}">
                  <a16:creationId xmlns:a16="http://schemas.microsoft.com/office/drawing/2014/main" id="{9682B44B-680C-49B4-343D-D46993E7079F}"/>
                </a:ext>
              </a:extLst>
            </p:cNvPr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5870;p70">
              <a:extLst>
                <a:ext uri="{FF2B5EF4-FFF2-40B4-BE49-F238E27FC236}">
                  <a16:creationId xmlns:a16="http://schemas.microsoft.com/office/drawing/2014/main" id="{57E2C586-C0B5-B96F-604F-514AC2DCBBD7}"/>
                </a:ext>
              </a:extLst>
            </p:cNvPr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5871;p70">
              <a:extLst>
                <a:ext uri="{FF2B5EF4-FFF2-40B4-BE49-F238E27FC236}">
                  <a16:creationId xmlns:a16="http://schemas.microsoft.com/office/drawing/2014/main" id="{111EA272-436A-F289-F653-1875F5796D50}"/>
                </a:ext>
              </a:extLst>
            </p:cNvPr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5872;p70">
              <a:extLst>
                <a:ext uri="{FF2B5EF4-FFF2-40B4-BE49-F238E27FC236}">
                  <a16:creationId xmlns:a16="http://schemas.microsoft.com/office/drawing/2014/main" id="{60E35937-1E9C-72EC-ED0A-013BEF24D909}"/>
                </a:ext>
              </a:extLst>
            </p:cNvPr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5873;p70">
              <a:extLst>
                <a:ext uri="{FF2B5EF4-FFF2-40B4-BE49-F238E27FC236}">
                  <a16:creationId xmlns:a16="http://schemas.microsoft.com/office/drawing/2014/main" id="{C4B53E85-8DED-FC9B-74B3-EECAA9AA5C97}"/>
                </a:ext>
              </a:extLst>
            </p:cNvPr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5874;p70">
              <a:extLst>
                <a:ext uri="{FF2B5EF4-FFF2-40B4-BE49-F238E27FC236}">
                  <a16:creationId xmlns:a16="http://schemas.microsoft.com/office/drawing/2014/main" id="{3CE95766-2279-531A-6865-21DC0CFAF3FF}"/>
                </a:ext>
              </a:extLst>
            </p:cNvPr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5875;p70">
              <a:extLst>
                <a:ext uri="{FF2B5EF4-FFF2-40B4-BE49-F238E27FC236}">
                  <a16:creationId xmlns:a16="http://schemas.microsoft.com/office/drawing/2014/main" id="{70DBABA7-67E7-C32B-99AB-A7F2490F39E8}"/>
                </a:ext>
              </a:extLst>
            </p:cNvPr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5876;p70">
              <a:extLst>
                <a:ext uri="{FF2B5EF4-FFF2-40B4-BE49-F238E27FC236}">
                  <a16:creationId xmlns:a16="http://schemas.microsoft.com/office/drawing/2014/main" id="{25B553E1-0B61-2F66-EACB-7F6D22B74954}"/>
                </a:ext>
              </a:extLst>
            </p:cNvPr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5877;p70">
              <a:extLst>
                <a:ext uri="{FF2B5EF4-FFF2-40B4-BE49-F238E27FC236}">
                  <a16:creationId xmlns:a16="http://schemas.microsoft.com/office/drawing/2014/main" id="{525988C9-89A6-53AC-64D0-526AF3821A06}"/>
                </a:ext>
              </a:extLst>
            </p:cNvPr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5878;p70">
              <a:extLst>
                <a:ext uri="{FF2B5EF4-FFF2-40B4-BE49-F238E27FC236}">
                  <a16:creationId xmlns:a16="http://schemas.microsoft.com/office/drawing/2014/main" id="{4355C47E-9F40-E652-4954-56FA33C3F2AA}"/>
                </a:ext>
              </a:extLst>
            </p:cNvPr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5879;p70">
              <a:extLst>
                <a:ext uri="{FF2B5EF4-FFF2-40B4-BE49-F238E27FC236}">
                  <a16:creationId xmlns:a16="http://schemas.microsoft.com/office/drawing/2014/main" id="{53DBA19B-1C56-DF62-6155-8D426CA6C4C3}"/>
                </a:ext>
              </a:extLst>
            </p:cNvPr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5880;p70">
              <a:extLst>
                <a:ext uri="{FF2B5EF4-FFF2-40B4-BE49-F238E27FC236}">
                  <a16:creationId xmlns:a16="http://schemas.microsoft.com/office/drawing/2014/main" id="{14092AE1-F601-764B-EED6-8C207F7BA6C6}"/>
                </a:ext>
              </a:extLst>
            </p:cNvPr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5881;p70">
              <a:extLst>
                <a:ext uri="{FF2B5EF4-FFF2-40B4-BE49-F238E27FC236}">
                  <a16:creationId xmlns:a16="http://schemas.microsoft.com/office/drawing/2014/main" id="{C2DF4FDB-92B8-752E-81DB-52E9FF74940D}"/>
                </a:ext>
              </a:extLst>
            </p:cNvPr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5882;p70">
              <a:extLst>
                <a:ext uri="{FF2B5EF4-FFF2-40B4-BE49-F238E27FC236}">
                  <a16:creationId xmlns:a16="http://schemas.microsoft.com/office/drawing/2014/main" id="{C8762335-50B4-7E23-2DAA-AB1C4CAE7FFE}"/>
                </a:ext>
              </a:extLst>
            </p:cNvPr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5883;p70">
              <a:extLst>
                <a:ext uri="{FF2B5EF4-FFF2-40B4-BE49-F238E27FC236}">
                  <a16:creationId xmlns:a16="http://schemas.microsoft.com/office/drawing/2014/main" id="{B41D245A-DD68-14A2-7152-F37F056B4770}"/>
                </a:ext>
              </a:extLst>
            </p:cNvPr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5884;p70">
              <a:extLst>
                <a:ext uri="{FF2B5EF4-FFF2-40B4-BE49-F238E27FC236}">
                  <a16:creationId xmlns:a16="http://schemas.microsoft.com/office/drawing/2014/main" id="{5017A6F7-30C7-A531-4E82-36F4DAFBA306}"/>
                </a:ext>
              </a:extLst>
            </p:cNvPr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5885;p70">
              <a:extLst>
                <a:ext uri="{FF2B5EF4-FFF2-40B4-BE49-F238E27FC236}">
                  <a16:creationId xmlns:a16="http://schemas.microsoft.com/office/drawing/2014/main" id="{8EF5BEB4-385F-FAE2-EFB3-3E7DCE0CF40C}"/>
                </a:ext>
              </a:extLst>
            </p:cNvPr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5886;p70">
              <a:extLst>
                <a:ext uri="{FF2B5EF4-FFF2-40B4-BE49-F238E27FC236}">
                  <a16:creationId xmlns:a16="http://schemas.microsoft.com/office/drawing/2014/main" id="{5AD55A97-4BBF-7D30-C623-76DB7E055883}"/>
                </a:ext>
              </a:extLst>
            </p:cNvPr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5887;p70">
              <a:extLst>
                <a:ext uri="{FF2B5EF4-FFF2-40B4-BE49-F238E27FC236}">
                  <a16:creationId xmlns:a16="http://schemas.microsoft.com/office/drawing/2014/main" id="{429BFE39-E617-C330-D27C-EC2A110D38D0}"/>
                </a:ext>
              </a:extLst>
            </p:cNvPr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5888;p70">
              <a:extLst>
                <a:ext uri="{FF2B5EF4-FFF2-40B4-BE49-F238E27FC236}">
                  <a16:creationId xmlns:a16="http://schemas.microsoft.com/office/drawing/2014/main" id="{E1EAA011-8E8B-0B00-ACEA-52DD42516B1E}"/>
                </a:ext>
              </a:extLst>
            </p:cNvPr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5889;p70">
              <a:extLst>
                <a:ext uri="{FF2B5EF4-FFF2-40B4-BE49-F238E27FC236}">
                  <a16:creationId xmlns:a16="http://schemas.microsoft.com/office/drawing/2014/main" id="{A851391C-8DE4-1BE7-0681-573875145B50}"/>
                </a:ext>
              </a:extLst>
            </p:cNvPr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5890;p70">
              <a:extLst>
                <a:ext uri="{FF2B5EF4-FFF2-40B4-BE49-F238E27FC236}">
                  <a16:creationId xmlns:a16="http://schemas.microsoft.com/office/drawing/2014/main" id="{6BA6D059-219F-446C-6CCE-5D84285E81F6}"/>
                </a:ext>
              </a:extLst>
            </p:cNvPr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5891;p70">
              <a:extLst>
                <a:ext uri="{FF2B5EF4-FFF2-40B4-BE49-F238E27FC236}">
                  <a16:creationId xmlns:a16="http://schemas.microsoft.com/office/drawing/2014/main" id="{E3B2B7E6-D47E-6165-6396-DE0289EB31E6}"/>
                </a:ext>
              </a:extLst>
            </p:cNvPr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5892;p70">
              <a:extLst>
                <a:ext uri="{FF2B5EF4-FFF2-40B4-BE49-F238E27FC236}">
                  <a16:creationId xmlns:a16="http://schemas.microsoft.com/office/drawing/2014/main" id="{5C2FB7AB-28C8-F156-C6A7-3D93E68D5C22}"/>
                </a:ext>
              </a:extLst>
            </p:cNvPr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5893;p70">
              <a:extLst>
                <a:ext uri="{FF2B5EF4-FFF2-40B4-BE49-F238E27FC236}">
                  <a16:creationId xmlns:a16="http://schemas.microsoft.com/office/drawing/2014/main" id="{C55107BA-76E8-06F1-C1D0-201440834A40}"/>
                </a:ext>
              </a:extLst>
            </p:cNvPr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5894;p70">
              <a:extLst>
                <a:ext uri="{FF2B5EF4-FFF2-40B4-BE49-F238E27FC236}">
                  <a16:creationId xmlns:a16="http://schemas.microsoft.com/office/drawing/2014/main" id="{81AF72B2-1CCA-0A4E-AF7A-27FC7C52CA50}"/>
                </a:ext>
              </a:extLst>
            </p:cNvPr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5895;p70">
              <a:extLst>
                <a:ext uri="{FF2B5EF4-FFF2-40B4-BE49-F238E27FC236}">
                  <a16:creationId xmlns:a16="http://schemas.microsoft.com/office/drawing/2014/main" id="{B315C7FD-51B1-2922-8BAC-DDFBC076899C}"/>
                </a:ext>
              </a:extLst>
            </p:cNvPr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5896;p70">
              <a:extLst>
                <a:ext uri="{FF2B5EF4-FFF2-40B4-BE49-F238E27FC236}">
                  <a16:creationId xmlns:a16="http://schemas.microsoft.com/office/drawing/2014/main" id="{5C681A11-4B10-7714-4190-C2585EB7F23F}"/>
                </a:ext>
              </a:extLst>
            </p:cNvPr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5897;p70">
              <a:extLst>
                <a:ext uri="{FF2B5EF4-FFF2-40B4-BE49-F238E27FC236}">
                  <a16:creationId xmlns:a16="http://schemas.microsoft.com/office/drawing/2014/main" id="{E07FC0B4-98FC-CDD4-7CEC-408B5332DCF9}"/>
                </a:ext>
              </a:extLst>
            </p:cNvPr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5898;p70">
              <a:extLst>
                <a:ext uri="{FF2B5EF4-FFF2-40B4-BE49-F238E27FC236}">
                  <a16:creationId xmlns:a16="http://schemas.microsoft.com/office/drawing/2014/main" id="{169E070A-FF48-240A-9369-89621CF74075}"/>
                </a:ext>
              </a:extLst>
            </p:cNvPr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5899;p70">
              <a:extLst>
                <a:ext uri="{FF2B5EF4-FFF2-40B4-BE49-F238E27FC236}">
                  <a16:creationId xmlns:a16="http://schemas.microsoft.com/office/drawing/2014/main" id="{57BD3C6E-FF9E-B1B3-298A-5131899EAFB4}"/>
                </a:ext>
              </a:extLst>
            </p:cNvPr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5900;p70">
              <a:extLst>
                <a:ext uri="{FF2B5EF4-FFF2-40B4-BE49-F238E27FC236}">
                  <a16:creationId xmlns:a16="http://schemas.microsoft.com/office/drawing/2014/main" id="{0CD8F0E3-D126-25A7-F427-4809F9273C2D}"/>
                </a:ext>
              </a:extLst>
            </p:cNvPr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5901;p70">
              <a:extLst>
                <a:ext uri="{FF2B5EF4-FFF2-40B4-BE49-F238E27FC236}">
                  <a16:creationId xmlns:a16="http://schemas.microsoft.com/office/drawing/2014/main" id="{21842283-F099-2083-7DA8-540B55FFE81D}"/>
                </a:ext>
              </a:extLst>
            </p:cNvPr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5902;p70">
              <a:extLst>
                <a:ext uri="{FF2B5EF4-FFF2-40B4-BE49-F238E27FC236}">
                  <a16:creationId xmlns:a16="http://schemas.microsoft.com/office/drawing/2014/main" id="{14A49E1C-2736-5ACC-A9C1-D11E4D9A313F}"/>
                </a:ext>
              </a:extLst>
            </p:cNvPr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5903;p70">
              <a:extLst>
                <a:ext uri="{FF2B5EF4-FFF2-40B4-BE49-F238E27FC236}">
                  <a16:creationId xmlns:a16="http://schemas.microsoft.com/office/drawing/2014/main" id="{2B6A7E1B-78D4-459A-D5E9-425A2DF55272}"/>
                </a:ext>
              </a:extLst>
            </p:cNvPr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5904;p70">
              <a:extLst>
                <a:ext uri="{FF2B5EF4-FFF2-40B4-BE49-F238E27FC236}">
                  <a16:creationId xmlns:a16="http://schemas.microsoft.com/office/drawing/2014/main" id="{8B647B1A-F3BF-5141-7B0E-444F1FFD6AAE}"/>
                </a:ext>
              </a:extLst>
            </p:cNvPr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5905;p70">
              <a:extLst>
                <a:ext uri="{FF2B5EF4-FFF2-40B4-BE49-F238E27FC236}">
                  <a16:creationId xmlns:a16="http://schemas.microsoft.com/office/drawing/2014/main" id="{AA41E71E-2ADA-9D38-B8A3-E86AA81117A5}"/>
                </a:ext>
              </a:extLst>
            </p:cNvPr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5906;p70">
              <a:extLst>
                <a:ext uri="{FF2B5EF4-FFF2-40B4-BE49-F238E27FC236}">
                  <a16:creationId xmlns:a16="http://schemas.microsoft.com/office/drawing/2014/main" id="{19C7D7CC-1201-6071-30D8-8C5E522F97D2}"/>
                </a:ext>
              </a:extLst>
            </p:cNvPr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5907;p70">
              <a:extLst>
                <a:ext uri="{FF2B5EF4-FFF2-40B4-BE49-F238E27FC236}">
                  <a16:creationId xmlns:a16="http://schemas.microsoft.com/office/drawing/2014/main" id="{A5B318F0-7E52-731A-5DC5-66FC9EC6E182}"/>
                </a:ext>
              </a:extLst>
            </p:cNvPr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5908;p70">
              <a:extLst>
                <a:ext uri="{FF2B5EF4-FFF2-40B4-BE49-F238E27FC236}">
                  <a16:creationId xmlns:a16="http://schemas.microsoft.com/office/drawing/2014/main" id="{EED6DDAC-5070-F6D2-2960-CB47DEE6329A}"/>
                </a:ext>
              </a:extLst>
            </p:cNvPr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5909;p70">
              <a:extLst>
                <a:ext uri="{FF2B5EF4-FFF2-40B4-BE49-F238E27FC236}">
                  <a16:creationId xmlns:a16="http://schemas.microsoft.com/office/drawing/2014/main" id="{AD5753E4-76AF-9612-B091-F84C1F54C351}"/>
                </a:ext>
              </a:extLst>
            </p:cNvPr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5910;p70">
              <a:extLst>
                <a:ext uri="{FF2B5EF4-FFF2-40B4-BE49-F238E27FC236}">
                  <a16:creationId xmlns:a16="http://schemas.microsoft.com/office/drawing/2014/main" id="{A43F2AE9-9859-0DE4-344F-198D08A90248}"/>
                </a:ext>
              </a:extLst>
            </p:cNvPr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5911;p70">
              <a:extLst>
                <a:ext uri="{FF2B5EF4-FFF2-40B4-BE49-F238E27FC236}">
                  <a16:creationId xmlns:a16="http://schemas.microsoft.com/office/drawing/2014/main" id="{8217B3A6-52BE-B4C3-DA11-056E1BC64CF5}"/>
                </a:ext>
              </a:extLst>
            </p:cNvPr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5912;p70">
              <a:extLst>
                <a:ext uri="{FF2B5EF4-FFF2-40B4-BE49-F238E27FC236}">
                  <a16:creationId xmlns:a16="http://schemas.microsoft.com/office/drawing/2014/main" id="{E5BB60D1-D4CB-0E1A-3440-D7F9F056E668}"/>
                </a:ext>
              </a:extLst>
            </p:cNvPr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5913;p70">
              <a:extLst>
                <a:ext uri="{FF2B5EF4-FFF2-40B4-BE49-F238E27FC236}">
                  <a16:creationId xmlns:a16="http://schemas.microsoft.com/office/drawing/2014/main" id="{FBAF953D-BB21-1046-6135-D28D4CDDD0FF}"/>
                </a:ext>
              </a:extLst>
            </p:cNvPr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5914;p70">
              <a:extLst>
                <a:ext uri="{FF2B5EF4-FFF2-40B4-BE49-F238E27FC236}">
                  <a16:creationId xmlns:a16="http://schemas.microsoft.com/office/drawing/2014/main" id="{84988397-FC5F-9FCB-CFD9-DF8C68089577}"/>
                </a:ext>
              </a:extLst>
            </p:cNvPr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5915;p70">
              <a:extLst>
                <a:ext uri="{FF2B5EF4-FFF2-40B4-BE49-F238E27FC236}">
                  <a16:creationId xmlns:a16="http://schemas.microsoft.com/office/drawing/2014/main" id="{B20A83B1-BC56-D7F1-C5CF-3CF1AAA72E57}"/>
                </a:ext>
              </a:extLst>
            </p:cNvPr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5916;p70">
              <a:extLst>
                <a:ext uri="{FF2B5EF4-FFF2-40B4-BE49-F238E27FC236}">
                  <a16:creationId xmlns:a16="http://schemas.microsoft.com/office/drawing/2014/main" id="{47C30A80-259B-2D31-960B-7244DFF6B024}"/>
                </a:ext>
              </a:extLst>
            </p:cNvPr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5917;p70">
              <a:extLst>
                <a:ext uri="{FF2B5EF4-FFF2-40B4-BE49-F238E27FC236}">
                  <a16:creationId xmlns:a16="http://schemas.microsoft.com/office/drawing/2014/main" id="{0CF93A9A-5180-AEDD-319D-5222DC0A30D8}"/>
                </a:ext>
              </a:extLst>
            </p:cNvPr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5918;p70">
              <a:extLst>
                <a:ext uri="{FF2B5EF4-FFF2-40B4-BE49-F238E27FC236}">
                  <a16:creationId xmlns:a16="http://schemas.microsoft.com/office/drawing/2014/main" id="{8E5C841F-B9F8-7A39-0E12-1540529D48E1}"/>
                </a:ext>
              </a:extLst>
            </p:cNvPr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5919;p70">
              <a:extLst>
                <a:ext uri="{FF2B5EF4-FFF2-40B4-BE49-F238E27FC236}">
                  <a16:creationId xmlns:a16="http://schemas.microsoft.com/office/drawing/2014/main" id="{369D8820-22E7-BE9F-BBBF-65B77206FBF9}"/>
                </a:ext>
              </a:extLst>
            </p:cNvPr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5920;p70">
              <a:extLst>
                <a:ext uri="{FF2B5EF4-FFF2-40B4-BE49-F238E27FC236}">
                  <a16:creationId xmlns:a16="http://schemas.microsoft.com/office/drawing/2014/main" id="{F396957A-C619-5740-7CB4-209107339A83}"/>
                </a:ext>
              </a:extLst>
            </p:cNvPr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5921;p70">
              <a:extLst>
                <a:ext uri="{FF2B5EF4-FFF2-40B4-BE49-F238E27FC236}">
                  <a16:creationId xmlns:a16="http://schemas.microsoft.com/office/drawing/2014/main" id="{8534273E-4BFB-74E4-A4D2-705B10F5397B}"/>
                </a:ext>
              </a:extLst>
            </p:cNvPr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5922;p70">
              <a:extLst>
                <a:ext uri="{FF2B5EF4-FFF2-40B4-BE49-F238E27FC236}">
                  <a16:creationId xmlns:a16="http://schemas.microsoft.com/office/drawing/2014/main" id="{D7AF1368-253B-7910-EAC7-2916179FDD87}"/>
                </a:ext>
              </a:extLst>
            </p:cNvPr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5923;p70">
              <a:extLst>
                <a:ext uri="{FF2B5EF4-FFF2-40B4-BE49-F238E27FC236}">
                  <a16:creationId xmlns:a16="http://schemas.microsoft.com/office/drawing/2014/main" id="{2F1454C7-45CB-62C2-7C5F-CD8DC07CAA4D}"/>
                </a:ext>
              </a:extLst>
            </p:cNvPr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5924;p70">
              <a:extLst>
                <a:ext uri="{FF2B5EF4-FFF2-40B4-BE49-F238E27FC236}">
                  <a16:creationId xmlns:a16="http://schemas.microsoft.com/office/drawing/2014/main" id="{568A65F5-0F8E-D2D6-2961-1F19CD3B49C1}"/>
                </a:ext>
              </a:extLst>
            </p:cNvPr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5925;p70">
              <a:extLst>
                <a:ext uri="{FF2B5EF4-FFF2-40B4-BE49-F238E27FC236}">
                  <a16:creationId xmlns:a16="http://schemas.microsoft.com/office/drawing/2014/main" id="{2D42092D-FD00-093E-3A88-A16D9FB19450}"/>
                </a:ext>
              </a:extLst>
            </p:cNvPr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5926;p70">
              <a:extLst>
                <a:ext uri="{FF2B5EF4-FFF2-40B4-BE49-F238E27FC236}">
                  <a16:creationId xmlns:a16="http://schemas.microsoft.com/office/drawing/2014/main" id="{68673E13-C0DA-BDEA-7915-90C0FC9CE21E}"/>
                </a:ext>
              </a:extLst>
            </p:cNvPr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5927;p70">
              <a:extLst>
                <a:ext uri="{FF2B5EF4-FFF2-40B4-BE49-F238E27FC236}">
                  <a16:creationId xmlns:a16="http://schemas.microsoft.com/office/drawing/2014/main" id="{30755485-86F6-12E1-52B3-1E19DC38FC8B}"/>
                </a:ext>
              </a:extLst>
            </p:cNvPr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5928;p70">
              <a:extLst>
                <a:ext uri="{FF2B5EF4-FFF2-40B4-BE49-F238E27FC236}">
                  <a16:creationId xmlns:a16="http://schemas.microsoft.com/office/drawing/2014/main" id="{7EAD8127-D645-F89A-561D-521B366005C3}"/>
                </a:ext>
              </a:extLst>
            </p:cNvPr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5929;p70">
              <a:extLst>
                <a:ext uri="{FF2B5EF4-FFF2-40B4-BE49-F238E27FC236}">
                  <a16:creationId xmlns:a16="http://schemas.microsoft.com/office/drawing/2014/main" id="{551941AE-1EB5-4D84-8FB1-D79372826487}"/>
                </a:ext>
              </a:extLst>
            </p:cNvPr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5930;p70">
              <a:extLst>
                <a:ext uri="{FF2B5EF4-FFF2-40B4-BE49-F238E27FC236}">
                  <a16:creationId xmlns:a16="http://schemas.microsoft.com/office/drawing/2014/main" id="{CE6615F6-A058-5078-2694-B573E5C18FEE}"/>
                </a:ext>
              </a:extLst>
            </p:cNvPr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5931;p70">
              <a:extLst>
                <a:ext uri="{FF2B5EF4-FFF2-40B4-BE49-F238E27FC236}">
                  <a16:creationId xmlns:a16="http://schemas.microsoft.com/office/drawing/2014/main" id="{929AB3CD-0E2A-B928-A70D-1CD2D78DA3F3}"/>
                </a:ext>
              </a:extLst>
            </p:cNvPr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5932;p70">
              <a:extLst>
                <a:ext uri="{FF2B5EF4-FFF2-40B4-BE49-F238E27FC236}">
                  <a16:creationId xmlns:a16="http://schemas.microsoft.com/office/drawing/2014/main" id="{17FDF4B7-4435-BE5F-1163-4307994F2FAC}"/>
                </a:ext>
              </a:extLst>
            </p:cNvPr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5933;p70">
              <a:extLst>
                <a:ext uri="{FF2B5EF4-FFF2-40B4-BE49-F238E27FC236}">
                  <a16:creationId xmlns:a16="http://schemas.microsoft.com/office/drawing/2014/main" id="{5E250150-E60B-6931-26E9-C13735B33F11}"/>
                </a:ext>
              </a:extLst>
            </p:cNvPr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5934;p70">
              <a:extLst>
                <a:ext uri="{FF2B5EF4-FFF2-40B4-BE49-F238E27FC236}">
                  <a16:creationId xmlns:a16="http://schemas.microsoft.com/office/drawing/2014/main" id="{71CAF540-49BF-4B1D-DDF2-7C74C2CB27F7}"/>
                </a:ext>
              </a:extLst>
            </p:cNvPr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5935;p70">
              <a:extLst>
                <a:ext uri="{FF2B5EF4-FFF2-40B4-BE49-F238E27FC236}">
                  <a16:creationId xmlns:a16="http://schemas.microsoft.com/office/drawing/2014/main" id="{31F5C3CE-87E9-DAC1-ED9C-A4D6354D9CB5}"/>
                </a:ext>
              </a:extLst>
            </p:cNvPr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5936;p70">
              <a:extLst>
                <a:ext uri="{FF2B5EF4-FFF2-40B4-BE49-F238E27FC236}">
                  <a16:creationId xmlns:a16="http://schemas.microsoft.com/office/drawing/2014/main" id="{55384927-B2E6-FC99-2B58-B1F6BAFBAC1D}"/>
                </a:ext>
              </a:extLst>
            </p:cNvPr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5937;p70">
              <a:extLst>
                <a:ext uri="{FF2B5EF4-FFF2-40B4-BE49-F238E27FC236}">
                  <a16:creationId xmlns:a16="http://schemas.microsoft.com/office/drawing/2014/main" id="{CE105846-2790-7945-2F35-F347F98095A5}"/>
                </a:ext>
              </a:extLst>
            </p:cNvPr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5938;p70">
              <a:extLst>
                <a:ext uri="{FF2B5EF4-FFF2-40B4-BE49-F238E27FC236}">
                  <a16:creationId xmlns:a16="http://schemas.microsoft.com/office/drawing/2014/main" id="{9C1132D4-9658-BDEA-E9A1-AA38CE5F47D9}"/>
                </a:ext>
              </a:extLst>
            </p:cNvPr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5939;p70">
              <a:extLst>
                <a:ext uri="{FF2B5EF4-FFF2-40B4-BE49-F238E27FC236}">
                  <a16:creationId xmlns:a16="http://schemas.microsoft.com/office/drawing/2014/main" id="{47DC293D-964D-9D01-2E53-7D29CDDEA378}"/>
                </a:ext>
              </a:extLst>
            </p:cNvPr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5940;p70">
              <a:extLst>
                <a:ext uri="{FF2B5EF4-FFF2-40B4-BE49-F238E27FC236}">
                  <a16:creationId xmlns:a16="http://schemas.microsoft.com/office/drawing/2014/main" id="{36B2D9F7-1FCA-82E9-97D7-BC4C9CCD0293}"/>
                </a:ext>
              </a:extLst>
            </p:cNvPr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5941;p70">
              <a:extLst>
                <a:ext uri="{FF2B5EF4-FFF2-40B4-BE49-F238E27FC236}">
                  <a16:creationId xmlns:a16="http://schemas.microsoft.com/office/drawing/2014/main" id="{2D72D811-5A10-D4B1-C56E-A596A62BD06E}"/>
                </a:ext>
              </a:extLst>
            </p:cNvPr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5942;p70">
              <a:extLst>
                <a:ext uri="{FF2B5EF4-FFF2-40B4-BE49-F238E27FC236}">
                  <a16:creationId xmlns:a16="http://schemas.microsoft.com/office/drawing/2014/main" id="{13F82CD8-BD64-F66D-D62B-1BC25DFA1AEC}"/>
                </a:ext>
              </a:extLst>
            </p:cNvPr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5943;p70">
              <a:extLst>
                <a:ext uri="{FF2B5EF4-FFF2-40B4-BE49-F238E27FC236}">
                  <a16:creationId xmlns:a16="http://schemas.microsoft.com/office/drawing/2014/main" id="{6076DC2A-A9FF-0C1F-C9A5-881B66E978F4}"/>
                </a:ext>
              </a:extLst>
            </p:cNvPr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5944;p70">
              <a:extLst>
                <a:ext uri="{FF2B5EF4-FFF2-40B4-BE49-F238E27FC236}">
                  <a16:creationId xmlns:a16="http://schemas.microsoft.com/office/drawing/2014/main" id="{1189892F-AA4C-A7B9-7582-E343D402A075}"/>
                </a:ext>
              </a:extLst>
            </p:cNvPr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5945;p70">
              <a:extLst>
                <a:ext uri="{FF2B5EF4-FFF2-40B4-BE49-F238E27FC236}">
                  <a16:creationId xmlns:a16="http://schemas.microsoft.com/office/drawing/2014/main" id="{CF00E467-A232-C029-6AC6-35FC5C096632}"/>
                </a:ext>
              </a:extLst>
            </p:cNvPr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5946;p70">
              <a:extLst>
                <a:ext uri="{FF2B5EF4-FFF2-40B4-BE49-F238E27FC236}">
                  <a16:creationId xmlns:a16="http://schemas.microsoft.com/office/drawing/2014/main" id="{D132CA42-921B-BE6D-6C2D-4C560AF6B705}"/>
                </a:ext>
              </a:extLst>
            </p:cNvPr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5947;p70">
              <a:extLst>
                <a:ext uri="{FF2B5EF4-FFF2-40B4-BE49-F238E27FC236}">
                  <a16:creationId xmlns:a16="http://schemas.microsoft.com/office/drawing/2014/main" id="{2CCBAA4B-3B90-E2FE-E6D7-901B34D0F3D4}"/>
                </a:ext>
              </a:extLst>
            </p:cNvPr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5948;p70">
              <a:extLst>
                <a:ext uri="{FF2B5EF4-FFF2-40B4-BE49-F238E27FC236}">
                  <a16:creationId xmlns:a16="http://schemas.microsoft.com/office/drawing/2014/main" id="{575F3E33-AD10-6182-1910-E24579E8708E}"/>
                </a:ext>
              </a:extLst>
            </p:cNvPr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5949;p70">
              <a:extLst>
                <a:ext uri="{FF2B5EF4-FFF2-40B4-BE49-F238E27FC236}">
                  <a16:creationId xmlns:a16="http://schemas.microsoft.com/office/drawing/2014/main" id="{29254FC7-15B5-7D23-1A50-76BE4862386D}"/>
                </a:ext>
              </a:extLst>
            </p:cNvPr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5950;p70">
              <a:extLst>
                <a:ext uri="{FF2B5EF4-FFF2-40B4-BE49-F238E27FC236}">
                  <a16:creationId xmlns:a16="http://schemas.microsoft.com/office/drawing/2014/main" id="{00B1629D-E9C9-E7A2-FBAB-E1EF5D581E3B}"/>
                </a:ext>
              </a:extLst>
            </p:cNvPr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5951;p70">
              <a:extLst>
                <a:ext uri="{FF2B5EF4-FFF2-40B4-BE49-F238E27FC236}">
                  <a16:creationId xmlns:a16="http://schemas.microsoft.com/office/drawing/2014/main" id="{EAF08012-DCAA-AF48-3639-69232FB30497}"/>
                </a:ext>
              </a:extLst>
            </p:cNvPr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5952;p70">
              <a:extLst>
                <a:ext uri="{FF2B5EF4-FFF2-40B4-BE49-F238E27FC236}">
                  <a16:creationId xmlns:a16="http://schemas.microsoft.com/office/drawing/2014/main" id="{697392E6-8B29-B7B5-8E50-B392D58B4C72}"/>
                </a:ext>
              </a:extLst>
            </p:cNvPr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5953;p70">
              <a:extLst>
                <a:ext uri="{FF2B5EF4-FFF2-40B4-BE49-F238E27FC236}">
                  <a16:creationId xmlns:a16="http://schemas.microsoft.com/office/drawing/2014/main" id="{7DCB35BC-0463-06E0-2878-569E4804283B}"/>
                </a:ext>
              </a:extLst>
            </p:cNvPr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5954;p70">
              <a:extLst>
                <a:ext uri="{FF2B5EF4-FFF2-40B4-BE49-F238E27FC236}">
                  <a16:creationId xmlns:a16="http://schemas.microsoft.com/office/drawing/2014/main" id="{A417F8FB-4C04-8955-78EC-5A5B9AC80B2B}"/>
                </a:ext>
              </a:extLst>
            </p:cNvPr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5955;p70">
              <a:extLst>
                <a:ext uri="{FF2B5EF4-FFF2-40B4-BE49-F238E27FC236}">
                  <a16:creationId xmlns:a16="http://schemas.microsoft.com/office/drawing/2014/main" id="{0006A241-6006-6BFA-180C-E1E037A0A8E1}"/>
                </a:ext>
              </a:extLst>
            </p:cNvPr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5956;p70">
              <a:extLst>
                <a:ext uri="{FF2B5EF4-FFF2-40B4-BE49-F238E27FC236}">
                  <a16:creationId xmlns:a16="http://schemas.microsoft.com/office/drawing/2014/main" id="{F2B21AA5-1421-6ABD-4726-96BB41A132C5}"/>
                </a:ext>
              </a:extLst>
            </p:cNvPr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5957;p70">
              <a:extLst>
                <a:ext uri="{FF2B5EF4-FFF2-40B4-BE49-F238E27FC236}">
                  <a16:creationId xmlns:a16="http://schemas.microsoft.com/office/drawing/2014/main" id="{835A3A95-F045-77B3-6D3F-09E8CD44F6BE}"/>
                </a:ext>
              </a:extLst>
            </p:cNvPr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5958;p70">
              <a:extLst>
                <a:ext uri="{FF2B5EF4-FFF2-40B4-BE49-F238E27FC236}">
                  <a16:creationId xmlns:a16="http://schemas.microsoft.com/office/drawing/2014/main" id="{AD80A7D3-E840-F091-9A8F-7D7022126E2A}"/>
                </a:ext>
              </a:extLst>
            </p:cNvPr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5959;p70">
              <a:extLst>
                <a:ext uri="{FF2B5EF4-FFF2-40B4-BE49-F238E27FC236}">
                  <a16:creationId xmlns:a16="http://schemas.microsoft.com/office/drawing/2014/main" id="{FEE85B01-9296-680C-6B70-60E1A1559F0C}"/>
                </a:ext>
              </a:extLst>
            </p:cNvPr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5960;p70">
              <a:extLst>
                <a:ext uri="{FF2B5EF4-FFF2-40B4-BE49-F238E27FC236}">
                  <a16:creationId xmlns:a16="http://schemas.microsoft.com/office/drawing/2014/main" id="{F3FB8576-958D-7F10-54BB-BA4574B4AD6F}"/>
                </a:ext>
              </a:extLst>
            </p:cNvPr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5961;p70">
              <a:extLst>
                <a:ext uri="{FF2B5EF4-FFF2-40B4-BE49-F238E27FC236}">
                  <a16:creationId xmlns:a16="http://schemas.microsoft.com/office/drawing/2014/main" id="{7E5584B9-F9F0-AB8A-F1B9-1B1696B91B47}"/>
                </a:ext>
              </a:extLst>
            </p:cNvPr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5962;p70">
              <a:extLst>
                <a:ext uri="{FF2B5EF4-FFF2-40B4-BE49-F238E27FC236}">
                  <a16:creationId xmlns:a16="http://schemas.microsoft.com/office/drawing/2014/main" id="{5502441E-6B6E-7DC3-73BD-A266D0E46854}"/>
                </a:ext>
              </a:extLst>
            </p:cNvPr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5963;p70">
              <a:extLst>
                <a:ext uri="{FF2B5EF4-FFF2-40B4-BE49-F238E27FC236}">
                  <a16:creationId xmlns:a16="http://schemas.microsoft.com/office/drawing/2014/main" id="{32AAC6F1-4393-08AA-1479-FFB244F2593E}"/>
                </a:ext>
              </a:extLst>
            </p:cNvPr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5964;p70">
              <a:extLst>
                <a:ext uri="{FF2B5EF4-FFF2-40B4-BE49-F238E27FC236}">
                  <a16:creationId xmlns:a16="http://schemas.microsoft.com/office/drawing/2014/main" id="{CA88EA96-7131-B567-0FCC-BA8992AB645B}"/>
                </a:ext>
              </a:extLst>
            </p:cNvPr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5965;p70">
              <a:extLst>
                <a:ext uri="{FF2B5EF4-FFF2-40B4-BE49-F238E27FC236}">
                  <a16:creationId xmlns:a16="http://schemas.microsoft.com/office/drawing/2014/main" id="{6292DDAE-581D-0BFE-5F1F-850FB805AD20}"/>
                </a:ext>
              </a:extLst>
            </p:cNvPr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5966;p70">
              <a:extLst>
                <a:ext uri="{FF2B5EF4-FFF2-40B4-BE49-F238E27FC236}">
                  <a16:creationId xmlns:a16="http://schemas.microsoft.com/office/drawing/2014/main" id="{5A81616E-0539-181C-938D-103E33AE8B9E}"/>
                </a:ext>
              </a:extLst>
            </p:cNvPr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5967;p70">
              <a:extLst>
                <a:ext uri="{FF2B5EF4-FFF2-40B4-BE49-F238E27FC236}">
                  <a16:creationId xmlns:a16="http://schemas.microsoft.com/office/drawing/2014/main" id="{87068562-174D-5A21-FCF5-5A4AD4C3E728}"/>
                </a:ext>
              </a:extLst>
            </p:cNvPr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5968;p70">
              <a:extLst>
                <a:ext uri="{FF2B5EF4-FFF2-40B4-BE49-F238E27FC236}">
                  <a16:creationId xmlns:a16="http://schemas.microsoft.com/office/drawing/2014/main" id="{B8EB1FFA-E845-BE05-40A3-4A43CDED7154}"/>
                </a:ext>
              </a:extLst>
            </p:cNvPr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5969;p70">
              <a:extLst>
                <a:ext uri="{FF2B5EF4-FFF2-40B4-BE49-F238E27FC236}">
                  <a16:creationId xmlns:a16="http://schemas.microsoft.com/office/drawing/2014/main" id="{A8E37911-92D9-CA45-EC35-6E18377ECBB8}"/>
                </a:ext>
              </a:extLst>
            </p:cNvPr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5970;p70">
              <a:extLst>
                <a:ext uri="{FF2B5EF4-FFF2-40B4-BE49-F238E27FC236}">
                  <a16:creationId xmlns:a16="http://schemas.microsoft.com/office/drawing/2014/main" id="{DDF62FFA-D08F-8C15-AE55-5F517E9109ED}"/>
                </a:ext>
              </a:extLst>
            </p:cNvPr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5971;p70">
              <a:extLst>
                <a:ext uri="{FF2B5EF4-FFF2-40B4-BE49-F238E27FC236}">
                  <a16:creationId xmlns:a16="http://schemas.microsoft.com/office/drawing/2014/main" id="{0ECB7E78-EBD4-9545-889E-3575FC96DD74}"/>
                </a:ext>
              </a:extLst>
            </p:cNvPr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5972;p70">
              <a:extLst>
                <a:ext uri="{FF2B5EF4-FFF2-40B4-BE49-F238E27FC236}">
                  <a16:creationId xmlns:a16="http://schemas.microsoft.com/office/drawing/2014/main" id="{2D5B7E46-DE75-B6AE-2104-BCF252FA5B06}"/>
                </a:ext>
              </a:extLst>
            </p:cNvPr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5973;p70">
              <a:extLst>
                <a:ext uri="{FF2B5EF4-FFF2-40B4-BE49-F238E27FC236}">
                  <a16:creationId xmlns:a16="http://schemas.microsoft.com/office/drawing/2014/main" id="{439C9B4E-2208-6E4E-E07C-577739AD1A8E}"/>
                </a:ext>
              </a:extLst>
            </p:cNvPr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5974;p70">
              <a:extLst>
                <a:ext uri="{FF2B5EF4-FFF2-40B4-BE49-F238E27FC236}">
                  <a16:creationId xmlns:a16="http://schemas.microsoft.com/office/drawing/2014/main" id="{31206AF8-F987-9A22-4627-EBCE71B84A99}"/>
                </a:ext>
              </a:extLst>
            </p:cNvPr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5975;p70">
              <a:extLst>
                <a:ext uri="{FF2B5EF4-FFF2-40B4-BE49-F238E27FC236}">
                  <a16:creationId xmlns:a16="http://schemas.microsoft.com/office/drawing/2014/main" id="{25D21426-9636-7734-6B64-B74919B68FA5}"/>
                </a:ext>
              </a:extLst>
            </p:cNvPr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5976;p70">
              <a:extLst>
                <a:ext uri="{FF2B5EF4-FFF2-40B4-BE49-F238E27FC236}">
                  <a16:creationId xmlns:a16="http://schemas.microsoft.com/office/drawing/2014/main" id="{1DCCF51E-E2A3-F85D-3691-F7E53D5E8A88}"/>
                </a:ext>
              </a:extLst>
            </p:cNvPr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5977;p70">
              <a:extLst>
                <a:ext uri="{FF2B5EF4-FFF2-40B4-BE49-F238E27FC236}">
                  <a16:creationId xmlns:a16="http://schemas.microsoft.com/office/drawing/2014/main" id="{B791DEF3-E34B-C743-846F-CE09C683647F}"/>
                </a:ext>
              </a:extLst>
            </p:cNvPr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5978;p70">
              <a:extLst>
                <a:ext uri="{FF2B5EF4-FFF2-40B4-BE49-F238E27FC236}">
                  <a16:creationId xmlns:a16="http://schemas.microsoft.com/office/drawing/2014/main" id="{8F4AE04C-EFA5-238D-F09E-C9AD6CBC39FF}"/>
                </a:ext>
              </a:extLst>
            </p:cNvPr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5979;p70">
              <a:extLst>
                <a:ext uri="{FF2B5EF4-FFF2-40B4-BE49-F238E27FC236}">
                  <a16:creationId xmlns:a16="http://schemas.microsoft.com/office/drawing/2014/main" id="{FB907EB6-8C97-7FBB-BB0D-0582111BA23F}"/>
                </a:ext>
              </a:extLst>
            </p:cNvPr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5980;p70">
              <a:extLst>
                <a:ext uri="{FF2B5EF4-FFF2-40B4-BE49-F238E27FC236}">
                  <a16:creationId xmlns:a16="http://schemas.microsoft.com/office/drawing/2014/main" id="{F9DB4E56-B381-A24D-4091-F0EB499BA7EF}"/>
                </a:ext>
              </a:extLst>
            </p:cNvPr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5981;p70">
              <a:extLst>
                <a:ext uri="{FF2B5EF4-FFF2-40B4-BE49-F238E27FC236}">
                  <a16:creationId xmlns:a16="http://schemas.microsoft.com/office/drawing/2014/main" id="{888BF8A7-97C4-4EFA-171C-FA6A12D1C1D1}"/>
                </a:ext>
              </a:extLst>
            </p:cNvPr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5982;p70">
              <a:extLst>
                <a:ext uri="{FF2B5EF4-FFF2-40B4-BE49-F238E27FC236}">
                  <a16:creationId xmlns:a16="http://schemas.microsoft.com/office/drawing/2014/main" id="{DAC799FA-2E5D-FD9E-58FC-D431EEAC77DB}"/>
                </a:ext>
              </a:extLst>
            </p:cNvPr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5983;p70">
              <a:extLst>
                <a:ext uri="{FF2B5EF4-FFF2-40B4-BE49-F238E27FC236}">
                  <a16:creationId xmlns:a16="http://schemas.microsoft.com/office/drawing/2014/main" id="{3C75717C-6858-A401-683D-79EC9D7864CC}"/>
                </a:ext>
              </a:extLst>
            </p:cNvPr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5984;p70">
              <a:extLst>
                <a:ext uri="{FF2B5EF4-FFF2-40B4-BE49-F238E27FC236}">
                  <a16:creationId xmlns:a16="http://schemas.microsoft.com/office/drawing/2014/main" id="{E2DE9978-9D05-77C3-99DE-4CF2101E1478}"/>
                </a:ext>
              </a:extLst>
            </p:cNvPr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5985;p70">
              <a:extLst>
                <a:ext uri="{FF2B5EF4-FFF2-40B4-BE49-F238E27FC236}">
                  <a16:creationId xmlns:a16="http://schemas.microsoft.com/office/drawing/2014/main" id="{8C09BDA6-6D13-ED4E-7F76-F88E47F440D1}"/>
                </a:ext>
              </a:extLst>
            </p:cNvPr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5986;p70">
              <a:extLst>
                <a:ext uri="{FF2B5EF4-FFF2-40B4-BE49-F238E27FC236}">
                  <a16:creationId xmlns:a16="http://schemas.microsoft.com/office/drawing/2014/main" id="{BA1D92D7-89DA-CD4A-550B-5A99BDBC68F6}"/>
                </a:ext>
              </a:extLst>
            </p:cNvPr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5987;p70">
              <a:extLst>
                <a:ext uri="{FF2B5EF4-FFF2-40B4-BE49-F238E27FC236}">
                  <a16:creationId xmlns:a16="http://schemas.microsoft.com/office/drawing/2014/main" id="{CF54A57D-DDC6-8956-FE49-FBB0C864225F}"/>
                </a:ext>
              </a:extLst>
            </p:cNvPr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5988;p70">
              <a:extLst>
                <a:ext uri="{FF2B5EF4-FFF2-40B4-BE49-F238E27FC236}">
                  <a16:creationId xmlns:a16="http://schemas.microsoft.com/office/drawing/2014/main" id="{3CA152C8-32C7-A354-B542-531D280E58D6}"/>
                </a:ext>
              </a:extLst>
            </p:cNvPr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5989;p70">
              <a:extLst>
                <a:ext uri="{FF2B5EF4-FFF2-40B4-BE49-F238E27FC236}">
                  <a16:creationId xmlns:a16="http://schemas.microsoft.com/office/drawing/2014/main" id="{2AC45F19-BEE8-3ED7-3980-F472A2D06CA8}"/>
                </a:ext>
              </a:extLst>
            </p:cNvPr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5990;p70">
              <a:extLst>
                <a:ext uri="{FF2B5EF4-FFF2-40B4-BE49-F238E27FC236}">
                  <a16:creationId xmlns:a16="http://schemas.microsoft.com/office/drawing/2014/main" id="{9C9EE78C-B952-D949-EFC8-531BB3F7C53F}"/>
                </a:ext>
              </a:extLst>
            </p:cNvPr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5991;p70">
              <a:extLst>
                <a:ext uri="{FF2B5EF4-FFF2-40B4-BE49-F238E27FC236}">
                  <a16:creationId xmlns:a16="http://schemas.microsoft.com/office/drawing/2014/main" id="{128B89C1-6935-C93E-E7B8-269567840673}"/>
                </a:ext>
              </a:extLst>
            </p:cNvPr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5992;p70">
              <a:extLst>
                <a:ext uri="{FF2B5EF4-FFF2-40B4-BE49-F238E27FC236}">
                  <a16:creationId xmlns:a16="http://schemas.microsoft.com/office/drawing/2014/main" id="{D0ACBE5A-02DC-1B9A-E899-9C26910E774F}"/>
                </a:ext>
              </a:extLst>
            </p:cNvPr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5993;p70">
              <a:extLst>
                <a:ext uri="{FF2B5EF4-FFF2-40B4-BE49-F238E27FC236}">
                  <a16:creationId xmlns:a16="http://schemas.microsoft.com/office/drawing/2014/main" id="{85279B2A-BCD9-10E4-DC5F-5B001A39DDF2}"/>
                </a:ext>
              </a:extLst>
            </p:cNvPr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5994;p70">
              <a:extLst>
                <a:ext uri="{FF2B5EF4-FFF2-40B4-BE49-F238E27FC236}">
                  <a16:creationId xmlns:a16="http://schemas.microsoft.com/office/drawing/2014/main" id="{B4DF08B6-F779-F4B0-207A-7D462F177326}"/>
                </a:ext>
              </a:extLst>
            </p:cNvPr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5995;p70">
              <a:extLst>
                <a:ext uri="{FF2B5EF4-FFF2-40B4-BE49-F238E27FC236}">
                  <a16:creationId xmlns:a16="http://schemas.microsoft.com/office/drawing/2014/main" id="{2E76AA8B-89C5-4FDA-364D-F54D9D9EAFC7}"/>
                </a:ext>
              </a:extLst>
            </p:cNvPr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5996;p70">
              <a:extLst>
                <a:ext uri="{FF2B5EF4-FFF2-40B4-BE49-F238E27FC236}">
                  <a16:creationId xmlns:a16="http://schemas.microsoft.com/office/drawing/2014/main" id="{B1D2596A-FE4C-558C-6C9C-A7052EC432C5}"/>
                </a:ext>
              </a:extLst>
            </p:cNvPr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5997;p70">
              <a:extLst>
                <a:ext uri="{FF2B5EF4-FFF2-40B4-BE49-F238E27FC236}">
                  <a16:creationId xmlns:a16="http://schemas.microsoft.com/office/drawing/2014/main" id="{40CBECD9-646E-49F2-86E0-C49470EA0687}"/>
                </a:ext>
              </a:extLst>
            </p:cNvPr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5998;p70">
              <a:extLst>
                <a:ext uri="{FF2B5EF4-FFF2-40B4-BE49-F238E27FC236}">
                  <a16:creationId xmlns:a16="http://schemas.microsoft.com/office/drawing/2014/main" id="{38A4D4F7-EBE2-F1C9-1FDF-06701E7A06A9}"/>
                </a:ext>
              </a:extLst>
            </p:cNvPr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5999;p70">
              <a:extLst>
                <a:ext uri="{FF2B5EF4-FFF2-40B4-BE49-F238E27FC236}">
                  <a16:creationId xmlns:a16="http://schemas.microsoft.com/office/drawing/2014/main" id="{055F038F-4010-B916-8204-9EFCF0E61CA8}"/>
                </a:ext>
              </a:extLst>
            </p:cNvPr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6000;p70">
              <a:extLst>
                <a:ext uri="{FF2B5EF4-FFF2-40B4-BE49-F238E27FC236}">
                  <a16:creationId xmlns:a16="http://schemas.microsoft.com/office/drawing/2014/main" id="{55676116-B4F4-9340-B50A-5F5EBED90572}"/>
                </a:ext>
              </a:extLst>
            </p:cNvPr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6001;p70">
              <a:extLst>
                <a:ext uri="{FF2B5EF4-FFF2-40B4-BE49-F238E27FC236}">
                  <a16:creationId xmlns:a16="http://schemas.microsoft.com/office/drawing/2014/main" id="{0B7A5DED-7D40-D788-D373-5491C24FD9BA}"/>
                </a:ext>
              </a:extLst>
            </p:cNvPr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6002;p70">
              <a:extLst>
                <a:ext uri="{FF2B5EF4-FFF2-40B4-BE49-F238E27FC236}">
                  <a16:creationId xmlns:a16="http://schemas.microsoft.com/office/drawing/2014/main" id="{6EB2C932-C496-1982-A3F5-94671CAB52F2}"/>
                </a:ext>
              </a:extLst>
            </p:cNvPr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6003;p70">
              <a:extLst>
                <a:ext uri="{FF2B5EF4-FFF2-40B4-BE49-F238E27FC236}">
                  <a16:creationId xmlns:a16="http://schemas.microsoft.com/office/drawing/2014/main" id="{FACE1579-EE43-F3FF-7B50-5CB457717D44}"/>
                </a:ext>
              </a:extLst>
            </p:cNvPr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6004;p70">
              <a:extLst>
                <a:ext uri="{FF2B5EF4-FFF2-40B4-BE49-F238E27FC236}">
                  <a16:creationId xmlns:a16="http://schemas.microsoft.com/office/drawing/2014/main" id="{D11F0E15-2867-0446-346F-6B02C195A2D5}"/>
                </a:ext>
              </a:extLst>
            </p:cNvPr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6005;p70">
              <a:extLst>
                <a:ext uri="{FF2B5EF4-FFF2-40B4-BE49-F238E27FC236}">
                  <a16:creationId xmlns:a16="http://schemas.microsoft.com/office/drawing/2014/main" id="{F5025A8B-1ABC-F1D1-D84E-D77D5CEA92BA}"/>
                </a:ext>
              </a:extLst>
            </p:cNvPr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6006;p70">
              <a:extLst>
                <a:ext uri="{FF2B5EF4-FFF2-40B4-BE49-F238E27FC236}">
                  <a16:creationId xmlns:a16="http://schemas.microsoft.com/office/drawing/2014/main" id="{69341D75-7C32-BC83-374D-7D0958D61044}"/>
                </a:ext>
              </a:extLst>
            </p:cNvPr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6007;p70">
              <a:extLst>
                <a:ext uri="{FF2B5EF4-FFF2-40B4-BE49-F238E27FC236}">
                  <a16:creationId xmlns:a16="http://schemas.microsoft.com/office/drawing/2014/main" id="{6089B3D9-2DA1-7EA5-960C-13AB486E7D6F}"/>
                </a:ext>
              </a:extLst>
            </p:cNvPr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6008;p70">
              <a:extLst>
                <a:ext uri="{FF2B5EF4-FFF2-40B4-BE49-F238E27FC236}">
                  <a16:creationId xmlns:a16="http://schemas.microsoft.com/office/drawing/2014/main" id="{462544F5-CB66-EE86-7841-2A0AEB151D2E}"/>
                </a:ext>
              </a:extLst>
            </p:cNvPr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6009;p70">
              <a:extLst>
                <a:ext uri="{FF2B5EF4-FFF2-40B4-BE49-F238E27FC236}">
                  <a16:creationId xmlns:a16="http://schemas.microsoft.com/office/drawing/2014/main" id="{F484FC7B-D049-CCF8-05EB-CEE26148589B}"/>
                </a:ext>
              </a:extLst>
            </p:cNvPr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6010;p70">
              <a:extLst>
                <a:ext uri="{FF2B5EF4-FFF2-40B4-BE49-F238E27FC236}">
                  <a16:creationId xmlns:a16="http://schemas.microsoft.com/office/drawing/2014/main" id="{B76ED27C-308E-6A11-9799-A79B78E424C4}"/>
                </a:ext>
              </a:extLst>
            </p:cNvPr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6011;p70">
              <a:extLst>
                <a:ext uri="{FF2B5EF4-FFF2-40B4-BE49-F238E27FC236}">
                  <a16:creationId xmlns:a16="http://schemas.microsoft.com/office/drawing/2014/main" id="{78AC147B-48B8-EED1-018D-80E7DFEEB029}"/>
                </a:ext>
              </a:extLst>
            </p:cNvPr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6012;p70">
              <a:extLst>
                <a:ext uri="{FF2B5EF4-FFF2-40B4-BE49-F238E27FC236}">
                  <a16:creationId xmlns:a16="http://schemas.microsoft.com/office/drawing/2014/main" id="{26A83D8B-23F7-BD39-A342-55105BE21F1C}"/>
                </a:ext>
              </a:extLst>
            </p:cNvPr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6013;p70">
              <a:extLst>
                <a:ext uri="{FF2B5EF4-FFF2-40B4-BE49-F238E27FC236}">
                  <a16:creationId xmlns:a16="http://schemas.microsoft.com/office/drawing/2014/main" id="{E069A7E0-256D-83E9-0F80-F0D5D71BDEE9}"/>
                </a:ext>
              </a:extLst>
            </p:cNvPr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6014;p70">
              <a:extLst>
                <a:ext uri="{FF2B5EF4-FFF2-40B4-BE49-F238E27FC236}">
                  <a16:creationId xmlns:a16="http://schemas.microsoft.com/office/drawing/2014/main" id="{0A5CC6D3-1E41-726B-BBD6-3A7B065D99A7}"/>
                </a:ext>
              </a:extLst>
            </p:cNvPr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6015;p70">
              <a:extLst>
                <a:ext uri="{FF2B5EF4-FFF2-40B4-BE49-F238E27FC236}">
                  <a16:creationId xmlns:a16="http://schemas.microsoft.com/office/drawing/2014/main" id="{5EB0A458-332F-783D-8025-D9CA3FE717AE}"/>
                </a:ext>
              </a:extLst>
            </p:cNvPr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6016;p70">
              <a:extLst>
                <a:ext uri="{FF2B5EF4-FFF2-40B4-BE49-F238E27FC236}">
                  <a16:creationId xmlns:a16="http://schemas.microsoft.com/office/drawing/2014/main" id="{ADF411CC-5444-736A-F8BF-714E69A70F16}"/>
                </a:ext>
              </a:extLst>
            </p:cNvPr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6017;p70">
              <a:extLst>
                <a:ext uri="{FF2B5EF4-FFF2-40B4-BE49-F238E27FC236}">
                  <a16:creationId xmlns:a16="http://schemas.microsoft.com/office/drawing/2014/main" id="{F5827964-E22F-9EA3-F69B-3ED53F661409}"/>
                </a:ext>
              </a:extLst>
            </p:cNvPr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6018;p70">
              <a:extLst>
                <a:ext uri="{FF2B5EF4-FFF2-40B4-BE49-F238E27FC236}">
                  <a16:creationId xmlns:a16="http://schemas.microsoft.com/office/drawing/2014/main" id="{71A65729-BDA8-75AD-AF40-42893D5E8789}"/>
                </a:ext>
              </a:extLst>
            </p:cNvPr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6019;p70">
              <a:extLst>
                <a:ext uri="{FF2B5EF4-FFF2-40B4-BE49-F238E27FC236}">
                  <a16:creationId xmlns:a16="http://schemas.microsoft.com/office/drawing/2014/main" id="{AD796EA5-FE7F-1065-8618-AF3680591D04}"/>
                </a:ext>
              </a:extLst>
            </p:cNvPr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6020;p70">
              <a:extLst>
                <a:ext uri="{FF2B5EF4-FFF2-40B4-BE49-F238E27FC236}">
                  <a16:creationId xmlns:a16="http://schemas.microsoft.com/office/drawing/2014/main" id="{4642FD48-150B-FF44-E1FB-0F3206E204D0}"/>
                </a:ext>
              </a:extLst>
            </p:cNvPr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6021;p70">
              <a:extLst>
                <a:ext uri="{FF2B5EF4-FFF2-40B4-BE49-F238E27FC236}">
                  <a16:creationId xmlns:a16="http://schemas.microsoft.com/office/drawing/2014/main" id="{CE5A136D-4C5E-D647-5AA8-6712B39836D0}"/>
                </a:ext>
              </a:extLst>
            </p:cNvPr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6022;p70">
              <a:extLst>
                <a:ext uri="{FF2B5EF4-FFF2-40B4-BE49-F238E27FC236}">
                  <a16:creationId xmlns:a16="http://schemas.microsoft.com/office/drawing/2014/main" id="{8BB94CEA-E088-C672-F9AE-78C450E0D75A}"/>
                </a:ext>
              </a:extLst>
            </p:cNvPr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6023;p70">
              <a:extLst>
                <a:ext uri="{FF2B5EF4-FFF2-40B4-BE49-F238E27FC236}">
                  <a16:creationId xmlns:a16="http://schemas.microsoft.com/office/drawing/2014/main" id="{6A0FBC73-32AF-8A5E-4C4A-E295D02B18FB}"/>
                </a:ext>
              </a:extLst>
            </p:cNvPr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6024;p70">
              <a:extLst>
                <a:ext uri="{FF2B5EF4-FFF2-40B4-BE49-F238E27FC236}">
                  <a16:creationId xmlns:a16="http://schemas.microsoft.com/office/drawing/2014/main" id="{1D52DBA6-CA4F-72D7-A099-B5314CEDE8BA}"/>
                </a:ext>
              </a:extLst>
            </p:cNvPr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6025;p70">
              <a:extLst>
                <a:ext uri="{FF2B5EF4-FFF2-40B4-BE49-F238E27FC236}">
                  <a16:creationId xmlns:a16="http://schemas.microsoft.com/office/drawing/2014/main" id="{5009874E-E0AE-CD35-E016-18B31BB04ECB}"/>
                </a:ext>
              </a:extLst>
            </p:cNvPr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6026;p70">
              <a:extLst>
                <a:ext uri="{FF2B5EF4-FFF2-40B4-BE49-F238E27FC236}">
                  <a16:creationId xmlns:a16="http://schemas.microsoft.com/office/drawing/2014/main" id="{3695B328-5373-2005-0921-C525F738BAF2}"/>
                </a:ext>
              </a:extLst>
            </p:cNvPr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6027;p70">
              <a:extLst>
                <a:ext uri="{FF2B5EF4-FFF2-40B4-BE49-F238E27FC236}">
                  <a16:creationId xmlns:a16="http://schemas.microsoft.com/office/drawing/2014/main" id="{164C85D8-2374-A384-07DC-76B9074CDCBC}"/>
                </a:ext>
              </a:extLst>
            </p:cNvPr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6028;p70">
              <a:extLst>
                <a:ext uri="{FF2B5EF4-FFF2-40B4-BE49-F238E27FC236}">
                  <a16:creationId xmlns:a16="http://schemas.microsoft.com/office/drawing/2014/main" id="{1F138058-D4A0-55B6-DB12-EAA873171AAD}"/>
                </a:ext>
              </a:extLst>
            </p:cNvPr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6029;p70">
              <a:extLst>
                <a:ext uri="{FF2B5EF4-FFF2-40B4-BE49-F238E27FC236}">
                  <a16:creationId xmlns:a16="http://schemas.microsoft.com/office/drawing/2014/main" id="{E27443E2-0DFD-BB60-15B0-D515D2D99149}"/>
                </a:ext>
              </a:extLst>
            </p:cNvPr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6030;p70">
              <a:extLst>
                <a:ext uri="{FF2B5EF4-FFF2-40B4-BE49-F238E27FC236}">
                  <a16:creationId xmlns:a16="http://schemas.microsoft.com/office/drawing/2014/main" id="{416CBC78-EF97-F8E3-54D8-DC5F636DB923}"/>
                </a:ext>
              </a:extLst>
            </p:cNvPr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6031;p70">
              <a:extLst>
                <a:ext uri="{FF2B5EF4-FFF2-40B4-BE49-F238E27FC236}">
                  <a16:creationId xmlns:a16="http://schemas.microsoft.com/office/drawing/2014/main" id="{AFAFE0F1-2827-5205-995C-92A28ED72E1A}"/>
                </a:ext>
              </a:extLst>
            </p:cNvPr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6032;p70">
              <a:extLst>
                <a:ext uri="{FF2B5EF4-FFF2-40B4-BE49-F238E27FC236}">
                  <a16:creationId xmlns:a16="http://schemas.microsoft.com/office/drawing/2014/main" id="{4C1CB8B9-AD68-6D54-BAC3-94BA21C9549F}"/>
                </a:ext>
              </a:extLst>
            </p:cNvPr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6033;p70">
              <a:extLst>
                <a:ext uri="{FF2B5EF4-FFF2-40B4-BE49-F238E27FC236}">
                  <a16:creationId xmlns:a16="http://schemas.microsoft.com/office/drawing/2014/main" id="{E068724F-A006-5A16-A6DD-968911D2B985}"/>
                </a:ext>
              </a:extLst>
            </p:cNvPr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6034;p70">
              <a:extLst>
                <a:ext uri="{FF2B5EF4-FFF2-40B4-BE49-F238E27FC236}">
                  <a16:creationId xmlns:a16="http://schemas.microsoft.com/office/drawing/2014/main" id="{1AFD8900-E51B-220E-CDA9-8067AA80792B}"/>
                </a:ext>
              </a:extLst>
            </p:cNvPr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6035;p70">
              <a:extLst>
                <a:ext uri="{FF2B5EF4-FFF2-40B4-BE49-F238E27FC236}">
                  <a16:creationId xmlns:a16="http://schemas.microsoft.com/office/drawing/2014/main" id="{19790393-D32D-F5B3-8BCD-B590256C91AE}"/>
                </a:ext>
              </a:extLst>
            </p:cNvPr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6036;p70">
              <a:extLst>
                <a:ext uri="{FF2B5EF4-FFF2-40B4-BE49-F238E27FC236}">
                  <a16:creationId xmlns:a16="http://schemas.microsoft.com/office/drawing/2014/main" id="{3AE53346-B057-B4DA-1E84-5E96630EA8F9}"/>
                </a:ext>
              </a:extLst>
            </p:cNvPr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6037;p70">
              <a:extLst>
                <a:ext uri="{FF2B5EF4-FFF2-40B4-BE49-F238E27FC236}">
                  <a16:creationId xmlns:a16="http://schemas.microsoft.com/office/drawing/2014/main" id="{35E4AEC2-D239-1A21-BA32-39E09E6A2CF5}"/>
                </a:ext>
              </a:extLst>
            </p:cNvPr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6038;p70">
              <a:extLst>
                <a:ext uri="{FF2B5EF4-FFF2-40B4-BE49-F238E27FC236}">
                  <a16:creationId xmlns:a16="http://schemas.microsoft.com/office/drawing/2014/main" id="{67B09194-D144-F063-30BC-A642626902D9}"/>
                </a:ext>
              </a:extLst>
            </p:cNvPr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6039;p70">
              <a:extLst>
                <a:ext uri="{FF2B5EF4-FFF2-40B4-BE49-F238E27FC236}">
                  <a16:creationId xmlns:a16="http://schemas.microsoft.com/office/drawing/2014/main" id="{31563A8B-BC73-CDE7-FC2C-F8108B89096F}"/>
                </a:ext>
              </a:extLst>
            </p:cNvPr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6040;p70">
              <a:extLst>
                <a:ext uri="{FF2B5EF4-FFF2-40B4-BE49-F238E27FC236}">
                  <a16:creationId xmlns:a16="http://schemas.microsoft.com/office/drawing/2014/main" id="{9D69EA94-EAEC-A50E-5F3B-2F7F7750EF4D}"/>
                </a:ext>
              </a:extLst>
            </p:cNvPr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6041;p70">
              <a:extLst>
                <a:ext uri="{FF2B5EF4-FFF2-40B4-BE49-F238E27FC236}">
                  <a16:creationId xmlns:a16="http://schemas.microsoft.com/office/drawing/2014/main" id="{C4F263DE-7CDC-1FD4-6D9B-8DAAB20D6E74}"/>
                </a:ext>
              </a:extLst>
            </p:cNvPr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6042;p70">
              <a:extLst>
                <a:ext uri="{FF2B5EF4-FFF2-40B4-BE49-F238E27FC236}">
                  <a16:creationId xmlns:a16="http://schemas.microsoft.com/office/drawing/2014/main" id="{A0E95A7F-4AAD-D9AC-5716-054132B061DF}"/>
                </a:ext>
              </a:extLst>
            </p:cNvPr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6043;p70">
              <a:extLst>
                <a:ext uri="{FF2B5EF4-FFF2-40B4-BE49-F238E27FC236}">
                  <a16:creationId xmlns:a16="http://schemas.microsoft.com/office/drawing/2014/main" id="{CA03A090-53FD-6EE0-2B4B-23C71DEACB52}"/>
                </a:ext>
              </a:extLst>
            </p:cNvPr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6044;p70">
              <a:extLst>
                <a:ext uri="{FF2B5EF4-FFF2-40B4-BE49-F238E27FC236}">
                  <a16:creationId xmlns:a16="http://schemas.microsoft.com/office/drawing/2014/main" id="{AB97E69D-ADE7-433F-28D4-419E65B22D8E}"/>
                </a:ext>
              </a:extLst>
            </p:cNvPr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6045;p70">
              <a:extLst>
                <a:ext uri="{FF2B5EF4-FFF2-40B4-BE49-F238E27FC236}">
                  <a16:creationId xmlns:a16="http://schemas.microsoft.com/office/drawing/2014/main" id="{BA30B08F-C973-77AC-5386-D1245257437D}"/>
                </a:ext>
              </a:extLst>
            </p:cNvPr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6046;p70">
              <a:extLst>
                <a:ext uri="{FF2B5EF4-FFF2-40B4-BE49-F238E27FC236}">
                  <a16:creationId xmlns:a16="http://schemas.microsoft.com/office/drawing/2014/main" id="{974CD5A6-6BB9-5A43-688E-14708DBF1BEA}"/>
                </a:ext>
              </a:extLst>
            </p:cNvPr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6047;p70">
              <a:extLst>
                <a:ext uri="{FF2B5EF4-FFF2-40B4-BE49-F238E27FC236}">
                  <a16:creationId xmlns:a16="http://schemas.microsoft.com/office/drawing/2014/main" id="{DB851329-9663-2A82-046F-EC9C12FCD9BB}"/>
                </a:ext>
              </a:extLst>
            </p:cNvPr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6048;p70">
              <a:extLst>
                <a:ext uri="{FF2B5EF4-FFF2-40B4-BE49-F238E27FC236}">
                  <a16:creationId xmlns:a16="http://schemas.microsoft.com/office/drawing/2014/main" id="{AADB5241-70B4-0FAE-59CC-D2F76BF4036E}"/>
                </a:ext>
              </a:extLst>
            </p:cNvPr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6049;p70">
              <a:extLst>
                <a:ext uri="{FF2B5EF4-FFF2-40B4-BE49-F238E27FC236}">
                  <a16:creationId xmlns:a16="http://schemas.microsoft.com/office/drawing/2014/main" id="{C935BB53-D6D4-B262-B22A-A9E9565ACDC0}"/>
                </a:ext>
              </a:extLst>
            </p:cNvPr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6050;p70">
              <a:extLst>
                <a:ext uri="{FF2B5EF4-FFF2-40B4-BE49-F238E27FC236}">
                  <a16:creationId xmlns:a16="http://schemas.microsoft.com/office/drawing/2014/main" id="{978285C1-FC7E-8AF8-BC59-47AA483CF07A}"/>
                </a:ext>
              </a:extLst>
            </p:cNvPr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6051;p70">
              <a:extLst>
                <a:ext uri="{FF2B5EF4-FFF2-40B4-BE49-F238E27FC236}">
                  <a16:creationId xmlns:a16="http://schemas.microsoft.com/office/drawing/2014/main" id="{38349D42-8E29-0240-9EE2-DDC36C4BC7FB}"/>
                </a:ext>
              </a:extLst>
            </p:cNvPr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6052;p70">
              <a:extLst>
                <a:ext uri="{FF2B5EF4-FFF2-40B4-BE49-F238E27FC236}">
                  <a16:creationId xmlns:a16="http://schemas.microsoft.com/office/drawing/2014/main" id="{42F8353D-2462-9B39-3DA7-5A8A37CDFD23}"/>
                </a:ext>
              </a:extLst>
            </p:cNvPr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6053;p70">
              <a:extLst>
                <a:ext uri="{FF2B5EF4-FFF2-40B4-BE49-F238E27FC236}">
                  <a16:creationId xmlns:a16="http://schemas.microsoft.com/office/drawing/2014/main" id="{A7EB3BAC-C43A-B949-AF06-8F2F9BDAB3FF}"/>
                </a:ext>
              </a:extLst>
            </p:cNvPr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6054;p70">
              <a:extLst>
                <a:ext uri="{FF2B5EF4-FFF2-40B4-BE49-F238E27FC236}">
                  <a16:creationId xmlns:a16="http://schemas.microsoft.com/office/drawing/2014/main" id="{B7943141-361A-F0CF-C977-642156C2309D}"/>
                </a:ext>
              </a:extLst>
            </p:cNvPr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6055;p70">
              <a:extLst>
                <a:ext uri="{FF2B5EF4-FFF2-40B4-BE49-F238E27FC236}">
                  <a16:creationId xmlns:a16="http://schemas.microsoft.com/office/drawing/2014/main" id="{689CD56A-3A05-5955-3330-89A94FF89E8E}"/>
                </a:ext>
              </a:extLst>
            </p:cNvPr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6056;p70">
              <a:extLst>
                <a:ext uri="{FF2B5EF4-FFF2-40B4-BE49-F238E27FC236}">
                  <a16:creationId xmlns:a16="http://schemas.microsoft.com/office/drawing/2014/main" id="{2FCB8086-C00A-CC46-A8F6-26B71966F790}"/>
                </a:ext>
              </a:extLst>
            </p:cNvPr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6057;p70">
              <a:extLst>
                <a:ext uri="{FF2B5EF4-FFF2-40B4-BE49-F238E27FC236}">
                  <a16:creationId xmlns:a16="http://schemas.microsoft.com/office/drawing/2014/main" id="{1E01728F-811B-412D-6F1C-D5FBABBAA887}"/>
                </a:ext>
              </a:extLst>
            </p:cNvPr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6058;p70">
              <a:extLst>
                <a:ext uri="{FF2B5EF4-FFF2-40B4-BE49-F238E27FC236}">
                  <a16:creationId xmlns:a16="http://schemas.microsoft.com/office/drawing/2014/main" id="{15859EDF-ABCC-23A6-2E20-FE4F0E6D167B}"/>
                </a:ext>
              </a:extLst>
            </p:cNvPr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6059;p70">
              <a:extLst>
                <a:ext uri="{FF2B5EF4-FFF2-40B4-BE49-F238E27FC236}">
                  <a16:creationId xmlns:a16="http://schemas.microsoft.com/office/drawing/2014/main" id="{AF6DE925-8C48-BBD8-DEAC-EE65C28522E3}"/>
                </a:ext>
              </a:extLst>
            </p:cNvPr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6060;p70">
              <a:extLst>
                <a:ext uri="{FF2B5EF4-FFF2-40B4-BE49-F238E27FC236}">
                  <a16:creationId xmlns:a16="http://schemas.microsoft.com/office/drawing/2014/main" id="{11915825-DD6D-16FD-D8F3-B4ED671250DA}"/>
                </a:ext>
              </a:extLst>
            </p:cNvPr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6061;p70">
              <a:extLst>
                <a:ext uri="{FF2B5EF4-FFF2-40B4-BE49-F238E27FC236}">
                  <a16:creationId xmlns:a16="http://schemas.microsoft.com/office/drawing/2014/main" id="{66814EDA-DAE4-2D22-CFD6-ABB5278DDE53}"/>
                </a:ext>
              </a:extLst>
            </p:cNvPr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6062;p70">
              <a:extLst>
                <a:ext uri="{FF2B5EF4-FFF2-40B4-BE49-F238E27FC236}">
                  <a16:creationId xmlns:a16="http://schemas.microsoft.com/office/drawing/2014/main" id="{D223FD4B-82F6-DB77-3526-276D9CB921F6}"/>
                </a:ext>
              </a:extLst>
            </p:cNvPr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6063;p70">
              <a:extLst>
                <a:ext uri="{FF2B5EF4-FFF2-40B4-BE49-F238E27FC236}">
                  <a16:creationId xmlns:a16="http://schemas.microsoft.com/office/drawing/2014/main" id="{8198B482-7647-F339-5757-01BD34D00B1C}"/>
                </a:ext>
              </a:extLst>
            </p:cNvPr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6064;p70">
              <a:extLst>
                <a:ext uri="{FF2B5EF4-FFF2-40B4-BE49-F238E27FC236}">
                  <a16:creationId xmlns:a16="http://schemas.microsoft.com/office/drawing/2014/main" id="{D8B5C99D-6B32-7BA8-2AC6-431EFADCABDD}"/>
                </a:ext>
              </a:extLst>
            </p:cNvPr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6065;p70">
              <a:extLst>
                <a:ext uri="{FF2B5EF4-FFF2-40B4-BE49-F238E27FC236}">
                  <a16:creationId xmlns:a16="http://schemas.microsoft.com/office/drawing/2014/main" id="{07294981-FB8B-B843-F48C-4D1BF08D3F9A}"/>
                </a:ext>
              </a:extLst>
            </p:cNvPr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6066;p70">
              <a:extLst>
                <a:ext uri="{FF2B5EF4-FFF2-40B4-BE49-F238E27FC236}">
                  <a16:creationId xmlns:a16="http://schemas.microsoft.com/office/drawing/2014/main" id="{7CD43207-3D9C-0467-E452-99A1303C450D}"/>
                </a:ext>
              </a:extLst>
            </p:cNvPr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6067;p70">
              <a:extLst>
                <a:ext uri="{FF2B5EF4-FFF2-40B4-BE49-F238E27FC236}">
                  <a16:creationId xmlns:a16="http://schemas.microsoft.com/office/drawing/2014/main" id="{3062CB83-DF2B-7845-661C-0F4334069BD9}"/>
                </a:ext>
              </a:extLst>
            </p:cNvPr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6068;p70">
              <a:extLst>
                <a:ext uri="{FF2B5EF4-FFF2-40B4-BE49-F238E27FC236}">
                  <a16:creationId xmlns:a16="http://schemas.microsoft.com/office/drawing/2014/main" id="{BEF6BB94-466A-4829-44AA-37980BEBD685}"/>
                </a:ext>
              </a:extLst>
            </p:cNvPr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6069;p70">
              <a:extLst>
                <a:ext uri="{FF2B5EF4-FFF2-40B4-BE49-F238E27FC236}">
                  <a16:creationId xmlns:a16="http://schemas.microsoft.com/office/drawing/2014/main" id="{1F351560-456D-6A11-5261-FBA28BE97235}"/>
                </a:ext>
              </a:extLst>
            </p:cNvPr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6070;p70">
              <a:extLst>
                <a:ext uri="{FF2B5EF4-FFF2-40B4-BE49-F238E27FC236}">
                  <a16:creationId xmlns:a16="http://schemas.microsoft.com/office/drawing/2014/main" id="{DCC020C6-2047-92EA-37A9-6B6BA204939D}"/>
                </a:ext>
              </a:extLst>
            </p:cNvPr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6071;p70">
              <a:extLst>
                <a:ext uri="{FF2B5EF4-FFF2-40B4-BE49-F238E27FC236}">
                  <a16:creationId xmlns:a16="http://schemas.microsoft.com/office/drawing/2014/main" id="{825C3BD9-FA63-70EA-BC5F-7CDC90762255}"/>
                </a:ext>
              </a:extLst>
            </p:cNvPr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6072;p70">
              <a:extLst>
                <a:ext uri="{FF2B5EF4-FFF2-40B4-BE49-F238E27FC236}">
                  <a16:creationId xmlns:a16="http://schemas.microsoft.com/office/drawing/2014/main" id="{3EF822D7-F4B2-10B9-9EF5-6AF5080279AD}"/>
                </a:ext>
              </a:extLst>
            </p:cNvPr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6073;p70">
              <a:extLst>
                <a:ext uri="{FF2B5EF4-FFF2-40B4-BE49-F238E27FC236}">
                  <a16:creationId xmlns:a16="http://schemas.microsoft.com/office/drawing/2014/main" id="{7A170311-B517-9D97-CBB2-CF28B907547F}"/>
                </a:ext>
              </a:extLst>
            </p:cNvPr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6074;p70">
              <a:extLst>
                <a:ext uri="{FF2B5EF4-FFF2-40B4-BE49-F238E27FC236}">
                  <a16:creationId xmlns:a16="http://schemas.microsoft.com/office/drawing/2014/main" id="{DC1C5312-BD20-B1EE-52E7-72E7307FAE7A}"/>
                </a:ext>
              </a:extLst>
            </p:cNvPr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6075;p70">
              <a:extLst>
                <a:ext uri="{FF2B5EF4-FFF2-40B4-BE49-F238E27FC236}">
                  <a16:creationId xmlns:a16="http://schemas.microsoft.com/office/drawing/2014/main" id="{5D5E8F9E-28D5-3446-5651-83FA11EC3730}"/>
                </a:ext>
              </a:extLst>
            </p:cNvPr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6076;p70">
              <a:extLst>
                <a:ext uri="{FF2B5EF4-FFF2-40B4-BE49-F238E27FC236}">
                  <a16:creationId xmlns:a16="http://schemas.microsoft.com/office/drawing/2014/main" id="{45C193C4-6723-12FA-F2CC-E4AC9C7CDD22}"/>
                </a:ext>
              </a:extLst>
            </p:cNvPr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6077;p70">
              <a:extLst>
                <a:ext uri="{FF2B5EF4-FFF2-40B4-BE49-F238E27FC236}">
                  <a16:creationId xmlns:a16="http://schemas.microsoft.com/office/drawing/2014/main" id="{CFE88F23-55F5-851C-499C-C33AE45AF1D0}"/>
                </a:ext>
              </a:extLst>
            </p:cNvPr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6078;p70">
              <a:extLst>
                <a:ext uri="{FF2B5EF4-FFF2-40B4-BE49-F238E27FC236}">
                  <a16:creationId xmlns:a16="http://schemas.microsoft.com/office/drawing/2014/main" id="{105C2AAD-F98B-2BA2-68A0-B6BE6D570753}"/>
                </a:ext>
              </a:extLst>
            </p:cNvPr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6079;p70">
              <a:extLst>
                <a:ext uri="{FF2B5EF4-FFF2-40B4-BE49-F238E27FC236}">
                  <a16:creationId xmlns:a16="http://schemas.microsoft.com/office/drawing/2014/main" id="{7631BE40-804C-3D35-1637-61E284C51084}"/>
                </a:ext>
              </a:extLst>
            </p:cNvPr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6080;p70">
              <a:extLst>
                <a:ext uri="{FF2B5EF4-FFF2-40B4-BE49-F238E27FC236}">
                  <a16:creationId xmlns:a16="http://schemas.microsoft.com/office/drawing/2014/main" id="{F64C818F-2F51-EBAE-8DA7-6F9D0641CAD2}"/>
                </a:ext>
              </a:extLst>
            </p:cNvPr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6081;p70">
              <a:extLst>
                <a:ext uri="{FF2B5EF4-FFF2-40B4-BE49-F238E27FC236}">
                  <a16:creationId xmlns:a16="http://schemas.microsoft.com/office/drawing/2014/main" id="{CF4A4A3E-584E-6C2C-AF15-9C83FDA60A56}"/>
                </a:ext>
              </a:extLst>
            </p:cNvPr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6082;p70">
              <a:extLst>
                <a:ext uri="{FF2B5EF4-FFF2-40B4-BE49-F238E27FC236}">
                  <a16:creationId xmlns:a16="http://schemas.microsoft.com/office/drawing/2014/main" id="{4CB0367E-BAB5-2ED3-EE8C-C6ED926BFB9E}"/>
                </a:ext>
              </a:extLst>
            </p:cNvPr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6083;p70">
              <a:extLst>
                <a:ext uri="{FF2B5EF4-FFF2-40B4-BE49-F238E27FC236}">
                  <a16:creationId xmlns:a16="http://schemas.microsoft.com/office/drawing/2014/main" id="{C21C3F45-EB86-A46F-EDCD-0DE5AE79FBB6}"/>
                </a:ext>
              </a:extLst>
            </p:cNvPr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6084;p70">
              <a:extLst>
                <a:ext uri="{FF2B5EF4-FFF2-40B4-BE49-F238E27FC236}">
                  <a16:creationId xmlns:a16="http://schemas.microsoft.com/office/drawing/2014/main" id="{B16FAB6C-9073-5A39-FEA8-6C128FCC1BF3}"/>
                </a:ext>
              </a:extLst>
            </p:cNvPr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6085;p70">
              <a:extLst>
                <a:ext uri="{FF2B5EF4-FFF2-40B4-BE49-F238E27FC236}">
                  <a16:creationId xmlns:a16="http://schemas.microsoft.com/office/drawing/2014/main" id="{22F62D84-001E-7271-94C2-0E8D08182E24}"/>
                </a:ext>
              </a:extLst>
            </p:cNvPr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6086;p70">
              <a:extLst>
                <a:ext uri="{FF2B5EF4-FFF2-40B4-BE49-F238E27FC236}">
                  <a16:creationId xmlns:a16="http://schemas.microsoft.com/office/drawing/2014/main" id="{1A95B5A3-9687-C340-E820-36C3402E0806}"/>
                </a:ext>
              </a:extLst>
            </p:cNvPr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6087;p70">
              <a:extLst>
                <a:ext uri="{FF2B5EF4-FFF2-40B4-BE49-F238E27FC236}">
                  <a16:creationId xmlns:a16="http://schemas.microsoft.com/office/drawing/2014/main" id="{55510749-2FAC-AB7F-42B9-7F1EB3835698}"/>
                </a:ext>
              </a:extLst>
            </p:cNvPr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6088;p70">
              <a:extLst>
                <a:ext uri="{FF2B5EF4-FFF2-40B4-BE49-F238E27FC236}">
                  <a16:creationId xmlns:a16="http://schemas.microsoft.com/office/drawing/2014/main" id="{ED8EB138-F9BC-550F-CD15-74D55AF487C3}"/>
                </a:ext>
              </a:extLst>
            </p:cNvPr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6089;p70">
              <a:extLst>
                <a:ext uri="{FF2B5EF4-FFF2-40B4-BE49-F238E27FC236}">
                  <a16:creationId xmlns:a16="http://schemas.microsoft.com/office/drawing/2014/main" id="{53F7BA11-7457-1F3A-E61A-B310E6C679B3}"/>
                </a:ext>
              </a:extLst>
            </p:cNvPr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6090;p70">
              <a:extLst>
                <a:ext uri="{FF2B5EF4-FFF2-40B4-BE49-F238E27FC236}">
                  <a16:creationId xmlns:a16="http://schemas.microsoft.com/office/drawing/2014/main" id="{0E64865B-2862-DE02-A4EE-439C3D4EDE2A}"/>
                </a:ext>
              </a:extLst>
            </p:cNvPr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6091;p70">
              <a:extLst>
                <a:ext uri="{FF2B5EF4-FFF2-40B4-BE49-F238E27FC236}">
                  <a16:creationId xmlns:a16="http://schemas.microsoft.com/office/drawing/2014/main" id="{77F1A626-37FD-2287-97EB-AF7573210B95}"/>
                </a:ext>
              </a:extLst>
            </p:cNvPr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6092;p70">
              <a:extLst>
                <a:ext uri="{FF2B5EF4-FFF2-40B4-BE49-F238E27FC236}">
                  <a16:creationId xmlns:a16="http://schemas.microsoft.com/office/drawing/2014/main" id="{EBB1F167-DB95-ECC7-174D-557B2B6CB835}"/>
                </a:ext>
              </a:extLst>
            </p:cNvPr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6093;p70">
              <a:extLst>
                <a:ext uri="{FF2B5EF4-FFF2-40B4-BE49-F238E27FC236}">
                  <a16:creationId xmlns:a16="http://schemas.microsoft.com/office/drawing/2014/main" id="{26A7E68E-122D-1186-28C4-F970D1F2077B}"/>
                </a:ext>
              </a:extLst>
            </p:cNvPr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6094;p70">
              <a:extLst>
                <a:ext uri="{FF2B5EF4-FFF2-40B4-BE49-F238E27FC236}">
                  <a16:creationId xmlns:a16="http://schemas.microsoft.com/office/drawing/2014/main" id="{8684809B-4915-157A-81B6-8A9ACDBF1714}"/>
                </a:ext>
              </a:extLst>
            </p:cNvPr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6095;p70">
              <a:extLst>
                <a:ext uri="{FF2B5EF4-FFF2-40B4-BE49-F238E27FC236}">
                  <a16:creationId xmlns:a16="http://schemas.microsoft.com/office/drawing/2014/main" id="{3ABB4DC0-A15F-6C37-4820-3BBB57446789}"/>
                </a:ext>
              </a:extLst>
            </p:cNvPr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6096;p70">
              <a:extLst>
                <a:ext uri="{FF2B5EF4-FFF2-40B4-BE49-F238E27FC236}">
                  <a16:creationId xmlns:a16="http://schemas.microsoft.com/office/drawing/2014/main" id="{EE40C9D1-A12E-67BA-7521-7388A09D5928}"/>
                </a:ext>
              </a:extLst>
            </p:cNvPr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6097;p70">
              <a:extLst>
                <a:ext uri="{FF2B5EF4-FFF2-40B4-BE49-F238E27FC236}">
                  <a16:creationId xmlns:a16="http://schemas.microsoft.com/office/drawing/2014/main" id="{DA853FE5-0B49-AB02-B850-9574D24C41F1}"/>
                </a:ext>
              </a:extLst>
            </p:cNvPr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6098;p70">
              <a:extLst>
                <a:ext uri="{FF2B5EF4-FFF2-40B4-BE49-F238E27FC236}">
                  <a16:creationId xmlns:a16="http://schemas.microsoft.com/office/drawing/2014/main" id="{4CB776AD-9169-8E07-D818-649F6A9BB5D1}"/>
                </a:ext>
              </a:extLst>
            </p:cNvPr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6099;p70">
              <a:extLst>
                <a:ext uri="{FF2B5EF4-FFF2-40B4-BE49-F238E27FC236}">
                  <a16:creationId xmlns:a16="http://schemas.microsoft.com/office/drawing/2014/main" id="{16915DB1-AA00-2DC1-A3B1-59243F32FCFA}"/>
                </a:ext>
              </a:extLst>
            </p:cNvPr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6100;p70">
              <a:extLst>
                <a:ext uri="{FF2B5EF4-FFF2-40B4-BE49-F238E27FC236}">
                  <a16:creationId xmlns:a16="http://schemas.microsoft.com/office/drawing/2014/main" id="{B7B29F15-7080-C79C-7A55-2C7223CAC73B}"/>
                </a:ext>
              </a:extLst>
            </p:cNvPr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6101;p70">
              <a:extLst>
                <a:ext uri="{FF2B5EF4-FFF2-40B4-BE49-F238E27FC236}">
                  <a16:creationId xmlns:a16="http://schemas.microsoft.com/office/drawing/2014/main" id="{58B0BE6A-9882-AD67-E2A0-A806CE0F52D5}"/>
                </a:ext>
              </a:extLst>
            </p:cNvPr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6102;p70">
              <a:extLst>
                <a:ext uri="{FF2B5EF4-FFF2-40B4-BE49-F238E27FC236}">
                  <a16:creationId xmlns:a16="http://schemas.microsoft.com/office/drawing/2014/main" id="{656F5258-A04D-C792-26D6-51BCE2F5B297}"/>
                </a:ext>
              </a:extLst>
            </p:cNvPr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6103;p70">
              <a:extLst>
                <a:ext uri="{FF2B5EF4-FFF2-40B4-BE49-F238E27FC236}">
                  <a16:creationId xmlns:a16="http://schemas.microsoft.com/office/drawing/2014/main" id="{82B39C63-082A-EF8A-7C33-12B90F127E5A}"/>
                </a:ext>
              </a:extLst>
            </p:cNvPr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6104;p70">
              <a:extLst>
                <a:ext uri="{FF2B5EF4-FFF2-40B4-BE49-F238E27FC236}">
                  <a16:creationId xmlns:a16="http://schemas.microsoft.com/office/drawing/2014/main" id="{169F96E9-B3C7-3A08-5F16-2904E494EDA4}"/>
                </a:ext>
              </a:extLst>
            </p:cNvPr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6105;p70">
              <a:extLst>
                <a:ext uri="{FF2B5EF4-FFF2-40B4-BE49-F238E27FC236}">
                  <a16:creationId xmlns:a16="http://schemas.microsoft.com/office/drawing/2014/main" id="{0F0E6535-20C2-16EF-229A-17AB49A19E98}"/>
                </a:ext>
              </a:extLst>
            </p:cNvPr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6106;p70">
              <a:extLst>
                <a:ext uri="{FF2B5EF4-FFF2-40B4-BE49-F238E27FC236}">
                  <a16:creationId xmlns:a16="http://schemas.microsoft.com/office/drawing/2014/main" id="{9E26ED24-BEC4-ABFD-41DF-156CD06ECDE1}"/>
                </a:ext>
              </a:extLst>
            </p:cNvPr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6107;p70">
              <a:extLst>
                <a:ext uri="{FF2B5EF4-FFF2-40B4-BE49-F238E27FC236}">
                  <a16:creationId xmlns:a16="http://schemas.microsoft.com/office/drawing/2014/main" id="{138CECF7-A882-A7F2-F998-C735A4CEAEF8}"/>
                </a:ext>
              </a:extLst>
            </p:cNvPr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6108;p70">
              <a:extLst>
                <a:ext uri="{FF2B5EF4-FFF2-40B4-BE49-F238E27FC236}">
                  <a16:creationId xmlns:a16="http://schemas.microsoft.com/office/drawing/2014/main" id="{320CF253-8BA5-8175-E889-D0A7BDDE10FE}"/>
                </a:ext>
              </a:extLst>
            </p:cNvPr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6109;p70">
              <a:extLst>
                <a:ext uri="{FF2B5EF4-FFF2-40B4-BE49-F238E27FC236}">
                  <a16:creationId xmlns:a16="http://schemas.microsoft.com/office/drawing/2014/main" id="{6AE69036-46F3-F278-056F-2F4CDF49DE74}"/>
                </a:ext>
              </a:extLst>
            </p:cNvPr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6110;p70">
              <a:extLst>
                <a:ext uri="{FF2B5EF4-FFF2-40B4-BE49-F238E27FC236}">
                  <a16:creationId xmlns:a16="http://schemas.microsoft.com/office/drawing/2014/main" id="{E0D6BFB3-BC4B-E0E8-8BCE-A4EB3D419918}"/>
                </a:ext>
              </a:extLst>
            </p:cNvPr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6111;p70">
              <a:extLst>
                <a:ext uri="{FF2B5EF4-FFF2-40B4-BE49-F238E27FC236}">
                  <a16:creationId xmlns:a16="http://schemas.microsoft.com/office/drawing/2014/main" id="{863C4A71-F19B-180D-18D5-4E073903896D}"/>
                </a:ext>
              </a:extLst>
            </p:cNvPr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6112;p70">
              <a:extLst>
                <a:ext uri="{FF2B5EF4-FFF2-40B4-BE49-F238E27FC236}">
                  <a16:creationId xmlns:a16="http://schemas.microsoft.com/office/drawing/2014/main" id="{20B6FBD9-A545-9F4A-6829-494895FEF13D}"/>
                </a:ext>
              </a:extLst>
            </p:cNvPr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6113;p70">
              <a:extLst>
                <a:ext uri="{FF2B5EF4-FFF2-40B4-BE49-F238E27FC236}">
                  <a16:creationId xmlns:a16="http://schemas.microsoft.com/office/drawing/2014/main" id="{B27AA330-4E7E-3B93-B0BB-EB4395FABC80}"/>
                </a:ext>
              </a:extLst>
            </p:cNvPr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6114;p70">
              <a:extLst>
                <a:ext uri="{FF2B5EF4-FFF2-40B4-BE49-F238E27FC236}">
                  <a16:creationId xmlns:a16="http://schemas.microsoft.com/office/drawing/2014/main" id="{632534D3-7E2C-2F7E-D278-B7F47EE84DE4}"/>
                </a:ext>
              </a:extLst>
            </p:cNvPr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6115;p70">
              <a:extLst>
                <a:ext uri="{FF2B5EF4-FFF2-40B4-BE49-F238E27FC236}">
                  <a16:creationId xmlns:a16="http://schemas.microsoft.com/office/drawing/2014/main" id="{3486DFED-A5C6-8A4E-0411-8F189B3580A6}"/>
                </a:ext>
              </a:extLst>
            </p:cNvPr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6116;p70">
              <a:extLst>
                <a:ext uri="{FF2B5EF4-FFF2-40B4-BE49-F238E27FC236}">
                  <a16:creationId xmlns:a16="http://schemas.microsoft.com/office/drawing/2014/main" id="{DEBF7748-F553-B52F-641F-53C74BBD8CC2}"/>
                </a:ext>
              </a:extLst>
            </p:cNvPr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6117;p70">
              <a:extLst>
                <a:ext uri="{FF2B5EF4-FFF2-40B4-BE49-F238E27FC236}">
                  <a16:creationId xmlns:a16="http://schemas.microsoft.com/office/drawing/2014/main" id="{86464A54-50AE-9F72-C7CD-E26F91CA5389}"/>
                </a:ext>
              </a:extLst>
            </p:cNvPr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6118;p70">
              <a:extLst>
                <a:ext uri="{FF2B5EF4-FFF2-40B4-BE49-F238E27FC236}">
                  <a16:creationId xmlns:a16="http://schemas.microsoft.com/office/drawing/2014/main" id="{FDDF6665-6103-D8A5-709C-B1A25813D9EA}"/>
                </a:ext>
              </a:extLst>
            </p:cNvPr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6119;p70">
              <a:extLst>
                <a:ext uri="{FF2B5EF4-FFF2-40B4-BE49-F238E27FC236}">
                  <a16:creationId xmlns:a16="http://schemas.microsoft.com/office/drawing/2014/main" id="{217BF0FB-7D90-CDAD-5FA2-A92A743DA34D}"/>
                </a:ext>
              </a:extLst>
            </p:cNvPr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6120;p70">
              <a:extLst>
                <a:ext uri="{FF2B5EF4-FFF2-40B4-BE49-F238E27FC236}">
                  <a16:creationId xmlns:a16="http://schemas.microsoft.com/office/drawing/2014/main" id="{95F9EF74-FB90-68B2-80CC-152004C63A38}"/>
                </a:ext>
              </a:extLst>
            </p:cNvPr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6121;p70">
              <a:extLst>
                <a:ext uri="{FF2B5EF4-FFF2-40B4-BE49-F238E27FC236}">
                  <a16:creationId xmlns:a16="http://schemas.microsoft.com/office/drawing/2014/main" id="{89C36A8A-4C2E-9D5A-B925-FFB48C5BAE40}"/>
                </a:ext>
              </a:extLst>
            </p:cNvPr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6122;p70">
              <a:extLst>
                <a:ext uri="{FF2B5EF4-FFF2-40B4-BE49-F238E27FC236}">
                  <a16:creationId xmlns:a16="http://schemas.microsoft.com/office/drawing/2014/main" id="{EE27C242-CBE7-521F-B897-23E5A4210087}"/>
                </a:ext>
              </a:extLst>
            </p:cNvPr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6123;p70">
              <a:extLst>
                <a:ext uri="{FF2B5EF4-FFF2-40B4-BE49-F238E27FC236}">
                  <a16:creationId xmlns:a16="http://schemas.microsoft.com/office/drawing/2014/main" id="{E0DCF71E-0748-4EF8-0B2D-C3D612B3F352}"/>
                </a:ext>
              </a:extLst>
            </p:cNvPr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6124;p70">
              <a:extLst>
                <a:ext uri="{FF2B5EF4-FFF2-40B4-BE49-F238E27FC236}">
                  <a16:creationId xmlns:a16="http://schemas.microsoft.com/office/drawing/2014/main" id="{E821A964-B6F9-7C77-9CD8-2371AB9814CA}"/>
                </a:ext>
              </a:extLst>
            </p:cNvPr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6125;p70">
              <a:extLst>
                <a:ext uri="{FF2B5EF4-FFF2-40B4-BE49-F238E27FC236}">
                  <a16:creationId xmlns:a16="http://schemas.microsoft.com/office/drawing/2014/main" id="{37154494-91A9-A222-2501-30B6C641CDBC}"/>
                </a:ext>
              </a:extLst>
            </p:cNvPr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6126;p70">
              <a:extLst>
                <a:ext uri="{FF2B5EF4-FFF2-40B4-BE49-F238E27FC236}">
                  <a16:creationId xmlns:a16="http://schemas.microsoft.com/office/drawing/2014/main" id="{6CE7B4B6-7E34-4CDE-5A95-26B9E007D7FE}"/>
                </a:ext>
              </a:extLst>
            </p:cNvPr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6127;p70">
              <a:extLst>
                <a:ext uri="{FF2B5EF4-FFF2-40B4-BE49-F238E27FC236}">
                  <a16:creationId xmlns:a16="http://schemas.microsoft.com/office/drawing/2014/main" id="{3F9F4D7D-02F5-8C4C-90EF-2D6A567B3211}"/>
                </a:ext>
              </a:extLst>
            </p:cNvPr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6128;p70">
              <a:extLst>
                <a:ext uri="{FF2B5EF4-FFF2-40B4-BE49-F238E27FC236}">
                  <a16:creationId xmlns:a16="http://schemas.microsoft.com/office/drawing/2014/main" id="{2967338D-FC1F-EDFE-05DF-EF07F505EB3B}"/>
                </a:ext>
              </a:extLst>
            </p:cNvPr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6129;p70">
              <a:extLst>
                <a:ext uri="{FF2B5EF4-FFF2-40B4-BE49-F238E27FC236}">
                  <a16:creationId xmlns:a16="http://schemas.microsoft.com/office/drawing/2014/main" id="{CA0D61C0-0306-9346-1F2A-5F2145634A93}"/>
                </a:ext>
              </a:extLst>
            </p:cNvPr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6130;p70">
              <a:extLst>
                <a:ext uri="{FF2B5EF4-FFF2-40B4-BE49-F238E27FC236}">
                  <a16:creationId xmlns:a16="http://schemas.microsoft.com/office/drawing/2014/main" id="{D6DAC939-D114-1C52-CEC9-41BD0544C28A}"/>
                </a:ext>
              </a:extLst>
            </p:cNvPr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6131;p70">
              <a:extLst>
                <a:ext uri="{FF2B5EF4-FFF2-40B4-BE49-F238E27FC236}">
                  <a16:creationId xmlns:a16="http://schemas.microsoft.com/office/drawing/2014/main" id="{14E61F6C-A182-8611-7558-98BB395CD423}"/>
                </a:ext>
              </a:extLst>
            </p:cNvPr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6132;p70">
              <a:extLst>
                <a:ext uri="{FF2B5EF4-FFF2-40B4-BE49-F238E27FC236}">
                  <a16:creationId xmlns:a16="http://schemas.microsoft.com/office/drawing/2014/main" id="{23A67A2D-9925-F897-F9E0-B080607DFF0B}"/>
                </a:ext>
              </a:extLst>
            </p:cNvPr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6133;p70">
              <a:extLst>
                <a:ext uri="{FF2B5EF4-FFF2-40B4-BE49-F238E27FC236}">
                  <a16:creationId xmlns:a16="http://schemas.microsoft.com/office/drawing/2014/main" id="{260D9BCE-EFE8-16AC-E155-66C2B93FA596}"/>
                </a:ext>
              </a:extLst>
            </p:cNvPr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6134;p70">
              <a:extLst>
                <a:ext uri="{FF2B5EF4-FFF2-40B4-BE49-F238E27FC236}">
                  <a16:creationId xmlns:a16="http://schemas.microsoft.com/office/drawing/2014/main" id="{BD3D61D7-A241-6948-E6DB-D5755F51B841}"/>
                </a:ext>
              </a:extLst>
            </p:cNvPr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6135;p70">
              <a:extLst>
                <a:ext uri="{FF2B5EF4-FFF2-40B4-BE49-F238E27FC236}">
                  <a16:creationId xmlns:a16="http://schemas.microsoft.com/office/drawing/2014/main" id="{3984F998-E9F6-7482-53F5-A5D218A5E3A1}"/>
                </a:ext>
              </a:extLst>
            </p:cNvPr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6136;p70">
              <a:extLst>
                <a:ext uri="{FF2B5EF4-FFF2-40B4-BE49-F238E27FC236}">
                  <a16:creationId xmlns:a16="http://schemas.microsoft.com/office/drawing/2014/main" id="{00BD06E9-3B15-C8FA-1A23-7F78A362DE8A}"/>
                </a:ext>
              </a:extLst>
            </p:cNvPr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6137;p70">
              <a:extLst>
                <a:ext uri="{FF2B5EF4-FFF2-40B4-BE49-F238E27FC236}">
                  <a16:creationId xmlns:a16="http://schemas.microsoft.com/office/drawing/2014/main" id="{61F29CE6-CFC4-0ADF-8372-AF5E0C7E22DB}"/>
                </a:ext>
              </a:extLst>
            </p:cNvPr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6138;p70">
              <a:extLst>
                <a:ext uri="{FF2B5EF4-FFF2-40B4-BE49-F238E27FC236}">
                  <a16:creationId xmlns:a16="http://schemas.microsoft.com/office/drawing/2014/main" id="{9C44C35A-E96F-DEE2-33CC-5537A1F2EC8F}"/>
                </a:ext>
              </a:extLst>
            </p:cNvPr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6139;p70">
              <a:extLst>
                <a:ext uri="{FF2B5EF4-FFF2-40B4-BE49-F238E27FC236}">
                  <a16:creationId xmlns:a16="http://schemas.microsoft.com/office/drawing/2014/main" id="{D0556AE6-87CC-C8F8-C907-3C19C7CD4F87}"/>
                </a:ext>
              </a:extLst>
            </p:cNvPr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6140;p70">
              <a:extLst>
                <a:ext uri="{FF2B5EF4-FFF2-40B4-BE49-F238E27FC236}">
                  <a16:creationId xmlns:a16="http://schemas.microsoft.com/office/drawing/2014/main" id="{F0143954-B896-8881-BDB9-16EF2E20C8E9}"/>
                </a:ext>
              </a:extLst>
            </p:cNvPr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6141;p70">
              <a:extLst>
                <a:ext uri="{FF2B5EF4-FFF2-40B4-BE49-F238E27FC236}">
                  <a16:creationId xmlns:a16="http://schemas.microsoft.com/office/drawing/2014/main" id="{3F2C8883-8FC5-D469-2504-815CD49DFDEA}"/>
                </a:ext>
              </a:extLst>
            </p:cNvPr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6142;p70">
              <a:extLst>
                <a:ext uri="{FF2B5EF4-FFF2-40B4-BE49-F238E27FC236}">
                  <a16:creationId xmlns:a16="http://schemas.microsoft.com/office/drawing/2014/main" id="{3B5883C0-7C16-4A74-D2E2-6F4B6DEA853B}"/>
                </a:ext>
              </a:extLst>
            </p:cNvPr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6143;p70">
              <a:extLst>
                <a:ext uri="{FF2B5EF4-FFF2-40B4-BE49-F238E27FC236}">
                  <a16:creationId xmlns:a16="http://schemas.microsoft.com/office/drawing/2014/main" id="{C212A8C5-6AD6-C478-9AE9-5A39DDDA2405}"/>
                </a:ext>
              </a:extLst>
            </p:cNvPr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6144;p70">
              <a:extLst>
                <a:ext uri="{FF2B5EF4-FFF2-40B4-BE49-F238E27FC236}">
                  <a16:creationId xmlns:a16="http://schemas.microsoft.com/office/drawing/2014/main" id="{16969E5C-27F8-8A97-61EC-DFC102723078}"/>
                </a:ext>
              </a:extLst>
            </p:cNvPr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6145;p70">
              <a:extLst>
                <a:ext uri="{FF2B5EF4-FFF2-40B4-BE49-F238E27FC236}">
                  <a16:creationId xmlns:a16="http://schemas.microsoft.com/office/drawing/2014/main" id="{B6EA13BD-34D6-C1D9-347C-96C81AF441E0}"/>
                </a:ext>
              </a:extLst>
            </p:cNvPr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6146;p70">
              <a:extLst>
                <a:ext uri="{FF2B5EF4-FFF2-40B4-BE49-F238E27FC236}">
                  <a16:creationId xmlns:a16="http://schemas.microsoft.com/office/drawing/2014/main" id="{71DD105F-F06F-F3C9-B75B-759342AE3C25}"/>
                </a:ext>
              </a:extLst>
            </p:cNvPr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6147;p70">
              <a:extLst>
                <a:ext uri="{FF2B5EF4-FFF2-40B4-BE49-F238E27FC236}">
                  <a16:creationId xmlns:a16="http://schemas.microsoft.com/office/drawing/2014/main" id="{9EB74693-EFAC-1EB7-3568-0108B3A197DC}"/>
                </a:ext>
              </a:extLst>
            </p:cNvPr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6148;p70">
              <a:extLst>
                <a:ext uri="{FF2B5EF4-FFF2-40B4-BE49-F238E27FC236}">
                  <a16:creationId xmlns:a16="http://schemas.microsoft.com/office/drawing/2014/main" id="{2DAB8EF0-1EA1-DBA6-4D92-1C1BD43E2E0F}"/>
                </a:ext>
              </a:extLst>
            </p:cNvPr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6149;p70">
              <a:extLst>
                <a:ext uri="{FF2B5EF4-FFF2-40B4-BE49-F238E27FC236}">
                  <a16:creationId xmlns:a16="http://schemas.microsoft.com/office/drawing/2014/main" id="{68003EEB-DE72-7714-B70E-1054CE421D96}"/>
                </a:ext>
              </a:extLst>
            </p:cNvPr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6150;p70">
              <a:extLst>
                <a:ext uri="{FF2B5EF4-FFF2-40B4-BE49-F238E27FC236}">
                  <a16:creationId xmlns:a16="http://schemas.microsoft.com/office/drawing/2014/main" id="{AC907F51-14F5-7D75-4D8D-DDD101B80EE3}"/>
                </a:ext>
              </a:extLst>
            </p:cNvPr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6151;p70">
              <a:extLst>
                <a:ext uri="{FF2B5EF4-FFF2-40B4-BE49-F238E27FC236}">
                  <a16:creationId xmlns:a16="http://schemas.microsoft.com/office/drawing/2014/main" id="{38C300C4-9DA9-63C0-68B2-303F8380128E}"/>
                </a:ext>
              </a:extLst>
            </p:cNvPr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6152;p70">
              <a:extLst>
                <a:ext uri="{FF2B5EF4-FFF2-40B4-BE49-F238E27FC236}">
                  <a16:creationId xmlns:a16="http://schemas.microsoft.com/office/drawing/2014/main" id="{AA5CC88E-D701-12B9-699C-648AE6652A4E}"/>
                </a:ext>
              </a:extLst>
            </p:cNvPr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6153;p70">
              <a:extLst>
                <a:ext uri="{FF2B5EF4-FFF2-40B4-BE49-F238E27FC236}">
                  <a16:creationId xmlns:a16="http://schemas.microsoft.com/office/drawing/2014/main" id="{C72FCB63-6508-3A96-DFCB-768B50E82EF4}"/>
                </a:ext>
              </a:extLst>
            </p:cNvPr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6154;p70">
              <a:extLst>
                <a:ext uri="{FF2B5EF4-FFF2-40B4-BE49-F238E27FC236}">
                  <a16:creationId xmlns:a16="http://schemas.microsoft.com/office/drawing/2014/main" id="{5DD575F8-63FD-729E-AEEE-65F69C21A749}"/>
                </a:ext>
              </a:extLst>
            </p:cNvPr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6155;p70">
              <a:extLst>
                <a:ext uri="{FF2B5EF4-FFF2-40B4-BE49-F238E27FC236}">
                  <a16:creationId xmlns:a16="http://schemas.microsoft.com/office/drawing/2014/main" id="{0909051B-D179-9EE0-FDF7-A0DD3798494B}"/>
                </a:ext>
              </a:extLst>
            </p:cNvPr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6156;p70">
              <a:extLst>
                <a:ext uri="{FF2B5EF4-FFF2-40B4-BE49-F238E27FC236}">
                  <a16:creationId xmlns:a16="http://schemas.microsoft.com/office/drawing/2014/main" id="{5DC79B48-C7EE-1ECA-AB6E-53A355726213}"/>
                </a:ext>
              </a:extLst>
            </p:cNvPr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6157;p70">
              <a:extLst>
                <a:ext uri="{FF2B5EF4-FFF2-40B4-BE49-F238E27FC236}">
                  <a16:creationId xmlns:a16="http://schemas.microsoft.com/office/drawing/2014/main" id="{B4914A03-B85A-CBBA-FA69-8E027EA34FBD}"/>
                </a:ext>
              </a:extLst>
            </p:cNvPr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6158;p70">
              <a:extLst>
                <a:ext uri="{FF2B5EF4-FFF2-40B4-BE49-F238E27FC236}">
                  <a16:creationId xmlns:a16="http://schemas.microsoft.com/office/drawing/2014/main" id="{AB12C592-F24F-E1FC-C3EC-C09893D95A09}"/>
                </a:ext>
              </a:extLst>
            </p:cNvPr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6159;p70">
              <a:extLst>
                <a:ext uri="{FF2B5EF4-FFF2-40B4-BE49-F238E27FC236}">
                  <a16:creationId xmlns:a16="http://schemas.microsoft.com/office/drawing/2014/main" id="{CE8E1982-9833-1291-EB2A-02AF1034077E}"/>
                </a:ext>
              </a:extLst>
            </p:cNvPr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6160;p70">
              <a:extLst>
                <a:ext uri="{FF2B5EF4-FFF2-40B4-BE49-F238E27FC236}">
                  <a16:creationId xmlns:a16="http://schemas.microsoft.com/office/drawing/2014/main" id="{B30D12C2-46D7-6DC1-2918-91893C285385}"/>
                </a:ext>
              </a:extLst>
            </p:cNvPr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6161;p70">
              <a:extLst>
                <a:ext uri="{FF2B5EF4-FFF2-40B4-BE49-F238E27FC236}">
                  <a16:creationId xmlns:a16="http://schemas.microsoft.com/office/drawing/2014/main" id="{2CA268CF-1EC2-793D-76C8-07A2889F6C83}"/>
                </a:ext>
              </a:extLst>
            </p:cNvPr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6162;p70">
              <a:extLst>
                <a:ext uri="{FF2B5EF4-FFF2-40B4-BE49-F238E27FC236}">
                  <a16:creationId xmlns:a16="http://schemas.microsoft.com/office/drawing/2014/main" id="{1E789900-08EE-2692-0D6B-0F6431C4E3BB}"/>
                </a:ext>
              </a:extLst>
            </p:cNvPr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6163;p70">
              <a:extLst>
                <a:ext uri="{FF2B5EF4-FFF2-40B4-BE49-F238E27FC236}">
                  <a16:creationId xmlns:a16="http://schemas.microsoft.com/office/drawing/2014/main" id="{87754C42-92B1-787B-2C59-931B30FE3B0E}"/>
                </a:ext>
              </a:extLst>
            </p:cNvPr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6164;p70">
              <a:extLst>
                <a:ext uri="{FF2B5EF4-FFF2-40B4-BE49-F238E27FC236}">
                  <a16:creationId xmlns:a16="http://schemas.microsoft.com/office/drawing/2014/main" id="{A28B45FA-4B69-8209-0366-582C741E399C}"/>
                </a:ext>
              </a:extLst>
            </p:cNvPr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6165;p70">
              <a:extLst>
                <a:ext uri="{FF2B5EF4-FFF2-40B4-BE49-F238E27FC236}">
                  <a16:creationId xmlns:a16="http://schemas.microsoft.com/office/drawing/2014/main" id="{8A8F26CE-B530-C4CF-6CB2-AB9787F0FF6D}"/>
                </a:ext>
              </a:extLst>
            </p:cNvPr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6166;p70">
              <a:extLst>
                <a:ext uri="{FF2B5EF4-FFF2-40B4-BE49-F238E27FC236}">
                  <a16:creationId xmlns:a16="http://schemas.microsoft.com/office/drawing/2014/main" id="{D2EF237B-DC80-F2B2-2BEB-CC476E57BE04}"/>
                </a:ext>
              </a:extLst>
            </p:cNvPr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6167;p70">
              <a:extLst>
                <a:ext uri="{FF2B5EF4-FFF2-40B4-BE49-F238E27FC236}">
                  <a16:creationId xmlns:a16="http://schemas.microsoft.com/office/drawing/2014/main" id="{1CA205E5-D465-DD4E-C721-FA83BCD2149A}"/>
                </a:ext>
              </a:extLst>
            </p:cNvPr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6168;p70">
              <a:extLst>
                <a:ext uri="{FF2B5EF4-FFF2-40B4-BE49-F238E27FC236}">
                  <a16:creationId xmlns:a16="http://schemas.microsoft.com/office/drawing/2014/main" id="{1C0007A9-D426-3D35-176C-1F8C2CAF4385}"/>
                </a:ext>
              </a:extLst>
            </p:cNvPr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6169;p70">
              <a:extLst>
                <a:ext uri="{FF2B5EF4-FFF2-40B4-BE49-F238E27FC236}">
                  <a16:creationId xmlns:a16="http://schemas.microsoft.com/office/drawing/2014/main" id="{92B91D59-ED33-8EB8-2F68-546669CAD070}"/>
                </a:ext>
              </a:extLst>
            </p:cNvPr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6170;p70">
              <a:extLst>
                <a:ext uri="{FF2B5EF4-FFF2-40B4-BE49-F238E27FC236}">
                  <a16:creationId xmlns:a16="http://schemas.microsoft.com/office/drawing/2014/main" id="{CD8FE7CE-D07F-B538-15EB-98543A7160FA}"/>
                </a:ext>
              </a:extLst>
            </p:cNvPr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6171;p70">
              <a:extLst>
                <a:ext uri="{FF2B5EF4-FFF2-40B4-BE49-F238E27FC236}">
                  <a16:creationId xmlns:a16="http://schemas.microsoft.com/office/drawing/2014/main" id="{E29411BF-EBB3-05B5-A014-A493A6CE8DAC}"/>
                </a:ext>
              </a:extLst>
            </p:cNvPr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6172;p70">
              <a:extLst>
                <a:ext uri="{FF2B5EF4-FFF2-40B4-BE49-F238E27FC236}">
                  <a16:creationId xmlns:a16="http://schemas.microsoft.com/office/drawing/2014/main" id="{923EA7CF-CFE7-E947-BB64-CBC17096D544}"/>
                </a:ext>
              </a:extLst>
            </p:cNvPr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6173;p70">
              <a:extLst>
                <a:ext uri="{FF2B5EF4-FFF2-40B4-BE49-F238E27FC236}">
                  <a16:creationId xmlns:a16="http://schemas.microsoft.com/office/drawing/2014/main" id="{97835474-2E78-F664-0866-71A062D6ED38}"/>
                </a:ext>
              </a:extLst>
            </p:cNvPr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6174;p70">
              <a:extLst>
                <a:ext uri="{FF2B5EF4-FFF2-40B4-BE49-F238E27FC236}">
                  <a16:creationId xmlns:a16="http://schemas.microsoft.com/office/drawing/2014/main" id="{EC9A3EF3-9F3B-D95F-4DE8-8DF945B5CCB0}"/>
                </a:ext>
              </a:extLst>
            </p:cNvPr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6175;p70">
              <a:extLst>
                <a:ext uri="{FF2B5EF4-FFF2-40B4-BE49-F238E27FC236}">
                  <a16:creationId xmlns:a16="http://schemas.microsoft.com/office/drawing/2014/main" id="{D793DDD3-8CC8-99D6-E03D-A8840FFE3375}"/>
                </a:ext>
              </a:extLst>
            </p:cNvPr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6176;p70">
              <a:extLst>
                <a:ext uri="{FF2B5EF4-FFF2-40B4-BE49-F238E27FC236}">
                  <a16:creationId xmlns:a16="http://schemas.microsoft.com/office/drawing/2014/main" id="{49F17098-5DD4-E719-8F00-DC527AF9BDCC}"/>
                </a:ext>
              </a:extLst>
            </p:cNvPr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6177;p70">
              <a:extLst>
                <a:ext uri="{FF2B5EF4-FFF2-40B4-BE49-F238E27FC236}">
                  <a16:creationId xmlns:a16="http://schemas.microsoft.com/office/drawing/2014/main" id="{CE751628-7B95-FB0E-808A-7FBC51246FF3}"/>
                </a:ext>
              </a:extLst>
            </p:cNvPr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6178;p70">
              <a:extLst>
                <a:ext uri="{FF2B5EF4-FFF2-40B4-BE49-F238E27FC236}">
                  <a16:creationId xmlns:a16="http://schemas.microsoft.com/office/drawing/2014/main" id="{102D6CCC-B5A5-9521-0DA3-24EE582EA513}"/>
                </a:ext>
              </a:extLst>
            </p:cNvPr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6179;p70">
              <a:extLst>
                <a:ext uri="{FF2B5EF4-FFF2-40B4-BE49-F238E27FC236}">
                  <a16:creationId xmlns:a16="http://schemas.microsoft.com/office/drawing/2014/main" id="{EA63EC2E-873F-7515-9196-486096398FC7}"/>
                </a:ext>
              </a:extLst>
            </p:cNvPr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6180;p70">
              <a:extLst>
                <a:ext uri="{FF2B5EF4-FFF2-40B4-BE49-F238E27FC236}">
                  <a16:creationId xmlns:a16="http://schemas.microsoft.com/office/drawing/2014/main" id="{D5F11591-1B0C-DC12-0541-095C3D2AB273}"/>
                </a:ext>
              </a:extLst>
            </p:cNvPr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6181;p70">
              <a:extLst>
                <a:ext uri="{FF2B5EF4-FFF2-40B4-BE49-F238E27FC236}">
                  <a16:creationId xmlns:a16="http://schemas.microsoft.com/office/drawing/2014/main" id="{BF7D2A53-B811-C6E3-710B-CBE91DFC2FA0}"/>
                </a:ext>
              </a:extLst>
            </p:cNvPr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6182;p70">
              <a:extLst>
                <a:ext uri="{FF2B5EF4-FFF2-40B4-BE49-F238E27FC236}">
                  <a16:creationId xmlns:a16="http://schemas.microsoft.com/office/drawing/2014/main" id="{2989931A-A1B5-AF6F-7C4E-5C1BFAC1302B}"/>
                </a:ext>
              </a:extLst>
            </p:cNvPr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6183;p70">
              <a:extLst>
                <a:ext uri="{FF2B5EF4-FFF2-40B4-BE49-F238E27FC236}">
                  <a16:creationId xmlns:a16="http://schemas.microsoft.com/office/drawing/2014/main" id="{5BB4542A-7312-4F97-C380-D076A20F3551}"/>
                </a:ext>
              </a:extLst>
            </p:cNvPr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6184;p70">
              <a:extLst>
                <a:ext uri="{FF2B5EF4-FFF2-40B4-BE49-F238E27FC236}">
                  <a16:creationId xmlns:a16="http://schemas.microsoft.com/office/drawing/2014/main" id="{3BA8770D-C7FA-0563-2D79-C9F80E308AA1}"/>
                </a:ext>
              </a:extLst>
            </p:cNvPr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6185;p70">
              <a:extLst>
                <a:ext uri="{FF2B5EF4-FFF2-40B4-BE49-F238E27FC236}">
                  <a16:creationId xmlns:a16="http://schemas.microsoft.com/office/drawing/2014/main" id="{AD7BDAB1-9CCB-48B5-3017-71BF2401D341}"/>
                </a:ext>
              </a:extLst>
            </p:cNvPr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6186;p70">
              <a:extLst>
                <a:ext uri="{FF2B5EF4-FFF2-40B4-BE49-F238E27FC236}">
                  <a16:creationId xmlns:a16="http://schemas.microsoft.com/office/drawing/2014/main" id="{A3D461D8-5448-8A08-DFEB-DC7774016DA4}"/>
                </a:ext>
              </a:extLst>
            </p:cNvPr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6187;p70">
              <a:extLst>
                <a:ext uri="{FF2B5EF4-FFF2-40B4-BE49-F238E27FC236}">
                  <a16:creationId xmlns:a16="http://schemas.microsoft.com/office/drawing/2014/main" id="{AC82DA69-8ABD-C3A4-59C5-12B7D3F45A24}"/>
                </a:ext>
              </a:extLst>
            </p:cNvPr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6188;p70">
              <a:extLst>
                <a:ext uri="{FF2B5EF4-FFF2-40B4-BE49-F238E27FC236}">
                  <a16:creationId xmlns:a16="http://schemas.microsoft.com/office/drawing/2014/main" id="{8A159909-A524-ACFF-F0D5-AF602AEA1B07}"/>
                </a:ext>
              </a:extLst>
            </p:cNvPr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6189;p70">
              <a:extLst>
                <a:ext uri="{FF2B5EF4-FFF2-40B4-BE49-F238E27FC236}">
                  <a16:creationId xmlns:a16="http://schemas.microsoft.com/office/drawing/2014/main" id="{F7CBC332-0037-78C0-7A44-CA92C9B69F51}"/>
                </a:ext>
              </a:extLst>
            </p:cNvPr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6190;p70">
              <a:extLst>
                <a:ext uri="{FF2B5EF4-FFF2-40B4-BE49-F238E27FC236}">
                  <a16:creationId xmlns:a16="http://schemas.microsoft.com/office/drawing/2014/main" id="{9DF5C013-B40B-49B9-3D29-F98C4A91FB44}"/>
                </a:ext>
              </a:extLst>
            </p:cNvPr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6191;p70">
              <a:extLst>
                <a:ext uri="{FF2B5EF4-FFF2-40B4-BE49-F238E27FC236}">
                  <a16:creationId xmlns:a16="http://schemas.microsoft.com/office/drawing/2014/main" id="{960DF7ED-A08A-7572-A525-AD7170D3B9BB}"/>
                </a:ext>
              </a:extLst>
            </p:cNvPr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6192;p70">
              <a:extLst>
                <a:ext uri="{FF2B5EF4-FFF2-40B4-BE49-F238E27FC236}">
                  <a16:creationId xmlns:a16="http://schemas.microsoft.com/office/drawing/2014/main" id="{C13A19C1-19C7-60D2-AC6A-FF82F2C4E981}"/>
                </a:ext>
              </a:extLst>
            </p:cNvPr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6193;p70">
              <a:extLst>
                <a:ext uri="{FF2B5EF4-FFF2-40B4-BE49-F238E27FC236}">
                  <a16:creationId xmlns:a16="http://schemas.microsoft.com/office/drawing/2014/main" id="{A3B4EDBC-3152-ECF8-FC92-3890A7358C32}"/>
                </a:ext>
              </a:extLst>
            </p:cNvPr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6194;p70">
              <a:extLst>
                <a:ext uri="{FF2B5EF4-FFF2-40B4-BE49-F238E27FC236}">
                  <a16:creationId xmlns:a16="http://schemas.microsoft.com/office/drawing/2014/main" id="{29823B67-2F68-C11F-C260-F4D6516CA707}"/>
                </a:ext>
              </a:extLst>
            </p:cNvPr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6195;p70">
              <a:extLst>
                <a:ext uri="{FF2B5EF4-FFF2-40B4-BE49-F238E27FC236}">
                  <a16:creationId xmlns:a16="http://schemas.microsoft.com/office/drawing/2014/main" id="{786EC022-4224-A277-427E-770F11D56786}"/>
                </a:ext>
              </a:extLst>
            </p:cNvPr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6196;p70">
              <a:extLst>
                <a:ext uri="{FF2B5EF4-FFF2-40B4-BE49-F238E27FC236}">
                  <a16:creationId xmlns:a16="http://schemas.microsoft.com/office/drawing/2014/main" id="{C81D7C61-3145-6D3C-F7E0-B886D4DAC038}"/>
                </a:ext>
              </a:extLst>
            </p:cNvPr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6197;p70">
              <a:extLst>
                <a:ext uri="{FF2B5EF4-FFF2-40B4-BE49-F238E27FC236}">
                  <a16:creationId xmlns:a16="http://schemas.microsoft.com/office/drawing/2014/main" id="{6540EA0A-615B-1546-A538-9D4B89EAE452}"/>
                </a:ext>
              </a:extLst>
            </p:cNvPr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6198;p70">
              <a:extLst>
                <a:ext uri="{FF2B5EF4-FFF2-40B4-BE49-F238E27FC236}">
                  <a16:creationId xmlns:a16="http://schemas.microsoft.com/office/drawing/2014/main" id="{9B6C6592-1316-BDBA-B402-BAD261FC3CB7}"/>
                </a:ext>
              </a:extLst>
            </p:cNvPr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6199;p70">
              <a:extLst>
                <a:ext uri="{FF2B5EF4-FFF2-40B4-BE49-F238E27FC236}">
                  <a16:creationId xmlns:a16="http://schemas.microsoft.com/office/drawing/2014/main" id="{6F24103A-3C10-E95C-C19C-1D2766AD4E70}"/>
                </a:ext>
              </a:extLst>
            </p:cNvPr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6200;p70">
              <a:extLst>
                <a:ext uri="{FF2B5EF4-FFF2-40B4-BE49-F238E27FC236}">
                  <a16:creationId xmlns:a16="http://schemas.microsoft.com/office/drawing/2014/main" id="{5FD7DD0E-0396-31D9-3AD6-E9CB3A8E6F55}"/>
                </a:ext>
              </a:extLst>
            </p:cNvPr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6201;p70">
              <a:extLst>
                <a:ext uri="{FF2B5EF4-FFF2-40B4-BE49-F238E27FC236}">
                  <a16:creationId xmlns:a16="http://schemas.microsoft.com/office/drawing/2014/main" id="{C737170C-2BE8-C0CB-E895-FD0C91099905}"/>
                </a:ext>
              </a:extLst>
            </p:cNvPr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6202;p70">
              <a:extLst>
                <a:ext uri="{FF2B5EF4-FFF2-40B4-BE49-F238E27FC236}">
                  <a16:creationId xmlns:a16="http://schemas.microsoft.com/office/drawing/2014/main" id="{FACA133D-3C5C-392B-5C09-2857C54B223E}"/>
                </a:ext>
              </a:extLst>
            </p:cNvPr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6203;p70">
              <a:extLst>
                <a:ext uri="{FF2B5EF4-FFF2-40B4-BE49-F238E27FC236}">
                  <a16:creationId xmlns:a16="http://schemas.microsoft.com/office/drawing/2014/main" id="{4DB5FD3F-0680-8408-5EFB-B8FAA2246D07}"/>
                </a:ext>
              </a:extLst>
            </p:cNvPr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6204;p70">
              <a:extLst>
                <a:ext uri="{FF2B5EF4-FFF2-40B4-BE49-F238E27FC236}">
                  <a16:creationId xmlns:a16="http://schemas.microsoft.com/office/drawing/2014/main" id="{27392EA8-56B9-470A-5438-6116C5B082D2}"/>
                </a:ext>
              </a:extLst>
            </p:cNvPr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6205;p70">
              <a:extLst>
                <a:ext uri="{FF2B5EF4-FFF2-40B4-BE49-F238E27FC236}">
                  <a16:creationId xmlns:a16="http://schemas.microsoft.com/office/drawing/2014/main" id="{F7F2E473-401C-FD5B-F175-9EEEFF5BF5EB}"/>
                </a:ext>
              </a:extLst>
            </p:cNvPr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6206;p70">
              <a:extLst>
                <a:ext uri="{FF2B5EF4-FFF2-40B4-BE49-F238E27FC236}">
                  <a16:creationId xmlns:a16="http://schemas.microsoft.com/office/drawing/2014/main" id="{70FD514C-66DC-A700-EC78-AC2F79100E4F}"/>
                </a:ext>
              </a:extLst>
            </p:cNvPr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6207;p70">
              <a:extLst>
                <a:ext uri="{FF2B5EF4-FFF2-40B4-BE49-F238E27FC236}">
                  <a16:creationId xmlns:a16="http://schemas.microsoft.com/office/drawing/2014/main" id="{D7ACBEAE-3434-F825-A5CD-1459C703370C}"/>
                </a:ext>
              </a:extLst>
            </p:cNvPr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6208;p70">
              <a:extLst>
                <a:ext uri="{FF2B5EF4-FFF2-40B4-BE49-F238E27FC236}">
                  <a16:creationId xmlns:a16="http://schemas.microsoft.com/office/drawing/2014/main" id="{E083EEF8-8FFA-1161-E00F-4CBA64A70A17}"/>
                </a:ext>
              </a:extLst>
            </p:cNvPr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6209;p70">
              <a:extLst>
                <a:ext uri="{FF2B5EF4-FFF2-40B4-BE49-F238E27FC236}">
                  <a16:creationId xmlns:a16="http://schemas.microsoft.com/office/drawing/2014/main" id="{04A672B9-C576-544E-322E-631D109B2CC4}"/>
                </a:ext>
              </a:extLst>
            </p:cNvPr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6210;p70">
              <a:extLst>
                <a:ext uri="{FF2B5EF4-FFF2-40B4-BE49-F238E27FC236}">
                  <a16:creationId xmlns:a16="http://schemas.microsoft.com/office/drawing/2014/main" id="{B72301FE-C257-F3DE-554E-856899832071}"/>
                </a:ext>
              </a:extLst>
            </p:cNvPr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6211;p70">
              <a:extLst>
                <a:ext uri="{FF2B5EF4-FFF2-40B4-BE49-F238E27FC236}">
                  <a16:creationId xmlns:a16="http://schemas.microsoft.com/office/drawing/2014/main" id="{CE1B536B-9DD0-95BB-AA3D-27AC8AEE0780}"/>
                </a:ext>
              </a:extLst>
            </p:cNvPr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6212;p70">
              <a:extLst>
                <a:ext uri="{FF2B5EF4-FFF2-40B4-BE49-F238E27FC236}">
                  <a16:creationId xmlns:a16="http://schemas.microsoft.com/office/drawing/2014/main" id="{02E82B51-6C8F-8BE6-2AF0-FBAD2BBFA770}"/>
                </a:ext>
              </a:extLst>
            </p:cNvPr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6213;p70">
              <a:extLst>
                <a:ext uri="{FF2B5EF4-FFF2-40B4-BE49-F238E27FC236}">
                  <a16:creationId xmlns:a16="http://schemas.microsoft.com/office/drawing/2014/main" id="{1A16E3B1-2DC8-D7FF-D66E-55FCC2775AB3}"/>
                </a:ext>
              </a:extLst>
            </p:cNvPr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6214;p70">
              <a:extLst>
                <a:ext uri="{FF2B5EF4-FFF2-40B4-BE49-F238E27FC236}">
                  <a16:creationId xmlns:a16="http://schemas.microsoft.com/office/drawing/2014/main" id="{47488109-059F-A175-3907-FD8B88C1CC28}"/>
                </a:ext>
              </a:extLst>
            </p:cNvPr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6215;p70">
              <a:extLst>
                <a:ext uri="{FF2B5EF4-FFF2-40B4-BE49-F238E27FC236}">
                  <a16:creationId xmlns:a16="http://schemas.microsoft.com/office/drawing/2014/main" id="{782AAA76-A147-4B20-4133-00E7B156CCA0}"/>
                </a:ext>
              </a:extLst>
            </p:cNvPr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6216;p70">
              <a:extLst>
                <a:ext uri="{FF2B5EF4-FFF2-40B4-BE49-F238E27FC236}">
                  <a16:creationId xmlns:a16="http://schemas.microsoft.com/office/drawing/2014/main" id="{5886DB43-6C40-47FE-BAF8-8615D7FF1C1B}"/>
                </a:ext>
              </a:extLst>
            </p:cNvPr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6217;p70">
              <a:extLst>
                <a:ext uri="{FF2B5EF4-FFF2-40B4-BE49-F238E27FC236}">
                  <a16:creationId xmlns:a16="http://schemas.microsoft.com/office/drawing/2014/main" id="{92EDEC5F-A2C7-5A17-400A-DBABB451F4A6}"/>
                </a:ext>
              </a:extLst>
            </p:cNvPr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6218;p70">
              <a:extLst>
                <a:ext uri="{FF2B5EF4-FFF2-40B4-BE49-F238E27FC236}">
                  <a16:creationId xmlns:a16="http://schemas.microsoft.com/office/drawing/2014/main" id="{E20B4C17-C322-F72C-12C5-CFAF94591BB1}"/>
                </a:ext>
              </a:extLst>
            </p:cNvPr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6219;p70">
              <a:extLst>
                <a:ext uri="{FF2B5EF4-FFF2-40B4-BE49-F238E27FC236}">
                  <a16:creationId xmlns:a16="http://schemas.microsoft.com/office/drawing/2014/main" id="{4F325F1B-F8E3-579B-E7E3-AE73A20D4A03}"/>
                </a:ext>
              </a:extLst>
            </p:cNvPr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6220;p70">
              <a:extLst>
                <a:ext uri="{FF2B5EF4-FFF2-40B4-BE49-F238E27FC236}">
                  <a16:creationId xmlns:a16="http://schemas.microsoft.com/office/drawing/2014/main" id="{21437CAE-5D11-734F-C7E1-ED623C77D5D0}"/>
                </a:ext>
              </a:extLst>
            </p:cNvPr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6221;p70">
              <a:extLst>
                <a:ext uri="{FF2B5EF4-FFF2-40B4-BE49-F238E27FC236}">
                  <a16:creationId xmlns:a16="http://schemas.microsoft.com/office/drawing/2014/main" id="{2A688CE7-16A3-79E3-52EA-1DF6A27F4C56}"/>
                </a:ext>
              </a:extLst>
            </p:cNvPr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6222;p70">
              <a:extLst>
                <a:ext uri="{FF2B5EF4-FFF2-40B4-BE49-F238E27FC236}">
                  <a16:creationId xmlns:a16="http://schemas.microsoft.com/office/drawing/2014/main" id="{90FA4271-862E-E0C7-F246-B4F0B63551CA}"/>
                </a:ext>
              </a:extLst>
            </p:cNvPr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6223;p70">
              <a:extLst>
                <a:ext uri="{FF2B5EF4-FFF2-40B4-BE49-F238E27FC236}">
                  <a16:creationId xmlns:a16="http://schemas.microsoft.com/office/drawing/2014/main" id="{9F9C0067-51E8-1223-563F-B60544AF4B31}"/>
                </a:ext>
              </a:extLst>
            </p:cNvPr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6224;p70">
              <a:extLst>
                <a:ext uri="{FF2B5EF4-FFF2-40B4-BE49-F238E27FC236}">
                  <a16:creationId xmlns:a16="http://schemas.microsoft.com/office/drawing/2014/main" id="{31C52607-16BE-7433-FAA5-790D5A65D5BC}"/>
                </a:ext>
              </a:extLst>
            </p:cNvPr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6225;p70">
              <a:extLst>
                <a:ext uri="{FF2B5EF4-FFF2-40B4-BE49-F238E27FC236}">
                  <a16:creationId xmlns:a16="http://schemas.microsoft.com/office/drawing/2014/main" id="{574BD809-49BD-54A0-4905-7315B7EA3367}"/>
                </a:ext>
              </a:extLst>
            </p:cNvPr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6226;p70">
              <a:extLst>
                <a:ext uri="{FF2B5EF4-FFF2-40B4-BE49-F238E27FC236}">
                  <a16:creationId xmlns:a16="http://schemas.microsoft.com/office/drawing/2014/main" id="{90A36847-C95F-70A8-2FEA-FBC4F0D489DF}"/>
                </a:ext>
              </a:extLst>
            </p:cNvPr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6227;p70">
              <a:extLst>
                <a:ext uri="{FF2B5EF4-FFF2-40B4-BE49-F238E27FC236}">
                  <a16:creationId xmlns:a16="http://schemas.microsoft.com/office/drawing/2014/main" id="{EDAA2346-18DF-58A4-A6A9-5755A1493DC0}"/>
                </a:ext>
              </a:extLst>
            </p:cNvPr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6228;p70">
              <a:extLst>
                <a:ext uri="{FF2B5EF4-FFF2-40B4-BE49-F238E27FC236}">
                  <a16:creationId xmlns:a16="http://schemas.microsoft.com/office/drawing/2014/main" id="{04B3E497-DB7E-40F0-B322-75EB83E7E1BE}"/>
                </a:ext>
              </a:extLst>
            </p:cNvPr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6229;p70">
              <a:extLst>
                <a:ext uri="{FF2B5EF4-FFF2-40B4-BE49-F238E27FC236}">
                  <a16:creationId xmlns:a16="http://schemas.microsoft.com/office/drawing/2014/main" id="{B528313C-003F-17DB-899A-DEA8F9EE4C7E}"/>
                </a:ext>
              </a:extLst>
            </p:cNvPr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6230;p70">
              <a:extLst>
                <a:ext uri="{FF2B5EF4-FFF2-40B4-BE49-F238E27FC236}">
                  <a16:creationId xmlns:a16="http://schemas.microsoft.com/office/drawing/2014/main" id="{2F69C8A8-FB69-18A3-BD54-4842709C3380}"/>
                </a:ext>
              </a:extLst>
            </p:cNvPr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6231;p70">
              <a:extLst>
                <a:ext uri="{FF2B5EF4-FFF2-40B4-BE49-F238E27FC236}">
                  <a16:creationId xmlns:a16="http://schemas.microsoft.com/office/drawing/2014/main" id="{237D3A34-174B-0C88-E9B0-9A1A7E25401C}"/>
                </a:ext>
              </a:extLst>
            </p:cNvPr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6232;p70">
              <a:extLst>
                <a:ext uri="{FF2B5EF4-FFF2-40B4-BE49-F238E27FC236}">
                  <a16:creationId xmlns:a16="http://schemas.microsoft.com/office/drawing/2014/main" id="{96DF0088-1431-2727-C2B4-0F1D42747DCD}"/>
                </a:ext>
              </a:extLst>
            </p:cNvPr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6233;p70">
              <a:extLst>
                <a:ext uri="{FF2B5EF4-FFF2-40B4-BE49-F238E27FC236}">
                  <a16:creationId xmlns:a16="http://schemas.microsoft.com/office/drawing/2014/main" id="{5D66D2A7-26D3-B178-68ED-826DBCC0E901}"/>
                </a:ext>
              </a:extLst>
            </p:cNvPr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6234;p70">
              <a:extLst>
                <a:ext uri="{FF2B5EF4-FFF2-40B4-BE49-F238E27FC236}">
                  <a16:creationId xmlns:a16="http://schemas.microsoft.com/office/drawing/2014/main" id="{B2DD73F8-B859-73AF-A6B3-81217F82F431}"/>
                </a:ext>
              </a:extLst>
            </p:cNvPr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6235;p70">
              <a:extLst>
                <a:ext uri="{FF2B5EF4-FFF2-40B4-BE49-F238E27FC236}">
                  <a16:creationId xmlns:a16="http://schemas.microsoft.com/office/drawing/2014/main" id="{B2731669-E035-574F-EC3C-74B08CA74011}"/>
                </a:ext>
              </a:extLst>
            </p:cNvPr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6236;p70">
              <a:extLst>
                <a:ext uri="{FF2B5EF4-FFF2-40B4-BE49-F238E27FC236}">
                  <a16:creationId xmlns:a16="http://schemas.microsoft.com/office/drawing/2014/main" id="{84C2E4D1-F385-B4DB-35CD-BAFA3D0331D6}"/>
                </a:ext>
              </a:extLst>
            </p:cNvPr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6237;p70">
              <a:extLst>
                <a:ext uri="{FF2B5EF4-FFF2-40B4-BE49-F238E27FC236}">
                  <a16:creationId xmlns:a16="http://schemas.microsoft.com/office/drawing/2014/main" id="{3E880858-1A23-BF7F-F541-75760A31C1E8}"/>
                </a:ext>
              </a:extLst>
            </p:cNvPr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6238;p70">
              <a:extLst>
                <a:ext uri="{FF2B5EF4-FFF2-40B4-BE49-F238E27FC236}">
                  <a16:creationId xmlns:a16="http://schemas.microsoft.com/office/drawing/2014/main" id="{6A135C96-AA53-2F8D-5C66-23C72A1C6B8F}"/>
                </a:ext>
              </a:extLst>
            </p:cNvPr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6239;p70">
              <a:extLst>
                <a:ext uri="{FF2B5EF4-FFF2-40B4-BE49-F238E27FC236}">
                  <a16:creationId xmlns:a16="http://schemas.microsoft.com/office/drawing/2014/main" id="{0BC23A60-7DFC-45B1-6624-A8188C2FDA1D}"/>
                </a:ext>
              </a:extLst>
            </p:cNvPr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6240;p70">
              <a:extLst>
                <a:ext uri="{FF2B5EF4-FFF2-40B4-BE49-F238E27FC236}">
                  <a16:creationId xmlns:a16="http://schemas.microsoft.com/office/drawing/2014/main" id="{259F0B89-159C-AC52-97E2-56BBA3EF01D5}"/>
                </a:ext>
              </a:extLst>
            </p:cNvPr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6241;p70">
              <a:extLst>
                <a:ext uri="{FF2B5EF4-FFF2-40B4-BE49-F238E27FC236}">
                  <a16:creationId xmlns:a16="http://schemas.microsoft.com/office/drawing/2014/main" id="{1085FD64-1D5F-8625-473E-E9E018900D9C}"/>
                </a:ext>
              </a:extLst>
            </p:cNvPr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6242;p70">
              <a:extLst>
                <a:ext uri="{FF2B5EF4-FFF2-40B4-BE49-F238E27FC236}">
                  <a16:creationId xmlns:a16="http://schemas.microsoft.com/office/drawing/2014/main" id="{74D609B1-9810-8D26-8495-5228D259D67D}"/>
                </a:ext>
              </a:extLst>
            </p:cNvPr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6243;p70">
              <a:extLst>
                <a:ext uri="{FF2B5EF4-FFF2-40B4-BE49-F238E27FC236}">
                  <a16:creationId xmlns:a16="http://schemas.microsoft.com/office/drawing/2014/main" id="{088369E3-48FE-E64A-38DD-4E71D78962BF}"/>
                </a:ext>
              </a:extLst>
            </p:cNvPr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6244;p70">
              <a:extLst>
                <a:ext uri="{FF2B5EF4-FFF2-40B4-BE49-F238E27FC236}">
                  <a16:creationId xmlns:a16="http://schemas.microsoft.com/office/drawing/2014/main" id="{EBE52654-73F5-C93A-E7AB-FCAB08141B5B}"/>
                </a:ext>
              </a:extLst>
            </p:cNvPr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6245;p70">
              <a:extLst>
                <a:ext uri="{FF2B5EF4-FFF2-40B4-BE49-F238E27FC236}">
                  <a16:creationId xmlns:a16="http://schemas.microsoft.com/office/drawing/2014/main" id="{CCACC70B-FB65-F6EE-F937-799CD680D623}"/>
                </a:ext>
              </a:extLst>
            </p:cNvPr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6246;p70">
              <a:extLst>
                <a:ext uri="{FF2B5EF4-FFF2-40B4-BE49-F238E27FC236}">
                  <a16:creationId xmlns:a16="http://schemas.microsoft.com/office/drawing/2014/main" id="{C55677A4-0025-9E65-5352-EB95E5D5966B}"/>
                </a:ext>
              </a:extLst>
            </p:cNvPr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6247;p70">
              <a:extLst>
                <a:ext uri="{FF2B5EF4-FFF2-40B4-BE49-F238E27FC236}">
                  <a16:creationId xmlns:a16="http://schemas.microsoft.com/office/drawing/2014/main" id="{9101C54C-D8B4-4AE4-8C36-78099D7A4841}"/>
                </a:ext>
              </a:extLst>
            </p:cNvPr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6248;p70">
              <a:extLst>
                <a:ext uri="{FF2B5EF4-FFF2-40B4-BE49-F238E27FC236}">
                  <a16:creationId xmlns:a16="http://schemas.microsoft.com/office/drawing/2014/main" id="{5ECF08F5-1FD7-4CC8-60FB-58BF254E3FAF}"/>
                </a:ext>
              </a:extLst>
            </p:cNvPr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6249;p70">
              <a:extLst>
                <a:ext uri="{FF2B5EF4-FFF2-40B4-BE49-F238E27FC236}">
                  <a16:creationId xmlns:a16="http://schemas.microsoft.com/office/drawing/2014/main" id="{ED16B3CD-6509-5D91-8F08-AEB841871DD9}"/>
                </a:ext>
              </a:extLst>
            </p:cNvPr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6250;p70">
              <a:extLst>
                <a:ext uri="{FF2B5EF4-FFF2-40B4-BE49-F238E27FC236}">
                  <a16:creationId xmlns:a16="http://schemas.microsoft.com/office/drawing/2014/main" id="{ACDBCFEE-8AF8-FA5B-3FDD-732F2B9002A9}"/>
                </a:ext>
              </a:extLst>
            </p:cNvPr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6251;p70">
              <a:extLst>
                <a:ext uri="{FF2B5EF4-FFF2-40B4-BE49-F238E27FC236}">
                  <a16:creationId xmlns:a16="http://schemas.microsoft.com/office/drawing/2014/main" id="{280124AD-281F-1F1C-31C2-D8388B4DDDDB}"/>
                </a:ext>
              </a:extLst>
            </p:cNvPr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6252;p70">
              <a:extLst>
                <a:ext uri="{FF2B5EF4-FFF2-40B4-BE49-F238E27FC236}">
                  <a16:creationId xmlns:a16="http://schemas.microsoft.com/office/drawing/2014/main" id="{D7D9D765-C42A-BD5D-33A6-E44CBEB29BC1}"/>
                </a:ext>
              </a:extLst>
            </p:cNvPr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6253;p70">
              <a:extLst>
                <a:ext uri="{FF2B5EF4-FFF2-40B4-BE49-F238E27FC236}">
                  <a16:creationId xmlns:a16="http://schemas.microsoft.com/office/drawing/2014/main" id="{EB7296BF-38D6-14D2-26BA-F04346F4EBBA}"/>
                </a:ext>
              </a:extLst>
            </p:cNvPr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6254;p70">
              <a:extLst>
                <a:ext uri="{FF2B5EF4-FFF2-40B4-BE49-F238E27FC236}">
                  <a16:creationId xmlns:a16="http://schemas.microsoft.com/office/drawing/2014/main" id="{BBB13DF7-F897-5361-FE24-23EEADF75E97}"/>
                </a:ext>
              </a:extLst>
            </p:cNvPr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6255;p70">
              <a:extLst>
                <a:ext uri="{FF2B5EF4-FFF2-40B4-BE49-F238E27FC236}">
                  <a16:creationId xmlns:a16="http://schemas.microsoft.com/office/drawing/2014/main" id="{F0944A00-EFEC-D4B1-38E7-E3867F2BE90C}"/>
                </a:ext>
              </a:extLst>
            </p:cNvPr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6256;p70">
              <a:extLst>
                <a:ext uri="{FF2B5EF4-FFF2-40B4-BE49-F238E27FC236}">
                  <a16:creationId xmlns:a16="http://schemas.microsoft.com/office/drawing/2014/main" id="{4B5FD3CA-A958-89BF-CE10-B36FC7511A56}"/>
                </a:ext>
              </a:extLst>
            </p:cNvPr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6257;p70">
              <a:extLst>
                <a:ext uri="{FF2B5EF4-FFF2-40B4-BE49-F238E27FC236}">
                  <a16:creationId xmlns:a16="http://schemas.microsoft.com/office/drawing/2014/main" id="{19413951-B871-4925-6D3C-C205710903CB}"/>
                </a:ext>
              </a:extLst>
            </p:cNvPr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6258;p70">
              <a:extLst>
                <a:ext uri="{FF2B5EF4-FFF2-40B4-BE49-F238E27FC236}">
                  <a16:creationId xmlns:a16="http://schemas.microsoft.com/office/drawing/2014/main" id="{4E1357F8-C5FA-39FE-F3D5-01429622D8A2}"/>
                </a:ext>
              </a:extLst>
            </p:cNvPr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6259;p70">
              <a:extLst>
                <a:ext uri="{FF2B5EF4-FFF2-40B4-BE49-F238E27FC236}">
                  <a16:creationId xmlns:a16="http://schemas.microsoft.com/office/drawing/2014/main" id="{C20BBB21-FFF6-A02E-C7D3-C41719F12F04}"/>
                </a:ext>
              </a:extLst>
            </p:cNvPr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6260;p70">
              <a:extLst>
                <a:ext uri="{FF2B5EF4-FFF2-40B4-BE49-F238E27FC236}">
                  <a16:creationId xmlns:a16="http://schemas.microsoft.com/office/drawing/2014/main" id="{8FCFDE5F-2A9F-CFD4-EA25-12EE2216DE46}"/>
                </a:ext>
              </a:extLst>
            </p:cNvPr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6261;p70">
              <a:extLst>
                <a:ext uri="{FF2B5EF4-FFF2-40B4-BE49-F238E27FC236}">
                  <a16:creationId xmlns:a16="http://schemas.microsoft.com/office/drawing/2014/main" id="{1FB7F92B-5633-FD82-76B1-07A5BC5B0B83}"/>
                </a:ext>
              </a:extLst>
            </p:cNvPr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6262;p70">
              <a:extLst>
                <a:ext uri="{FF2B5EF4-FFF2-40B4-BE49-F238E27FC236}">
                  <a16:creationId xmlns:a16="http://schemas.microsoft.com/office/drawing/2014/main" id="{7D7064C3-8BD8-9AA1-7701-4FA8533F754E}"/>
                </a:ext>
              </a:extLst>
            </p:cNvPr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6263;p70">
              <a:extLst>
                <a:ext uri="{FF2B5EF4-FFF2-40B4-BE49-F238E27FC236}">
                  <a16:creationId xmlns:a16="http://schemas.microsoft.com/office/drawing/2014/main" id="{6A111561-DB13-D764-062C-89278D7135AA}"/>
                </a:ext>
              </a:extLst>
            </p:cNvPr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6264;p70">
              <a:extLst>
                <a:ext uri="{FF2B5EF4-FFF2-40B4-BE49-F238E27FC236}">
                  <a16:creationId xmlns:a16="http://schemas.microsoft.com/office/drawing/2014/main" id="{2FFF0398-FAF7-1B25-7501-6DAC92701AC0}"/>
                </a:ext>
              </a:extLst>
            </p:cNvPr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6265;p70">
              <a:extLst>
                <a:ext uri="{FF2B5EF4-FFF2-40B4-BE49-F238E27FC236}">
                  <a16:creationId xmlns:a16="http://schemas.microsoft.com/office/drawing/2014/main" id="{C90FE15B-9934-D474-2927-98540B91E59F}"/>
                </a:ext>
              </a:extLst>
            </p:cNvPr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6266;p70">
              <a:extLst>
                <a:ext uri="{FF2B5EF4-FFF2-40B4-BE49-F238E27FC236}">
                  <a16:creationId xmlns:a16="http://schemas.microsoft.com/office/drawing/2014/main" id="{BEB2769D-CFDE-D822-1562-8C606816DB96}"/>
                </a:ext>
              </a:extLst>
            </p:cNvPr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6267;p70">
              <a:extLst>
                <a:ext uri="{FF2B5EF4-FFF2-40B4-BE49-F238E27FC236}">
                  <a16:creationId xmlns:a16="http://schemas.microsoft.com/office/drawing/2014/main" id="{ACF0B4A2-FC64-0D8E-7802-90752F727880}"/>
                </a:ext>
              </a:extLst>
            </p:cNvPr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6268;p70">
              <a:extLst>
                <a:ext uri="{FF2B5EF4-FFF2-40B4-BE49-F238E27FC236}">
                  <a16:creationId xmlns:a16="http://schemas.microsoft.com/office/drawing/2014/main" id="{0B6FDA82-C678-F231-8801-3A2B4E703649}"/>
                </a:ext>
              </a:extLst>
            </p:cNvPr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6269;p70">
              <a:extLst>
                <a:ext uri="{FF2B5EF4-FFF2-40B4-BE49-F238E27FC236}">
                  <a16:creationId xmlns:a16="http://schemas.microsoft.com/office/drawing/2014/main" id="{AA06D314-19A3-D256-14FC-6467AAB83015}"/>
                </a:ext>
              </a:extLst>
            </p:cNvPr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6270;p70">
              <a:extLst>
                <a:ext uri="{FF2B5EF4-FFF2-40B4-BE49-F238E27FC236}">
                  <a16:creationId xmlns:a16="http://schemas.microsoft.com/office/drawing/2014/main" id="{72EF3DE6-D470-4A77-BA9C-48F189EC5704}"/>
                </a:ext>
              </a:extLst>
            </p:cNvPr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6271;p70">
              <a:extLst>
                <a:ext uri="{FF2B5EF4-FFF2-40B4-BE49-F238E27FC236}">
                  <a16:creationId xmlns:a16="http://schemas.microsoft.com/office/drawing/2014/main" id="{566F348C-3E9C-A50B-CECB-E0D14C6E0DD0}"/>
                </a:ext>
              </a:extLst>
            </p:cNvPr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6272;p70">
              <a:extLst>
                <a:ext uri="{FF2B5EF4-FFF2-40B4-BE49-F238E27FC236}">
                  <a16:creationId xmlns:a16="http://schemas.microsoft.com/office/drawing/2014/main" id="{65A44025-8FD2-D0F2-9C3F-A39BE1E3637D}"/>
                </a:ext>
              </a:extLst>
            </p:cNvPr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6273;p70">
              <a:extLst>
                <a:ext uri="{FF2B5EF4-FFF2-40B4-BE49-F238E27FC236}">
                  <a16:creationId xmlns:a16="http://schemas.microsoft.com/office/drawing/2014/main" id="{6463C38D-CA0C-6978-0A65-458B1DECEC3C}"/>
                </a:ext>
              </a:extLst>
            </p:cNvPr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6274;p70">
              <a:extLst>
                <a:ext uri="{FF2B5EF4-FFF2-40B4-BE49-F238E27FC236}">
                  <a16:creationId xmlns:a16="http://schemas.microsoft.com/office/drawing/2014/main" id="{B25CA7B9-FE46-F8F0-CBC2-9A3CD5945C6D}"/>
                </a:ext>
              </a:extLst>
            </p:cNvPr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6275;p70">
              <a:extLst>
                <a:ext uri="{FF2B5EF4-FFF2-40B4-BE49-F238E27FC236}">
                  <a16:creationId xmlns:a16="http://schemas.microsoft.com/office/drawing/2014/main" id="{3AF4E7D1-E27B-71D1-2221-CDF9999DAFE0}"/>
                </a:ext>
              </a:extLst>
            </p:cNvPr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6276;p70">
              <a:extLst>
                <a:ext uri="{FF2B5EF4-FFF2-40B4-BE49-F238E27FC236}">
                  <a16:creationId xmlns:a16="http://schemas.microsoft.com/office/drawing/2014/main" id="{3AF8D16E-6006-4D1B-50B4-0D5E5416CAE0}"/>
                </a:ext>
              </a:extLst>
            </p:cNvPr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6277;p70">
              <a:extLst>
                <a:ext uri="{FF2B5EF4-FFF2-40B4-BE49-F238E27FC236}">
                  <a16:creationId xmlns:a16="http://schemas.microsoft.com/office/drawing/2014/main" id="{25CE66D0-5B1C-929A-48C1-D5C11E014ED1}"/>
                </a:ext>
              </a:extLst>
            </p:cNvPr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6278;p70">
              <a:extLst>
                <a:ext uri="{FF2B5EF4-FFF2-40B4-BE49-F238E27FC236}">
                  <a16:creationId xmlns:a16="http://schemas.microsoft.com/office/drawing/2014/main" id="{7C107CF9-07F3-6749-9FDD-A7F20348BA26}"/>
                </a:ext>
              </a:extLst>
            </p:cNvPr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6279;p70">
              <a:extLst>
                <a:ext uri="{FF2B5EF4-FFF2-40B4-BE49-F238E27FC236}">
                  <a16:creationId xmlns:a16="http://schemas.microsoft.com/office/drawing/2014/main" id="{650E24BF-0E33-7CE1-CCC5-9B61779BBF46}"/>
                </a:ext>
              </a:extLst>
            </p:cNvPr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6280;p70">
              <a:extLst>
                <a:ext uri="{FF2B5EF4-FFF2-40B4-BE49-F238E27FC236}">
                  <a16:creationId xmlns:a16="http://schemas.microsoft.com/office/drawing/2014/main" id="{7E598B94-C4CC-69B3-0FF8-0B69055F64BC}"/>
                </a:ext>
              </a:extLst>
            </p:cNvPr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6281;p70">
              <a:extLst>
                <a:ext uri="{FF2B5EF4-FFF2-40B4-BE49-F238E27FC236}">
                  <a16:creationId xmlns:a16="http://schemas.microsoft.com/office/drawing/2014/main" id="{76D06C1D-52D4-2F0B-E88C-9B48BF9E312E}"/>
                </a:ext>
              </a:extLst>
            </p:cNvPr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6282;p70">
              <a:extLst>
                <a:ext uri="{FF2B5EF4-FFF2-40B4-BE49-F238E27FC236}">
                  <a16:creationId xmlns:a16="http://schemas.microsoft.com/office/drawing/2014/main" id="{512CD947-CD2E-5656-60C7-C3AEB2893243}"/>
                </a:ext>
              </a:extLst>
            </p:cNvPr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6283;p70">
              <a:extLst>
                <a:ext uri="{FF2B5EF4-FFF2-40B4-BE49-F238E27FC236}">
                  <a16:creationId xmlns:a16="http://schemas.microsoft.com/office/drawing/2014/main" id="{4C14CBE0-92CD-EA3C-9B34-9E75495550C8}"/>
                </a:ext>
              </a:extLst>
            </p:cNvPr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6284;p70">
              <a:extLst>
                <a:ext uri="{FF2B5EF4-FFF2-40B4-BE49-F238E27FC236}">
                  <a16:creationId xmlns:a16="http://schemas.microsoft.com/office/drawing/2014/main" id="{A7CA24F5-EE5E-901A-A8D5-04B2335BBAE2}"/>
                </a:ext>
              </a:extLst>
            </p:cNvPr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6285;p70">
              <a:extLst>
                <a:ext uri="{FF2B5EF4-FFF2-40B4-BE49-F238E27FC236}">
                  <a16:creationId xmlns:a16="http://schemas.microsoft.com/office/drawing/2014/main" id="{A149BBCF-F829-A30C-30C2-A79C1573D8C3}"/>
                </a:ext>
              </a:extLst>
            </p:cNvPr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6286;p70">
              <a:extLst>
                <a:ext uri="{FF2B5EF4-FFF2-40B4-BE49-F238E27FC236}">
                  <a16:creationId xmlns:a16="http://schemas.microsoft.com/office/drawing/2014/main" id="{881AEBD8-75AC-1AE0-C0C8-FC53DED81A65}"/>
                </a:ext>
              </a:extLst>
            </p:cNvPr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6287;p70">
              <a:extLst>
                <a:ext uri="{FF2B5EF4-FFF2-40B4-BE49-F238E27FC236}">
                  <a16:creationId xmlns:a16="http://schemas.microsoft.com/office/drawing/2014/main" id="{E0BAA594-B5BB-3E0D-757F-C44809113707}"/>
                </a:ext>
              </a:extLst>
            </p:cNvPr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6288;p70">
              <a:extLst>
                <a:ext uri="{FF2B5EF4-FFF2-40B4-BE49-F238E27FC236}">
                  <a16:creationId xmlns:a16="http://schemas.microsoft.com/office/drawing/2014/main" id="{48CA87C2-38F9-5CEC-0C1B-D32DA0E1C3E5}"/>
                </a:ext>
              </a:extLst>
            </p:cNvPr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6289;p70">
              <a:extLst>
                <a:ext uri="{FF2B5EF4-FFF2-40B4-BE49-F238E27FC236}">
                  <a16:creationId xmlns:a16="http://schemas.microsoft.com/office/drawing/2014/main" id="{C097DE9C-CC9A-0188-0FFA-36C0CA992173}"/>
                </a:ext>
              </a:extLst>
            </p:cNvPr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6290;p70">
              <a:extLst>
                <a:ext uri="{FF2B5EF4-FFF2-40B4-BE49-F238E27FC236}">
                  <a16:creationId xmlns:a16="http://schemas.microsoft.com/office/drawing/2014/main" id="{95C6CBF1-4D6F-E41D-1604-A374C1085343}"/>
                </a:ext>
              </a:extLst>
            </p:cNvPr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6291;p70">
              <a:extLst>
                <a:ext uri="{FF2B5EF4-FFF2-40B4-BE49-F238E27FC236}">
                  <a16:creationId xmlns:a16="http://schemas.microsoft.com/office/drawing/2014/main" id="{B4521E4D-4A87-643E-AA05-65D891FC8F0A}"/>
                </a:ext>
              </a:extLst>
            </p:cNvPr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6292;p70">
              <a:extLst>
                <a:ext uri="{FF2B5EF4-FFF2-40B4-BE49-F238E27FC236}">
                  <a16:creationId xmlns:a16="http://schemas.microsoft.com/office/drawing/2014/main" id="{11BF43A3-47DF-C093-73AA-94B7FEAB5F02}"/>
                </a:ext>
              </a:extLst>
            </p:cNvPr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6293;p70">
              <a:extLst>
                <a:ext uri="{FF2B5EF4-FFF2-40B4-BE49-F238E27FC236}">
                  <a16:creationId xmlns:a16="http://schemas.microsoft.com/office/drawing/2014/main" id="{2AE54CF0-E96B-2E11-349A-4A33159576C4}"/>
                </a:ext>
              </a:extLst>
            </p:cNvPr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6294;p70">
              <a:extLst>
                <a:ext uri="{FF2B5EF4-FFF2-40B4-BE49-F238E27FC236}">
                  <a16:creationId xmlns:a16="http://schemas.microsoft.com/office/drawing/2014/main" id="{B372D09C-1706-CEFD-663A-FA96E5D4CF97}"/>
                </a:ext>
              </a:extLst>
            </p:cNvPr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6295;p70">
              <a:extLst>
                <a:ext uri="{FF2B5EF4-FFF2-40B4-BE49-F238E27FC236}">
                  <a16:creationId xmlns:a16="http://schemas.microsoft.com/office/drawing/2014/main" id="{2D3033B8-5179-230A-FC82-2D99C1341940}"/>
                </a:ext>
              </a:extLst>
            </p:cNvPr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6296;p70">
              <a:extLst>
                <a:ext uri="{FF2B5EF4-FFF2-40B4-BE49-F238E27FC236}">
                  <a16:creationId xmlns:a16="http://schemas.microsoft.com/office/drawing/2014/main" id="{968BEA3E-72F1-92A5-D126-C62FA45CE293}"/>
                </a:ext>
              </a:extLst>
            </p:cNvPr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6297;p70">
              <a:extLst>
                <a:ext uri="{FF2B5EF4-FFF2-40B4-BE49-F238E27FC236}">
                  <a16:creationId xmlns:a16="http://schemas.microsoft.com/office/drawing/2014/main" id="{E4743083-D289-E106-634D-C22B468A52CA}"/>
                </a:ext>
              </a:extLst>
            </p:cNvPr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6298;p70">
              <a:extLst>
                <a:ext uri="{FF2B5EF4-FFF2-40B4-BE49-F238E27FC236}">
                  <a16:creationId xmlns:a16="http://schemas.microsoft.com/office/drawing/2014/main" id="{AF6AB75E-E7C6-A9BC-C6BD-E450E433A647}"/>
                </a:ext>
              </a:extLst>
            </p:cNvPr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6299;p70">
              <a:extLst>
                <a:ext uri="{FF2B5EF4-FFF2-40B4-BE49-F238E27FC236}">
                  <a16:creationId xmlns:a16="http://schemas.microsoft.com/office/drawing/2014/main" id="{83BFB171-FAB4-B5BE-5C61-1CF078F1172E}"/>
                </a:ext>
              </a:extLst>
            </p:cNvPr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6300;p70">
              <a:extLst>
                <a:ext uri="{FF2B5EF4-FFF2-40B4-BE49-F238E27FC236}">
                  <a16:creationId xmlns:a16="http://schemas.microsoft.com/office/drawing/2014/main" id="{9A38C8A7-5459-77FA-661F-A92B88255D31}"/>
                </a:ext>
              </a:extLst>
            </p:cNvPr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6301;p70">
              <a:extLst>
                <a:ext uri="{FF2B5EF4-FFF2-40B4-BE49-F238E27FC236}">
                  <a16:creationId xmlns:a16="http://schemas.microsoft.com/office/drawing/2014/main" id="{7C6037D4-452A-DC7F-6605-43F319A7B047}"/>
                </a:ext>
              </a:extLst>
            </p:cNvPr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6302;p70">
              <a:extLst>
                <a:ext uri="{FF2B5EF4-FFF2-40B4-BE49-F238E27FC236}">
                  <a16:creationId xmlns:a16="http://schemas.microsoft.com/office/drawing/2014/main" id="{3A21FF4A-6933-8706-C17F-63A797237C1E}"/>
                </a:ext>
              </a:extLst>
            </p:cNvPr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6303;p70">
              <a:extLst>
                <a:ext uri="{FF2B5EF4-FFF2-40B4-BE49-F238E27FC236}">
                  <a16:creationId xmlns:a16="http://schemas.microsoft.com/office/drawing/2014/main" id="{AE055DF7-2059-D66B-986D-31596E082BC3}"/>
                </a:ext>
              </a:extLst>
            </p:cNvPr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6304;p70">
              <a:extLst>
                <a:ext uri="{FF2B5EF4-FFF2-40B4-BE49-F238E27FC236}">
                  <a16:creationId xmlns:a16="http://schemas.microsoft.com/office/drawing/2014/main" id="{1AEBFB34-9E14-FE83-EB9A-B284D18A4110}"/>
                </a:ext>
              </a:extLst>
            </p:cNvPr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6305;p70">
              <a:extLst>
                <a:ext uri="{FF2B5EF4-FFF2-40B4-BE49-F238E27FC236}">
                  <a16:creationId xmlns:a16="http://schemas.microsoft.com/office/drawing/2014/main" id="{38D12C27-EA16-F7E7-5FFF-549D888B6B71}"/>
                </a:ext>
              </a:extLst>
            </p:cNvPr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6306;p70">
              <a:extLst>
                <a:ext uri="{FF2B5EF4-FFF2-40B4-BE49-F238E27FC236}">
                  <a16:creationId xmlns:a16="http://schemas.microsoft.com/office/drawing/2014/main" id="{27CE2039-5529-DABF-90F9-D56123D7258C}"/>
                </a:ext>
              </a:extLst>
            </p:cNvPr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6307;p70">
              <a:extLst>
                <a:ext uri="{FF2B5EF4-FFF2-40B4-BE49-F238E27FC236}">
                  <a16:creationId xmlns:a16="http://schemas.microsoft.com/office/drawing/2014/main" id="{F6C45724-E2AF-A4C7-C03D-8C8463BA0A30}"/>
                </a:ext>
              </a:extLst>
            </p:cNvPr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6308;p70">
              <a:extLst>
                <a:ext uri="{FF2B5EF4-FFF2-40B4-BE49-F238E27FC236}">
                  <a16:creationId xmlns:a16="http://schemas.microsoft.com/office/drawing/2014/main" id="{EB2AAFD5-8200-A995-82D9-B2B135AEFB94}"/>
                </a:ext>
              </a:extLst>
            </p:cNvPr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6309;p70">
              <a:extLst>
                <a:ext uri="{FF2B5EF4-FFF2-40B4-BE49-F238E27FC236}">
                  <a16:creationId xmlns:a16="http://schemas.microsoft.com/office/drawing/2014/main" id="{3F81E4DE-A9F9-A075-315C-9934AC443426}"/>
                </a:ext>
              </a:extLst>
            </p:cNvPr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6310;p70">
              <a:extLst>
                <a:ext uri="{FF2B5EF4-FFF2-40B4-BE49-F238E27FC236}">
                  <a16:creationId xmlns:a16="http://schemas.microsoft.com/office/drawing/2014/main" id="{CB57FB9E-3ECA-2866-3394-92D63638A9B4}"/>
                </a:ext>
              </a:extLst>
            </p:cNvPr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6311;p70">
              <a:extLst>
                <a:ext uri="{FF2B5EF4-FFF2-40B4-BE49-F238E27FC236}">
                  <a16:creationId xmlns:a16="http://schemas.microsoft.com/office/drawing/2014/main" id="{06A34B85-961C-9646-CFE0-507EA3B8C7A3}"/>
                </a:ext>
              </a:extLst>
            </p:cNvPr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6312;p70">
              <a:extLst>
                <a:ext uri="{FF2B5EF4-FFF2-40B4-BE49-F238E27FC236}">
                  <a16:creationId xmlns:a16="http://schemas.microsoft.com/office/drawing/2014/main" id="{0E63082B-12A0-6382-28B4-E163ED99348A}"/>
                </a:ext>
              </a:extLst>
            </p:cNvPr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6313;p70">
              <a:extLst>
                <a:ext uri="{FF2B5EF4-FFF2-40B4-BE49-F238E27FC236}">
                  <a16:creationId xmlns:a16="http://schemas.microsoft.com/office/drawing/2014/main" id="{690FD2C6-AB0A-8499-CD1C-96F8C9F0E456}"/>
                </a:ext>
              </a:extLst>
            </p:cNvPr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6314;p70">
              <a:extLst>
                <a:ext uri="{FF2B5EF4-FFF2-40B4-BE49-F238E27FC236}">
                  <a16:creationId xmlns:a16="http://schemas.microsoft.com/office/drawing/2014/main" id="{62EB3A46-09B4-178F-F562-4B98531F381A}"/>
                </a:ext>
              </a:extLst>
            </p:cNvPr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6315;p70">
              <a:extLst>
                <a:ext uri="{FF2B5EF4-FFF2-40B4-BE49-F238E27FC236}">
                  <a16:creationId xmlns:a16="http://schemas.microsoft.com/office/drawing/2014/main" id="{6941147B-49FA-71A3-431B-A8F157A2227B}"/>
                </a:ext>
              </a:extLst>
            </p:cNvPr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6316;p70">
              <a:extLst>
                <a:ext uri="{FF2B5EF4-FFF2-40B4-BE49-F238E27FC236}">
                  <a16:creationId xmlns:a16="http://schemas.microsoft.com/office/drawing/2014/main" id="{9A8380D1-EBF0-487D-9BBE-09A197F1A878}"/>
                </a:ext>
              </a:extLst>
            </p:cNvPr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6317;p70">
              <a:extLst>
                <a:ext uri="{FF2B5EF4-FFF2-40B4-BE49-F238E27FC236}">
                  <a16:creationId xmlns:a16="http://schemas.microsoft.com/office/drawing/2014/main" id="{7B84CE7D-7BA0-0409-CEBF-977DCDEE9FF0}"/>
                </a:ext>
              </a:extLst>
            </p:cNvPr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6318;p70">
              <a:extLst>
                <a:ext uri="{FF2B5EF4-FFF2-40B4-BE49-F238E27FC236}">
                  <a16:creationId xmlns:a16="http://schemas.microsoft.com/office/drawing/2014/main" id="{E8755C35-9111-4D6E-DDA3-523608C55306}"/>
                </a:ext>
              </a:extLst>
            </p:cNvPr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6319;p70">
              <a:extLst>
                <a:ext uri="{FF2B5EF4-FFF2-40B4-BE49-F238E27FC236}">
                  <a16:creationId xmlns:a16="http://schemas.microsoft.com/office/drawing/2014/main" id="{D3CD07C3-9BB7-3CC7-426D-45638915CD5E}"/>
                </a:ext>
              </a:extLst>
            </p:cNvPr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6320;p70">
              <a:extLst>
                <a:ext uri="{FF2B5EF4-FFF2-40B4-BE49-F238E27FC236}">
                  <a16:creationId xmlns:a16="http://schemas.microsoft.com/office/drawing/2014/main" id="{28BC5A7E-AEC9-6467-C85D-2EB47974C699}"/>
                </a:ext>
              </a:extLst>
            </p:cNvPr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6321;p70">
              <a:extLst>
                <a:ext uri="{FF2B5EF4-FFF2-40B4-BE49-F238E27FC236}">
                  <a16:creationId xmlns:a16="http://schemas.microsoft.com/office/drawing/2014/main" id="{313E03ED-98A0-ED95-C714-C66C76074D58}"/>
                </a:ext>
              </a:extLst>
            </p:cNvPr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6322;p70">
              <a:extLst>
                <a:ext uri="{FF2B5EF4-FFF2-40B4-BE49-F238E27FC236}">
                  <a16:creationId xmlns:a16="http://schemas.microsoft.com/office/drawing/2014/main" id="{7B9143A6-A26C-2195-1370-865FA77F4B9A}"/>
                </a:ext>
              </a:extLst>
            </p:cNvPr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6323;p70">
              <a:extLst>
                <a:ext uri="{FF2B5EF4-FFF2-40B4-BE49-F238E27FC236}">
                  <a16:creationId xmlns:a16="http://schemas.microsoft.com/office/drawing/2014/main" id="{868B2204-196C-DDA7-0968-16C6A164C5FE}"/>
                </a:ext>
              </a:extLst>
            </p:cNvPr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6324;p70">
              <a:extLst>
                <a:ext uri="{FF2B5EF4-FFF2-40B4-BE49-F238E27FC236}">
                  <a16:creationId xmlns:a16="http://schemas.microsoft.com/office/drawing/2014/main" id="{6DBF18B8-069C-34E9-BA10-A1F3B952AB65}"/>
                </a:ext>
              </a:extLst>
            </p:cNvPr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6325;p70">
              <a:extLst>
                <a:ext uri="{FF2B5EF4-FFF2-40B4-BE49-F238E27FC236}">
                  <a16:creationId xmlns:a16="http://schemas.microsoft.com/office/drawing/2014/main" id="{72EB48F6-826B-502C-8570-8F6C478EF996}"/>
                </a:ext>
              </a:extLst>
            </p:cNvPr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6326;p70">
              <a:extLst>
                <a:ext uri="{FF2B5EF4-FFF2-40B4-BE49-F238E27FC236}">
                  <a16:creationId xmlns:a16="http://schemas.microsoft.com/office/drawing/2014/main" id="{3A01C730-C48E-55EA-6B35-39C5328088BD}"/>
                </a:ext>
              </a:extLst>
            </p:cNvPr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6327;p70">
              <a:extLst>
                <a:ext uri="{FF2B5EF4-FFF2-40B4-BE49-F238E27FC236}">
                  <a16:creationId xmlns:a16="http://schemas.microsoft.com/office/drawing/2014/main" id="{81EF9D41-20AE-5F49-A100-2CE1E17FAD10}"/>
                </a:ext>
              </a:extLst>
            </p:cNvPr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6328;p70">
              <a:extLst>
                <a:ext uri="{FF2B5EF4-FFF2-40B4-BE49-F238E27FC236}">
                  <a16:creationId xmlns:a16="http://schemas.microsoft.com/office/drawing/2014/main" id="{DF8058F6-7A6D-967B-B140-4398C4484467}"/>
                </a:ext>
              </a:extLst>
            </p:cNvPr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6329;p70">
              <a:extLst>
                <a:ext uri="{FF2B5EF4-FFF2-40B4-BE49-F238E27FC236}">
                  <a16:creationId xmlns:a16="http://schemas.microsoft.com/office/drawing/2014/main" id="{011328C8-95B2-196C-1A53-95FC756383D7}"/>
                </a:ext>
              </a:extLst>
            </p:cNvPr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6330;p70">
              <a:extLst>
                <a:ext uri="{FF2B5EF4-FFF2-40B4-BE49-F238E27FC236}">
                  <a16:creationId xmlns:a16="http://schemas.microsoft.com/office/drawing/2014/main" id="{AB3C00DE-56C9-36E3-E808-C10F04734E8D}"/>
                </a:ext>
              </a:extLst>
            </p:cNvPr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6331;p70">
              <a:extLst>
                <a:ext uri="{FF2B5EF4-FFF2-40B4-BE49-F238E27FC236}">
                  <a16:creationId xmlns:a16="http://schemas.microsoft.com/office/drawing/2014/main" id="{6A577A4D-A582-A2CE-5AF5-0CE10BD3B1C2}"/>
                </a:ext>
              </a:extLst>
            </p:cNvPr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6332;p70">
              <a:extLst>
                <a:ext uri="{FF2B5EF4-FFF2-40B4-BE49-F238E27FC236}">
                  <a16:creationId xmlns:a16="http://schemas.microsoft.com/office/drawing/2014/main" id="{063FFE34-4061-0D87-BF48-E0F6BD1CF674}"/>
                </a:ext>
              </a:extLst>
            </p:cNvPr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6333;p70">
              <a:extLst>
                <a:ext uri="{FF2B5EF4-FFF2-40B4-BE49-F238E27FC236}">
                  <a16:creationId xmlns:a16="http://schemas.microsoft.com/office/drawing/2014/main" id="{14C28AFF-BEBB-7E12-AD5B-9698C6D43EDE}"/>
                </a:ext>
              </a:extLst>
            </p:cNvPr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6334;p70">
              <a:extLst>
                <a:ext uri="{FF2B5EF4-FFF2-40B4-BE49-F238E27FC236}">
                  <a16:creationId xmlns:a16="http://schemas.microsoft.com/office/drawing/2014/main" id="{859D1EF6-7271-48FD-3215-BA3BC38C1312}"/>
                </a:ext>
              </a:extLst>
            </p:cNvPr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6335;p70">
              <a:extLst>
                <a:ext uri="{FF2B5EF4-FFF2-40B4-BE49-F238E27FC236}">
                  <a16:creationId xmlns:a16="http://schemas.microsoft.com/office/drawing/2014/main" id="{0D2CE780-E80E-52FC-A088-3712E6678BE4}"/>
                </a:ext>
              </a:extLst>
            </p:cNvPr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6336;p70">
              <a:extLst>
                <a:ext uri="{FF2B5EF4-FFF2-40B4-BE49-F238E27FC236}">
                  <a16:creationId xmlns:a16="http://schemas.microsoft.com/office/drawing/2014/main" id="{43A767C1-B406-E24E-6384-F6755DA7CE45}"/>
                </a:ext>
              </a:extLst>
            </p:cNvPr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6337;p70">
              <a:extLst>
                <a:ext uri="{FF2B5EF4-FFF2-40B4-BE49-F238E27FC236}">
                  <a16:creationId xmlns:a16="http://schemas.microsoft.com/office/drawing/2014/main" id="{DAC51136-2B42-7925-7221-EDB61A926ED7}"/>
                </a:ext>
              </a:extLst>
            </p:cNvPr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6338;p70">
              <a:extLst>
                <a:ext uri="{FF2B5EF4-FFF2-40B4-BE49-F238E27FC236}">
                  <a16:creationId xmlns:a16="http://schemas.microsoft.com/office/drawing/2014/main" id="{A9E28C19-EDA8-1D57-CC4F-012E8C5412AE}"/>
                </a:ext>
              </a:extLst>
            </p:cNvPr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6339;p70">
              <a:extLst>
                <a:ext uri="{FF2B5EF4-FFF2-40B4-BE49-F238E27FC236}">
                  <a16:creationId xmlns:a16="http://schemas.microsoft.com/office/drawing/2014/main" id="{0A0734AA-32FE-50CC-B369-27F0F3CE27C0}"/>
                </a:ext>
              </a:extLst>
            </p:cNvPr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6340;p70">
              <a:extLst>
                <a:ext uri="{FF2B5EF4-FFF2-40B4-BE49-F238E27FC236}">
                  <a16:creationId xmlns:a16="http://schemas.microsoft.com/office/drawing/2014/main" id="{875B9054-C9D2-07DD-2011-88E492D8CA79}"/>
                </a:ext>
              </a:extLst>
            </p:cNvPr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6341;p70">
              <a:extLst>
                <a:ext uri="{FF2B5EF4-FFF2-40B4-BE49-F238E27FC236}">
                  <a16:creationId xmlns:a16="http://schemas.microsoft.com/office/drawing/2014/main" id="{36DA343E-7867-B9C8-C4C8-B5AEF48A70B9}"/>
                </a:ext>
              </a:extLst>
            </p:cNvPr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6342;p70">
              <a:extLst>
                <a:ext uri="{FF2B5EF4-FFF2-40B4-BE49-F238E27FC236}">
                  <a16:creationId xmlns:a16="http://schemas.microsoft.com/office/drawing/2014/main" id="{E6632DBE-017D-9518-29ED-F5CDF2ABCE29}"/>
                </a:ext>
              </a:extLst>
            </p:cNvPr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6343;p70">
              <a:extLst>
                <a:ext uri="{FF2B5EF4-FFF2-40B4-BE49-F238E27FC236}">
                  <a16:creationId xmlns:a16="http://schemas.microsoft.com/office/drawing/2014/main" id="{FB26CBE9-7D7F-09A7-996A-5823D4EF1F3D}"/>
                </a:ext>
              </a:extLst>
            </p:cNvPr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6344;p70">
              <a:extLst>
                <a:ext uri="{FF2B5EF4-FFF2-40B4-BE49-F238E27FC236}">
                  <a16:creationId xmlns:a16="http://schemas.microsoft.com/office/drawing/2014/main" id="{36E3E53D-E0D6-5829-5FFB-59CB098E55ED}"/>
                </a:ext>
              </a:extLst>
            </p:cNvPr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6345;p70">
              <a:extLst>
                <a:ext uri="{FF2B5EF4-FFF2-40B4-BE49-F238E27FC236}">
                  <a16:creationId xmlns:a16="http://schemas.microsoft.com/office/drawing/2014/main" id="{79F40AB3-4BA6-BC72-4796-103B62AD5E3A}"/>
                </a:ext>
              </a:extLst>
            </p:cNvPr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6346;p70">
              <a:extLst>
                <a:ext uri="{FF2B5EF4-FFF2-40B4-BE49-F238E27FC236}">
                  <a16:creationId xmlns:a16="http://schemas.microsoft.com/office/drawing/2014/main" id="{9C97B2A7-2FCD-3BCF-5602-5F792136EBD0}"/>
                </a:ext>
              </a:extLst>
            </p:cNvPr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6347;p70">
              <a:extLst>
                <a:ext uri="{FF2B5EF4-FFF2-40B4-BE49-F238E27FC236}">
                  <a16:creationId xmlns:a16="http://schemas.microsoft.com/office/drawing/2014/main" id="{69EA5466-630E-D0E7-18C1-2217E7E459C0}"/>
                </a:ext>
              </a:extLst>
            </p:cNvPr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6348;p70">
              <a:extLst>
                <a:ext uri="{FF2B5EF4-FFF2-40B4-BE49-F238E27FC236}">
                  <a16:creationId xmlns:a16="http://schemas.microsoft.com/office/drawing/2014/main" id="{3AF318C9-10C3-7486-6B07-D7DAFFDDBF37}"/>
                </a:ext>
              </a:extLst>
            </p:cNvPr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6349;p70">
              <a:extLst>
                <a:ext uri="{FF2B5EF4-FFF2-40B4-BE49-F238E27FC236}">
                  <a16:creationId xmlns:a16="http://schemas.microsoft.com/office/drawing/2014/main" id="{E02E0F07-3477-4809-038A-C55BBA24DD5E}"/>
                </a:ext>
              </a:extLst>
            </p:cNvPr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6350;p70">
              <a:extLst>
                <a:ext uri="{FF2B5EF4-FFF2-40B4-BE49-F238E27FC236}">
                  <a16:creationId xmlns:a16="http://schemas.microsoft.com/office/drawing/2014/main" id="{D619B958-BFC0-C650-5EE5-9DEF10535327}"/>
                </a:ext>
              </a:extLst>
            </p:cNvPr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6351;p70">
              <a:extLst>
                <a:ext uri="{FF2B5EF4-FFF2-40B4-BE49-F238E27FC236}">
                  <a16:creationId xmlns:a16="http://schemas.microsoft.com/office/drawing/2014/main" id="{CCE7AFE2-AB75-11E6-5B5B-329FC37A35D6}"/>
                </a:ext>
              </a:extLst>
            </p:cNvPr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6352;p70">
              <a:extLst>
                <a:ext uri="{FF2B5EF4-FFF2-40B4-BE49-F238E27FC236}">
                  <a16:creationId xmlns:a16="http://schemas.microsoft.com/office/drawing/2014/main" id="{88F21692-0349-6462-BD27-83FD3BDF86BF}"/>
                </a:ext>
              </a:extLst>
            </p:cNvPr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6353;p70">
              <a:extLst>
                <a:ext uri="{FF2B5EF4-FFF2-40B4-BE49-F238E27FC236}">
                  <a16:creationId xmlns:a16="http://schemas.microsoft.com/office/drawing/2014/main" id="{9E25848B-E8CF-9431-2F2D-53B6A65DFB02}"/>
                </a:ext>
              </a:extLst>
            </p:cNvPr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6354;p70">
              <a:extLst>
                <a:ext uri="{FF2B5EF4-FFF2-40B4-BE49-F238E27FC236}">
                  <a16:creationId xmlns:a16="http://schemas.microsoft.com/office/drawing/2014/main" id="{37419191-0050-31D3-3682-A4B3590C8A3A}"/>
                </a:ext>
              </a:extLst>
            </p:cNvPr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6355;p70">
              <a:extLst>
                <a:ext uri="{FF2B5EF4-FFF2-40B4-BE49-F238E27FC236}">
                  <a16:creationId xmlns:a16="http://schemas.microsoft.com/office/drawing/2014/main" id="{EF748359-7CF7-7508-94FB-65BC75D09781}"/>
                </a:ext>
              </a:extLst>
            </p:cNvPr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6356;p70">
              <a:extLst>
                <a:ext uri="{FF2B5EF4-FFF2-40B4-BE49-F238E27FC236}">
                  <a16:creationId xmlns:a16="http://schemas.microsoft.com/office/drawing/2014/main" id="{2EDF900A-EDCE-A6BF-1BDB-F1847265318B}"/>
                </a:ext>
              </a:extLst>
            </p:cNvPr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6357;p70">
              <a:extLst>
                <a:ext uri="{FF2B5EF4-FFF2-40B4-BE49-F238E27FC236}">
                  <a16:creationId xmlns:a16="http://schemas.microsoft.com/office/drawing/2014/main" id="{84970F4F-C42E-5AD1-DABF-22E5A645A13E}"/>
                </a:ext>
              </a:extLst>
            </p:cNvPr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6358;p70">
              <a:extLst>
                <a:ext uri="{FF2B5EF4-FFF2-40B4-BE49-F238E27FC236}">
                  <a16:creationId xmlns:a16="http://schemas.microsoft.com/office/drawing/2014/main" id="{D375558C-152D-6116-74D5-34A0A0672D0A}"/>
                </a:ext>
              </a:extLst>
            </p:cNvPr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6359;p70">
              <a:extLst>
                <a:ext uri="{FF2B5EF4-FFF2-40B4-BE49-F238E27FC236}">
                  <a16:creationId xmlns:a16="http://schemas.microsoft.com/office/drawing/2014/main" id="{70DEC8C8-3CD7-B5AE-CFDB-989B98AC11BF}"/>
                </a:ext>
              </a:extLst>
            </p:cNvPr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6360;p70">
              <a:extLst>
                <a:ext uri="{FF2B5EF4-FFF2-40B4-BE49-F238E27FC236}">
                  <a16:creationId xmlns:a16="http://schemas.microsoft.com/office/drawing/2014/main" id="{A227C76C-43B7-B789-1CAA-20BD08C5A324}"/>
                </a:ext>
              </a:extLst>
            </p:cNvPr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6361;p70">
              <a:extLst>
                <a:ext uri="{FF2B5EF4-FFF2-40B4-BE49-F238E27FC236}">
                  <a16:creationId xmlns:a16="http://schemas.microsoft.com/office/drawing/2014/main" id="{C684349C-F86E-66EC-260A-935E704A1584}"/>
                </a:ext>
              </a:extLst>
            </p:cNvPr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6362;p70">
              <a:extLst>
                <a:ext uri="{FF2B5EF4-FFF2-40B4-BE49-F238E27FC236}">
                  <a16:creationId xmlns:a16="http://schemas.microsoft.com/office/drawing/2014/main" id="{39B57F48-C61C-75F4-90FD-B097BDDF6BDA}"/>
                </a:ext>
              </a:extLst>
            </p:cNvPr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6363;p70">
              <a:extLst>
                <a:ext uri="{FF2B5EF4-FFF2-40B4-BE49-F238E27FC236}">
                  <a16:creationId xmlns:a16="http://schemas.microsoft.com/office/drawing/2014/main" id="{F038D39D-792E-616C-5907-265971A6547F}"/>
                </a:ext>
              </a:extLst>
            </p:cNvPr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6364;p70">
              <a:extLst>
                <a:ext uri="{FF2B5EF4-FFF2-40B4-BE49-F238E27FC236}">
                  <a16:creationId xmlns:a16="http://schemas.microsoft.com/office/drawing/2014/main" id="{555D7178-D46F-91DE-9E37-B485BB9154B6}"/>
                </a:ext>
              </a:extLst>
            </p:cNvPr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6365;p70">
              <a:extLst>
                <a:ext uri="{FF2B5EF4-FFF2-40B4-BE49-F238E27FC236}">
                  <a16:creationId xmlns:a16="http://schemas.microsoft.com/office/drawing/2014/main" id="{4B3E51F6-1725-BD3B-2417-B51AF16727C1}"/>
                </a:ext>
              </a:extLst>
            </p:cNvPr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6366;p70">
              <a:extLst>
                <a:ext uri="{FF2B5EF4-FFF2-40B4-BE49-F238E27FC236}">
                  <a16:creationId xmlns:a16="http://schemas.microsoft.com/office/drawing/2014/main" id="{2E93396B-07D5-E5D1-9677-0B775BD05716}"/>
                </a:ext>
              </a:extLst>
            </p:cNvPr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6367;p70">
              <a:extLst>
                <a:ext uri="{FF2B5EF4-FFF2-40B4-BE49-F238E27FC236}">
                  <a16:creationId xmlns:a16="http://schemas.microsoft.com/office/drawing/2014/main" id="{6310CEE8-0E34-49F4-2BA8-029DC0DF0F87}"/>
                </a:ext>
              </a:extLst>
            </p:cNvPr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6368;p70">
              <a:extLst>
                <a:ext uri="{FF2B5EF4-FFF2-40B4-BE49-F238E27FC236}">
                  <a16:creationId xmlns:a16="http://schemas.microsoft.com/office/drawing/2014/main" id="{D04FE2E3-218F-7E22-B610-19F1F5CCE020}"/>
                </a:ext>
              </a:extLst>
            </p:cNvPr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6369;p70">
              <a:extLst>
                <a:ext uri="{FF2B5EF4-FFF2-40B4-BE49-F238E27FC236}">
                  <a16:creationId xmlns:a16="http://schemas.microsoft.com/office/drawing/2014/main" id="{2BFB56AF-9B87-751D-A285-F0E706923690}"/>
                </a:ext>
              </a:extLst>
            </p:cNvPr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6370;p70">
              <a:extLst>
                <a:ext uri="{FF2B5EF4-FFF2-40B4-BE49-F238E27FC236}">
                  <a16:creationId xmlns:a16="http://schemas.microsoft.com/office/drawing/2014/main" id="{705A839E-7385-84DE-CBD9-96C4098B02C9}"/>
                </a:ext>
              </a:extLst>
            </p:cNvPr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6371;p70">
              <a:extLst>
                <a:ext uri="{FF2B5EF4-FFF2-40B4-BE49-F238E27FC236}">
                  <a16:creationId xmlns:a16="http://schemas.microsoft.com/office/drawing/2014/main" id="{0C9BECAC-A0F4-66B4-3C6F-17D46A70903D}"/>
                </a:ext>
              </a:extLst>
            </p:cNvPr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6372;p70">
              <a:extLst>
                <a:ext uri="{FF2B5EF4-FFF2-40B4-BE49-F238E27FC236}">
                  <a16:creationId xmlns:a16="http://schemas.microsoft.com/office/drawing/2014/main" id="{DBDAE6C9-D582-6FAB-50AF-A2FA0C1CF071}"/>
                </a:ext>
              </a:extLst>
            </p:cNvPr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6373;p70">
              <a:extLst>
                <a:ext uri="{FF2B5EF4-FFF2-40B4-BE49-F238E27FC236}">
                  <a16:creationId xmlns:a16="http://schemas.microsoft.com/office/drawing/2014/main" id="{34CDC4CA-4089-CB3B-A099-60A282E2EDA8}"/>
                </a:ext>
              </a:extLst>
            </p:cNvPr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6374;p70">
              <a:extLst>
                <a:ext uri="{FF2B5EF4-FFF2-40B4-BE49-F238E27FC236}">
                  <a16:creationId xmlns:a16="http://schemas.microsoft.com/office/drawing/2014/main" id="{00A27B33-EC30-1D65-3A2B-97EE1CDFBA0F}"/>
                </a:ext>
              </a:extLst>
            </p:cNvPr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6375;p70">
              <a:extLst>
                <a:ext uri="{FF2B5EF4-FFF2-40B4-BE49-F238E27FC236}">
                  <a16:creationId xmlns:a16="http://schemas.microsoft.com/office/drawing/2014/main" id="{2A745A4D-0E26-0458-AF89-EEB833948161}"/>
                </a:ext>
              </a:extLst>
            </p:cNvPr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6376;p70">
              <a:extLst>
                <a:ext uri="{FF2B5EF4-FFF2-40B4-BE49-F238E27FC236}">
                  <a16:creationId xmlns:a16="http://schemas.microsoft.com/office/drawing/2014/main" id="{BF69BF32-01AA-DC6E-5581-5D0802643BF7}"/>
                </a:ext>
              </a:extLst>
            </p:cNvPr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6377;p70">
              <a:extLst>
                <a:ext uri="{FF2B5EF4-FFF2-40B4-BE49-F238E27FC236}">
                  <a16:creationId xmlns:a16="http://schemas.microsoft.com/office/drawing/2014/main" id="{5F51974B-41A3-C405-8CB8-4E8814D97D61}"/>
                </a:ext>
              </a:extLst>
            </p:cNvPr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6378;p70">
              <a:extLst>
                <a:ext uri="{FF2B5EF4-FFF2-40B4-BE49-F238E27FC236}">
                  <a16:creationId xmlns:a16="http://schemas.microsoft.com/office/drawing/2014/main" id="{7B2E2259-EC16-D1F8-003E-0E7434ABE819}"/>
                </a:ext>
              </a:extLst>
            </p:cNvPr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6379;p70">
              <a:extLst>
                <a:ext uri="{FF2B5EF4-FFF2-40B4-BE49-F238E27FC236}">
                  <a16:creationId xmlns:a16="http://schemas.microsoft.com/office/drawing/2014/main" id="{1B2EA8B4-19A0-3B4F-3063-E047DBC657E9}"/>
                </a:ext>
              </a:extLst>
            </p:cNvPr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6380;p70">
              <a:extLst>
                <a:ext uri="{FF2B5EF4-FFF2-40B4-BE49-F238E27FC236}">
                  <a16:creationId xmlns:a16="http://schemas.microsoft.com/office/drawing/2014/main" id="{AB134E44-3D55-7649-5C42-DB45DE265E4B}"/>
                </a:ext>
              </a:extLst>
            </p:cNvPr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6381;p70">
              <a:extLst>
                <a:ext uri="{FF2B5EF4-FFF2-40B4-BE49-F238E27FC236}">
                  <a16:creationId xmlns:a16="http://schemas.microsoft.com/office/drawing/2014/main" id="{807EE2E5-89D0-0716-D0FB-7BFDA22F2726}"/>
                </a:ext>
              </a:extLst>
            </p:cNvPr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6382;p70">
              <a:extLst>
                <a:ext uri="{FF2B5EF4-FFF2-40B4-BE49-F238E27FC236}">
                  <a16:creationId xmlns:a16="http://schemas.microsoft.com/office/drawing/2014/main" id="{C83EF526-13D7-974D-07F1-B1DB2BBCD1DB}"/>
                </a:ext>
              </a:extLst>
            </p:cNvPr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6383;p70">
              <a:extLst>
                <a:ext uri="{FF2B5EF4-FFF2-40B4-BE49-F238E27FC236}">
                  <a16:creationId xmlns:a16="http://schemas.microsoft.com/office/drawing/2014/main" id="{FB96E579-0C00-0B5D-6C6C-23C3E6BE823D}"/>
                </a:ext>
              </a:extLst>
            </p:cNvPr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6384;p70">
              <a:extLst>
                <a:ext uri="{FF2B5EF4-FFF2-40B4-BE49-F238E27FC236}">
                  <a16:creationId xmlns:a16="http://schemas.microsoft.com/office/drawing/2014/main" id="{CCBD8E2D-AA88-FC88-2B09-096A34B8E7C6}"/>
                </a:ext>
              </a:extLst>
            </p:cNvPr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6385;p70">
              <a:extLst>
                <a:ext uri="{FF2B5EF4-FFF2-40B4-BE49-F238E27FC236}">
                  <a16:creationId xmlns:a16="http://schemas.microsoft.com/office/drawing/2014/main" id="{07800F02-AF96-08BE-9EF3-C3FAB9F8F604}"/>
                </a:ext>
              </a:extLst>
            </p:cNvPr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6386;p70">
              <a:extLst>
                <a:ext uri="{FF2B5EF4-FFF2-40B4-BE49-F238E27FC236}">
                  <a16:creationId xmlns:a16="http://schemas.microsoft.com/office/drawing/2014/main" id="{9561AA29-C920-415D-0591-7AF88F354743}"/>
                </a:ext>
              </a:extLst>
            </p:cNvPr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6387;p70">
              <a:extLst>
                <a:ext uri="{FF2B5EF4-FFF2-40B4-BE49-F238E27FC236}">
                  <a16:creationId xmlns:a16="http://schemas.microsoft.com/office/drawing/2014/main" id="{16FE8938-3B54-ABCF-4774-DD55B331B369}"/>
                </a:ext>
              </a:extLst>
            </p:cNvPr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6388;p70">
              <a:extLst>
                <a:ext uri="{FF2B5EF4-FFF2-40B4-BE49-F238E27FC236}">
                  <a16:creationId xmlns:a16="http://schemas.microsoft.com/office/drawing/2014/main" id="{443CB055-3B26-F26C-BB7E-3447F60AF85C}"/>
                </a:ext>
              </a:extLst>
            </p:cNvPr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6389;p70">
              <a:extLst>
                <a:ext uri="{FF2B5EF4-FFF2-40B4-BE49-F238E27FC236}">
                  <a16:creationId xmlns:a16="http://schemas.microsoft.com/office/drawing/2014/main" id="{4B9967ED-721C-C3FE-D850-D15F38200723}"/>
                </a:ext>
              </a:extLst>
            </p:cNvPr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6390;p70">
              <a:extLst>
                <a:ext uri="{FF2B5EF4-FFF2-40B4-BE49-F238E27FC236}">
                  <a16:creationId xmlns:a16="http://schemas.microsoft.com/office/drawing/2014/main" id="{4ABB77DB-6F17-C527-512F-D1AF13D98A6A}"/>
                </a:ext>
              </a:extLst>
            </p:cNvPr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6391;p70">
              <a:extLst>
                <a:ext uri="{FF2B5EF4-FFF2-40B4-BE49-F238E27FC236}">
                  <a16:creationId xmlns:a16="http://schemas.microsoft.com/office/drawing/2014/main" id="{743DE942-B371-C134-4FB4-68AB45799151}"/>
                </a:ext>
              </a:extLst>
            </p:cNvPr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6392;p70">
              <a:extLst>
                <a:ext uri="{FF2B5EF4-FFF2-40B4-BE49-F238E27FC236}">
                  <a16:creationId xmlns:a16="http://schemas.microsoft.com/office/drawing/2014/main" id="{648C234F-DB2A-53C9-6911-44D3E3D339B3}"/>
                </a:ext>
              </a:extLst>
            </p:cNvPr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6393;p70">
              <a:extLst>
                <a:ext uri="{FF2B5EF4-FFF2-40B4-BE49-F238E27FC236}">
                  <a16:creationId xmlns:a16="http://schemas.microsoft.com/office/drawing/2014/main" id="{6E3FE1CF-7BA7-642E-AEBB-CD20EEC637EC}"/>
                </a:ext>
              </a:extLst>
            </p:cNvPr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6394;p70">
              <a:extLst>
                <a:ext uri="{FF2B5EF4-FFF2-40B4-BE49-F238E27FC236}">
                  <a16:creationId xmlns:a16="http://schemas.microsoft.com/office/drawing/2014/main" id="{F06E3F93-23FB-5E3E-9DBE-BD3C57D2374E}"/>
                </a:ext>
              </a:extLst>
            </p:cNvPr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6395;p70">
              <a:extLst>
                <a:ext uri="{FF2B5EF4-FFF2-40B4-BE49-F238E27FC236}">
                  <a16:creationId xmlns:a16="http://schemas.microsoft.com/office/drawing/2014/main" id="{95131E0F-888C-F5A9-CF20-CFE7278324F3}"/>
                </a:ext>
              </a:extLst>
            </p:cNvPr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6396;p70">
              <a:extLst>
                <a:ext uri="{FF2B5EF4-FFF2-40B4-BE49-F238E27FC236}">
                  <a16:creationId xmlns:a16="http://schemas.microsoft.com/office/drawing/2014/main" id="{82C2AAFC-4EB8-FEF5-3553-EB594A9430DB}"/>
                </a:ext>
              </a:extLst>
            </p:cNvPr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6397;p70">
              <a:extLst>
                <a:ext uri="{FF2B5EF4-FFF2-40B4-BE49-F238E27FC236}">
                  <a16:creationId xmlns:a16="http://schemas.microsoft.com/office/drawing/2014/main" id="{A27F5F16-A5EE-2933-E034-CDD03FE544A6}"/>
                </a:ext>
              </a:extLst>
            </p:cNvPr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6398;p70">
              <a:extLst>
                <a:ext uri="{FF2B5EF4-FFF2-40B4-BE49-F238E27FC236}">
                  <a16:creationId xmlns:a16="http://schemas.microsoft.com/office/drawing/2014/main" id="{32B2B245-B09B-91EB-826D-56B163723B0D}"/>
                </a:ext>
              </a:extLst>
            </p:cNvPr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6399;p70">
              <a:extLst>
                <a:ext uri="{FF2B5EF4-FFF2-40B4-BE49-F238E27FC236}">
                  <a16:creationId xmlns:a16="http://schemas.microsoft.com/office/drawing/2014/main" id="{59B40997-A510-8EBF-2E41-60D9BCC23FF7}"/>
                </a:ext>
              </a:extLst>
            </p:cNvPr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6400;p70">
              <a:extLst>
                <a:ext uri="{FF2B5EF4-FFF2-40B4-BE49-F238E27FC236}">
                  <a16:creationId xmlns:a16="http://schemas.microsoft.com/office/drawing/2014/main" id="{0659C077-3552-C4AD-B07A-29284DCF5F10}"/>
                </a:ext>
              </a:extLst>
            </p:cNvPr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6401;p70">
              <a:extLst>
                <a:ext uri="{FF2B5EF4-FFF2-40B4-BE49-F238E27FC236}">
                  <a16:creationId xmlns:a16="http://schemas.microsoft.com/office/drawing/2014/main" id="{289CAE93-37E3-9401-3C3D-18DE2753703B}"/>
                </a:ext>
              </a:extLst>
            </p:cNvPr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6402;p70">
              <a:extLst>
                <a:ext uri="{FF2B5EF4-FFF2-40B4-BE49-F238E27FC236}">
                  <a16:creationId xmlns:a16="http://schemas.microsoft.com/office/drawing/2014/main" id="{CDD49A7D-A21D-8113-0337-D4C2B316BE6C}"/>
                </a:ext>
              </a:extLst>
            </p:cNvPr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6403;p70">
              <a:extLst>
                <a:ext uri="{FF2B5EF4-FFF2-40B4-BE49-F238E27FC236}">
                  <a16:creationId xmlns:a16="http://schemas.microsoft.com/office/drawing/2014/main" id="{14846751-7BAB-C0C0-B3AF-63450332D41B}"/>
                </a:ext>
              </a:extLst>
            </p:cNvPr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6404;p70">
              <a:extLst>
                <a:ext uri="{FF2B5EF4-FFF2-40B4-BE49-F238E27FC236}">
                  <a16:creationId xmlns:a16="http://schemas.microsoft.com/office/drawing/2014/main" id="{1949E556-4A65-9137-882A-16B3B1C15A30}"/>
                </a:ext>
              </a:extLst>
            </p:cNvPr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6405;p70">
              <a:extLst>
                <a:ext uri="{FF2B5EF4-FFF2-40B4-BE49-F238E27FC236}">
                  <a16:creationId xmlns:a16="http://schemas.microsoft.com/office/drawing/2014/main" id="{8F13A038-EB00-2576-2D0B-9C856C270A87}"/>
                </a:ext>
              </a:extLst>
            </p:cNvPr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6406;p70">
              <a:extLst>
                <a:ext uri="{FF2B5EF4-FFF2-40B4-BE49-F238E27FC236}">
                  <a16:creationId xmlns:a16="http://schemas.microsoft.com/office/drawing/2014/main" id="{E35C959C-A990-A262-CEEA-F336C794B458}"/>
                </a:ext>
              </a:extLst>
            </p:cNvPr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6407;p70">
              <a:extLst>
                <a:ext uri="{FF2B5EF4-FFF2-40B4-BE49-F238E27FC236}">
                  <a16:creationId xmlns:a16="http://schemas.microsoft.com/office/drawing/2014/main" id="{2B5171EA-F2A2-9A5B-D0E8-BAABBD97E7A3}"/>
                </a:ext>
              </a:extLst>
            </p:cNvPr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6408;p70">
              <a:extLst>
                <a:ext uri="{FF2B5EF4-FFF2-40B4-BE49-F238E27FC236}">
                  <a16:creationId xmlns:a16="http://schemas.microsoft.com/office/drawing/2014/main" id="{645C5895-B634-2A30-B4B3-ABCE3A4AD1BB}"/>
                </a:ext>
              </a:extLst>
            </p:cNvPr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6409;p70">
              <a:extLst>
                <a:ext uri="{FF2B5EF4-FFF2-40B4-BE49-F238E27FC236}">
                  <a16:creationId xmlns:a16="http://schemas.microsoft.com/office/drawing/2014/main" id="{702EE5D2-1B5E-55E7-9BC9-81982BE4F59F}"/>
                </a:ext>
              </a:extLst>
            </p:cNvPr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6410;p70">
              <a:extLst>
                <a:ext uri="{FF2B5EF4-FFF2-40B4-BE49-F238E27FC236}">
                  <a16:creationId xmlns:a16="http://schemas.microsoft.com/office/drawing/2014/main" id="{A3CCAF95-FB75-D850-1E5C-FC3189EA9B6C}"/>
                </a:ext>
              </a:extLst>
            </p:cNvPr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6411;p70">
              <a:extLst>
                <a:ext uri="{FF2B5EF4-FFF2-40B4-BE49-F238E27FC236}">
                  <a16:creationId xmlns:a16="http://schemas.microsoft.com/office/drawing/2014/main" id="{DE434478-7836-A12B-B407-628E6018B2AB}"/>
                </a:ext>
              </a:extLst>
            </p:cNvPr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6412;p70">
              <a:extLst>
                <a:ext uri="{FF2B5EF4-FFF2-40B4-BE49-F238E27FC236}">
                  <a16:creationId xmlns:a16="http://schemas.microsoft.com/office/drawing/2014/main" id="{E78CD043-300E-0BEB-E0F4-6DA335CA7A4E}"/>
                </a:ext>
              </a:extLst>
            </p:cNvPr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6413;p70">
              <a:extLst>
                <a:ext uri="{FF2B5EF4-FFF2-40B4-BE49-F238E27FC236}">
                  <a16:creationId xmlns:a16="http://schemas.microsoft.com/office/drawing/2014/main" id="{A215239D-B04D-AC5F-1A70-A6871E548E09}"/>
                </a:ext>
              </a:extLst>
            </p:cNvPr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6414;p70">
              <a:extLst>
                <a:ext uri="{FF2B5EF4-FFF2-40B4-BE49-F238E27FC236}">
                  <a16:creationId xmlns:a16="http://schemas.microsoft.com/office/drawing/2014/main" id="{FF516572-BFD0-3C7A-6D09-362FBF714A65}"/>
                </a:ext>
              </a:extLst>
            </p:cNvPr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6415;p70">
              <a:extLst>
                <a:ext uri="{FF2B5EF4-FFF2-40B4-BE49-F238E27FC236}">
                  <a16:creationId xmlns:a16="http://schemas.microsoft.com/office/drawing/2014/main" id="{0A6231E7-CBD2-512D-13B0-0B056815965B}"/>
                </a:ext>
              </a:extLst>
            </p:cNvPr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6416;p70">
              <a:extLst>
                <a:ext uri="{FF2B5EF4-FFF2-40B4-BE49-F238E27FC236}">
                  <a16:creationId xmlns:a16="http://schemas.microsoft.com/office/drawing/2014/main" id="{0FFE20A6-8997-3E11-E548-B7CBC644D494}"/>
                </a:ext>
              </a:extLst>
            </p:cNvPr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6417;p70">
              <a:extLst>
                <a:ext uri="{FF2B5EF4-FFF2-40B4-BE49-F238E27FC236}">
                  <a16:creationId xmlns:a16="http://schemas.microsoft.com/office/drawing/2014/main" id="{65D88415-6327-DC5D-70ED-E4870118C122}"/>
                </a:ext>
              </a:extLst>
            </p:cNvPr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6418;p70">
              <a:extLst>
                <a:ext uri="{FF2B5EF4-FFF2-40B4-BE49-F238E27FC236}">
                  <a16:creationId xmlns:a16="http://schemas.microsoft.com/office/drawing/2014/main" id="{76ED223A-1718-CA23-0312-C1228BAE8328}"/>
                </a:ext>
              </a:extLst>
            </p:cNvPr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6419;p70">
              <a:extLst>
                <a:ext uri="{FF2B5EF4-FFF2-40B4-BE49-F238E27FC236}">
                  <a16:creationId xmlns:a16="http://schemas.microsoft.com/office/drawing/2014/main" id="{A9A2E2D5-C99F-19BF-0B9F-FCBB86A7A662}"/>
                </a:ext>
              </a:extLst>
            </p:cNvPr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6420;p70">
              <a:extLst>
                <a:ext uri="{FF2B5EF4-FFF2-40B4-BE49-F238E27FC236}">
                  <a16:creationId xmlns:a16="http://schemas.microsoft.com/office/drawing/2014/main" id="{27CD4719-731E-CC28-D1BE-A44DC4617436}"/>
                </a:ext>
              </a:extLst>
            </p:cNvPr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6421;p70">
              <a:extLst>
                <a:ext uri="{FF2B5EF4-FFF2-40B4-BE49-F238E27FC236}">
                  <a16:creationId xmlns:a16="http://schemas.microsoft.com/office/drawing/2014/main" id="{2531C6CD-E493-2A72-EB79-A535F3F1B4A9}"/>
                </a:ext>
              </a:extLst>
            </p:cNvPr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6422;p70">
              <a:extLst>
                <a:ext uri="{FF2B5EF4-FFF2-40B4-BE49-F238E27FC236}">
                  <a16:creationId xmlns:a16="http://schemas.microsoft.com/office/drawing/2014/main" id="{A92F6294-FE10-58E0-8CDE-E4FF1D4436C2}"/>
                </a:ext>
              </a:extLst>
            </p:cNvPr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6423;p70">
              <a:extLst>
                <a:ext uri="{FF2B5EF4-FFF2-40B4-BE49-F238E27FC236}">
                  <a16:creationId xmlns:a16="http://schemas.microsoft.com/office/drawing/2014/main" id="{6C11D51E-1B6E-4F94-FA99-C67F30FF16F5}"/>
                </a:ext>
              </a:extLst>
            </p:cNvPr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6424;p70">
              <a:extLst>
                <a:ext uri="{FF2B5EF4-FFF2-40B4-BE49-F238E27FC236}">
                  <a16:creationId xmlns:a16="http://schemas.microsoft.com/office/drawing/2014/main" id="{038A1197-0D6E-F6C5-B128-F96141F5E3BB}"/>
                </a:ext>
              </a:extLst>
            </p:cNvPr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6425;p70">
              <a:extLst>
                <a:ext uri="{FF2B5EF4-FFF2-40B4-BE49-F238E27FC236}">
                  <a16:creationId xmlns:a16="http://schemas.microsoft.com/office/drawing/2014/main" id="{0233AA17-61C4-5D74-016E-61680143B3FC}"/>
                </a:ext>
              </a:extLst>
            </p:cNvPr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6426;p70">
              <a:extLst>
                <a:ext uri="{FF2B5EF4-FFF2-40B4-BE49-F238E27FC236}">
                  <a16:creationId xmlns:a16="http://schemas.microsoft.com/office/drawing/2014/main" id="{652A5D63-9553-F7A8-42C9-B25052A71822}"/>
                </a:ext>
              </a:extLst>
            </p:cNvPr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6427;p70">
              <a:extLst>
                <a:ext uri="{FF2B5EF4-FFF2-40B4-BE49-F238E27FC236}">
                  <a16:creationId xmlns:a16="http://schemas.microsoft.com/office/drawing/2014/main" id="{00D20831-8C00-4549-A8DF-6A7ECF2E1D8C}"/>
                </a:ext>
              </a:extLst>
            </p:cNvPr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6428;p70">
              <a:extLst>
                <a:ext uri="{FF2B5EF4-FFF2-40B4-BE49-F238E27FC236}">
                  <a16:creationId xmlns:a16="http://schemas.microsoft.com/office/drawing/2014/main" id="{61E471DF-0D76-D396-CCE7-19AE7F10E430}"/>
                </a:ext>
              </a:extLst>
            </p:cNvPr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6429;p70">
              <a:extLst>
                <a:ext uri="{FF2B5EF4-FFF2-40B4-BE49-F238E27FC236}">
                  <a16:creationId xmlns:a16="http://schemas.microsoft.com/office/drawing/2014/main" id="{D40B8896-496F-7042-F237-732C33A5F2DC}"/>
                </a:ext>
              </a:extLst>
            </p:cNvPr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6430;p70">
              <a:extLst>
                <a:ext uri="{FF2B5EF4-FFF2-40B4-BE49-F238E27FC236}">
                  <a16:creationId xmlns:a16="http://schemas.microsoft.com/office/drawing/2014/main" id="{6DED193A-2841-8D7D-1F64-A67914546661}"/>
                </a:ext>
              </a:extLst>
            </p:cNvPr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6431;p70">
              <a:extLst>
                <a:ext uri="{FF2B5EF4-FFF2-40B4-BE49-F238E27FC236}">
                  <a16:creationId xmlns:a16="http://schemas.microsoft.com/office/drawing/2014/main" id="{C6EC60AA-1740-3ADB-8F6E-9F5778C7E20C}"/>
                </a:ext>
              </a:extLst>
            </p:cNvPr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6432;p70">
              <a:extLst>
                <a:ext uri="{FF2B5EF4-FFF2-40B4-BE49-F238E27FC236}">
                  <a16:creationId xmlns:a16="http://schemas.microsoft.com/office/drawing/2014/main" id="{050472B4-FE08-A963-A935-5ACFBEA57FC3}"/>
                </a:ext>
              </a:extLst>
            </p:cNvPr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6433;p70">
              <a:extLst>
                <a:ext uri="{FF2B5EF4-FFF2-40B4-BE49-F238E27FC236}">
                  <a16:creationId xmlns:a16="http://schemas.microsoft.com/office/drawing/2014/main" id="{31A0CBD4-8C8D-24BE-D731-5A2720A1EB0E}"/>
                </a:ext>
              </a:extLst>
            </p:cNvPr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6434;p70">
              <a:extLst>
                <a:ext uri="{FF2B5EF4-FFF2-40B4-BE49-F238E27FC236}">
                  <a16:creationId xmlns:a16="http://schemas.microsoft.com/office/drawing/2014/main" id="{E37FCA41-F527-AC8E-845F-E5468F6AAF11}"/>
                </a:ext>
              </a:extLst>
            </p:cNvPr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6435;p70">
              <a:extLst>
                <a:ext uri="{FF2B5EF4-FFF2-40B4-BE49-F238E27FC236}">
                  <a16:creationId xmlns:a16="http://schemas.microsoft.com/office/drawing/2014/main" id="{8CB15C08-9EF3-CCE2-3FF7-D5BCCB6DD898}"/>
                </a:ext>
              </a:extLst>
            </p:cNvPr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6436;p70">
              <a:extLst>
                <a:ext uri="{FF2B5EF4-FFF2-40B4-BE49-F238E27FC236}">
                  <a16:creationId xmlns:a16="http://schemas.microsoft.com/office/drawing/2014/main" id="{500F439C-FC74-81DE-E52D-A9496DD53557}"/>
                </a:ext>
              </a:extLst>
            </p:cNvPr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6437;p70">
              <a:extLst>
                <a:ext uri="{FF2B5EF4-FFF2-40B4-BE49-F238E27FC236}">
                  <a16:creationId xmlns:a16="http://schemas.microsoft.com/office/drawing/2014/main" id="{693B63F1-AFEE-05A4-CCDF-99021AC9A55B}"/>
                </a:ext>
              </a:extLst>
            </p:cNvPr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6438;p70">
              <a:extLst>
                <a:ext uri="{FF2B5EF4-FFF2-40B4-BE49-F238E27FC236}">
                  <a16:creationId xmlns:a16="http://schemas.microsoft.com/office/drawing/2014/main" id="{77871217-4959-5942-75CB-984DD9E2D0EB}"/>
                </a:ext>
              </a:extLst>
            </p:cNvPr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6439;p70">
              <a:extLst>
                <a:ext uri="{FF2B5EF4-FFF2-40B4-BE49-F238E27FC236}">
                  <a16:creationId xmlns:a16="http://schemas.microsoft.com/office/drawing/2014/main" id="{A89563EC-EEAF-BE1F-7261-BA739FC1ABEA}"/>
                </a:ext>
              </a:extLst>
            </p:cNvPr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6440;p70">
              <a:extLst>
                <a:ext uri="{FF2B5EF4-FFF2-40B4-BE49-F238E27FC236}">
                  <a16:creationId xmlns:a16="http://schemas.microsoft.com/office/drawing/2014/main" id="{CC09E53D-68A7-EA5B-4700-79A5BE7BF026}"/>
                </a:ext>
              </a:extLst>
            </p:cNvPr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6441;p70">
              <a:extLst>
                <a:ext uri="{FF2B5EF4-FFF2-40B4-BE49-F238E27FC236}">
                  <a16:creationId xmlns:a16="http://schemas.microsoft.com/office/drawing/2014/main" id="{633615BD-9BF2-BE11-67E4-C2E79F51E7EC}"/>
                </a:ext>
              </a:extLst>
            </p:cNvPr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6442;p70">
              <a:extLst>
                <a:ext uri="{FF2B5EF4-FFF2-40B4-BE49-F238E27FC236}">
                  <a16:creationId xmlns:a16="http://schemas.microsoft.com/office/drawing/2014/main" id="{CA9A9CD4-6212-F6F2-F9D9-79C849FD87CC}"/>
                </a:ext>
              </a:extLst>
            </p:cNvPr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6443;p70">
              <a:extLst>
                <a:ext uri="{FF2B5EF4-FFF2-40B4-BE49-F238E27FC236}">
                  <a16:creationId xmlns:a16="http://schemas.microsoft.com/office/drawing/2014/main" id="{35BA86FA-0E49-319C-62C4-C7EF765AA1D1}"/>
                </a:ext>
              </a:extLst>
            </p:cNvPr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6444;p70">
              <a:extLst>
                <a:ext uri="{FF2B5EF4-FFF2-40B4-BE49-F238E27FC236}">
                  <a16:creationId xmlns:a16="http://schemas.microsoft.com/office/drawing/2014/main" id="{EBE1A1AF-CAC2-74E5-5FB3-216F16BBF5DC}"/>
                </a:ext>
              </a:extLst>
            </p:cNvPr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6445;p70">
              <a:extLst>
                <a:ext uri="{FF2B5EF4-FFF2-40B4-BE49-F238E27FC236}">
                  <a16:creationId xmlns:a16="http://schemas.microsoft.com/office/drawing/2014/main" id="{B29001B1-E4A7-CCB3-D5EE-BE9C57A01F48}"/>
                </a:ext>
              </a:extLst>
            </p:cNvPr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6446;p70">
              <a:extLst>
                <a:ext uri="{FF2B5EF4-FFF2-40B4-BE49-F238E27FC236}">
                  <a16:creationId xmlns:a16="http://schemas.microsoft.com/office/drawing/2014/main" id="{E1689CC2-AD61-8A10-BB3F-F2EFDB7C173E}"/>
                </a:ext>
              </a:extLst>
            </p:cNvPr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6447;p70">
              <a:extLst>
                <a:ext uri="{FF2B5EF4-FFF2-40B4-BE49-F238E27FC236}">
                  <a16:creationId xmlns:a16="http://schemas.microsoft.com/office/drawing/2014/main" id="{31395499-537E-250B-7B6C-E6CE4EA928B2}"/>
                </a:ext>
              </a:extLst>
            </p:cNvPr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6448;p70">
              <a:extLst>
                <a:ext uri="{FF2B5EF4-FFF2-40B4-BE49-F238E27FC236}">
                  <a16:creationId xmlns:a16="http://schemas.microsoft.com/office/drawing/2014/main" id="{EC0C971D-0109-A49D-2A62-ECE17B12336C}"/>
                </a:ext>
              </a:extLst>
            </p:cNvPr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6449;p70">
              <a:extLst>
                <a:ext uri="{FF2B5EF4-FFF2-40B4-BE49-F238E27FC236}">
                  <a16:creationId xmlns:a16="http://schemas.microsoft.com/office/drawing/2014/main" id="{1B0048B6-F821-60F4-BD8B-9115A619620A}"/>
                </a:ext>
              </a:extLst>
            </p:cNvPr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6450;p70">
              <a:extLst>
                <a:ext uri="{FF2B5EF4-FFF2-40B4-BE49-F238E27FC236}">
                  <a16:creationId xmlns:a16="http://schemas.microsoft.com/office/drawing/2014/main" id="{C3A58366-9D22-8E5B-E721-93CBF544F9B5}"/>
                </a:ext>
              </a:extLst>
            </p:cNvPr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6451;p70">
              <a:extLst>
                <a:ext uri="{FF2B5EF4-FFF2-40B4-BE49-F238E27FC236}">
                  <a16:creationId xmlns:a16="http://schemas.microsoft.com/office/drawing/2014/main" id="{4E5D0FE6-4719-3C72-D3CC-14551A44FCDB}"/>
                </a:ext>
              </a:extLst>
            </p:cNvPr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6452;p70">
              <a:extLst>
                <a:ext uri="{FF2B5EF4-FFF2-40B4-BE49-F238E27FC236}">
                  <a16:creationId xmlns:a16="http://schemas.microsoft.com/office/drawing/2014/main" id="{4D92CF37-FA53-7F73-26D3-F42B50EE77AD}"/>
                </a:ext>
              </a:extLst>
            </p:cNvPr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6453;p70">
              <a:extLst>
                <a:ext uri="{FF2B5EF4-FFF2-40B4-BE49-F238E27FC236}">
                  <a16:creationId xmlns:a16="http://schemas.microsoft.com/office/drawing/2014/main" id="{99890382-5A04-A0ED-1B5C-3708439D0824}"/>
                </a:ext>
              </a:extLst>
            </p:cNvPr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6454;p70">
              <a:extLst>
                <a:ext uri="{FF2B5EF4-FFF2-40B4-BE49-F238E27FC236}">
                  <a16:creationId xmlns:a16="http://schemas.microsoft.com/office/drawing/2014/main" id="{62A35224-91ED-3A13-8E65-F1CD8D6655AB}"/>
                </a:ext>
              </a:extLst>
            </p:cNvPr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6455;p70">
              <a:extLst>
                <a:ext uri="{FF2B5EF4-FFF2-40B4-BE49-F238E27FC236}">
                  <a16:creationId xmlns:a16="http://schemas.microsoft.com/office/drawing/2014/main" id="{DAE4E7AB-E998-99B4-8ADA-6CE8327A808B}"/>
                </a:ext>
              </a:extLst>
            </p:cNvPr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6456;p70">
              <a:extLst>
                <a:ext uri="{FF2B5EF4-FFF2-40B4-BE49-F238E27FC236}">
                  <a16:creationId xmlns:a16="http://schemas.microsoft.com/office/drawing/2014/main" id="{BA963E9A-3E92-6243-8E1B-A637C0199F7E}"/>
                </a:ext>
              </a:extLst>
            </p:cNvPr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6457;p70">
              <a:extLst>
                <a:ext uri="{FF2B5EF4-FFF2-40B4-BE49-F238E27FC236}">
                  <a16:creationId xmlns:a16="http://schemas.microsoft.com/office/drawing/2014/main" id="{201A79B3-2914-AFEB-0A3E-813D2F8EC4D6}"/>
                </a:ext>
              </a:extLst>
            </p:cNvPr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6458;p70">
              <a:extLst>
                <a:ext uri="{FF2B5EF4-FFF2-40B4-BE49-F238E27FC236}">
                  <a16:creationId xmlns:a16="http://schemas.microsoft.com/office/drawing/2014/main" id="{562A1C72-3D6E-3BB1-731B-2B8392287412}"/>
                </a:ext>
              </a:extLst>
            </p:cNvPr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6459;p70">
              <a:extLst>
                <a:ext uri="{FF2B5EF4-FFF2-40B4-BE49-F238E27FC236}">
                  <a16:creationId xmlns:a16="http://schemas.microsoft.com/office/drawing/2014/main" id="{AF96F5A2-6BC8-40DB-DF93-26C6A4F32CF8}"/>
                </a:ext>
              </a:extLst>
            </p:cNvPr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6460;p70">
              <a:extLst>
                <a:ext uri="{FF2B5EF4-FFF2-40B4-BE49-F238E27FC236}">
                  <a16:creationId xmlns:a16="http://schemas.microsoft.com/office/drawing/2014/main" id="{339E6442-0D44-18D6-2291-CF8AF07F8C9B}"/>
                </a:ext>
              </a:extLst>
            </p:cNvPr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6461;p70">
              <a:extLst>
                <a:ext uri="{FF2B5EF4-FFF2-40B4-BE49-F238E27FC236}">
                  <a16:creationId xmlns:a16="http://schemas.microsoft.com/office/drawing/2014/main" id="{7652AEAB-ED0E-6CF1-9E47-494A777EC1AF}"/>
                </a:ext>
              </a:extLst>
            </p:cNvPr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6462;p70">
              <a:extLst>
                <a:ext uri="{FF2B5EF4-FFF2-40B4-BE49-F238E27FC236}">
                  <a16:creationId xmlns:a16="http://schemas.microsoft.com/office/drawing/2014/main" id="{93CA993B-964A-93A3-B9E1-A3C7500E5FA7}"/>
                </a:ext>
              </a:extLst>
            </p:cNvPr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6463;p70">
              <a:extLst>
                <a:ext uri="{FF2B5EF4-FFF2-40B4-BE49-F238E27FC236}">
                  <a16:creationId xmlns:a16="http://schemas.microsoft.com/office/drawing/2014/main" id="{B50DCF19-3418-24CA-A264-785DCEBCED97}"/>
                </a:ext>
              </a:extLst>
            </p:cNvPr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6464;p70">
              <a:extLst>
                <a:ext uri="{FF2B5EF4-FFF2-40B4-BE49-F238E27FC236}">
                  <a16:creationId xmlns:a16="http://schemas.microsoft.com/office/drawing/2014/main" id="{9343BD51-0E72-385A-41BD-4961C317A3D8}"/>
                </a:ext>
              </a:extLst>
            </p:cNvPr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6465;p70">
              <a:extLst>
                <a:ext uri="{FF2B5EF4-FFF2-40B4-BE49-F238E27FC236}">
                  <a16:creationId xmlns:a16="http://schemas.microsoft.com/office/drawing/2014/main" id="{87C90952-9E09-3699-1EA9-02D3DBE71956}"/>
                </a:ext>
              </a:extLst>
            </p:cNvPr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6466;p70">
              <a:extLst>
                <a:ext uri="{FF2B5EF4-FFF2-40B4-BE49-F238E27FC236}">
                  <a16:creationId xmlns:a16="http://schemas.microsoft.com/office/drawing/2014/main" id="{173E6B36-A9C1-AD3D-8EAC-C282DA704A3A}"/>
                </a:ext>
              </a:extLst>
            </p:cNvPr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6467;p70">
              <a:extLst>
                <a:ext uri="{FF2B5EF4-FFF2-40B4-BE49-F238E27FC236}">
                  <a16:creationId xmlns:a16="http://schemas.microsoft.com/office/drawing/2014/main" id="{EB5BBCEE-CB1B-A0A2-E732-408C66751F62}"/>
                </a:ext>
              </a:extLst>
            </p:cNvPr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6468;p70">
              <a:extLst>
                <a:ext uri="{FF2B5EF4-FFF2-40B4-BE49-F238E27FC236}">
                  <a16:creationId xmlns:a16="http://schemas.microsoft.com/office/drawing/2014/main" id="{4C1EA5BD-AEB1-3F27-7E9D-3876DA8757A7}"/>
                </a:ext>
              </a:extLst>
            </p:cNvPr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6469;p70">
              <a:extLst>
                <a:ext uri="{FF2B5EF4-FFF2-40B4-BE49-F238E27FC236}">
                  <a16:creationId xmlns:a16="http://schemas.microsoft.com/office/drawing/2014/main" id="{B4D244EB-351B-D546-B142-6CB63D42CB9E}"/>
                </a:ext>
              </a:extLst>
            </p:cNvPr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6470;p70">
              <a:extLst>
                <a:ext uri="{FF2B5EF4-FFF2-40B4-BE49-F238E27FC236}">
                  <a16:creationId xmlns:a16="http://schemas.microsoft.com/office/drawing/2014/main" id="{95474848-CDAF-A535-A307-78FF8C6C7A76}"/>
                </a:ext>
              </a:extLst>
            </p:cNvPr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6471;p70">
              <a:extLst>
                <a:ext uri="{FF2B5EF4-FFF2-40B4-BE49-F238E27FC236}">
                  <a16:creationId xmlns:a16="http://schemas.microsoft.com/office/drawing/2014/main" id="{2B48C3C2-F6C5-9848-0958-B102071A2E6B}"/>
                </a:ext>
              </a:extLst>
            </p:cNvPr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6472;p70">
              <a:extLst>
                <a:ext uri="{FF2B5EF4-FFF2-40B4-BE49-F238E27FC236}">
                  <a16:creationId xmlns:a16="http://schemas.microsoft.com/office/drawing/2014/main" id="{00415E4F-20CA-FE80-D135-0C01F8DADA18}"/>
                </a:ext>
              </a:extLst>
            </p:cNvPr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6473;p70">
              <a:extLst>
                <a:ext uri="{FF2B5EF4-FFF2-40B4-BE49-F238E27FC236}">
                  <a16:creationId xmlns:a16="http://schemas.microsoft.com/office/drawing/2014/main" id="{2924BCA5-829D-6386-4671-8890135BFA15}"/>
                </a:ext>
              </a:extLst>
            </p:cNvPr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6474;p70">
              <a:extLst>
                <a:ext uri="{FF2B5EF4-FFF2-40B4-BE49-F238E27FC236}">
                  <a16:creationId xmlns:a16="http://schemas.microsoft.com/office/drawing/2014/main" id="{71A0B086-4653-D7BB-C039-30C3EED806B2}"/>
                </a:ext>
              </a:extLst>
            </p:cNvPr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6475;p70">
              <a:extLst>
                <a:ext uri="{FF2B5EF4-FFF2-40B4-BE49-F238E27FC236}">
                  <a16:creationId xmlns:a16="http://schemas.microsoft.com/office/drawing/2014/main" id="{25A0FE97-CC20-9700-1BF3-C2C94BCC4394}"/>
                </a:ext>
              </a:extLst>
            </p:cNvPr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6476;p70">
              <a:extLst>
                <a:ext uri="{FF2B5EF4-FFF2-40B4-BE49-F238E27FC236}">
                  <a16:creationId xmlns:a16="http://schemas.microsoft.com/office/drawing/2014/main" id="{49FB3F20-4C44-8E61-1BF6-4E67CA864B41}"/>
                </a:ext>
              </a:extLst>
            </p:cNvPr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6477;p70">
              <a:extLst>
                <a:ext uri="{FF2B5EF4-FFF2-40B4-BE49-F238E27FC236}">
                  <a16:creationId xmlns:a16="http://schemas.microsoft.com/office/drawing/2014/main" id="{DAB23458-6259-CB41-DCD9-F6C34F8B0AF9}"/>
                </a:ext>
              </a:extLst>
            </p:cNvPr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6478;p70">
              <a:extLst>
                <a:ext uri="{FF2B5EF4-FFF2-40B4-BE49-F238E27FC236}">
                  <a16:creationId xmlns:a16="http://schemas.microsoft.com/office/drawing/2014/main" id="{9B35942A-D2E5-890A-63C1-A3206AC5C9FB}"/>
                </a:ext>
              </a:extLst>
            </p:cNvPr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6479;p70">
              <a:extLst>
                <a:ext uri="{FF2B5EF4-FFF2-40B4-BE49-F238E27FC236}">
                  <a16:creationId xmlns:a16="http://schemas.microsoft.com/office/drawing/2014/main" id="{AA8FC1BF-1F5D-D57C-F036-1C14C1F8E3BA}"/>
                </a:ext>
              </a:extLst>
            </p:cNvPr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6480;p70">
              <a:extLst>
                <a:ext uri="{FF2B5EF4-FFF2-40B4-BE49-F238E27FC236}">
                  <a16:creationId xmlns:a16="http://schemas.microsoft.com/office/drawing/2014/main" id="{D2351CF7-B399-A6D1-5A1E-F986478C91FB}"/>
                </a:ext>
              </a:extLst>
            </p:cNvPr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6481;p70">
              <a:extLst>
                <a:ext uri="{FF2B5EF4-FFF2-40B4-BE49-F238E27FC236}">
                  <a16:creationId xmlns:a16="http://schemas.microsoft.com/office/drawing/2014/main" id="{43A556D9-5C93-4C01-8047-7DE1315003AE}"/>
                </a:ext>
              </a:extLst>
            </p:cNvPr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6482;p70">
              <a:extLst>
                <a:ext uri="{FF2B5EF4-FFF2-40B4-BE49-F238E27FC236}">
                  <a16:creationId xmlns:a16="http://schemas.microsoft.com/office/drawing/2014/main" id="{0AE37F11-E764-6AE0-B564-0C42AC256067}"/>
                </a:ext>
              </a:extLst>
            </p:cNvPr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6483;p70">
              <a:extLst>
                <a:ext uri="{FF2B5EF4-FFF2-40B4-BE49-F238E27FC236}">
                  <a16:creationId xmlns:a16="http://schemas.microsoft.com/office/drawing/2014/main" id="{B0B1E5C0-A270-7921-0A82-8E093CF6CF15}"/>
                </a:ext>
              </a:extLst>
            </p:cNvPr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6484;p70">
              <a:extLst>
                <a:ext uri="{FF2B5EF4-FFF2-40B4-BE49-F238E27FC236}">
                  <a16:creationId xmlns:a16="http://schemas.microsoft.com/office/drawing/2014/main" id="{B654EE34-AB60-3A79-1838-7559BEE484AB}"/>
                </a:ext>
              </a:extLst>
            </p:cNvPr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6485;p70">
              <a:extLst>
                <a:ext uri="{FF2B5EF4-FFF2-40B4-BE49-F238E27FC236}">
                  <a16:creationId xmlns:a16="http://schemas.microsoft.com/office/drawing/2014/main" id="{DA321BA3-5F99-97B6-D4DE-9F3D8A1944C1}"/>
                </a:ext>
              </a:extLst>
            </p:cNvPr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6486;p70">
              <a:extLst>
                <a:ext uri="{FF2B5EF4-FFF2-40B4-BE49-F238E27FC236}">
                  <a16:creationId xmlns:a16="http://schemas.microsoft.com/office/drawing/2014/main" id="{FF43A35A-D9CD-EDD5-851B-BE170F190758}"/>
                </a:ext>
              </a:extLst>
            </p:cNvPr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6487;p70">
              <a:extLst>
                <a:ext uri="{FF2B5EF4-FFF2-40B4-BE49-F238E27FC236}">
                  <a16:creationId xmlns:a16="http://schemas.microsoft.com/office/drawing/2014/main" id="{6F29B274-CE72-7B8E-6CAC-13090701DAAC}"/>
                </a:ext>
              </a:extLst>
            </p:cNvPr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6488;p70">
              <a:extLst>
                <a:ext uri="{FF2B5EF4-FFF2-40B4-BE49-F238E27FC236}">
                  <a16:creationId xmlns:a16="http://schemas.microsoft.com/office/drawing/2014/main" id="{7731214B-66BE-E51F-E735-4F71FE8E8B10}"/>
                </a:ext>
              </a:extLst>
            </p:cNvPr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6489;p70">
              <a:extLst>
                <a:ext uri="{FF2B5EF4-FFF2-40B4-BE49-F238E27FC236}">
                  <a16:creationId xmlns:a16="http://schemas.microsoft.com/office/drawing/2014/main" id="{A78B0625-F201-0418-A427-CB97F76F432C}"/>
                </a:ext>
              </a:extLst>
            </p:cNvPr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6490;p70">
              <a:extLst>
                <a:ext uri="{FF2B5EF4-FFF2-40B4-BE49-F238E27FC236}">
                  <a16:creationId xmlns:a16="http://schemas.microsoft.com/office/drawing/2014/main" id="{36CB89F7-4793-7E64-A482-914B18844D82}"/>
                </a:ext>
              </a:extLst>
            </p:cNvPr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6491;p70">
              <a:extLst>
                <a:ext uri="{FF2B5EF4-FFF2-40B4-BE49-F238E27FC236}">
                  <a16:creationId xmlns:a16="http://schemas.microsoft.com/office/drawing/2014/main" id="{204972F5-1F9E-7C90-6616-A7DECCDBF085}"/>
                </a:ext>
              </a:extLst>
            </p:cNvPr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6492;p70">
              <a:extLst>
                <a:ext uri="{FF2B5EF4-FFF2-40B4-BE49-F238E27FC236}">
                  <a16:creationId xmlns:a16="http://schemas.microsoft.com/office/drawing/2014/main" id="{24130BF5-D9C8-7D85-3EE8-DE4D3385C80B}"/>
                </a:ext>
              </a:extLst>
            </p:cNvPr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6493;p70">
              <a:extLst>
                <a:ext uri="{FF2B5EF4-FFF2-40B4-BE49-F238E27FC236}">
                  <a16:creationId xmlns:a16="http://schemas.microsoft.com/office/drawing/2014/main" id="{EFDBEC32-72BA-F777-0649-242D2B071D4E}"/>
                </a:ext>
              </a:extLst>
            </p:cNvPr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6494;p70">
              <a:extLst>
                <a:ext uri="{FF2B5EF4-FFF2-40B4-BE49-F238E27FC236}">
                  <a16:creationId xmlns:a16="http://schemas.microsoft.com/office/drawing/2014/main" id="{8029A543-D76B-D15B-3947-471FB01D370A}"/>
                </a:ext>
              </a:extLst>
            </p:cNvPr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6495;p70">
              <a:extLst>
                <a:ext uri="{FF2B5EF4-FFF2-40B4-BE49-F238E27FC236}">
                  <a16:creationId xmlns:a16="http://schemas.microsoft.com/office/drawing/2014/main" id="{8C5FB541-2C0A-D95F-53C3-54068690E818}"/>
                </a:ext>
              </a:extLst>
            </p:cNvPr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6496;p70">
              <a:extLst>
                <a:ext uri="{FF2B5EF4-FFF2-40B4-BE49-F238E27FC236}">
                  <a16:creationId xmlns:a16="http://schemas.microsoft.com/office/drawing/2014/main" id="{823D69DC-C4EC-7B42-7260-12135C70FAA7}"/>
                </a:ext>
              </a:extLst>
            </p:cNvPr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6497;p70">
              <a:extLst>
                <a:ext uri="{FF2B5EF4-FFF2-40B4-BE49-F238E27FC236}">
                  <a16:creationId xmlns:a16="http://schemas.microsoft.com/office/drawing/2014/main" id="{11BB611C-7927-9128-C449-164BA398FB56}"/>
                </a:ext>
              </a:extLst>
            </p:cNvPr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6498;p70">
              <a:extLst>
                <a:ext uri="{FF2B5EF4-FFF2-40B4-BE49-F238E27FC236}">
                  <a16:creationId xmlns:a16="http://schemas.microsoft.com/office/drawing/2014/main" id="{3768933D-3BE6-F608-3755-1B77A8BCEEA1}"/>
                </a:ext>
              </a:extLst>
            </p:cNvPr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6499;p70">
              <a:extLst>
                <a:ext uri="{FF2B5EF4-FFF2-40B4-BE49-F238E27FC236}">
                  <a16:creationId xmlns:a16="http://schemas.microsoft.com/office/drawing/2014/main" id="{A24F0940-6B78-5112-56E1-FD6DF9692968}"/>
                </a:ext>
              </a:extLst>
            </p:cNvPr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6500;p70">
              <a:extLst>
                <a:ext uri="{FF2B5EF4-FFF2-40B4-BE49-F238E27FC236}">
                  <a16:creationId xmlns:a16="http://schemas.microsoft.com/office/drawing/2014/main" id="{E2490978-45F5-12DA-3B08-58EDBCE21B81}"/>
                </a:ext>
              </a:extLst>
            </p:cNvPr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6501;p70">
              <a:extLst>
                <a:ext uri="{FF2B5EF4-FFF2-40B4-BE49-F238E27FC236}">
                  <a16:creationId xmlns:a16="http://schemas.microsoft.com/office/drawing/2014/main" id="{453CD630-60B2-E26F-A60A-3E376DE77615}"/>
                </a:ext>
              </a:extLst>
            </p:cNvPr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6502;p70">
              <a:extLst>
                <a:ext uri="{FF2B5EF4-FFF2-40B4-BE49-F238E27FC236}">
                  <a16:creationId xmlns:a16="http://schemas.microsoft.com/office/drawing/2014/main" id="{E5282DBC-EBEA-BCAC-6D32-3416F9933F23}"/>
                </a:ext>
              </a:extLst>
            </p:cNvPr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6503;p70">
              <a:extLst>
                <a:ext uri="{FF2B5EF4-FFF2-40B4-BE49-F238E27FC236}">
                  <a16:creationId xmlns:a16="http://schemas.microsoft.com/office/drawing/2014/main" id="{5CDB67A0-E996-9DF3-0B00-8228CF697256}"/>
                </a:ext>
              </a:extLst>
            </p:cNvPr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6504;p70">
              <a:extLst>
                <a:ext uri="{FF2B5EF4-FFF2-40B4-BE49-F238E27FC236}">
                  <a16:creationId xmlns:a16="http://schemas.microsoft.com/office/drawing/2014/main" id="{FBE20092-58E3-1272-8A4F-ABBEA00EBAA4}"/>
                </a:ext>
              </a:extLst>
            </p:cNvPr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6505;p70">
              <a:extLst>
                <a:ext uri="{FF2B5EF4-FFF2-40B4-BE49-F238E27FC236}">
                  <a16:creationId xmlns:a16="http://schemas.microsoft.com/office/drawing/2014/main" id="{32E22C8E-314C-DE06-F221-5E33703FB65F}"/>
                </a:ext>
              </a:extLst>
            </p:cNvPr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6506;p70">
              <a:extLst>
                <a:ext uri="{FF2B5EF4-FFF2-40B4-BE49-F238E27FC236}">
                  <a16:creationId xmlns:a16="http://schemas.microsoft.com/office/drawing/2014/main" id="{A5FE3DA0-0A0E-4D2E-A489-AE1D18F6E977}"/>
                </a:ext>
              </a:extLst>
            </p:cNvPr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6507;p70">
              <a:extLst>
                <a:ext uri="{FF2B5EF4-FFF2-40B4-BE49-F238E27FC236}">
                  <a16:creationId xmlns:a16="http://schemas.microsoft.com/office/drawing/2014/main" id="{5994C75F-4A21-665D-A712-CD740CE6CFDA}"/>
                </a:ext>
              </a:extLst>
            </p:cNvPr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6508;p70">
              <a:extLst>
                <a:ext uri="{FF2B5EF4-FFF2-40B4-BE49-F238E27FC236}">
                  <a16:creationId xmlns:a16="http://schemas.microsoft.com/office/drawing/2014/main" id="{9D3D412A-2F73-19F1-B481-575DF367A94C}"/>
                </a:ext>
              </a:extLst>
            </p:cNvPr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6509;p70">
              <a:extLst>
                <a:ext uri="{FF2B5EF4-FFF2-40B4-BE49-F238E27FC236}">
                  <a16:creationId xmlns:a16="http://schemas.microsoft.com/office/drawing/2014/main" id="{24073430-47B2-9CD4-8B3E-2C761C3851CF}"/>
                </a:ext>
              </a:extLst>
            </p:cNvPr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6510;p70">
              <a:extLst>
                <a:ext uri="{FF2B5EF4-FFF2-40B4-BE49-F238E27FC236}">
                  <a16:creationId xmlns:a16="http://schemas.microsoft.com/office/drawing/2014/main" id="{DF6F5A55-315E-5076-8ED1-4CC94A72D685}"/>
                </a:ext>
              </a:extLst>
            </p:cNvPr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6511;p70">
              <a:extLst>
                <a:ext uri="{FF2B5EF4-FFF2-40B4-BE49-F238E27FC236}">
                  <a16:creationId xmlns:a16="http://schemas.microsoft.com/office/drawing/2014/main" id="{B3B6CBCB-584F-929A-8B44-0CCF9536736A}"/>
                </a:ext>
              </a:extLst>
            </p:cNvPr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6512;p70">
              <a:extLst>
                <a:ext uri="{FF2B5EF4-FFF2-40B4-BE49-F238E27FC236}">
                  <a16:creationId xmlns:a16="http://schemas.microsoft.com/office/drawing/2014/main" id="{1516C6EE-D4E8-610D-08A7-82D2405E7F91}"/>
                </a:ext>
              </a:extLst>
            </p:cNvPr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6513;p70">
              <a:extLst>
                <a:ext uri="{FF2B5EF4-FFF2-40B4-BE49-F238E27FC236}">
                  <a16:creationId xmlns:a16="http://schemas.microsoft.com/office/drawing/2014/main" id="{D5667BAF-886F-F2A2-D309-22D2BB3DB724}"/>
                </a:ext>
              </a:extLst>
            </p:cNvPr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6514;p70">
              <a:extLst>
                <a:ext uri="{FF2B5EF4-FFF2-40B4-BE49-F238E27FC236}">
                  <a16:creationId xmlns:a16="http://schemas.microsoft.com/office/drawing/2014/main" id="{E88F2F82-FCD2-C2E4-7FCC-AB08AA511DA8}"/>
                </a:ext>
              </a:extLst>
            </p:cNvPr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6515;p70">
              <a:extLst>
                <a:ext uri="{FF2B5EF4-FFF2-40B4-BE49-F238E27FC236}">
                  <a16:creationId xmlns:a16="http://schemas.microsoft.com/office/drawing/2014/main" id="{FFC528DD-15C7-10F6-64AC-8C5B41DF5BEA}"/>
                </a:ext>
              </a:extLst>
            </p:cNvPr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6516;p70">
              <a:extLst>
                <a:ext uri="{FF2B5EF4-FFF2-40B4-BE49-F238E27FC236}">
                  <a16:creationId xmlns:a16="http://schemas.microsoft.com/office/drawing/2014/main" id="{8CABAB8A-4768-94C4-20E3-3679C990C442}"/>
                </a:ext>
              </a:extLst>
            </p:cNvPr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6517;p70">
              <a:extLst>
                <a:ext uri="{FF2B5EF4-FFF2-40B4-BE49-F238E27FC236}">
                  <a16:creationId xmlns:a16="http://schemas.microsoft.com/office/drawing/2014/main" id="{9DC4E434-A93C-FD5C-F29F-98652C981046}"/>
                </a:ext>
              </a:extLst>
            </p:cNvPr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6518;p70">
              <a:extLst>
                <a:ext uri="{FF2B5EF4-FFF2-40B4-BE49-F238E27FC236}">
                  <a16:creationId xmlns:a16="http://schemas.microsoft.com/office/drawing/2014/main" id="{0C9BCE0D-E295-9657-A456-C806B781D226}"/>
                </a:ext>
              </a:extLst>
            </p:cNvPr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6519;p70">
              <a:extLst>
                <a:ext uri="{FF2B5EF4-FFF2-40B4-BE49-F238E27FC236}">
                  <a16:creationId xmlns:a16="http://schemas.microsoft.com/office/drawing/2014/main" id="{7C0DC194-E6D4-96EC-9F4C-21D9984E0DD5}"/>
                </a:ext>
              </a:extLst>
            </p:cNvPr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6520;p70">
              <a:extLst>
                <a:ext uri="{FF2B5EF4-FFF2-40B4-BE49-F238E27FC236}">
                  <a16:creationId xmlns:a16="http://schemas.microsoft.com/office/drawing/2014/main" id="{38D156F2-490F-CA7F-4FD3-253A50992CF3}"/>
                </a:ext>
              </a:extLst>
            </p:cNvPr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6521;p70">
              <a:extLst>
                <a:ext uri="{FF2B5EF4-FFF2-40B4-BE49-F238E27FC236}">
                  <a16:creationId xmlns:a16="http://schemas.microsoft.com/office/drawing/2014/main" id="{7A8E6355-3EB2-CC95-A772-0DF80FD24583}"/>
                </a:ext>
              </a:extLst>
            </p:cNvPr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6522;p70">
              <a:extLst>
                <a:ext uri="{FF2B5EF4-FFF2-40B4-BE49-F238E27FC236}">
                  <a16:creationId xmlns:a16="http://schemas.microsoft.com/office/drawing/2014/main" id="{9220EC91-A613-F924-E4BF-E047175B8C47}"/>
                </a:ext>
              </a:extLst>
            </p:cNvPr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6523;p70">
              <a:extLst>
                <a:ext uri="{FF2B5EF4-FFF2-40B4-BE49-F238E27FC236}">
                  <a16:creationId xmlns:a16="http://schemas.microsoft.com/office/drawing/2014/main" id="{8C7AF8F3-91C7-16DE-C5F7-C9DDB46B8600}"/>
                </a:ext>
              </a:extLst>
            </p:cNvPr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6524;p70">
              <a:extLst>
                <a:ext uri="{FF2B5EF4-FFF2-40B4-BE49-F238E27FC236}">
                  <a16:creationId xmlns:a16="http://schemas.microsoft.com/office/drawing/2014/main" id="{7083213A-BC63-1913-CF1D-32CD95AA328C}"/>
                </a:ext>
              </a:extLst>
            </p:cNvPr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6525;p70">
              <a:extLst>
                <a:ext uri="{FF2B5EF4-FFF2-40B4-BE49-F238E27FC236}">
                  <a16:creationId xmlns:a16="http://schemas.microsoft.com/office/drawing/2014/main" id="{06CBDC12-6A6F-8BCC-61B5-B2A94B30DC66}"/>
                </a:ext>
              </a:extLst>
            </p:cNvPr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6526;p70">
              <a:extLst>
                <a:ext uri="{FF2B5EF4-FFF2-40B4-BE49-F238E27FC236}">
                  <a16:creationId xmlns:a16="http://schemas.microsoft.com/office/drawing/2014/main" id="{2F174183-4EF5-3692-26EF-9A5CDA961FB8}"/>
                </a:ext>
              </a:extLst>
            </p:cNvPr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6527;p70">
              <a:extLst>
                <a:ext uri="{FF2B5EF4-FFF2-40B4-BE49-F238E27FC236}">
                  <a16:creationId xmlns:a16="http://schemas.microsoft.com/office/drawing/2014/main" id="{AB2557A5-5A23-DD95-80E4-2F6A949BDFAA}"/>
                </a:ext>
              </a:extLst>
            </p:cNvPr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6528;p70">
              <a:extLst>
                <a:ext uri="{FF2B5EF4-FFF2-40B4-BE49-F238E27FC236}">
                  <a16:creationId xmlns:a16="http://schemas.microsoft.com/office/drawing/2014/main" id="{D4255A0B-9BA7-903F-9C06-B85F72B70AB1}"/>
                </a:ext>
              </a:extLst>
            </p:cNvPr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6529;p70">
              <a:extLst>
                <a:ext uri="{FF2B5EF4-FFF2-40B4-BE49-F238E27FC236}">
                  <a16:creationId xmlns:a16="http://schemas.microsoft.com/office/drawing/2014/main" id="{49B3B81A-3E1B-1533-36CC-AD875CDBBD1D}"/>
                </a:ext>
              </a:extLst>
            </p:cNvPr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6530;p70">
              <a:extLst>
                <a:ext uri="{FF2B5EF4-FFF2-40B4-BE49-F238E27FC236}">
                  <a16:creationId xmlns:a16="http://schemas.microsoft.com/office/drawing/2014/main" id="{C3A28ACE-243C-47EC-70FD-B112CCEA938F}"/>
                </a:ext>
              </a:extLst>
            </p:cNvPr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6531;p70">
              <a:extLst>
                <a:ext uri="{FF2B5EF4-FFF2-40B4-BE49-F238E27FC236}">
                  <a16:creationId xmlns:a16="http://schemas.microsoft.com/office/drawing/2014/main" id="{8276BC5D-0B8D-82E1-1D82-32BCC4BB0311}"/>
                </a:ext>
              </a:extLst>
            </p:cNvPr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6532;p70">
              <a:extLst>
                <a:ext uri="{FF2B5EF4-FFF2-40B4-BE49-F238E27FC236}">
                  <a16:creationId xmlns:a16="http://schemas.microsoft.com/office/drawing/2014/main" id="{8D39C807-761B-C878-BD7F-779D8F1525E6}"/>
                </a:ext>
              </a:extLst>
            </p:cNvPr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6533;p70">
              <a:extLst>
                <a:ext uri="{FF2B5EF4-FFF2-40B4-BE49-F238E27FC236}">
                  <a16:creationId xmlns:a16="http://schemas.microsoft.com/office/drawing/2014/main" id="{D61579B3-1EB0-B973-A22C-E139837CDF72}"/>
                </a:ext>
              </a:extLst>
            </p:cNvPr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6534;p70">
              <a:extLst>
                <a:ext uri="{FF2B5EF4-FFF2-40B4-BE49-F238E27FC236}">
                  <a16:creationId xmlns:a16="http://schemas.microsoft.com/office/drawing/2014/main" id="{C4B8C75D-A078-906C-0FAD-167E525BDBC1}"/>
                </a:ext>
              </a:extLst>
            </p:cNvPr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6535;p70">
              <a:extLst>
                <a:ext uri="{FF2B5EF4-FFF2-40B4-BE49-F238E27FC236}">
                  <a16:creationId xmlns:a16="http://schemas.microsoft.com/office/drawing/2014/main" id="{3E11F119-D9C8-BC35-908D-987284AE7D08}"/>
                </a:ext>
              </a:extLst>
            </p:cNvPr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6536;p70">
              <a:extLst>
                <a:ext uri="{FF2B5EF4-FFF2-40B4-BE49-F238E27FC236}">
                  <a16:creationId xmlns:a16="http://schemas.microsoft.com/office/drawing/2014/main" id="{F7CAC081-B48F-7219-3390-18D8494BAC0A}"/>
                </a:ext>
              </a:extLst>
            </p:cNvPr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6537;p70">
              <a:extLst>
                <a:ext uri="{FF2B5EF4-FFF2-40B4-BE49-F238E27FC236}">
                  <a16:creationId xmlns:a16="http://schemas.microsoft.com/office/drawing/2014/main" id="{54EA92B5-C518-0D37-7D15-F57DF3A4831A}"/>
                </a:ext>
              </a:extLst>
            </p:cNvPr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6538;p70">
              <a:extLst>
                <a:ext uri="{FF2B5EF4-FFF2-40B4-BE49-F238E27FC236}">
                  <a16:creationId xmlns:a16="http://schemas.microsoft.com/office/drawing/2014/main" id="{B33F63A8-75BC-B656-115F-3828CDF514A9}"/>
                </a:ext>
              </a:extLst>
            </p:cNvPr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6539;p70">
              <a:extLst>
                <a:ext uri="{FF2B5EF4-FFF2-40B4-BE49-F238E27FC236}">
                  <a16:creationId xmlns:a16="http://schemas.microsoft.com/office/drawing/2014/main" id="{9425FC3F-10D0-423A-1DCA-EB196947477C}"/>
                </a:ext>
              </a:extLst>
            </p:cNvPr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6540;p70">
              <a:extLst>
                <a:ext uri="{FF2B5EF4-FFF2-40B4-BE49-F238E27FC236}">
                  <a16:creationId xmlns:a16="http://schemas.microsoft.com/office/drawing/2014/main" id="{BB23B8D3-AF3F-6411-D634-77C46789B2B5}"/>
                </a:ext>
              </a:extLst>
            </p:cNvPr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6541;p70">
              <a:extLst>
                <a:ext uri="{FF2B5EF4-FFF2-40B4-BE49-F238E27FC236}">
                  <a16:creationId xmlns:a16="http://schemas.microsoft.com/office/drawing/2014/main" id="{B7FF1002-73D8-64BF-0E2D-19228822CB63}"/>
                </a:ext>
              </a:extLst>
            </p:cNvPr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6542;p70">
              <a:extLst>
                <a:ext uri="{FF2B5EF4-FFF2-40B4-BE49-F238E27FC236}">
                  <a16:creationId xmlns:a16="http://schemas.microsoft.com/office/drawing/2014/main" id="{06DC5671-FED7-9073-BDDD-BC0DE5772DC2}"/>
                </a:ext>
              </a:extLst>
            </p:cNvPr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6543;p70">
              <a:extLst>
                <a:ext uri="{FF2B5EF4-FFF2-40B4-BE49-F238E27FC236}">
                  <a16:creationId xmlns:a16="http://schemas.microsoft.com/office/drawing/2014/main" id="{01D7B99C-A8D4-3C9B-DD9C-EBAAF995D09A}"/>
                </a:ext>
              </a:extLst>
            </p:cNvPr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6544;p70">
              <a:extLst>
                <a:ext uri="{FF2B5EF4-FFF2-40B4-BE49-F238E27FC236}">
                  <a16:creationId xmlns:a16="http://schemas.microsoft.com/office/drawing/2014/main" id="{03A12A3D-74FC-4CA3-4309-95CD23B382EC}"/>
                </a:ext>
              </a:extLst>
            </p:cNvPr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6545;p70">
              <a:extLst>
                <a:ext uri="{FF2B5EF4-FFF2-40B4-BE49-F238E27FC236}">
                  <a16:creationId xmlns:a16="http://schemas.microsoft.com/office/drawing/2014/main" id="{600CA845-24FC-1C49-4255-3C03F624C7CC}"/>
                </a:ext>
              </a:extLst>
            </p:cNvPr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6546;p70">
              <a:extLst>
                <a:ext uri="{FF2B5EF4-FFF2-40B4-BE49-F238E27FC236}">
                  <a16:creationId xmlns:a16="http://schemas.microsoft.com/office/drawing/2014/main" id="{5280DEA5-632B-E139-5FA7-47FFAAC304E6}"/>
                </a:ext>
              </a:extLst>
            </p:cNvPr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6547;p70">
              <a:extLst>
                <a:ext uri="{FF2B5EF4-FFF2-40B4-BE49-F238E27FC236}">
                  <a16:creationId xmlns:a16="http://schemas.microsoft.com/office/drawing/2014/main" id="{E2CC3471-D78D-5140-250D-286CA650812A}"/>
                </a:ext>
              </a:extLst>
            </p:cNvPr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6548;p70">
              <a:extLst>
                <a:ext uri="{FF2B5EF4-FFF2-40B4-BE49-F238E27FC236}">
                  <a16:creationId xmlns:a16="http://schemas.microsoft.com/office/drawing/2014/main" id="{F966A128-1637-C1CF-771C-9DAA3E37FA0C}"/>
                </a:ext>
              </a:extLst>
            </p:cNvPr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6549;p70">
              <a:extLst>
                <a:ext uri="{FF2B5EF4-FFF2-40B4-BE49-F238E27FC236}">
                  <a16:creationId xmlns:a16="http://schemas.microsoft.com/office/drawing/2014/main" id="{A7E1A953-4703-7293-995D-8B1CC2BF5B7B}"/>
                </a:ext>
              </a:extLst>
            </p:cNvPr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6550;p70">
              <a:extLst>
                <a:ext uri="{FF2B5EF4-FFF2-40B4-BE49-F238E27FC236}">
                  <a16:creationId xmlns:a16="http://schemas.microsoft.com/office/drawing/2014/main" id="{996EBE7F-8E4D-4F5D-B477-5FD586F6AD72}"/>
                </a:ext>
              </a:extLst>
            </p:cNvPr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6551;p70">
              <a:extLst>
                <a:ext uri="{FF2B5EF4-FFF2-40B4-BE49-F238E27FC236}">
                  <a16:creationId xmlns:a16="http://schemas.microsoft.com/office/drawing/2014/main" id="{87D5FA1F-3B12-A0C2-8D8E-8F1B90E78996}"/>
                </a:ext>
              </a:extLst>
            </p:cNvPr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6552;p70">
              <a:extLst>
                <a:ext uri="{FF2B5EF4-FFF2-40B4-BE49-F238E27FC236}">
                  <a16:creationId xmlns:a16="http://schemas.microsoft.com/office/drawing/2014/main" id="{4B8E8B96-DEC3-20CC-BBAE-3337EA6EFCAA}"/>
                </a:ext>
              </a:extLst>
            </p:cNvPr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6553;p70">
              <a:extLst>
                <a:ext uri="{FF2B5EF4-FFF2-40B4-BE49-F238E27FC236}">
                  <a16:creationId xmlns:a16="http://schemas.microsoft.com/office/drawing/2014/main" id="{D51ADA6B-9868-912D-CF63-77E8B1E7E535}"/>
                </a:ext>
              </a:extLst>
            </p:cNvPr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6554;p70">
              <a:extLst>
                <a:ext uri="{FF2B5EF4-FFF2-40B4-BE49-F238E27FC236}">
                  <a16:creationId xmlns:a16="http://schemas.microsoft.com/office/drawing/2014/main" id="{4BF79E0F-A4B3-8842-8020-93B78FB7843C}"/>
                </a:ext>
              </a:extLst>
            </p:cNvPr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6555;p70">
              <a:extLst>
                <a:ext uri="{FF2B5EF4-FFF2-40B4-BE49-F238E27FC236}">
                  <a16:creationId xmlns:a16="http://schemas.microsoft.com/office/drawing/2014/main" id="{6C4ECF63-D3A4-E661-EFC7-25804038E2A6}"/>
                </a:ext>
              </a:extLst>
            </p:cNvPr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6556;p70">
              <a:extLst>
                <a:ext uri="{FF2B5EF4-FFF2-40B4-BE49-F238E27FC236}">
                  <a16:creationId xmlns:a16="http://schemas.microsoft.com/office/drawing/2014/main" id="{2365FB24-955A-07FC-4D19-6AA0AA040CAD}"/>
                </a:ext>
              </a:extLst>
            </p:cNvPr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6557;p70">
              <a:extLst>
                <a:ext uri="{FF2B5EF4-FFF2-40B4-BE49-F238E27FC236}">
                  <a16:creationId xmlns:a16="http://schemas.microsoft.com/office/drawing/2014/main" id="{2A6FE1FC-EA35-305A-4D52-238758438AE6}"/>
                </a:ext>
              </a:extLst>
            </p:cNvPr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6558;p70">
              <a:extLst>
                <a:ext uri="{FF2B5EF4-FFF2-40B4-BE49-F238E27FC236}">
                  <a16:creationId xmlns:a16="http://schemas.microsoft.com/office/drawing/2014/main" id="{6726F8A2-4158-2B6D-15F4-EB3CAFF74ECB}"/>
                </a:ext>
              </a:extLst>
            </p:cNvPr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6559;p70">
              <a:extLst>
                <a:ext uri="{FF2B5EF4-FFF2-40B4-BE49-F238E27FC236}">
                  <a16:creationId xmlns:a16="http://schemas.microsoft.com/office/drawing/2014/main" id="{D10DA207-3C37-10A1-639F-B35EE659C1F4}"/>
                </a:ext>
              </a:extLst>
            </p:cNvPr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6560;p70">
              <a:extLst>
                <a:ext uri="{FF2B5EF4-FFF2-40B4-BE49-F238E27FC236}">
                  <a16:creationId xmlns:a16="http://schemas.microsoft.com/office/drawing/2014/main" id="{1770F635-43DC-CC09-CD95-2B6CDED21F97}"/>
                </a:ext>
              </a:extLst>
            </p:cNvPr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6561;p70">
              <a:extLst>
                <a:ext uri="{FF2B5EF4-FFF2-40B4-BE49-F238E27FC236}">
                  <a16:creationId xmlns:a16="http://schemas.microsoft.com/office/drawing/2014/main" id="{89C0DB6E-5C9D-513A-7941-AD6CA772C97B}"/>
                </a:ext>
              </a:extLst>
            </p:cNvPr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6562;p70">
              <a:extLst>
                <a:ext uri="{FF2B5EF4-FFF2-40B4-BE49-F238E27FC236}">
                  <a16:creationId xmlns:a16="http://schemas.microsoft.com/office/drawing/2014/main" id="{9D645709-2ABA-2F6D-7411-902EB88EDAB1}"/>
                </a:ext>
              </a:extLst>
            </p:cNvPr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6563;p70">
              <a:extLst>
                <a:ext uri="{FF2B5EF4-FFF2-40B4-BE49-F238E27FC236}">
                  <a16:creationId xmlns:a16="http://schemas.microsoft.com/office/drawing/2014/main" id="{8A1DCC7D-85D7-7164-33DC-48044F7577DC}"/>
                </a:ext>
              </a:extLst>
            </p:cNvPr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6564;p70">
              <a:extLst>
                <a:ext uri="{FF2B5EF4-FFF2-40B4-BE49-F238E27FC236}">
                  <a16:creationId xmlns:a16="http://schemas.microsoft.com/office/drawing/2014/main" id="{7CCDD9E0-653B-EBAB-DB06-EE4402BFDC9F}"/>
                </a:ext>
              </a:extLst>
            </p:cNvPr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6565;p70">
              <a:extLst>
                <a:ext uri="{FF2B5EF4-FFF2-40B4-BE49-F238E27FC236}">
                  <a16:creationId xmlns:a16="http://schemas.microsoft.com/office/drawing/2014/main" id="{D8A3961B-479F-1182-32CA-5614DD11CB96}"/>
                </a:ext>
              </a:extLst>
            </p:cNvPr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6566;p70">
              <a:extLst>
                <a:ext uri="{FF2B5EF4-FFF2-40B4-BE49-F238E27FC236}">
                  <a16:creationId xmlns:a16="http://schemas.microsoft.com/office/drawing/2014/main" id="{10DDB032-CBD2-C1EF-28B2-4B0189DA08EE}"/>
                </a:ext>
              </a:extLst>
            </p:cNvPr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6567;p70">
              <a:extLst>
                <a:ext uri="{FF2B5EF4-FFF2-40B4-BE49-F238E27FC236}">
                  <a16:creationId xmlns:a16="http://schemas.microsoft.com/office/drawing/2014/main" id="{66BD93EB-ECC3-6D68-757A-52A250E9CCF4}"/>
                </a:ext>
              </a:extLst>
            </p:cNvPr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6568;p70">
              <a:extLst>
                <a:ext uri="{FF2B5EF4-FFF2-40B4-BE49-F238E27FC236}">
                  <a16:creationId xmlns:a16="http://schemas.microsoft.com/office/drawing/2014/main" id="{1FBB7C32-784E-9071-0EC4-6319B32DE32C}"/>
                </a:ext>
              </a:extLst>
            </p:cNvPr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6569;p70">
              <a:extLst>
                <a:ext uri="{FF2B5EF4-FFF2-40B4-BE49-F238E27FC236}">
                  <a16:creationId xmlns:a16="http://schemas.microsoft.com/office/drawing/2014/main" id="{F4A91B5D-2163-9CAB-203E-DF4743923866}"/>
                </a:ext>
              </a:extLst>
            </p:cNvPr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6570;p70">
              <a:extLst>
                <a:ext uri="{FF2B5EF4-FFF2-40B4-BE49-F238E27FC236}">
                  <a16:creationId xmlns:a16="http://schemas.microsoft.com/office/drawing/2014/main" id="{194D6EFF-19D0-B932-99DF-496133888E9D}"/>
                </a:ext>
              </a:extLst>
            </p:cNvPr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6571;p70">
              <a:extLst>
                <a:ext uri="{FF2B5EF4-FFF2-40B4-BE49-F238E27FC236}">
                  <a16:creationId xmlns:a16="http://schemas.microsoft.com/office/drawing/2014/main" id="{0E8C0413-4860-CC56-E0AF-D0B07277723B}"/>
                </a:ext>
              </a:extLst>
            </p:cNvPr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6572;p70">
              <a:extLst>
                <a:ext uri="{FF2B5EF4-FFF2-40B4-BE49-F238E27FC236}">
                  <a16:creationId xmlns:a16="http://schemas.microsoft.com/office/drawing/2014/main" id="{432061C9-FBA4-0DF4-158D-A1654DBDE4A2}"/>
                </a:ext>
              </a:extLst>
            </p:cNvPr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6573;p70">
              <a:extLst>
                <a:ext uri="{FF2B5EF4-FFF2-40B4-BE49-F238E27FC236}">
                  <a16:creationId xmlns:a16="http://schemas.microsoft.com/office/drawing/2014/main" id="{5DE38C4A-4401-CC5B-0482-FCF4F1D4EF08}"/>
                </a:ext>
              </a:extLst>
            </p:cNvPr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6574;p70">
              <a:extLst>
                <a:ext uri="{FF2B5EF4-FFF2-40B4-BE49-F238E27FC236}">
                  <a16:creationId xmlns:a16="http://schemas.microsoft.com/office/drawing/2014/main" id="{407D8D46-B3BC-DF74-70B8-E558F3FEB22A}"/>
                </a:ext>
              </a:extLst>
            </p:cNvPr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6575;p70">
              <a:extLst>
                <a:ext uri="{FF2B5EF4-FFF2-40B4-BE49-F238E27FC236}">
                  <a16:creationId xmlns:a16="http://schemas.microsoft.com/office/drawing/2014/main" id="{1AC6C754-4AD2-75F1-CD79-986B0A0DA3BB}"/>
                </a:ext>
              </a:extLst>
            </p:cNvPr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6576;p70">
              <a:extLst>
                <a:ext uri="{FF2B5EF4-FFF2-40B4-BE49-F238E27FC236}">
                  <a16:creationId xmlns:a16="http://schemas.microsoft.com/office/drawing/2014/main" id="{1B4D7B2F-9F60-465C-265D-71D89C6E6359}"/>
                </a:ext>
              </a:extLst>
            </p:cNvPr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6577;p70">
              <a:extLst>
                <a:ext uri="{FF2B5EF4-FFF2-40B4-BE49-F238E27FC236}">
                  <a16:creationId xmlns:a16="http://schemas.microsoft.com/office/drawing/2014/main" id="{27D4CEB5-E2F5-EB3B-E3A0-5D8C7544E58C}"/>
                </a:ext>
              </a:extLst>
            </p:cNvPr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6578;p70">
              <a:extLst>
                <a:ext uri="{FF2B5EF4-FFF2-40B4-BE49-F238E27FC236}">
                  <a16:creationId xmlns:a16="http://schemas.microsoft.com/office/drawing/2014/main" id="{D5B6ADFE-BE47-1484-D633-00E89B9269E4}"/>
                </a:ext>
              </a:extLst>
            </p:cNvPr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6579;p70">
              <a:extLst>
                <a:ext uri="{FF2B5EF4-FFF2-40B4-BE49-F238E27FC236}">
                  <a16:creationId xmlns:a16="http://schemas.microsoft.com/office/drawing/2014/main" id="{A8E8B892-F485-A092-2D3C-272BC774E2E8}"/>
                </a:ext>
              </a:extLst>
            </p:cNvPr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6580;p70">
              <a:extLst>
                <a:ext uri="{FF2B5EF4-FFF2-40B4-BE49-F238E27FC236}">
                  <a16:creationId xmlns:a16="http://schemas.microsoft.com/office/drawing/2014/main" id="{8C25E7D3-6F14-336D-5D26-592DD21C2DE3}"/>
                </a:ext>
              </a:extLst>
            </p:cNvPr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6581;p70">
              <a:extLst>
                <a:ext uri="{FF2B5EF4-FFF2-40B4-BE49-F238E27FC236}">
                  <a16:creationId xmlns:a16="http://schemas.microsoft.com/office/drawing/2014/main" id="{64B3B93A-6CF3-2B8F-EBDE-1479E7345A81}"/>
                </a:ext>
              </a:extLst>
            </p:cNvPr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6582;p70">
              <a:extLst>
                <a:ext uri="{FF2B5EF4-FFF2-40B4-BE49-F238E27FC236}">
                  <a16:creationId xmlns:a16="http://schemas.microsoft.com/office/drawing/2014/main" id="{DCC45068-50D2-05C8-F78C-7C3633C63841}"/>
                </a:ext>
              </a:extLst>
            </p:cNvPr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6583;p70">
              <a:extLst>
                <a:ext uri="{FF2B5EF4-FFF2-40B4-BE49-F238E27FC236}">
                  <a16:creationId xmlns:a16="http://schemas.microsoft.com/office/drawing/2014/main" id="{7D4B9B8A-7309-47B2-032A-95D0D077A0D3}"/>
                </a:ext>
              </a:extLst>
            </p:cNvPr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6584;p70">
              <a:extLst>
                <a:ext uri="{FF2B5EF4-FFF2-40B4-BE49-F238E27FC236}">
                  <a16:creationId xmlns:a16="http://schemas.microsoft.com/office/drawing/2014/main" id="{302C2CB4-362D-661C-1DA2-A6F808825361}"/>
                </a:ext>
              </a:extLst>
            </p:cNvPr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6585;p70">
              <a:extLst>
                <a:ext uri="{FF2B5EF4-FFF2-40B4-BE49-F238E27FC236}">
                  <a16:creationId xmlns:a16="http://schemas.microsoft.com/office/drawing/2014/main" id="{75F2A13C-3437-2D8A-76BD-B2D026DB7ED1}"/>
                </a:ext>
              </a:extLst>
            </p:cNvPr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6586;p70">
              <a:extLst>
                <a:ext uri="{FF2B5EF4-FFF2-40B4-BE49-F238E27FC236}">
                  <a16:creationId xmlns:a16="http://schemas.microsoft.com/office/drawing/2014/main" id="{E831FFFF-A485-5ADD-F3E1-CD4B0F64A9C4}"/>
                </a:ext>
              </a:extLst>
            </p:cNvPr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6587;p70">
              <a:extLst>
                <a:ext uri="{FF2B5EF4-FFF2-40B4-BE49-F238E27FC236}">
                  <a16:creationId xmlns:a16="http://schemas.microsoft.com/office/drawing/2014/main" id="{313E0C0D-DAD3-7DC3-2276-73B61D443827}"/>
                </a:ext>
              </a:extLst>
            </p:cNvPr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6588;p70">
              <a:extLst>
                <a:ext uri="{FF2B5EF4-FFF2-40B4-BE49-F238E27FC236}">
                  <a16:creationId xmlns:a16="http://schemas.microsoft.com/office/drawing/2014/main" id="{445C0766-DF92-DCF6-0E06-448F84B6E4C6}"/>
                </a:ext>
              </a:extLst>
            </p:cNvPr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6589;p70">
              <a:extLst>
                <a:ext uri="{FF2B5EF4-FFF2-40B4-BE49-F238E27FC236}">
                  <a16:creationId xmlns:a16="http://schemas.microsoft.com/office/drawing/2014/main" id="{17317BAF-E172-3CB6-63BA-549E10BCA0A1}"/>
                </a:ext>
              </a:extLst>
            </p:cNvPr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6590;p70">
              <a:extLst>
                <a:ext uri="{FF2B5EF4-FFF2-40B4-BE49-F238E27FC236}">
                  <a16:creationId xmlns:a16="http://schemas.microsoft.com/office/drawing/2014/main" id="{A632B5F3-8D09-717A-6E97-F176E38F5BF9}"/>
                </a:ext>
              </a:extLst>
            </p:cNvPr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6591;p70">
              <a:extLst>
                <a:ext uri="{FF2B5EF4-FFF2-40B4-BE49-F238E27FC236}">
                  <a16:creationId xmlns:a16="http://schemas.microsoft.com/office/drawing/2014/main" id="{3645920E-648F-8E7E-6074-3132A47D74E7}"/>
                </a:ext>
              </a:extLst>
            </p:cNvPr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6592;p70">
              <a:extLst>
                <a:ext uri="{FF2B5EF4-FFF2-40B4-BE49-F238E27FC236}">
                  <a16:creationId xmlns:a16="http://schemas.microsoft.com/office/drawing/2014/main" id="{24AD6619-5D06-C9F6-BA22-05C6DEFC269C}"/>
                </a:ext>
              </a:extLst>
            </p:cNvPr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6593;p70">
              <a:extLst>
                <a:ext uri="{FF2B5EF4-FFF2-40B4-BE49-F238E27FC236}">
                  <a16:creationId xmlns:a16="http://schemas.microsoft.com/office/drawing/2014/main" id="{9D7EA6D5-98F0-C3BC-EA85-FEBF9E6D801A}"/>
                </a:ext>
              </a:extLst>
            </p:cNvPr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6594;p70">
              <a:extLst>
                <a:ext uri="{FF2B5EF4-FFF2-40B4-BE49-F238E27FC236}">
                  <a16:creationId xmlns:a16="http://schemas.microsoft.com/office/drawing/2014/main" id="{D4769D82-A582-1719-6999-6F9FDC9D72ED}"/>
                </a:ext>
              </a:extLst>
            </p:cNvPr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6595;p70">
              <a:extLst>
                <a:ext uri="{FF2B5EF4-FFF2-40B4-BE49-F238E27FC236}">
                  <a16:creationId xmlns:a16="http://schemas.microsoft.com/office/drawing/2014/main" id="{1B786777-9457-4703-9B86-72370385FF5C}"/>
                </a:ext>
              </a:extLst>
            </p:cNvPr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6596;p70">
              <a:extLst>
                <a:ext uri="{FF2B5EF4-FFF2-40B4-BE49-F238E27FC236}">
                  <a16:creationId xmlns:a16="http://schemas.microsoft.com/office/drawing/2014/main" id="{B49AAD09-78FB-AD68-C816-4BFC92EB54E4}"/>
                </a:ext>
              </a:extLst>
            </p:cNvPr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6597;p70">
              <a:extLst>
                <a:ext uri="{FF2B5EF4-FFF2-40B4-BE49-F238E27FC236}">
                  <a16:creationId xmlns:a16="http://schemas.microsoft.com/office/drawing/2014/main" id="{5DD15B65-C219-E6BA-48AE-0BB18A096275}"/>
                </a:ext>
              </a:extLst>
            </p:cNvPr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6598;p70">
              <a:extLst>
                <a:ext uri="{FF2B5EF4-FFF2-40B4-BE49-F238E27FC236}">
                  <a16:creationId xmlns:a16="http://schemas.microsoft.com/office/drawing/2014/main" id="{1BCB1499-7C57-B37B-8401-BA016203BC48}"/>
                </a:ext>
              </a:extLst>
            </p:cNvPr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6599;p70">
              <a:extLst>
                <a:ext uri="{FF2B5EF4-FFF2-40B4-BE49-F238E27FC236}">
                  <a16:creationId xmlns:a16="http://schemas.microsoft.com/office/drawing/2014/main" id="{67752ADA-8A89-985D-7CA2-F3EB1E9664AC}"/>
                </a:ext>
              </a:extLst>
            </p:cNvPr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6600;p70">
              <a:extLst>
                <a:ext uri="{FF2B5EF4-FFF2-40B4-BE49-F238E27FC236}">
                  <a16:creationId xmlns:a16="http://schemas.microsoft.com/office/drawing/2014/main" id="{760716B8-6301-C5B1-4344-6C82A8AFBC38}"/>
                </a:ext>
              </a:extLst>
            </p:cNvPr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6601;p70">
              <a:extLst>
                <a:ext uri="{FF2B5EF4-FFF2-40B4-BE49-F238E27FC236}">
                  <a16:creationId xmlns:a16="http://schemas.microsoft.com/office/drawing/2014/main" id="{0070A5BB-D9D8-51C8-8130-0A134F43054F}"/>
                </a:ext>
              </a:extLst>
            </p:cNvPr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6602;p70">
              <a:extLst>
                <a:ext uri="{FF2B5EF4-FFF2-40B4-BE49-F238E27FC236}">
                  <a16:creationId xmlns:a16="http://schemas.microsoft.com/office/drawing/2014/main" id="{98F50ABD-8353-D55B-2A44-853170ECF4C6}"/>
                </a:ext>
              </a:extLst>
            </p:cNvPr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6603;p70">
              <a:extLst>
                <a:ext uri="{FF2B5EF4-FFF2-40B4-BE49-F238E27FC236}">
                  <a16:creationId xmlns:a16="http://schemas.microsoft.com/office/drawing/2014/main" id="{C25A7541-C29B-C3FA-8F0B-2F938658782B}"/>
                </a:ext>
              </a:extLst>
            </p:cNvPr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6604;p70">
              <a:extLst>
                <a:ext uri="{FF2B5EF4-FFF2-40B4-BE49-F238E27FC236}">
                  <a16:creationId xmlns:a16="http://schemas.microsoft.com/office/drawing/2014/main" id="{CE71B634-4763-E509-3EB8-6CAABF726031}"/>
                </a:ext>
              </a:extLst>
            </p:cNvPr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6605;p70">
              <a:extLst>
                <a:ext uri="{FF2B5EF4-FFF2-40B4-BE49-F238E27FC236}">
                  <a16:creationId xmlns:a16="http://schemas.microsoft.com/office/drawing/2014/main" id="{D90B1D9D-244C-16D5-1C89-5B833667A5A9}"/>
                </a:ext>
              </a:extLst>
            </p:cNvPr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6606;p70">
              <a:extLst>
                <a:ext uri="{FF2B5EF4-FFF2-40B4-BE49-F238E27FC236}">
                  <a16:creationId xmlns:a16="http://schemas.microsoft.com/office/drawing/2014/main" id="{8FCD4C08-DAF6-EFA0-8067-E7BF78D35391}"/>
                </a:ext>
              </a:extLst>
            </p:cNvPr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6607;p70">
              <a:extLst>
                <a:ext uri="{FF2B5EF4-FFF2-40B4-BE49-F238E27FC236}">
                  <a16:creationId xmlns:a16="http://schemas.microsoft.com/office/drawing/2014/main" id="{FD6E0A12-3311-7E77-DBDA-C326901FD63A}"/>
                </a:ext>
              </a:extLst>
            </p:cNvPr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6608;p70">
              <a:extLst>
                <a:ext uri="{FF2B5EF4-FFF2-40B4-BE49-F238E27FC236}">
                  <a16:creationId xmlns:a16="http://schemas.microsoft.com/office/drawing/2014/main" id="{63E40078-709F-4FA1-5B0B-0FEC0D8F4A17}"/>
                </a:ext>
              </a:extLst>
            </p:cNvPr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6609;p70">
              <a:extLst>
                <a:ext uri="{FF2B5EF4-FFF2-40B4-BE49-F238E27FC236}">
                  <a16:creationId xmlns:a16="http://schemas.microsoft.com/office/drawing/2014/main" id="{FD9E6516-A6D8-5BA2-AC05-7E12041AE3CC}"/>
                </a:ext>
              </a:extLst>
            </p:cNvPr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6610;p70">
              <a:extLst>
                <a:ext uri="{FF2B5EF4-FFF2-40B4-BE49-F238E27FC236}">
                  <a16:creationId xmlns:a16="http://schemas.microsoft.com/office/drawing/2014/main" id="{16E801D7-F61A-D5B1-6E2C-0D23B04DD3FD}"/>
                </a:ext>
              </a:extLst>
            </p:cNvPr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6611;p70">
              <a:extLst>
                <a:ext uri="{FF2B5EF4-FFF2-40B4-BE49-F238E27FC236}">
                  <a16:creationId xmlns:a16="http://schemas.microsoft.com/office/drawing/2014/main" id="{AF26BAA3-6994-D10F-4EE2-8B45B2CDBB49}"/>
                </a:ext>
              </a:extLst>
            </p:cNvPr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6612;p70">
              <a:extLst>
                <a:ext uri="{FF2B5EF4-FFF2-40B4-BE49-F238E27FC236}">
                  <a16:creationId xmlns:a16="http://schemas.microsoft.com/office/drawing/2014/main" id="{F44BED1A-4924-6F4F-BFBE-DB2F1B581A1B}"/>
                </a:ext>
              </a:extLst>
            </p:cNvPr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6613;p70">
              <a:extLst>
                <a:ext uri="{FF2B5EF4-FFF2-40B4-BE49-F238E27FC236}">
                  <a16:creationId xmlns:a16="http://schemas.microsoft.com/office/drawing/2014/main" id="{AFE65517-941E-0BDB-4C8D-235744EE595D}"/>
                </a:ext>
              </a:extLst>
            </p:cNvPr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6614;p70">
              <a:extLst>
                <a:ext uri="{FF2B5EF4-FFF2-40B4-BE49-F238E27FC236}">
                  <a16:creationId xmlns:a16="http://schemas.microsoft.com/office/drawing/2014/main" id="{D5A0728E-8A8E-6CC9-EC45-6FC5D1B21A8C}"/>
                </a:ext>
              </a:extLst>
            </p:cNvPr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6615;p70">
              <a:extLst>
                <a:ext uri="{FF2B5EF4-FFF2-40B4-BE49-F238E27FC236}">
                  <a16:creationId xmlns:a16="http://schemas.microsoft.com/office/drawing/2014/main" id="{4B267B17-CA7C-DDEB-FE56-04ABFF21A81A}"/>
                </a:ext>
              </a:extLst>
            </p:cNvPr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6616;p70">
              <a:extLst>
                <a:ext uri="{FF2B5EF4-FFF2-40B4-BE49-F238E27FC236}">
                  <a16:creationId xmlns:a16="http://schemas.microsoft.com/office/drawing/2014/main" id="{0F6F50B9-092D-C2DC-5792-00325B7B6F47}"/>
                </a:ext>
              </a:extLst>
            </p:cNvPr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6617;p70">
              <a:extLst>
                <a:ext uri="{FF2B5EF4-FFF2-40B4-BE49-F238E27FC236}">
                  <a16:creationId xmlns:a16="http://schemas.microsoft.com/office/drawing/2014/main" id="{4B979542-E60D-F162-DBA2-B0274A7E2196}"/>
                </a:ext>
              </a:extLst>
            </p:cNvPr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6618;p70">
              <a:extLst>
                <a:ext uri="{FF2B5EF4-FFF2-40B4-BE49-F238E27FC236}">
                  <a16:creationId xmlns:a16="http://schemas.microsoft.com/office/drawing/2014/main" id="{DF18C606-F2ED-EA03-9C7D-A81CA73A2886}"/>
                </a:ext>
              </a:extLst>
            </p:cNvPr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6619;p70">
              <a:extLst>
                <a:ext uri="{FF2B5EF4-FFF2-40B4-BE49-F238E27FC236}">
                  <a16:creationId xmlns:a16="http://schemas.microsoft.com/office/drawing/2014/main" id="{140996F0-A89D-B7FD-8810-58F30752AAC5}"/>
                </a:ext>
              </a:extLst>
            </p:cNvPr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6620;p70">
              <a:extLst>
                <a:ext uri="{FF2B5EF4-FFF2-40B4-BE49-F238E27FC236}">
                  <a16:creationId xmlns:a16="http://schemas.microsoft.com/office/drawing/2014/main" id="{62D48D50-B699-B75D-BE56-D34F40C8E573}"/>
                </a:ext>
              </a:extLst>
            </p:cNvPr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6621;p70">
              <a:extLst>
                <a:ext uri="{FF2B5EF4-FFF2-40B4-BE49-F238E27FC236}">
                  <a16:creationId xmlns:a16="http://schemas.microsoft.com/office/drawing/2014/main" id="{D42A846B-7DE0-CBBA-6D26-CCF9C05E3159}"/>
                </a:ext>
              </a:extLst>
            </p:cNvPr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6622;p70">
              <a:extLst>
                <a:ext uri="{FF2B5EF4-FFF2-40B4-BE49-F238E27FC236}">
                  <a16:creationId xmlns:a16="http://schemas.microsoft.com/office/drawing/2014/main" id="{669F98BE-ED1A-88F8-9C28-08A92EF1CE23}"/>
                </a:ext>
              </a:extLst>
            </p:cNvPr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6623;p70">
              <a:extLst>
                <a:ext uri="{FF2B5EF4-FFF2-40B4-BE49-F238E27FC236}">
                  <a16:creationId xmlns:a16="http://schemas.microsoft.com/office/drawing/2014/main" id="{33160CD0-CB10-37D1-D903-D2F2D2A5859A}"/>
                </a:ext>
              </a:extLst>
            </p:cNvPr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6624;p70">
              <a:extLst>
                <a:ext uri="{FF2B5EF4-FFF2-40B4-BE49-F238E27FC236}">
                  <a16:creationId xmlns:a16="http://schemas.microsoft.com/office/drawing/2014/main" id="{63973732-BBF1-2932-F5EB-1C05740D5DDC}"/>
                </a:ext>
              </a:extLst>
            </p:cNvPr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6625;p70">
              <a:extLst>
                <a:ext uri="{FF2B5EF4-FFF2-40B4-BE49-F238E27FC236}">
                  <a16:creationId xmlns:a16="http://schemas.microsoft.com/office/drawing/2014/main" id="{08671259-A345-2C89-1A12-95B816292B72}"/>
                </a:ext>
              </a:extLst>
            </p:cNvPr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6626;p70">
              <a:extLst>
                <a:ext uri="{FF2B5EF4-FFF2-40B4-BE49-F238E27FC236}">
                  <a16:creationId xmlns:a16="http://schemas.microsoft.com/office/drawing/2014/main" id="{830D4C5E-B3DD-A950-B65C-5700DE2B8277}"/>
                </a:ext>
              </a:extLst>
            </p:cNvPr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6627;p70">
              <a:extLst>
                <a:ext uri="{FF2B5EF4-FFF2-40B4-BE49-F238E27FC236}">
                  <a16:creationId xmlns:a16="http://schemas.microsoft.com/office/drawing/2014/main" id="{1256F314-11FD-9CFC-DF3B-B9C5DC113FA7}"/>
                </a:ext>
              </a:extLst>
            </p:cNvPr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6628;p70">
              <a:extLst>
                <a:ext uri="{FF2B5EF4-FFF2-40B4-BE49-F238E27FC236}">
                  <a16:creationId xmlns:a16="http://schemas.microsoft.com/office/drawing/2014/main" id="{F609449B-2DCB-587B-C3E3-B6CB0B249634}"/>
                </a:ext>
              </a:extLst>
            </p:cNvPr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6629;p70">
              <a:extLst>
                <a:ext uri="{FF2B5EF4-FFF2-40B4-BE49-F238E27FC236}">
                  <a16:creationId xmlns:a16="http://schemas.microsoft.com/office/drawing/2014/main" id="{0D075AC3-F6ED-076C-9DD5-D00506551DA6}"/>
                </a:ext>
              </a:extLst>
            </p:cNvPr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6630;p70">
              <a:extLst>
                <a:ext uri="{FF2B5EF4-FFF2-40B4-BE49-F238E27FC236}">
                  <a16:creationId xmlns:a16="http://schemas.microsoft.com/office/drawing/2014/main" id="{E3DAE133-1685-216E-CA69-69FA8610B4E3}"/>
                </a:ext>
              </a:extLst>
            </p:cNvPr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6631;p70">
              <a:extLst>
                <a:ext uri="{FF2B5EF4-FFF2-40B4-BE49-F238E27FC236}">
                  <a16:creationId xmlns:a16="http://schemas.microsoft.com/office/drawing/2014/main" id="{0D93054F-6505-970B-1A9B-3145DF3044E8}"/>
                </a:ext>
              </a:extLst>
            </p:cNvPr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6632;p70">
              <a:extLst>
                <a:ext uri="{FF2B5EF4-FFF2-40B4-BE49-F238E27FC236}">
                  <a16:creationId xmlns:a16="http://schemas.microsoft.com/office/drawing/2014/main" id="{869C107F-94CC-6BBD-4A01-FE70177CE27B}"/>
                </a:ext>
              </a:extLst>
            </p:cNvPr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6633;p70">
              <a:extLst>
                <a:ext uri="{FF2B5EF4-FFF2-40B4-BE49-F238E27FC236}">
                  <a16:creationId xmlns:a16="http://schemas.microsoft.com/office/drawing/2014/main" id="{0387DD15-90B4-5331-D6DD-86025AD2A01A}"/>
                </a:ext>
              </a:extLst>
            </p:cNvPr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6634;p70">
              <a:extLst>
                <a:ext uri="{FF2B5EF4-FFF2-40B4-BE49-F238E27FC236}">
                  <a16:creationId xmlns:a16="http://schemas.microsoft.com/office/drawing/2014/main" id="{0736E056-9D45-DC4B-79BE-31746872FA23}"/>
                </a:ext>
              </a:extLst>
            </p:cNvPr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6635;p70">
              <a:extLst>
                <a:ext uri="{FF2B5EF4-FFF2-40B4-BE49-F238E27FC236}">
                  <a16:creationId xmlns:a16="http://schemas.microsoft.com/office/drawing/2014/main" id="{DAEED8B5-7B0E-8D29-ED20-5AB691C277A4}"/>
                </a:ext>
              </a:extLst>
            </p:cNvPr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6636;p70">
              <a:extLst>
                <a:ext uri="{FF2B5EF4-FFF2-40B4-BE49-F238E27FC236}">
                  <a16:creationId xmlns:a16="http://schemas.microsoft.com/office/drawing/2014/main" id="{ED1DACE4-3682-6253-79F7-0DB2AF21E260}"/>
                </a:ext>
              </a:extLst>
            </p:cNvPr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6637;p70">
              <a:extLst>
                <a:ext uri="{FF2B5EF4-FFF2-40B4-BE49-F238E27FC236}">
                  <a16:creationId xmlns:a16="http://schemas.microsoft.com/office/drawing/2014/main" id="{BE8FAEDD-1442-6930-CECB-AD842474C0DD}"/>
                </a:ext>
              </a:extLst>
            </p:cNvPr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6638;p70">
              <a:extLst>
                <a:ext uri="{FF2B5EF4-FFF2-40B4-BE49-F238E27FC236}">
                  <a16:creationId xmlns:a16="http://schemas.microsoft.com/office/drawing/2014/main" id="{F8BF93AA-5DE9-B1D8-AF78-78884C9A2939}"/>
                </a:ext>
              </a:extLst>
            </p:cNvPr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6639;p70">
              <a:extLst>
                <a:ext uri="{FF2B5EF4-FFF2-40B4-BE49-F238E27FC236}">
                  <a16:creationId xmlns:a16="http://schemas.microsoft.com/office/drawing/2014/main" id="{768B59B6-9DFB-132A-8D09-0FE26F886824}"/>
                </a:ext>
              </a:extLst>
            </p:cNvPr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6640;p70">
              <a:extLst>
                <a:ext uri="{FF2B5EF4-FFF2-40B4-BE49-F238E27FC236}">
                  <a16:creationId xmlns:a16="http://schemas.microsoft.com/office/drawing/2014/main" id="{40EBE1B6-088F-939D-48FD-D697259C1AFC}"/>
                </a:ext>
              </a:extLst>
            </p:cNvPr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6641;p70">
              <a:extLst>
                <a:ext uri="{FF2B5EF4-FFF2-40B4-BE49-F238E27FC236}">
                  <a16:creationId xmlns:a16="http://schemas.microsoft.com/office/drawing/2014/main" id="{13730483-1FE1-7582-97B3-F3D08037E15F}"/>
                </a:ext>
              </a:extLst>
            </p:cNvPr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6642;p70">
              <a:extLst>
                <a:ext uri="{FF2B5EF4-FFF2-40B4-BE49-F238E27FC236}">
                  <a16:creationId xmlns:a16="http://schemas.microsoft.com/office/drawing/2014/main" id="{6DD8B40B-884B-6D0D-8AF3-166A96E0B783}"/>
                </a:ext>
              </a:extLst>
            </p:cNvPr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6643;p70">
              <a:extLst>
                <a:ext uri="{FF2B5EF4-FFF2-40B4-BE49-F238E27FC236}">
                  <a16:creationId xmlns:a16="http://schemas.microsoft.com/office/drawing/2014/main" id="{E80077D5-9B8B-0A5B-2E67-9973F005BEE4}"/>
                </a:ext>
              </a:extLst>
            </p:cNvPr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6644;p70">
              <a:extLst>
                <a:ext uri="{FF2B5EF4-FFF2-40B4-BE49-F238E27FC236}">
                  <a16:creationId xmlns:a16="http://schemas.microsoft.com/office/drawing/2014/main" id="{6B04C8CD-C561-03DF-3941-F3BFBD92938D}"/>
                </a:ext>
              </a:extLst>
            </p:cNvPr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6645;p70">
              <a:extLst>
                <a:ext uri="{FF2B5EF4-FFF2-40B4-BE49-F238E27FC236}">
                  <a16:creationId xmlns:a16="http://schemas.microsoft.com/office/drawing/2014/main" id="{3191DD91-6B3B-6076-26A4-0AE2C3E1C3C1}"/>
                </a:ext>
              </a:extLst>
            </p:cNvPr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6646;p70">
              <a:extLst>
                <a:ext uri="{FF2B5EF4-FFF2-40B4-BE49-F238E27FC236}">
                  <a16:creationId xmlns:a16="http://schemas.microsoft.com/office/drawing/2014/main" id="{22B723AB-4F47-63AC-0483-0EE65DFE4B6A}"/>
                </a:ext>
              </a:extLst>
            </p:cNvPr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6647;p70">
              <a:extLst>
                <a:ext uri="{FF2B5EF4-FFF2-40B4-BE49-F238E27FC236}">
                  <a16:creationId xmlns:a16="http://schemas.microsoft.com/office/drawing/2014/main" id="{8DB094BD-68F5-B882-F99D-E7C670CA0790}"/>
                </a:ext>
              </a:extLst>
            </p:cNvPr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6648;p70">
              <a:extLst>
                <a:ext uri="{FF2B5EF4-FFF2-40B4-BE49-F238E27FC236}">
                  <a16:creationId xmlns:a16="http://schemas.microsoft.com/office/drawing/2014/main" id="{A69579F9-8844-5EAE-06B6-D69FFA8DCE7F}"/>
                </a:ext>
              </a:extLst>
            </p:cNvPr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6649;p70">
              <a:extLst>
                <a:ext uri="{FF2B5EF4-FFF2-40B4-BE49-F238E27FC236}">
                  <a16:creationId xmlns:a16="http://schemas.microsoft.com/office/drawing/2014/main" id="{2F485894-5A98-F525-C00D-34BA3F919C6C}"/>
                </a:ext>
              </a:extLst>
            </p:cNvPr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6650;p70">
              <a:extLst>
                <a:ext uri="{FF2B5EF4-FFF2-40B4-BE49-F238E27FC236}">
                  <a16:creationId xmlns:a16="http://schemas.microsoft.com/office/drawing/2014/main" id="{72C47ED2-EA4C-91D4-A20F-C787C002B710}"/>
                </a:ext>
              </a:extLst>
            </p:cNvPr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6651;p70">
              <a:extLst>
                <a:ext uri="{FF2B5EF4-FFF2-40B4-BE49-F238E27FC236}">
                  <a16:creationId xmlns:a16="http://schemas.microsoft.com/office/drawing/2014/main" id="{11E158F8-85D0-5B6F-3F95-DD205636531B}"/>
                </a:ext>
              </a:extLst>
            </p:cNvPr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6652;p70">
              <a:extLst>
                <a:ext uri="{FF2B5EF4-FFF2-40B4-BE49-F238E27FC236}">
                  <a16:creationId xmlns:a16="http://schemas.microsoft.com/office/drawing/2014/main" id="{BDE35E96-7F97-DE04-00F4-F84C33BB695F}"/>
                </a:ext>
              </a:extLst>
            </p:cNvPr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6653;p70">
              <a:extLst>
                <a:ext uri="{FF2B5EF4-FFF2-40B4-BE49-F238E27FC236}">
                  <a16:creationId xmlns:a16="http://schemas.microsoft.com/office/drawing/2014/main" id="{B7AFC846-ADFC-9128-7C59-BC7251357787}"/>
                </a:ext>
              </a:extLst>
            </p:cNvPr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6654;p70">
              <a:extLst>
                <a:ext uri="{FF2B5EF4-FFF2-40B4-BE49-F238E27FC236}">
                  <a16:creationId xmlns:a16="http://schemas.microsoft.com/office/drawing/2014/main" id="{A71CF4FB-0478-9519-8075-B0399DC46C1D}"/>
                </a:ext>
              </a:extLst>
            </p:cNvPr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6655;p70">
              <a:extLst>
                <a:ext uri="{FF2B5EF4-FFF2-40B4-BE49-F238E27FC236}">
                  <a16:creationId xmlns:a16="http://schemas.microsoft.com/office/drawing/2014/main" id="{1356B9F1-97D1-5F54-D675-3804799D90A3}"/>
                </a:ext>
              </a:extLst>
            </p:cNvPr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6656;p70">
              <a:extLst>
                <a:ext uri="{FF2B5EF4-FFF2-40B4-BE49-F238E27FC236}">
                  <a16:creationId xmlns:a16="http://schemas.microsoft.com/office/drawing/2014/main" id="{72DE1F94-A0BB-E746-EC25-3AC998E99E9B}"/>
                </a:ext>
              </a:extLst>
            </p:cNvPr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6657;p70">
              <a:extLst>
                <a:ext uri="{FF2B5EF4-FFF2-40B4-BE49-F238E27FC236}">
                  <a16:creationId xmlns:a16="http://schemas.microsoft.com/office/drawing/2014/main" id="{9CE4C374-7CE5-6EF0-862C-C7450530CE18}"/>
                </a:ext>
              </a:extLst>
            </p:cNvPr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6658;p70">
              <a:extLst>
                <a:ext uri="{FF2B5EF4-FFF2-40B4-BE49-F238E27FC236}">
                  <a16:creationId xmlns:a16="http://schemas.microsoft.com/office/drawing/2014/main" id="{6FBEA662-3AFB-CB3B-4D92-DEB8F6D7839E}"/>
                </a:ext>
              </a:extLst>
            </p:cNvPr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6659;p70">
              <a:extLst>
                <a:ext uri="{FF2B5EF4-FFF2-40B4-BE49-F238E27FC236}">
                  <a16:creationId xmlns:a16="http://schemas.microsoft.com/office/drawing/2014/main" id="{5ED37D74-AE50-4021-A65B-CE241FE09C4B}"/>
                </a:ext>
              </a:extLst>
            </p:cNvPr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6660;p70">
              <a:extLst>
                <a:ext uri="{FF2B5EF4-FFF2-40B4-BE49-F238E27FC236}">
                  <a16:creationId xmlns:a16="http://schemas.microsoft.com/office/drawing/2014/main" id="{72D6E90C-D956-01CD-4E85-E53012F8CF1E}"/>
                </a:ext>
              </a:extLst>
            </p:cNvPr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6661;p70">
              <a:extLst>
                <a:ext uri="{FF2B5EF4-FFF2-40B4-BE49-F238E27FC236}">
                  <a16:creationId xmlns:a16="http://schemas.microsoft.com/office/drawing/2014/main" id="{11CCEA34-45CB-85F1-78AC-E29C67DBED00}"/>
                </a:ext>
              </a:extLst>
            </p:cNvPr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6662;p70">
              <a:extLst>
                <a:ext uri="{FF2B5EF4-FFF2-40B4-BE49-F238E27FC236}">
                  <a16:creationId xmlns:a16="http://schemas.microsoft.com/office/drawing/2014/main" id="{2177C356-C545-BF2B-7C52-076478696FA9}"/>
                </a:ext>
              </a:extLst>
            </p:cNvPr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6663;p70">
              <a:extLst>
                <a:ext uri="{FF2B5EF4-FFF2-40B4-BE49-F238E27FC236}">
                  <a16:creationId xmlns:a16="http://schemas.microsoft.com/office/drawing/2014/main" id="{269C0AED-0D5B-E319-BDB0-74CE394F5E79}"/>
                </a:ext>
              </a:extLst>
            </p:cNvPr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6664;p70">
              <a:extLst>
                <a:ext uri="{FF2B5EF4-FFF2-40B4-BE49-F238E27FC236}">
                  <a16:creationId xmlns:a16="http://schemas.microsoft.com/office/drawing/2014/main" id="{466D51FD-DD6F-27E8-E043-F42980C1B0D7}"/>
                </a:ext>
              </a:extLst>
            </p:cNvPr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6665;p70">
              <a:extLst>
                <a:ext uri="{FF2B5EF4-FFF2-40B4-BE49-F238E27FC236}">
                  <a16:creationId xmlns:a16="http://schemas.microsoft.com/office/drawing/2014/main" id="{8C07B0CF-038A-924C-916A-96D83F44A734}"/>
                </a:ext>
              </a:extLst>
            </p:cNvPr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6666;p70">
              <a:extLst>
                <a:ext uri="{FF2B5EF4-FFF2-40B4-BE49-F238E27FC236}">
                  <a16:creationId xmlns:a16="http://schemas.microsoft.com/office/drawing/2014/main" id="{5C058E97-6256-838C-8A93-6E764CFC49B5}"/>
                </a:ext>
              </a:extLst>
            </p:cNvPr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6667;p70">
              <a:extLst>
                <a:ext uri="{FF2B5EF4-FFF2-40B4-BE49-F238E27FC236}">
                  <a16:creationId xmlns:a16="http://schemas.microsoft.com/office/drawing/2014/main" id="{83FCC2A3-30E2-19A7-CECA-A7ABA6BB1F33}"/>
                </a:ext>
              </a:extLst>
            </p:cNvPr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6668;p70">
              <a:extLst>
                <a:ext uri="{FF2B5EF4-FFF2-40B4-BE49-F238E27FC236}">
                  <a16:creationId xmlns:a16="http://schemas.microsoft.com/office/drawing/2014/main" id="{1AB22F96-A4CE-F40C-3D59-03039B6830FE}"/>
                </a:ext>
              </a:extLst>
            </p:cNvPr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6669;p70">
              <a:extLst>
                <a:ext uri="{FF2B5EF4-FFF2-40B4-BE49-F238E27FC236}">
                  <a16:creationId xmlns:a16="http://schemas.microsoft.com/office/drawing/2014/main" id="{1B620F19-2EE4-2959-F300-7D8E197FD96E}"/>
                </a:ext>
              </a:extLst>
            </p:cNvPr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6670;p70">
              <a:extLst>
                <a:ext uri="{FF2B5EF4-FFF2-40B4-BE49-F238E27FC236}">
                  <a16:creationId xmlns:a16="http://schemas.microsoft.com/office/drawing/2014/main" id="{A316454C-7B39-5E81-FF26-15276EDCA8B1}"/>
                </a:ext>
              </a:extLst>
            </p:cNvPr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6671;p70">
              <a:extLst>
                <a:ext uri="{FF2B5EF4-FFF2-40B4-BE49-F238E27FC236}">
                  <a16:creationId xmlns:a16="http://schemas.microsoft.com/office/drawing/2014/main" id="{476F8D34-8CE7-60A7-5C87-05D2FED560B8}"/>
                </a:ext>
              </a:extLst>
            </p:cNvPr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6672;p70">
              <a:extLst>
                <a:ext uri="{FF2B5EF4-FFF2-40B4-BE49-F238E27FC236}">
                  <a16:creationId xmlns:a16="http://schemas.microsoft.com/office/drawing/2014/main" id="{C05992A7-368E-DF25-DA25-A6ABA2D4A477}"/>
                </a:ext>
              </a:extLst>
            </p:cNvPr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6673;p70">
              <a:extLst>
                <a:ext uri="{FF2B5EF4-FFF2-40B4-BE49-F238E27FC236}">
                  <a16:creationId xmlns:a16="http://schemas.microsoft.com/office/drawing/2014/main" id="{96A7FDC0-AEA2-7A97-CFD6-129DBC0DE30E}"/>
                </a:ext>
              </a:extLst>
            </p:cNvPr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6674;p70">
              <a:extLst>
                <a:ext uri="{FF2B5EF4-FFF2-40B4-BE49-F238E27FC236}">
                  <a16:creationId xmlns:a16="http://schemas.microsoft.com/office/drawing/2014/main" id="{9136C3C3-E795-B3CE-7882-863698EC31C3}"/>
                </a:ext>
              </a:extLst>
            </p:cNvPr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6675;p70">
              <a:extLst>
                <a:ext uri="{FF2B5EF4-FFF2-40B4-BE49-F238E27FC236}">
                  <a16:creationId xmlns:a16="http://schemas.microsoft.com/office/drawing/2014/main" id="{3AB3CE76-75AE-8E7F-CCAA-29123A0C5474}"/>
                </a:ext>
              </a:extLst>
            </p:cNvPr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6676;p70">
              <a:extLst>
                <a:ext uri="{FF2B5EF4-FFF2-40B4-BE49-F238E27FC236}">
                  <a16:creationId xmlns:a16="http://schemas.microsoft.com/office/drawing/2014/main" id="{C0453166-FC65-7256-F3D1-47DE8FDD0643}"/>
                </a:ext>
              </a:extLst>
            </p:cNvPr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6677;p70">
              <a:extLst>
                <a:ext uri="{FF2B5EF4-FFF2-40B4-BE49-F238E27FC236}">
                  <a16:creationId xmlns:a16="http://schemas.microsoft.com/office/drawing/2014/main" id="{9F830566-4AE3-43C7-EED1-2A0E03CF9DB1}"/>
                </a:ext>
              </a:extLst>
            </p:cNvPr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6678;p70">
              <a:extLst>
                <a:ext uri="{FF2B5EF4-FFF2-40B4-BE49-F238E27FC236}">
                  <a16:creationId xmlns:a16="http://schemas.microsoft.com/office/drawing/2014/main" id="{2E0A14E4-2B40-FD9F-400D-1D8D2933482F}"/>
                </a:ext>
              </a:extLst>
            </p:cNvPr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6679;p70">
              <a:extLst>
                <a:ext uri="{FF2B5EF4-FFF2-40B4-BE49-F238E27FC236}">
                  <a16:creationId xmlns:a16="http://schemas.microsoft.com/office/drawing/2014/main" id="{90E4DF0E-DD78-0C80-8DE3-377844063A81}"/>
                </a:ext>
              </a:extLst>
            </p:cNvPr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6680;p70">
              <a:extLst>
                <a:ext uri="{FF2B5EF4-FFF2-40B4-BE49-F238E27FC236}">
                  <a16:creationId xmlns:a16="http://schemas.microsoft.com/office/drawing/2014/main" id="{1C1DD55C-EED3-4F74-C949-1541C33DCD31}"/>
                </a:ext>
              </a:extLst>
            </p:cNvPr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6681;p70">
              <a:extLst>
                <a:ext uri="{FF2B5EF4-FFF2-40B4-BE49-F238E27FC236}">
                  <a16:creationId xmlns:a16="http://schemas.microsoft.com/office/drawing/2014/main" id="{046A1C3D-0145-0192-AC98-E90B2D59AFF5}"/>
                </a:ext>
              </a:extLst>
            </p:cNvPr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6682;p70">
              <a:extLst>
                <a:ext uri="{FF2B5EF4-FFF2-40B4-BE49-F238E27FC236}">
                  <a16:creationId xmlns:a16="http://schemas.microsoft.com/office/drawing/2014/main" id="{A4DB46F6-FCE1-FE6A-C962-0F37EAAC693B}"/>
                </a:ext>
              </a:extLst>
            </p:cNvPr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6683;p70">
              <a:extLst>
                <a:ext uri="{FF2B5EF4-FFF2-40B4-BE49-F238E27FC236}">
                  <a16:creationId xmlns:a16="http://schemas.microsoft.com/office/drawing/2014/main" id="{4A42C1AF-4271-90AC-0BE2-5577AC5024F3}"/>
                </a:ext>
              </a:extLst>
            </p:cNvPr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6684;p70">
              <a:extLst>
                <a:ext uri="{FF2B5EF4-FFF2-40B4-BE49-F238E27FC236}">
                  <a16:creationId xmlns:a16="http://schemas.microsoft.com/office/drawing/2014/main" id="{8464E0D7-165E-966E-E18F-9D0B310681D1}"/>
                </a:ext>
              </a:extLst>
            </p:cNvPr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6685;p70">
              <a:extLst>
                <a:ext uri="{FF2B5EF4-FFF2-40B4-BE49-F238E27FC236}">
                  <a16:creationId xmlns:a16="http://schemas.microsoft.com/office/drawing/2014/main" id="{AE878376-C0F3-2082-30A3-C0B63BA9549B}"/>
                </a:ext>
              </a:extLst>
            </p:cNvPr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6686;p70">
              <a:extLst>
                <a:ext uri="{FF2B5EF4-FFF2-40B4-BE49-F238E27FC236}">
                  <a16:creationId xmlns:a16="http://schemas.microsoft.com/office/drawing/2014/main" id="{FFCAF610-4642-6DDD-7809-F3EB2DE0944A}"/>
                </a:ext>
              </a:extLst>
            </p:cNvPr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6687;p70">
              <a:extLst>
                <a:ext uri="{FF2B5EF4-FFF2-40B4-BE49-F238E27FC236}">
                  <a16:creationId xmlns:a16="http://schemas.microsoft.com/office/drawing/2014/main" id="{1812D019-CD01-F73F-2590-50AF04B86709}"/>
                </a:ext>
              </a:extLst>
            </p:cNvPr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6688;p70">
              <a:extLst>
                <a:ext uri="{FF2B5EF4-FFF2-40B4-BE49-F238E27FC236}">
                  <a16:creationId xmlns:a16="http://schemas.microsoft.com/office/drawing/2014/main" id="{D22CB62B-FBB7-4239-5E7D-D58EC0359524}"/>
                </a:ext>
              </a:extLst>
            </p:cNvPr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6689;p70">
              <a:extLst>
                <a:ext uri="{FF2B5EF4-FFF2-40B4-BE49-F238E27FC236}">
                  <a16:creationId xmlns:a16="http://schemas.microsoft.com/office/drawing/2014/main" id="{00D64362-3A60-C19D-B63E-C81D421CAFCA}"/>
                </a:ext>
              </a:extLst>
            </p:cNvPr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6690;p70">
              <a:extLst>
                <a:ext uri="{FF2B5EF4-FFF2-40B4-BE49-F238E27FC236}">
                  <a16:creationId xmlns:a16="http://schemas.microsoft.com/office/drawing/2014/main" id="{48498B4B-A7B9-F06D-9D41-769D98E73B73}"/>
                </a:ext>
              </a:extLst>
            </p:cNvPr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6691;p70">
              <a:extLst>
                <a:ext uri="{FF2B5EF4-FFF2-40B4-BE49-F238E27FC236}">
                  <a16:creationId xmlns:a16="http://schemas.microsoft.com/office/drawing/2014/main" id="{4491B49B-0461-05E5-2293-AB307F20D268}"/>
                </a:ext>
              </a:extLst>
            </p:cNvPr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6692;p70">
              <a:extLst>
                <a:ext uri="{FF2B5EF4-FFF2-40B4-BE49-F238E27FC236}">
                  <a16:creationId xmlns:a16="http://schemas.microsoft.com/office/drawing/2014/main" id="{A99DCB83-63EC-7D0F-A3DE-D21B8E61E16C}"/>
                </a:ext>
              </a:extLst>
            </p:cNvPr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6693;p70">
              <a:extLst>
                <a:ext uri="{FF2B5EF4-FFF2-40B4-BE49-F238E27FC236}">
                  <a16:creationId xmlns:a16="http://schemas.microsoft.com/office/drawing/2014/main" id="{1FCB96B4-0702-77BE-BC1D-A4740F255DF1}"/>
                </a:ext>
              </a:extLst>
            </p:cNvPr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6694;p70">
              <a:extLst>
                <a:ext uri="{FF2B5EF4-FFF2-40B4-BE49-F238E27FC236}">
                  <a16:creationId xmlns:a16="http://schemas.microsoft.com/office/drawing/2014/main" id="{AD323578-BAB1-717A-A2FD-0A0A0F35CC82}"/>
                </a:ext>
              </a:extLst>
            </p:cNvPr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6695;p70">
              <a:extLst>
                <a:ext uri="{FF2B5EF4-FFF2-40B4-BE49-F238E27FC236}">
                  <a16:creationId xmlns:a16="http://schemas.microsoft.com/office/drawing/2014/main" id="{00B7C6D5-C5CB-DB37-3CBD-6B8F77169051}"/>
                </a:ext>
              </a:extLst>
            </p:cNvPr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6696;p70">
              <a:extLst>
                <a:ext uri="{FF2B5EF4-FFF2-40B4-BE49-F238E27FC236}">
                  <a16:creationId xmlns:a16="http://schemas.microsoft.com/office/drawing/2014/main" id="{1AEF786D-A7E8-145F-73BC-C876704D7D5D}"/>
                </a:ext>
              </a:extLst>
            </p:cNvPr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6697;p70">
              <a:extLst>
                <a:ext uri="{FF2B5EF4-FFF2-40B4-BE49-F238E27FC236}">
                  <a16:creationId xmlns:a16="http://schemas.microsoft.com/office/drawing/2014/main" id="{06C42C12-E478-084B-FAFC-A065120C400A}"/>
                </a:ext>
              </a:extLst>
            </p:cNvPr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6698;p70">
              <a:extLst>
                <a:ext uri="{FF2B5EF4-FFF2-40B4-BE49-F238E27FC236}">
                  <a16:creationId xmlns:a16="http://schemas.microsoft.com/office/drawing/2014/main" id="{018E08AC-7B21-B793-D957-0A86B4213E70}"/>
                </a:ext>
              </a:extLst>
            </p:cNvPr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6699;p70">
              <a:extLst>
                <a:ext uri="{FF2B5EF4-FFF2-40B4-BE49-F238E27FC236}">
                  <a16:creationId xmlns:a16="http://schemas.microsoft.com/office/drawing/2014/main" id="{03759EAD-083B-6440-23FF-D8A082FD21FC}"/>
                </a:ext>
              </a:extLst>
            </p:cNvPr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6700;p70">
              <a:extLst>
                <a:ext uri="{FF2B5EF4-FFF2-40B4-BE49-F238E27FC236}">
                  <a16:creationId xmlns:a16="http://schemas.microsoft.com/office/drawing/2014/main" id="{F51FADDB-CC89-44BB-ED43-2C45EDD1DF15}"/>
                </a:ext>
              </a:extLst>
            </p:cNvPr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6701;p70">
              <a:extLst>
                <a:ext uri="{FF2B5EF4-FFF2-40B4-BE49-F238E27FC236}">
                  <a16:creationId xmlns:a16="http://schemas.microsoft.com/office/drawing/2014/main" id="{56450A38-7E36-86F9-A10A-D137C3B9AB17}"/>
                </a:ext>
              </a:extLst>
            </p:cNvPr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6702;p70">
              <a:extLst>
                <a:ext uri="{FF2B5EF4-FFF2-40B4-BE49-F238E27FC236}">
                  <a16:creationId xmlns:a16="http://schemas.microsoft.com/office/drawing/2014/main" id="{23FF9AA0-1838-83ED-746C-5155DD212220}"/>
                </a:ext>
              </a:extLst>
            </p:cNvPr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6703;p70">
              <a:extLst>
                <a:ext uri="{FF2B5EF4-FFF2-40B4-BE49-F238E27FC236}">
                  <a16:creationId xmlns:a16="http://schemas.microsoft.com/office/drawing/2014/main" id="{EA2F9A00-ECF0-081E-955B-5F82495DDAF7}"/>
                </a:ext>
              </a:extLst>
            </p:cNvPr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6704;p70">
              <a:extLst>
                <a:ext uri="{FF2B5EF4-FFF2-40B4-BE49-F238E27FC236}">
                  <a16:creationId xmlns:a16="http://schemas.microsoft.com/office/drawing/2014/main" id="{093E03C5-F971-EAB2-C1A7-7B8F1D1EC358}"/>
                </a:ext>
              </a:extLst>
            </p:cNvPr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6705;p70">
              <a:extLst>
                <a:ext uri="{FF2B5EF4-FFF2-40B4-BE49-F238E27FC236}">
                  <a16:creationId xmlns:a16="http://schemas.microsoft.com/office/drawing/2014/main" id="{941932F0-08F5-5F80-5679-A8871B6E9A38}"/>
                </a:ext>
              </a:extLst>
            </p:cNvPr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6706;p70">
              <a:extLst>
                <a:ext uri="{FF2B5EF4-FFF2-40B4-BE49-F238E27FC236}">
                  <a16:creationId xmlns:a16="http://schemas.microsoft.com/office/drawing/2014/main" id="{F7E8386A-D89D-C0E9-3680-02FBC69609C6}"/>
                </a:ext>
              </a:extLst>
            </p:cNvPr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6707;p70">
              <a:extLst>
                <a:ext uri="{FF2B5EF4-FFF2-40B4-BE49-F238E27FC236}">
                  <a16:creationId xmlns:a16="http://schemas.microsoft.com/office/drawing/2014/main" id="{77AF5058-40BA-94E2-3268-8C6067F99BE1}"/>
                </a:ext>
              </a:extLst>
            </p:cNvPr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6708;p70">
              <a:extLst>
                <a:ext uri="{FF2B5EF4-FFF2-40B4-BE49-F238E27FC236}">
                  <a16:creationId xmlns:a16="http://schemas.microsoft.com/office/drawing/2014/main" id="{45AF5ED8-4B5B-D965-D584-8516DE6B36E9}"/>
                </a:ext>
              </a:extLst>
            </p:cNvPr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6709;p70">
              <a:extLst>
                <a:ext uri="{FF2B5EF4-FFF2-40B4-BE49-F238E27FC236}">
                  <a16:creationId xmlns:a16="http://schemas.microsoft.com/office/drawing/2014/main" id="{A664EE2E-C8E7-C861-9692-D614CFFAF28B}"/>
                </a:ext>
              </a:extLst>
            </p:cNvPr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6710;p70">
              <a:extLst>
                <a:ext uri="{FF2B5EF4-FFF2-40B4-BE49-F238E27FC236}">
                  <a16:creationId xmlns:a16="http://schemas.microsoft.com/office/drawing/2014/main" id="{761E38DC-E2EC-C2DA-DA6C-4FF73C6F8871}"/>
                </a:ext>
              </a:extLst>
            </p:cNvPr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6711;p70">
              <a:extLst>
                <a:ext uri="{FF2B5EF4-FFF2-40B4-BE49-F238E27FC236}">
                  <a16:creationId xmlns:a16="http://schemas.microsoft.com/office/drawing/2014/main" id="{1E7141E3-F14F-D09B-064C-D481FA429FEF}"/>
                </a:ext>
              </a:extLst>
            </p:cNvPr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6712;p70">
              <a:extLst>
                <a:ext uri="{FF2B5EF4-FFF2-40B4-BE49-F238E27FC236}">
                  <a16:creationId xmlns:a16="http://schemas.microsoft.com/office/drawing/2014/main" id="{B8BCAE9C-2969-6790-1424-D9A04ED12CE4}"/>
                </a:ext>
              </a:extLst>
            </p:cNvPr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6713;p70">
              <a:extLst>
                <a:ext uri="{FF2B5EF4-FFF2-40B4-BE49-F238E27FC236}">
                  <a16:creationId xmlns:a16="http://schemas.microsoft.com/office/drawing/2014/main" id="{85021327-D925-9EA1-B557-61257C815732}"/>
                </a:ext>
              </a:extLst>
            </p:cNvPr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6714;p70">
              <a:extLst>
                <a:ext uri="{FF2B5EF4-FFF2-40B4-BE49-F238E27FC236}">
                  <a16:creationId xmlns:a16="http://schemas.microsoft.com/office/drawing/2014/main" id="{71F48254-7415-1CAF-0588-85B95EC86D82}"/>
                </a:ext>
              </a:extLst>
            </p:cNvPr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6715;p70">
              <a:extLst>
                <a:ext uri="{FF2B5EF4-FFF2-40B4-BE49-F238E27FC236}">
                  <a16:creationId xmlns:a16="http://schemas.microsoft.com/office/drawing/2014/main" id="{34E6F0C9-980B-146F-9A28-784160DFD723}"/>
                </a:ext>
              </a:extLst>
            </p:cNvPr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6716;p70">
              <a:extLst>
                <a:ext uri="{FF2B5EF4-FFF2-40B4-BE49-F238E27FC236}">
                  <a16:creationId xmlns:a16="http://schemas.microsoft.com/office/drawing/2014/main" id="{CA8D825C-52D6-FEDF-C1B8-DDF0F4C02C9B}"/>
                </a:ext>
              </a:extLst>
            </p:cNvPr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6717;p70">
              <a:extLst>
                <a:ext uri="{FF2B5EF4-FFF2-40B4-BE49-F238E27FC236}">
                  <a16:creationId xmlns:a16="http://schemas.microsoft.com/office/drawing/2014/main" id="{AE22FBF9-AAC8-0630-B476-DAC2490F9F95}"/>
                </a:ext>
              </a:extLst>
            </p:cNvPr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6718;p70">
              <a:extLst>
                <a:ext uri="{FF2B5EF4-FFF2-40B4-BE49-F238E27FC236}">
                  <a16:creationId xmlns:a16="http://schemas.microsoft.com/office/drawing/2014/main" id="{B891BB50-7D72-DDEE-45F2-8E7BC7634FE3}"/>
                </a:ext>
              </a:extLst>
            </p:cNvPr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6719;p70">
              <a:extLst>
                <a:ext uri="{FF2B5EF4-FFF2-40B4-BE49-F238E27FC236}">
                  <a16:creationId xmlns:a16="http://schemas.microsoft.com/office/drawing/2014/main" id="{5CF99E2F-5E86-DD19-494B-4B8203BAD59A}"/>
                </a:ext>
              </a:extLst>
            </p:cNvPr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6720;p70">
              <a:extLst>
                <a:ext uri="{FF2B5EF4-FFF2-40B4-BE49-F238E27FC236}">
                  <a16:creationId xmlns:a16="http://schemas.microsoft.com/office/drawing/2014/main" id="{E9E6BCA9-806D-A463-908D-B2A6543E0747}"/>
                </a:ext>
              </a:extLst>
            </p:cNvPr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6721;p70">
              <a:extLst>
                <a:ext uri="{FF2B5EF4-FFF2-40B4-BE49-F238E27FC236}">
                  <a16:creationId xmlns:a16="http://schemas.microsoft.com/office/drawing/2014/main" id="{DA5AA57F-1DD8-059C-EB30-1D08DD1B938B}"/>
                </a:ext>
              </a:extLst>
            </p:cNvPr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6722;p70">
              <a:extLst>
                <a:ext uri="{FF2B5EF4-FFF2-40B4-BE49-F238E27FC236}">
                  <a16:creationId xmlns:a16="http://schemas.microsoft.com/office/drawing/2014/main" id="{3D62D707-2A74-008F-1AFE-CB5B96198EF9}"/>
                </a:ext>
              </a:extLst>
            </p:cNvPr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6723;p70">
              <a:extLst>
                <a:ext uri="{FF2B5EF4-FFF2-40B4-BE49-F238E27FC236}">
                  <a16:creationId xmlns:a16="http://schemas.microsoft.com/office/drawing/2014/main" id="{A2B53632-92B9-DBED-65AD-4BE167BED794}"/>
                </a:ext>
              </a:extLst>
            </p:cNvPr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6724;p70">
              <a:extLst>
                <a:ext uri="{FF2B5EF4-FFF2-40B4-BE49-F238E27FC236}">
                  <a16:creationId xmlns:a16="http://schemas.microsoft.com/office/drawing/2014/main" id="{7348ECCD-03D7-38CD-9999-0EA5E4316090}"/>
                </a:ext>
              </a:extLst>
            </p:cNvPr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6725;p70">
              <a:extLst>
                <a:ext uri="{FF2B5EF4-FFF2-40B4-BE49-F238E27FC236}">
                  <a16:creationId xmlns:a16="http://schemas.microsoft.com/office/drawing/2014/main" id="{AD210AE4-8F70-4D95-4303-166BB3560413}"/>
                </a:ext>
              </a:extLst>
            </p:cNvPr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6726;p70">
              <a:extLst>
                <a:ext uri="{FF2B5EF4-FFF2-40B4-BE49-F238E27FC236}">
                  <a16:creationId xmlns:a16="http://schemas.microsoft.com/office/drawing/2014/main" id="{FDC7F0DD-FCE6-5A8F-AAEC-D457ACC1B367}"/>
                </a:ext>
              </a:extLst>
            </p:cNvPr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6727;p70">
              <a:extLst>
                <a:ext uri="{FF2B5EF4-FFF2-40B4-BE49-F238E27FC236}">
                  <a16:creationId xmlns:a16="http://schemas.microsoft.com/office/drawing/2014/main" id="{468CE47D-0CC6-4BF0-3E8A-4FB842B86DBA}"/>
                </a:ext>
              </a:extLst>
            </p:cNvPr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6728;p70">
              <a:extLst>
                <a:ext uri="{FF2B5EF4-FFF2-40B4-BE49-F238E27FC236}">
                  <a16:creationId xmlns:a16="http://schemas.microsoft.com/office/drawing/2014/main" id="{9B363D3E-399D-639D-5768-4ED04F3CF897}"/>
                </a:ext>
              </a:extLst>
            </p:cNvPr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6729;p70">
              <a:extLst>
                <a:ext uri="{FF2B5EF4-FFF2-40B4-BE49-F238E27FC236}">
                  <a16:creationId xmlns:a16="http://schemas.microsoft.com/office/drawing/2014/main" id="{F968BEA4-7795-8CB7-FC77-38CA2FFC0028}"/>
                </a:ext>
              </a:extLst>
            </p:cNvPr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6730;p70">
              <a:extLst>
                <a:ext uri="{FF2B5EF4-FFF2-40B4-BE49-F238E27FC236}">
                  <a16:creationId xmlns:a16="http://schemas.microsoft.com/office/drawing/2014/main" id="{FE5C9CB3-7256-3C0F-A457-069EDF57619E}"/>
                </a:ext>
              </a:extLst>
            </p:cNvPr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6731;p70">
              <a:extLst>
                <a:ext uri="{FF2B5EF4-FFF2-40B4-BE49-F238E27FC236}">
                  <a16:creationId xmlns:a16="http://schemas.microsoft.com/office/drawing/2014/main" id="{6FA20D9E-4D28-DBE5-E321-A05244F1A5E9}"/>
                </a:ext>
              </a:extLst>
            </p:cNvPr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6732;p70">
              <a:extLst>
                <a:ext uri="{FF2B5EF4-FFF2-40B4-BE49-F238E27FC236}">
                  <a16:creationId xmlns:a16="http://schemas.microsoft.com/office/drawing/2014/main" id="{DA19F113-BA9F-FE4A-FFC1-64BD055CF09E}"/>
                </a:ext>
              </a:extLst>
            </p:cNvPr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6733;p70">
              <a:extLst>
                <a:ext uri="{FF2B5EF4-FFF2-40B4-BE49-F238E27FC236}">
                  <a16:creationId xmlns:a16="http://schemas.microsoft.com/office/drawing/2014/main" id="{C76217B9-CDDE-95B5-10DA-EFCFB16C223A}"/>
                </a:ext>
              </a:extLst>
            </p:cNvPr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6734;p70">
              <a:extLst>
                <a:ext uri="{FF2B5EF4-FFF2-40B4-BE49-F238E27FC236}">
                  <a16:creationId xmlns:a16="http://schemas.microsoft.com/office/drawing/2014/main" id="{150DCD27-E706-2742-CD19-920F2E4EB71A}"/>
                </a:ext>
              </a:extLst>
            </p:cNvPr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6735;p70">
              <a:extLst>
                <a:ext uri="{FF2B5EF4-FFF2-40B4-BE49-F238E27FC236}">
                  <a16:creationId xmlns:a16="http://schemas.microsoft.com/office/drawing/2014/main" id="{0350833B-DA1E-5539-65F3-51F46256D980}"/>
                </a:ext>
              </a:extLst>
            </p:cNvPr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6736;p70">
              <a:extLst>
                <a:ext uri="{FF2B5EF4-FFF2-40B4-BE49-F238E27FC236}">
                  <a16:creationId xmlns:a16="http://schemas.microsoft.com/office/drawing/2014/main" id="{2DEE3D63-9DDF-1F9E-A85A-CF66F2AD0A1B}"/>
                </a:ext>
              </a:extLst>
            </p:cNvPr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6737;p70">
              <a:extLst>
                <a:ext uri="{FF2B5EF4-FFF2-40B4-BE49-F238E27FC236}">
                  <a16:creationId xmlns:a16="http://schemas.microsoft.com/office/drawing/2014/main" id="{7C15F49E-1BB1-8048-E580-1A7737E1711A}"/>
                </a:ext>
              </a:extLst>
            </p:cNvPr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6738;p70">
              <a:extLst>
                <a:ext uri="{FF2B5EF4-FFF2-40B4-BE49-F238E27FC236}">
                  <a16:creationId xmlns:a16="http://schemas.microsoft.com/office/drawing/2014/main" id="{B9348FE8-3A88-F334-2F0B-E034967238FC}"/>
                </a:ext>
              </a:extLst>
            </p:cNvPr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6739;p70">
              <a:extLst>
                <a:ext uri="{FF2B5EF4-FFF2-40B4-BE49-F238E27FC236}">
                  <a16:creationId xmlns:a16="http://schemas.microsoft.com/office/drawing/2014/main" id="{C6DA9610-AEC4-CA1C-BB0B-C920FDD104EF}"/>
                </a:ext>
              </a:extLst>
            </p:cNvPr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6740;p70">
              <a:extLst>
                <a:ext uri="{FF2B5EF4-FFF2-40B4-BE49-F238E27FC236}">
                  <a16:creationId xmlns:a16="http://schemas.microsoft.com/office/drawing/2014/main" id="{EDAB76E4-C21A-9319-77F0-B9A35A1E98E5}"/>
                </a:ext>
              </a:extLst>
            </p:cNvPr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6741;p70">
              <a:extLst>
                <a:ext uri="{FF2B5EF4-FFF2-40B4-BE49-F238E27FC236}">
                  <a16:creationId xmlns:a16="http://schemas.microsoft.com/office/drawing/2014/main" id="{4EB35F33-C6DE-8089-3539-21BA5F42B0ED}"/>
                </a:ext>
              </a:extLst>
            </p:cNvPr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6742;p70">
              <a:extLst>
                <a:ext uri="{FF2B5EF4-FFF2-40B4-BE49-F238E27FC236}">
                  <a16:creationId xmlns:a16="http://schemas.microsoft.com/office/drawing/2014/main" id="{191F34EA-6048-0749-8006-0728E7B7F0A7}"/>
                </a:ext>
              </a:extLst>
            </p:cNvPr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6743;p70">
              <a:extLst>
                <a:ext uri="{FF2B5EF4-FFF2-40B4-BE49-F238E27FC236}">
                  <a16:creationId xmlns:a16="http://schemas.microsoft.com/office/drawing/2014/main" id="{58057BEA-738A-401C-D431-D08EA372F22B}"/>
                </a:ext>
              </a:extLst>
            </p:cNvPr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6744;p70">
              <a:extLst>
                <a:ext uri="{FF2B5EF4-FFF2-40B4-BE49-F238E27FC236}">
                  <a16:creationId xmlns:a16="http://schemas.microsoft.com/office/drawing/2014/main" id="{4EDEC1DD-6505-8267-0BF9-C514C8F05477}"/>
                </a:ext>
              </a:extLst>
            </p:cNvPr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6745;p70">
              <a:extLst>
                <a:ext uri="{FF2B5EF4-FFF2-40B4-BE49-F238E27FC236}">
                  <a16:creationId xmlns:a16="http://schemas.microsoft.com/office/drawing/2014/main" id="{711D9DDA-7317-0518-10DE-ECD0381D9356}"/>
                </a:ext>
              </a:extLst>
            </p:cNvPr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6746;p70">
              <a:extLst>
                <a:ext uri="{FF2B5EF4-FFF2-40B4-BE49-F238E27FC236}">
                  <a16:creationId xmlns:a16="http://schemas.microsoft.com/office/drawing/2014/main" id="{F437EF58-EEEF-8DE7-D0BF-02224F1357D8}"/>
                </a:ext>
              </a:extLst>
            </p:cNvPr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6747;p70">
              <a:extLst>
                <a:ext uri="{FF2B5EF4-FFF2-40B4-BE49-F238E27FC236}">
                  <a16:creationId xmlns:a16="http://schemas.microsoft.com/office/drawing/2014/main" id="{40737601-13EC-1CD4-C71E-92E24985F18C}"/>
                </a:ext>
              </a:extLst>
            </p:cNvPr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2699;p70">
            <a:extLst>
              <a:ext uri="{FF2B5EF4-FFF2-40B4-BE49-F238E27FC236}">
                <a16:creationId xmlns:a16="http://schemas.microsoft.com/office/drawing/2014/main" id="{225D4FA0-A4EE-94CD-B1FC-D21D0216E904}"/>
              </a:ext>
            </a:extLst>
          </p:cNvPr>
          <p:cNvGrpSpPr/>
          <p:nvPr/>
        </p:nvGrpSpPr>
        <p:grpSpPr>
          <a:xfrm>
            <a:off x="3699173" y="3403186"/>
            <a:ext cx="134640" cy="227310"/>
            <a:chOff x="8370831" y="3202002"/>
            <a:chExt cx="218129" cy="382376"/>
          </a:xfrm>
          <a:solidFill>
            <a:schemeClr val="tx1"/>
          </a:solidFill>
        </p:grpSpPr>
        <p:sp>
          <p:nvSpPr>
            <p:cNvPr id="4111" name="Google Shape;2700;p70">
              <a:extLst>
                <a:ext uri="{FF2B5EF4-FFF2-40B4-BE49-F238E27FC236}">
                  <a16:creationId xmlns:a16="http://schemas.microsoft.com/office/drawing/2014/main" id="{49F478DE-44DE-D6F6-7473-DA364C9CA70D}"/>
                </a:ext>
              </a:extLst>
            </p:cNvPr>
            <p:cNvSpPr/>
            <p:nvPr/>
          </p:nvSpPr>
          <p:spPr>
            <a:xfrm>
              <a:off x="8370831" y="3202002"/>
              <a:ext cx="218129" cy="382376"/>
            </a:xfrm>
            <a:custGeom>
              <a:avLst/>
              <a:gdLst/>
              <a:ahLst/>
              <a:cxnLst/>
              <a:rect l="l" t="t" r="r" b="b"/>
              <a:pathLst>
                <a:path w="23990" h="42054" extrusionOk="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2701;p70">
              <a:extLst>
                <a:ext uri="{FF2B5EF4-FFF2-40B4-BE49-F238E27FC236}">
                  <a16:creationId xmlns:a16="http://schemas.microsoft.com/office/drawing/2014/main" id="{23129C49-9ECC-1239-8EB2-4E36EC310440}"/>
                </a:ext>
              </a:extLst>
            </p:cNvPr>
            <p:cNvSpPr/>
            <p:nvPr/>
          </p:nvSpPr>
          <p:spPr>
            <a:xfrm>
              <a:off x="8397745" y="3226607"/>
              <a:ext cx="164347" cy="152181"/>
            </a:xfrm>
            <a:custGeom>
              <a:avLst/>
              <a:gdLst/>
              <a:ahLst/>
              <a:cxnLst/>
              <a:rect l="l" t="t" r="r" b="b"/>
              <a:pathLst>
                <a:path w="18075" h="16737" extrusionOk="0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7" name="Google Shape;9636;p77">
            <a:extLst>
              <a:ext uri="{FF2B5EF4-FFF2-40B4-BE49-F238E27FC236}">
                <a16:creationId xmlns:a16="http://schemas.microsoft.com/office/drawing/2014/main" id="{6A807473-FF96-978E-AAC3-C07668BCE5F9}"/>
              </a:ext>
            </a:extLst>
          </p:cNvPr>
          <p:cNvGrpSpPr/>
          <p:nvPr/>
        </p:nvGrpSpPr>
        <p:grpSpPr>
          <a:xfrm>
            <a:off x="1692656" y="1364475"/>
            <a:ext cx="420795" cy="386527"/>
            <a:chOff x="-62150375" y="2297875"/>
            <a:chExt cx="314275" cy="315875"/>
          </a:xfrm>
          <a:solidFill>
            <a:schemeClr val="bg2"/>
          </a:solidFill>
        </p:grpSpPr>
        <p:sp>
          <p:nvSpPr>
            <p:cNvPr id="4118" name="Google Shape;9637;p77">
              <a:extLst>
                <a:ext uri="{FF2B5EF4-FFF2-40B4-BE49-F238E27FC236}">
                  <a16:creationId xmlns:a16="http://schemas.microsoft.com/office/drawing/2014/main" id="{083DF41C-A1D5-2979-2B50-898F4574F5B2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4119" name="Google Shape;9638;p77">
              <a:extLst>
                <a:ext uri="{FF2B5EF4-FFF2-40B4-BE49-F238E27FC236}">
                  <a16:creationId xmlns:a16="http://schemas.microsoft.com/office/drawing/2014/main" id="{6A250982-22CC-BD68-755D-124A9E10F409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4120" name="Google Shape;9639;p77">
              <a:extLst>
                <a:ext uri="{FF2B5EF4-FFF2-40B4-BE49-F238E27FC236}">
                  <a16:creationId xmlns:a16="http://schemas.microsoft.com/office/drawing/2014/main" id="{9A90676C-254F-1B3B-2386-3126B57CC3EC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4121" name="Google Shape;9640;p77">
              <a:extLst>
                <a:ext uri="{FF2B5EF4-FFF2-40B4-BE49-F238E27FC236}">
                  <a16:creationId xmlns:a16="http://schemas.microsoft.com/office/drawing/2014/main" id="{6BDF4336-A62E-635E-BAEA-3F3920F8EBC0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4122" name="Google Shape;9641;p77">
              <a:extLst>
                <a:ext uri="{FF2B5EF4-FFF2-40B4-BE49-F238E27FC236}">
                  <a16:creationId xmlns:a16="http://schemas.microsoft.com/office/drawing/2014/main" id="{1DF0EA19-B668-4490-3773-DD4ACD88C6C9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0000FF"/>
                </a:highlight>
              </a:endParaRPr>
            </a:p>
          </p:txBody>
        </p:sp>
      </p:grpSp>
      <p:grpSp>
        <p:nvGrpSpPr>
          <p:cNvPr id="4123" name="Google Shape;10693;p80">
            <a:extLst>
              <a:ext uri="{FF2B5EF4-FFF2-40B4-BE49-F238E27FC236}">
                <a16:creationId xmlns:a16="http://schemas.microsoft.com/office/drawing/2014/main" id="{43C05919-5D57-FD41-911C-BEF0C047798B}"/>
              </a:ext>
            </a:extLst>
          </p:cNvPr>
          <p:cNvGrpSpPr/>
          <p:nvPr/>
        </p:nvGrpSpPr>
        <p:grpSpPr>
          <a:xfrm>
            <a:off x="4331908" y="1247835"/>
            <a:ext cx="479983" cy="472676"/>
            <a:chOff x="-20550425" y="2789350"/>
            <a:chExt cx="308750" cy="304050"/>
          </a:xfrm>
          <a:solidFill>
            <a:schemeClr val="bg2"/>
          </a:solidFill>
        </p:grpSpPr>
        <p:sp>
          <p:nvSpPr>
            <p:cNvPr id="4124" name="Google Shape;10694;p80">
              <a:extLst>
                <a:ext uri="{FF2B5EF4-FFF2-40B4-BE49-F238E27FC236}">
                  <a16:creationId xmlns:a16="http://schemas.microsoft.com/office/drawing/2014/main" id="{B73E7D2F-FFE8-F9F0-3FD4-A152BE8503E1}"/>
                </a:ext>
              </a:extLst>
            </p:cNvPr>
            <p:cNvSpPr/>
            <p:nvPr/>
          </p:nvSpPr>
          <p:spPr>
            <a:xfrm>
              <a:off x="-20550425" y="2824800"/>
              <a:ext cx="308750" cy="268600"/>
            </a:xfrm>
            <a:custGeom>
              <a:avLst/>
              <a:gdLst/>
              <a:ahLst/>
              <a:cxnLst/>
              <a:rect l="l" t="t" r="r" b="b"/>
              <a:pathLst>
                <a:path w="12350" h="10744" extrusionOk="0">
                  <a:moveTo>
                    <a:pt x="2962" y="662"/>
                  </a:moveTo>
                  <a:cubicBezTo>
                    <a:pt x="3403" y="662"/>
                    <a:pt x="3718" y="1009"/>
                    <a:pt x="3686" y="1450"/>
                  </a:cubicBezTo>
                  <a:cubicBezTo>
                    <a:pt x="3529" y="1481"/>
                    <a:pt x="3403" y="1576"/>
                    <a:pt x="3277" y="1670"/>
                  </a:cubicBezTo>
                  <a:cubicBezTo>
                    <a:pt x="3119" y="1828"/>
                    <a:pt x="3119" y="2048"/>
                    <a:pt x="3277" y="2206"/>
                  </a:cubicBezTo>
                  <a:cubicBezTo>
                    <a:pt x="3355" y="2285"/>
                    <a:pt x="3442" y="2324"/>
                    <a:pt x="3529" y="2324"/>
                  </a:cubicBezTo>
                  <a:cubicBezTo>
                    <a:pt x="3615" y="2324"/>
                    <a:pt x="3702" y="2285"/>
                    <a:pt x="3781" y="2206"/>
                  </a:cubicBezTo>
                  <a:cubicBezTo>
                    <a:pt x="3844" y="2174"/>
                    <a:pt x="3907" y="2111"/>
                    <a:pt x="3938" y="2111"/>
                  </a:cubicBezTo>
                  <a:lnTo>
                    <a:pt x="4064" y="2111"/>
                  </a:lnTo>
                  <a:cubicBezTo>
                    <a:pt x="4190" y="2111"/>
                    <a:pt x="4316" y="2237"/>
                    <a:pt x="4379" y="2363"/>
                  </a:cubicBezTo>
                  <a:cubicBezTo>
                    <a:pt x="4474" y="2584"/>
                    <a:pt x="4316" y="2836"/>
                    <a:pt x="4064" y="2836"/>
                  </a:cubicBezTo>
                  <a:lnTo>
                    <a:pt x="1953" y="2836"/>
                  </a:lnTo>
                  <a:cubicBezTo>
                    <a:pt x="1544" y="2836"/>
                    <a:pt x="1386" y="2489"/>
                    <a:pt x="1607" y="2237"/>
                  </a:cubicBezTo>
                  <a:cubicBezTo>
                    <a:pt x="1701" y="2174"/>
                    <a:pt x="1764" y="2111"/>
                    <a:pt x="1859" y="2111"/>
                  </a:cubicBezTo>
                  <a:lnTo>
                    <a:pt x="1985" y="2111"/>
                  </a:lnTo>
                  <a:cubicBezTo>
                    <a:pt x="2048" y="2111"/>
                    <a:pt x="2111" y="2174"/>
                    <a:pt x="2142" y="2206"/>
                  </a:cubicBezTo>
                  <a:cubicBezTo>
                    <a:pt x="2221" y="2285"/>
                    <a:pt x="2308" y="2324"/>
                    <a:pt x="2394" y="2324"/>
                  </a:cubicBezTo>
                  <a:cubicBezTo>
                    <a:pt x="2481" y="2324"/>
                    <a:pt x="2568" y="2285"/>
                    <a:pt x="2646" y="2206"/>
                  </a:cubicBezTo>
                  <a:cubicBezTo>
                    <a:pt x="2804" y="2048"/>
                    <a:pt x="2804" y="1828"/>
                    <a:pt x="2646" y="1670"/>
                  </a:cubicBezTo>
                  <a:cubicBezTo>
                    <a:pt x="2520" y="1576"/>
                    <a:pt x="2426" y="1481"/>
                    <a:pt x="2268" y="1450"/>
                  </a:cubicBezTo>
                  <a:lnTo>
                    <a:pt x="2268" y="1387"/>
                  </a:lnTo>
                  <a:cubicBezTo>
                    <a:pt x="2268" y="977"/>
                    <a:pt x="2583" y="662"/>
                    <a:pt x="2962" y="662"/>
                  </a:cubicBezTo>
                  <a:close/>
                  <a:moveTo>
                    <a:pt x="5009" y="2899"/>
                  </a:moveTo>
                  <a:cubicBezTo>
                    <a:pt x="5198" y="2994"/>
                    <a:pt x="5324" y="3120"/>
                    <a:pt x="5387" y="3309"/>
                  </a:cubicBezTo>
                  <a:lnTo>
                    <a:pt x="6553" y="5860"/>
                  </a:lnTo>
                  <a:lnTo>
                    <a:pt x="6112" y="6302"/>
                  </a:lnTo>
                  <a:lnTo>
                    <a:pt x="4915" y="5104"/>
                  </a:lnTo>
                  <a:cubicBezTo>
                    <a:pt x="4836" y="5026"/>
                    <a:pt x="4749" y="4986"/>
                    <a:pt x="4663" y="4986"/>
                  </a:cubicBezTo>
                  <a:cubicBezTo>
                    <a:pt x="4576" y="4986"/>
                    <a:pt x="4490" y="5026"/>
                    <a:pt x="4411" y="5104"/>
                  </a:cubicBezTo>
                  <a:lnTo>
                    <a:pt x="3245" y="6302"/>
                  </a:lnTo>
                  <a:lnTo>
                    <a:pt x="2804" y="5860"/>
                  </a:lnTo>
                  <a:lnTo>
                    <a:pt x="3812" y="3592"/>
                  </a:lnTo>
                  <a:cubicBezTo>
                    <a:pt x="4033" y="3592"/>
                    <a:pt x="4411" y="3592"/>
                    <a:pt x="4757" y="3277"/>
                  </a:cubicBezTo>
                  <a:cubicBezTo>
                    <a:pt x="4883" y="3151"/>
                    <a:pt x="4978" y="3025"/>
                    <a:pt x="5009" y="2899"/>
                  </a:cubicBezTo>
                  <a:close/>
                  <a:moveTo>
                    <a:pt x="4694" y="5829"/>
                  </a:moveTo>
                  <a:lnTo>
                    <a:pt x="5860" y="6995"/>
                  </a:lnTo>
                  <a:cubicBezTo>
                    <a:pt x="5955" y="7073"/>
                    <a:pt x="6049" y="7113"/>
                    <a:pt x="6140" y="7113"/>
                  </a:cubicBezTo>
                  <a:cubicBezTo>
                    <a:pt x="6230" y="7113"/>
                    <a:pt x="6317" y="7073"/>
                    <a:pt x="6396" y="6995"/>
                  </a:cubicBezTo>
                  <a:lnTo>
                    <a:pt x="6868" y="6522"/>
                  </a:lnTo>
                  <a:lnTo>
                    <a:pt x="8443" y="9988"/>
                  </a:lnTo>
                  <a:lnTo>
                    <a:pt x="945" y="9988"/>
                  </a:lnTo>
                  <a:lnTo>
                    <a:pt x="2520" y="6522"/>
                  </a:lnTo>
                  <a:lnTo>
                    <a:pt x="2993" y="6995"/>
                  </a:lnTo>
                  <a:cubicBezTo>
                    <a:pt x="3072" y="7073"/>
                    <a:pt x="3158" y="7113"/>
                    <a:pt x="3245" y="7113"/>
                  </a:cubicBezTo>
                  <a:cubicBezTo>
                    <a:pt x="3332" y="7113"/>
                    <a:pt x="3418" y="7073"/>
                    <a:pt x="3497" y="6995"/>
                  </a:cubicBezTo>
                  <a:lnTo>
                    <a:pt x="4694" y="5829"/>
                  </a:lnTo>
                  <a:close/>
                  <a:moveTo>
                    <a:pt x="8270" y="4986"/>
                  </a:moveTo>
                  <a:cubicBezTo>
                    <a:pt x="8554" y="4986"/>
                    <a:pt x="8837" y="5120"/>
                    <a:pt x="8979" y="5388"/>
                  </a:cubicBezTo>
                  <a:lnTo>
                    <a:pt x="11310" y="9988"/>
                  </a:lnTo>
                  <a:lnTo>
                    <a:pt x="9231" y="9988"/>
                  </a:lnTo>
                  <a:lnTo>
                    <a:pt x="7341" y="5860"/>
                  </a:lnTo>
                  <a:lnTo>
                    <a:pt x="7561" y="5388"/>
                  </a:lnTo>
                  <a:cubicBezTo>
                    <a:pt x="7703" y="5120"/>
                    <a:pt x="7987" y="4986"/>
                    <a:pt x="8270" y="4986"/>
                  </a:cubicBezTo>
                  <a:close/>
                  <a:moveTo>
                    <a:pt x="2962" y="1"/>
                  </a:moveTo>
                  <a:cubicBezTo>
                    <a:pt x="2174" y="1"/>
                    <a:pt x="1512" y="662"/>
                    <a:pt x="1544" y="1481"/>
                  </a:cubicBezTo>
                  <a:cubicBezTo>
                    <a:pt x="1166" y="1639"/>
                    <a:pt x="851" y="2048"/>
                    <a:pt x="851" y="2521"/>
                  </a:cubicBezTo>
                  <a:cubicBezTo>
                    <a:pt x="851" y="3120"/>
                    <a:pt x="1323" y="3592"/>
                    <a:pt x="1890" y="3592"/>
                  </a:cubicBezTo>
                  <a:lnTo>
                    <a:pt x="3151" y="3592"/>
                  </a:lnTo>
                  <a:lnTo>
                    <a:pt x="126" y="10240"/>
                  </a:lnTo>
                  <a:cubicBezTo>
                    <a:pt x="0" y="10460"/>
                    <a:pt x="189" y="10744"/>
                    <a:pt x="441" y="10744"/>
                  </a:cubicBezTo>
                  <a:lnTo>
                    <a:pt x="11909" y="10744"/>
                  </a:lnTo>
                  <a:cubicBezTo>
                    <a:pt x="12161" y="10744"/>
                    <a:pt x="12350" y="10460"/>
                    <a:pt x="12224" y="10240"/>
                  </a:cubicBezTo>
                  <a:lnTo>
                    <a:pt x="9609" y="5073"/>
                  </a:lnTo>
                  <a:cubicBezTo>
                    <a:pt x="9339" y="4533"/>
                    <a:pt x="8814" y="4265"/>
                    <a:pt x="8290" y="4265"/>
                  </a:cubicBezTo>
                  <a:cubicBezTo>
                    <a:pt x="7774" y="4265"/>
                    <a:pt x="7260" y="4525"/>
                    <a:pt x="6994" y="5041"/>
                  </a:cubicBezTo>
                  <a:lnTo>
                    <a:pt x="6081" y="2994"/>
                  </a:lnTo>
                  <a:cubicBezTo>
                    <a:pt x="5860" y="2552"/>
                    <a:pt x="5482" y="2237"/>
                    <a:pt x="5041" y="2174"/>
                  </a:cubicBezTo>
                  <a:cubicBezTo>
                    <a:pt x="5009" y="2017"/>
                    <a:pt x="4883" y="1859"/>
                    <a:pt x="4789" y="1733"/>
                  </a:cubicBezTo>
                  <a:cubicBezTo>
                    <a:pt x="4663" y="1607"/>
                    <a:pt x="4537" y="1544"/>
                    <a:pt x="4379" y="1481"/>
                  </a:cubicBezTo>
                  <a:cubicBezTo>
                    <a:pt x="4411" y="662"/>
                    <a:pt x="3781" y="1"/>
                    <a:pt x="2962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10695;p80">
              <a:extLst>
                <a:ext uri="{FF2B5EF4-FFF2-40B4-BE49-F238E27FC236}">
                  <a16:creationId xmlns:a16="http://schemas.microsoft.com/office/drawing/2014/main" id="{1C808051-4CF2-C126-5153-D9C5156DE208}"/>
                </a:ext>
              </a:extLst>
            </p:cNvPr>
            <p:cNvSpPr/>
            <p:nvPr/>
          </p:nvSpPr>
          <p:spPr>
            <a:xfrm>
              <a:off x="-20388175" y="2789350"/>
              <a:ext cx="144150" cy="106350"/>
            </a:xfrm>
            <a:custGeom>
              <a:avLst/>
              <a:gdLst/>
              <a:ahLst/>
              <a:cxnLst/>
              <a:rect l="l" t="t" r="r" b="b"/>
              <a:pathLst>
                <a:path w="5766" h="4254" extrusionOk="0">
                  <a:moveTo>
                    <a:pt x="3938" y="662"/>
                  </a:moveTo>
                  <a:cubicBezTo>
                    <a:pt x="4537" y="662"/>
                    <a:pt x="5009" y="1135"/>
                    <a:pt x="5009" y="1734"/>
                  </a:cubicBezTo>
                  <a:cubicBezTo>
                    <a:pt x="5009" y="2238"/>
                    <a:pt x="4694" y="2647"/>
                    <a:pt x="4222" y="2742"/>
                  </a:cubicBezTo>
                  <a:cubicBezTo>
                    <a:pt x="4190" y="2647"/>
                    <a:pt x="4096" y="2490"/>
                    <a:pt x="4001" y="2395"/>
                  </a:cubicBezTo>
                  <a:cubicBezTo>
                    <a:pt x="3875" y="2269"/>
                    <a:pt x="3749" y="2206"/>
                    <a:pt x="3592" y="2175"/>
                  </a:cubicBezTo>
                  <a:lnTo>
                    <a:pt x="3592" y="2080"/>
                  </a:lnTo>
                  <a:cubicBezTo>
                    <a:pt x="3592" y="1639"/>
                    <a:pt x="3403" y="1293"/>
                    <a:pt x="3119" y="1009"/>
                  </a:cubicBezTo>
                  <a:cubicBezTo>
                    <a:pt x="3371" y="820"/>
                    <a:pt x="3623" y="662"/>
                    <a:pt x="3938" y="662"/>
                  </a:cubicBezTo>
                  <a:close/>
                  <a:moveTo>
                    <a:pt x="2174" y="1387"/>
                  </a:moveTo>
                  <a:cubicBezTo>
                    <a:pt x="2584" y="1387"/>
                    <a:pt x="2899" y="1702"/>
                    <a:pt x="2899" y="2080"/>
                  </a:cubicBezTo>
                  <a:lnTo>
                    <a:pt x="2899" y="2175"/>
                  </a:lnTo>
                  <a:cubicBezTo>
                    <a:pt x="2741" y="2206"/>
                    <a:pt x="2615" y="2269"/>
                    <a:pt x="2489" y="2395"/>
                  </a:cubicBezTo>
                  <a:cubicBezTo>
                    <a:pt x="2331" y="2553"/>
                    <a:pt x="2331" y="2742"/>
                    <a:pt x="2489" y="2899"/>
                  </a:cubicBezTo>
                  <a:cubicBezTo>
                    <a:pt x="2568" y="2978"/>
                    <a:pt x="2662" y="3017"/>
                    <a:pt x="2757" y="3017"/>
                  </a:cubicBezTo>
                  <a:cubicBezTo>
                    <a:pt x="2851" y="3017"/>
                    <a:pt x="2946" y="2978"/>
                    <a:pt x="3025" y="2899"/>
                  </a:cubicBezTo>
                  <a:cubicBezTo>
                    <a:pt x="3056" y="2868"/>
                    <a:pt x="3119" y="2836"/>
                    <a:pt x="3182" y="2836"/>
                  </a:cubicBezTo>
                  <a:lnTo>
                    <a:pt x="3277" y="2836"/>
                  </a:lnTo>
                  <a:cubicBezTo>
                    <a:pt x="3371" y="2836"/>
                    <a:pt x="3434" y="2868"/>
                    <a:pt x="3529" y="2962"/>
                  </a:cubicBezTo>
                  <a:cubicBezTo>
                    <a:pt x="3749" y="3183"/>
                    <a:pt x="3592" y="3529"/>
                    <a:pt x="3277" y="3529"/>
                  </a:cubicBezTo>
                  <a:lnTo>
                    <a:pt x="1166" y="3529"/>
                  </a:lnTo>
                  <a:cubicBezTo>
                    <a:pt x="977" y="3529"/>
                    <a:pt x="756" y="3340"/>
                    <a:pt x="819" y="3151"/>
                  </a:cubicBezTo>
                  <a:lnTo>
                    <a:pt x="819" y="3120"/>
                  </a:lnTo>
                  <a:cubicBezTo>
                    <a:pt x="851" y="2962"/>
                    <a:pt x="977" y="2836"/>
                    <a:pt x="1134" y="2805"/>
                  </a:cubicBezTo>
                  <a:lnTo>
                    <a:pt x="1229" y="2805"/>
                  </a:lnTo>
                  <a:cubicBezTo>
                    <a:pt x="1323" y="2805"/>
                    <a:pt x="1355" y="2836"/>
                    <a:pt x="1386" y="2868"/>
                  </a:cubicBezTo>
                  <a:cubicBezTo>
                    <a:pt x="1465" y="2947"/>
                    <a:pt x="1560" y="2986"/>
                    <a:pt x="1654" y="2986"/>
                  </a:cubicBezTo>
                  <a:cubicBezTo>
                    <a:pt x="1749" y="2986"/>
                    <a:pt x="1843" y="2947"/>
                    <a:pt x="1922" y="2868"/>
                  </a:cubicBezTo>
                  <a:cubicBezTo>
                    <a:pt x="2079" y="2710"/>
                    <a:pt x="2079" y="2521"/>
                    <a:pt x="1922" y="2364"/>
                  </a:cubicBezTo>
                  <a:cubicBezTo>
                    <a:pt x="1796" y="2238"/>
                    <a:pt x="1670" y="2175"/>
                    <a:pt x="1512" y="2112"/>
                  </a:cubicBezTo>
                  <a:cubicBezTo>
                    <a:pt x="1418" y="1734"/>
                    <a:pt x="1733" y="1387"/>
                    <a:pt x="2174" y="1387"/>
                  </a:cubicBezTo>
                  <a:close/>
                  <a:moveTo>
                    <a:pt x="4001" y="1"/>
                  </a:moveTo>
                  <a:cubicBezTo>
                    <a:pt x="3403" y="1"/>
                    <a:pt x="2836" y="284"/>
                    <a:pt x="2520" y="757"/>
                  </a:cubicBezTo>
                  <a:cubicBezTo>
                    <a:pt x="2426" y="694"/>
                    <a:pt x="2331" y="694"/>
                    <a:pt x="2205" y="694"/>
                  </a:cubicBezTo>
                  <a:cubicBezTo>
                    <a:pt x="1386" y="694"/>
                    <a:pt x="756" y="1387"/>
                    <a:pt x="788" y="2206"/>
                  </a:cubicBezTo>
                  <a:cubicBezTo>
                    <a:pt x="378" y="2269"/>
                    <a:pt x="63" y="2679"/>
                    <a:pt x="63" y="3120"/>
                  </a:cubicBezTo>
                  <a:cubicBezTo>
                    <a:pt x="0" y="3687"/>
                    <a:pt x="473" y="4222"/>
                    <a:pt x="1071" y="4254"/>
                  </a:cubicBezTo>
                  <a:lnTo>
                    <a:pt x="3434" y="4254"/>
                  </a:lnTo>
                  <a:cubicBezTo>
                    <a:pt x="3844" y="4159"/>
                    <a:pt x="4159" y="3907"/>
                    <a:pt x="4253" y="3529"/>
                  </a:cubicBezTo>
                  <a:cubicBezTo>
                    <a:pt x="5104" y="3372"/>
                    <a:pt x="5766" y="2679"/>
                    <a:pt x="5766" y="1765"/>
                  </a:cubicBezTo>
                  <a:cubicBezTo>
                    <a:pt x="5766" y="788"/>
                    <a:pt x="4978" y="1"/>
                    <a:pt x="400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081C6F-B9BB-7B9E-9B5C-6817E7152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7861"/>
              </p:ext>
            </p:extLst>
          </p:nvPr>
        </p:nvGraphicFramePr>
        <p:xfrm>
          <a:off x="1671637" y="995362"/>
          <a:ext cx="5408557" cy="332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Generation</a:t>
            </a:r>
            <a:endParaRPr dirty="0"/>
          </a:p>
        </p:txBody>
      </p:sp>
      <p:sp>
        <p:nvSpPr>
          <p:cNvPr id="6" name="Google Shape;335;p41">
            <a:extLst>
              <a:ext uri="{FF2B5EF4-FFF2-40B4-BE49-F238E27FC236}">
                <a16:creationId xmlns:a16="http://schemas.microsoft.com/office/drawing/2014/main" id="{6B602681-987D-D934-A729-49927C1DF36F}"/>
              </a:ext>
            </a:extLst>
          </p:cNvPr>
          <p:cNvSpPr txBox="1">
            <a:spLocks/>
          </p:cNvSpPr>
          <p:nvPr/>
        </p:nvSpPr>
        <p:spPr>
          <a:xfrm>
            <a:off x="198763" y="1098412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en-US" sz="800" b="1" dirty="0">
                <a:solidFill>
                  <a:schemeClr val="dk1"/>
                </a:solidFill>
              </a:rPr>
              <a:t>	Referrals</a:t>
            </a:r>
          </a:p>
          <a:p>
            <a:pPr indent="-317500"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Majority of leads are generated through referrals.</a:t>
            </a:r>
          </a:p>
          <a:p>
            <a:pPr indent="-317500"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This suggests good customer loyalty.</a:t>
            </a:r>
          </a:p>
          <a:p>
            <a:pPr indent="-317500"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Potentially investigate a referral rewards system to increase referrals.</a:t>
            </a:r>
          </a:p>
        </p:txBody>
      </p:sp>
      <p:sp>
        <p:nvSpPr>
          <p:cNvPr id="7" name="Google Shape;335;p41">
            <a:extLst>
              <a:ext uri="{FF2B5EF4-FFF2-40B4-BE49-F238E27FC236}">
                <a16:creationId xmlns:a16="http://schemas.microsoft.com/office/drawing/2014/main" id="{1D497F9C-DE08-E031-FA9C-EF1ED6918EE2}"/>
              </a:ext>
            </a:extLst>
          </p:cNvPr>
          <p:cNvSpPr txBox="1">
            <a:spLocks/>
          </p:cNvSpPr>
          <p:nvPr/>
        </p:nvSpPr>
        <p:spPr>
          <a:xfrm>
            <a:off x="6536447" y="1052113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en-US" sz="800" b="1" dirty="0">
                <a:solidFill>
                  <a:schemeClr val="dk1"/>
                </a:solidFill>
              </a:rPr>
              <a:t>	Social</a:t>
            </a:r>
          </a:p>
          <a:p>
            <a:pPr indent="-317500"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Social media is less than 2.5% of total leads.</a:t>
            </a:r>
          </a:p>
          <a:p>
            <a:pPr indent="-317500">
              <a:buClr>
                <a:schemeClr val="accent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This would be a cost-effective way to market to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Seasonal B</a:t>
            </a:r>
            <a:r>
              <a:rPr lang="en-US" dirty="0"/>
              <a:t>u</a:t>
            </a:r>
            <a:r>
              <a:rPr lang="en" dirty="0"/>
              <a:t>siness Opportunities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1F670C-16DE-717E-976D-F9C92855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8895"/>
              </p:ext>
            </p:extLst>
          </p:nvPr>
        </p:nvGraphicFramePr>
        <p:xfrm>
          <a:off x="628166" y="1286151"/>
          <a:ext cx="4122738" cy="224980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74722720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1997664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Product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Units Sold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29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Leatherette Notebook Combo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6300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56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Lunch Bag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36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Learning Thermostat 3rd Gen-USA - Stainless Steel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37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Men's Pullover Hoodie Grey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61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Flashlight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76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Men's Short Sleeve Hero Tee Charcoal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95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Cam Outdoor Security Camera - 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39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Onesie Green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443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Cam Indoor Security Camera - 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608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 Men's Convertible Vest-Jacket Pewter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4472C4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06245"/>
                  </a:ext>
                </a:extLst>
              </a:tr>
            </a:tbl>
          </a:graphicData>
        </a:graphic>
      </p:graphicFrame>
      <p:sp>
        <p:nvSpPr>
          <p:cNvPr id="4" name="Google Shape;461;p48">
            <a:extLst>
              <a:ext uri="{FF2B5EF4-FFF2-40B4-BE49-F238E27FC236}">
                <a16:creationId xmlns:a16="http://schemas.microsoft.com/office/drawing/2014/main" id="{A6060396-1030-723F-9DD3-2889A80C7C7F}"/>
              </a:ext>
            </a:extLst>
          </p:cNvPr>
          <p:cNvSpPr txBox="1">
            <a:spLocks/>
          </p:cNvSpPr>
          <p:nvPr/>
        </p:nvSpPr>
        <p:spPr>
          <a:xfrm>
            <a:off x="5493947" y="1286151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These ten items are the best-selling products in November and December. 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With the holiday season 6 months away, securing stock for these items could be a potential business opportunity.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598133" y="1025550"/>
            <a:ext cx="5574065" cy="3733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accent1"/>
                </a:solidFill>
              </a:rPr>
              <a:t>We learned about the inner workings of this ecommerce company and what real world databases look like. 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accent1"/>
                </a:solidFill>
              </a:rPr>
              <a:t>We were able to produce very </a:t>
            </a:r>
            <a:r>
              <a:rPr lang="en-US" sz="800" dirty="0">
                <a:solidFill>
                  <a:schemeClr val="accent1"/>
                </a:solidFill>
              </a:rPr>
              <a:t>high-level</a:t>
            </a:r>
            <a:r>
              <a:rPr lang="en" sz="800" dirty="0">
                <a:solidFill>
                  <a:schemeClr val="accent1"/>
                </a:solidFill>
              </a:rPr>
              <a:t> insights into who </a:t>
            </a:r>
            <a:r>
              <a:rPr lang="en-US" sz="800" dirty="0">
                <a:solidFill>
                  <a:schemeClr val="accent1"/>
                </a:solidFill>
              </a:rPr>
              <a:t>their </a:t>
            </a:r>
            <a:r>
              <a:rPr lang="en" sz="800" dirty="0">
                <a:solidFill>
                  <a:schemeClr val="accent1"/>
                </a:solidFill>
              </a:rPr>
              <a:t>current customers are, and where they are located,  as well as learn where potential business opportunities exist. 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accent1"/>
                </a:solidFill>
              </a:rPr>
              <a:t>In future projects, we need to have more concise details on what data is relavent and what data can be dropped. 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/>
                </a:solidFill>
              </a:rPr>
              <a:t>S</a:t>
            </a:r>
            <a:r>
              <a:rPr lang="en" sz="800" dirty="0">
                <a:solidFill>
                  <a:schemeClr val="accent1"/>
                </a:solidFill>
              </a:rPr>
              <a:t>pending time, more effectively, cleaning the databases would yield better results that we can have confidence in.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800" dirty="0">
              <a:solidFill>
                <a:schemeClr val="accent1"/>
              </a:solidFill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439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Quicksand Medium</vt:lpstr>
      <vt:lpstr>Barlow</vt:lpstr>
      <vt:lpstr>Montserrat</vt:lpstr>
      <vt:lpstr>Fira Sans Extra Condensed Medium</vt:lpstr>
      <vt:lpstr>Management Consulting Toolkit by Slidesgo</vt:lpstr>
      <vt:lpstr>Ecommerce  SQL Project</vt:lpstr>
      <vt:lpstr>Motivation</vt:lpstr>
      <vt:lpstr>Task At Hand</vt:lpstr>
      <vt:lpstr>Customer Inquiries</vt:lpstr>
      <vt:lpstr>Order Generation</vt:lpstr>
      <vt:lpstr>Seasonal Business Opportunities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 SQL Project</dc:title>
  <dc:creator>Nikola</dc:creator>
  <cp:lastModifiedBy>Nikola Golubovic</cp:lastModifiedBy>
  <cp:revision>2</cp:revision>
  <dcterms:modified xsi:type="dcterms:W3CDTF">2023-05-17T20:11:46Z</dcterms:modified>
</cp:coreProperties>
</file>