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9" r:id="rId6"/>
    <p:sldId id="274" r:id="rId7"/>
    <p:sldId id="272" r:id="rId8"/>
    <p:sldId id="273" r:id="rId9"/>
    <p:sldId id="276" r:id="rId10"/>
    <p:sldId id="271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44C3C0-2F80-4CD8-A782-B42939FA00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6DFD8-AC1C-4D86-93D7-6C534CE670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225B0E7-2D7F-4CF5-8281-9EDB744753EC}" type="datetimeFigureOut">
              <a:rPr lang="en-US"/>
              <a:pPr>
                <a:defRPr/>
              </a:pPr>
              <a:t>2/16/2024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9688679-4C0F-4D0C-9E54-C40544A93F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780FDE5-5C32-421D-93A8-918D75043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D738B-0A68-4652-9E12-6C6735D295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82345-D8C4-43CB-9519-C853BD352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72B9B29-0C7C-4730-8B0B-EDA3ECFDAC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>
            <a:extLst>
              <a:ext uri="{FF2B5EF4-FFF2-40B4-BE49-F238E27FC236}">
                <a16:creationId xmlns:a16="http://schemas.microsoft.com/office/drawing/2014/main" id="{2ABBFA78-EB1B-4E99-80A7-C6047FD9E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450" y="0"/>
            <a:ext cx="97155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C65F3BB7-91C0-4755-9B81-7B5C2A741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0"/>
            <a:ext cx="1030288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0B8A26-2C83-4222-8497-2AE82A7F9CE6}"/>
              </a:ext>
            </a:extLst>
          </p:cNvPr>
          <p:cNvCxnSpPr>
            <a:cxnSpLocks/>
          </p:cNvCxnSpPr>
          <p:nvPr/>
        </p:nvCxnSpPr>
        <p:spPr>
          <a:xfrm>
            <a:off x="1524000" y="1114425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6D7179-FB88-4D63-9B07-27AB5631D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66700"/>
            <a:ext cx="91440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DEVANG PATEL INSTITUTE OF ADVANCE TECHNOLOGY AND RESEARCH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751614-3A1D-49C5-B46C-32D80D49DF75}"/>
              </a:ext>
            </a:extLst>
          </p:cNvPr>
          <p:cNvCxnSpPr>
            <a:cxnSpLocks/>
          </p:cNvCxnSpPr>
          <p:nvPr/>
        </p:nvCxnSpPr>
        <p:spPr>
          <a:xfrm>
            <a:off x="1538288" y="3711575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10C6DC8-BE28-41C8-81B6-141306C1638E}"/>
              </a:ext>
            </a:extLst>
          </p:cNvPr>
          <p:cNvSpPr/>
          <p:nvPr/>
        </p:nvSpPr>
        <p:spPr>
          <a:xfrm>
            <a:off x="0" y="6510338"/>
            <a:ext cx="12192000" cy="34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268" y="1145639"/>
            <a:ext cx="9144000" cy="2441232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706563" y="4090989"/>
            <a:ext cx="2836862" cy="415024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932100" y="4082888"/>
            <a:ext cx="2836862" cy="423126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8035090" y="4082887"/>
            <a:ext cx="2836862" cy="423126"/>
          </a:xfrm>
        </p:spPr>
        <p:txBody>
          <a:bodyPr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3"/>
          </p:nvPr>
        </p:nvSpPr>
        <p:spPr>
          <a:xfrm>
            <a:off x="1706564" y="4600575"/>
            <a:ext cx="2836862" cy="1663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6"/>
          <p:cNvSpPr>
            <a:spLocks noGrp="1"/>
          </p:cNvSpPr>
          <p:nvPr>
            <p:ph sz="quarter" idx="14"/>
          </p:nvPr>
        </p:nvSpPr>
        <p:spPr>
          <a:xfrm>
            <a:off x="4932100" y="4600575"/>
            <a:ext cx="2836862" cy="1663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6"/>
          <p:cNvSpPr>
            <a:spLocks noGrp="1"/>
          </p:cNvSpPr>
          <p:nvPr>
            <p:ph sz="quarter" idx="15"/>
          </p:nvPr>
        </p:nvSpPr>
        <p:spPr>
          <a:xfrm>
            <a:off x="8035090" y="4592116"/>
            <a:ext cx="2836862" cy="1663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6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BF9FF7-5352-4AC4-A667-C92A600C3CFC}"/>
              </a:ext>
            </a:extLst>
          </p:cNvPr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D6023540-7675-4A32-9A22-FDBE6CCD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00813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C17328-A253-4C5B-B2C9-4DA48294863A}" type="datetime1">
              <a:rPr lang="en-US"/>
              <a:pPr>
                <a:defRPr/>
              </a:pPr>
              <a:t>2/16/2024</a:t>
            </a:fld>
            <a:endParaRPr lang="en-US" dirty="0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20C2DD25-22AE-446C-9FC9-2BDCE367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85AA2083-9C6C-4AE1-BC48-0EB52BF1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18275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58B1524-9549-4C6F-982A-A4BBA9A888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8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C6CF2F-8A84-458C-B209-6FD922152EBF}"/>
              </a:ext>
            </a:extLst>
          </p:cNvPr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1AF98-A09F-4D2E-A5AC-1126EDC691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582724-6FE3-42EF-ABAD-96192E37D4F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500813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636A67F-8D71-4188-8A4F-3AEAE5249E78}" type="datetime1">
              <a:rPr lang="en-US"/>
              <a:pPr>
                <a:defRPr/>
              </a:pPr>
              <a:t>2/16/2024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39E9F1-F139-478C-8936-C87A990C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9750" y="6510338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94CBEED-FD91-4865-B9B2-BF1958596C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3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CCA3F9-C355-4076-B0E2-A5E001F1558A}"/>
              </a:ext>
            </a:extLst>
          </p:cNvPr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189AB-4D41-47F2-B724-973B4449B3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F3CF17BB-D4F2-4BDF-AC1C-B116E5E2406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518275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6DD4CBB-D577-4AA3-A8DE-91BEB79E682A}" type="datetime1">
              <a:rPr lang="en-US"/>
              <a:pPr>
                <a:defRPr/>
              </a:pPr>
              <a:t>2/16/2024</a:t>
            </a:fld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BDCB8D6-2CA1-46B1-B908-F026494E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AFC50FC-11F2-4F3B-BC71-5972D1E57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9566D4E-62CB-4620-B9DF-55191498937E}"/>
              </a:ext>
            </a:extLst>
          </p:cNvPr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44015-71FD-41AF-B95B-95A51AF9C4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0FB741EE-F061-4F57-88E3-682093ED8341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518275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CE38AA4-6E0E-4D67-876E-9C7D3F730818}" type="datetime1">
              <a:rPr lang="en-US"/>
              <a:pPr>
                <a:defRPr/>
              </a:pPr>
              <a:t>2/16/2024</a:t>
            </a:fld>
            <a:endParaRPr lang="en-US" dirty="0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03FF1AF1-8403-47D0-901A-58A98575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8913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7D53DF8-740E-40F4-A0E9-430A1980CF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0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156156-69A4-4ABD-B4F4-41268CB83342}"/>
              </a:ext>
            </a:extLst>
          </p:cNvPr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2AE45-1903-45FC-9A7D-9E09DFD8A3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1752533-66A5-4C65-879D-FBC910F0F6A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500813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0DE99586-000E-4233-80F0-0AB39CB1F957}" type="datetime1">
              <a:rPr lang="en-US"/>
              <a:pPr>
                <a:defRPr/>
              </a:pPr>
              <a:t>2/16/2024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D5B4306-32D7-411D-A866-7CB531DB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175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A12DD24-C0BA-447A-AE77-2EEAF19DF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97E6AB-D457-4FA7-B423-4136FEBC3556}"/>
              </a:ext>
            </a:extLst>
          </p:cNvPr>
          <p:cNvSpPr/>
          <p:nvPr/>
        </p:nvSpPr>
        <p:spPr>
          <a:xfrm>
            <a:off x="0" y="6518275"/>
            <a:ext cx="12192000" cy="34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7C2F3-A75F-4864-A7EE-B0944C4EF6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9304EDAB-10DD-4C16-9971-D096D850804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2968D20-A2E7-424D-BFD0-71C1858F051F}" type="datetime1">
              <a:rPr lang="en-US"/>
              <a:pPr>
                <a:defRPr/>
              </a:pPr>
              <a:t>2/16/2024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43AE971-37B1-4D7C-B3C2-E5696392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3350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3D74974-B073-43DF-9301-6F75A65DE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EB6C68B-DA96-4D1F-BA14-7038629E2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5872A75-FA32-40BA-9844-5AA0A0AF7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24285-ED06-45A9-9880-623E091FD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6DEB10-948E-4C3B-B2BE-D2483833BED9}" type="datetime1">
              <a:rPr lang="en-US"/>
              <a:pPr>
                <a:defRPr/>
              </a:pPr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AC7DE-2360-4FF0-9FB9-5857AB414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E27D7-0FD5-4EB8-9ACF-830DF1728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A78EEC4-A080-48C4-A6ED-123107169F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hf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44577ED-68A7-43FC-BE53-F67CDB000B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17663" y="1146175"/>
            <a:ext cx="9144000" cy="2439988"/>
          </a:xfrm>
        </p:spPr>
        <p:txBody>
          <a:bodyPr/>
          <a:lstStyle/>
          <a:p>
            <a:r>
              <a:rPr lang="en-US" altLang="en-US" dirty="0" err="1"/>
              <a:t>Zignuts</a:t>
            </a:r>
            <a:r>
              <a:rPr lang="en-US" altLang="en-US" dirty="0"/>
              <a:t> </a:t>
            </a:r>
            <a:r>
              <a:rPr lang="en-US" altLang="en-US" dirty="0" err="1"/>
              <a:t>Technolab</a:t>
            </a:r>
            <a:endParaRPr lang="en-US" altLang="en-US" dirty="0"/>
          </a:p>
        </p:txBody>
      </p:sp>
      <p:sp>
        <p:nvSpPr>
          <p:cNvPr id="10243" name="Text Placeholder 2">
            <a:extLst>
              <a:ext uri="{FF2B5EF4-FFF2-40B4-BE49-F238E27FC236}">
                <a16:creationId xmlns:a16="http://schemas.microsoft.com/office/drawing/2014/main" id="{34AE22B9-0BB1-470B-B9E6-B23E33D3544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1706563" y="4090988"/>
            <a:ext cx="2836862" cy="414337"/>
          </a:xfrm>
        </p:spPr>
        <p:txBody>
          <a:bodyPr/>
          <a:lstStyle/>
          <a:p>
            <a:r>
              <a:rPr lang="en-US" altLang="en-US" dirty="0"/>
              <a:t>External Guide</a:t>
            </a:r>
          </a:p>
        </p:txBody>
      </p:sp>
      <p:sp>
        <p:nvSpPr>
          <p:cNvPr id="10244" name="Text Placeholder 3">
            <a:extLst>
              <a:ext uri="{FF2B5EF4-FFF2-40B4-BE49-F238E27FC236}">
                <a16:creationId xmlns:a16="http://schemas.microsoft.com/office/drawing/2014/main" id="{D92B46DF-F96A-43FC-B36F-37DB00CABE9F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4932363" y="4083050"/>
            <a:ext cx="2836862" cy="422275"/>
          </a:xfrm>
        </p:spPr>
        <p:txBody>
          <a:bodyPr/>
          <a:lstStyle/>
          <a:p>
            <a:r>
              <a:rPr lang="en-US" altLang="en-US" dirty="0"/>
              <a:t>Internal Guide</a:t>
            </a:r>
          </a:p>
        </p:txBody>
      </p:sp>
      <p:sp>
        <p:nvSpPr>
          <p:cNvPr id="10245" name="Text Placeholder 4">
            <a:extLst>
              <a:ext uri="{FF2B5EF4-FFF2-40B4-BE49-F238E27FC236}">
                <a16:creationId xmlns:a16="http://schemas.microsoft.com/office/drawing/2014/main" id="{E4744A11-86A1-404B-BF50-2B48F00288F0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>
          <a:xfrm>
            <a:off x="8034338" y="4083050"/>
            <a:ext cx="2836862" cy="422275"/>
          </a:xfrm>
        </p:spPr>
        <p:txBody>
          <a:bodyPr/>
          <a:lstStyle/>
          <a:p>
            <a:r>
              <a:rPr lang="en-US" altLang="en-US" dirty="0"/>
              <a:t>Prepared By</a:t>
            </a:r>
          </a:p>
        </p:txBody>
      </p:sp>
      <p:sp>
        <p:nvSpPr>
          <p:cNvPr id="10246" name="Content Placeholder 6">
            <a:extLst>
              <a:ext uri="{FF2B5EF4-FFF2-40B4-BE49-F238E27FC236}">
                <a16:creationId xmlns:a16="http://schemas.microsoft.com/office/drawing/2014/main" id="{5789DE8B-3960-4AD7-AB3F-907E23DBC90A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1706563" y="4600575"/>
            <a:ext cx="2836862" cy="1663700"/>
          </a:xfrm>
        </p:spPr>
        <p:txBody>
          <a:bodyPr/>
          <a:lstStyle/>
          <a:p>
            <a:r>
              <a:rPr lang="en-US" altLang="en-US" sz="2000" dirty="0"/>
              <a:t>Mr. Pruthvi </a:t>
            </a:r>
            <a:r>
              <a:rPr lang="en-US" altLang="en-US" sz="2000" dirty="0" err="1"/>
              <a:t>Darji</a:t>
            </a:r>
            <a:r>
              <a:rPr lang="en-US" altLang="en-US" sz="2000" dirty="0"/>
              <a:t> (Mentor)</a:t>
            </a:r>
          </a:p>
        </p:txBody>
      </p:sp>
      <p:sp>
        <p:nvSpPr>
          <p:cNvPr id="10247" name="Content Placeholder 7">
            <a:extLst>
              <a:ext uri="{FF2B5EF4-FFF2-40B4-BE49-F238E27FC236}">
                <a16:creationId xmlns:a16="http://schemas.microsoft.com/office/drawing/2014/main" id="{AE83B9B3-B719-4958-8DD3-9389DDF52971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>
          <a:xfrm>
            <a:off x="4932362" y="4600575"/>
            <a:ext cx="2947613" cy="1663700"/>
          </a:xfrm>
        </p:spPr>
        <p:txBody>
          <a:bodyPr/>
          <a:lstStyle/>
          <a:p>
            <a:r>
              <a:rPr lang="en-US" altLang="en-US" sz="2000" dirty="0"/>
              <a:t>Prof. Priyanka </a:t>
            </a:r>
            <a:r>
              <a:rPr lang="en-US" altLang="en-US" sz="2000" dirty="0" err="1"/>
              <a:t>Padhiyar</a:t>
            </a:r>
            <a:endParaRPr lang="en-US" altLang="en-US" sz="2000" dirty="0"/>
          </a:p>
        </p:txBody>
      </p:sp>
      <p:sp>
        <p:nvSpPr>
          <p:cNvPr id="10248" name="Content Placeholder 9">
            <a:extLst>
              <a:ext uri="{FF2B5EF4-FFF2-40B4-BE49-F238E27FC236}">
                <a16:creationId xmlns:a16="http://schemas.microsoft.com/office/drawing/2014/main" id="{24F84F3A-0400-4979-9716-CA6637E4F8A5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>
          <a:xfrm>
            <a:off x="8034337" y="4592638"/>
            <a:ext cx="3539097" cy="1663700"/>
          </a:xfrm>
        </p:spPr>
        <p:txBody>
          <a:bodyPr/>
          <a:lstStyle/>
          <a:p>
            <a:r>
              <a:rPr lang="en-US" altLang="en-US" sz="2000" dirty="0"/>
              <a:t>Dhara Thakkar(D21DCS153)</a:t>
            </a:r>
          </a:p>
        </p:txBody>
      </p:sp>
      <p:sp>
        <p:nvSpPr>
          <p:cNvPr id="10249" name="Slide Number Placeholder 9">
            <a:extLst>
              <a:ext uri="{FF2B5EF4-FFF2-40B4-BE49-F238E27FC236}">
                <a16:creationId xmlns:a16="http://schemas.microsoft.com/office/drawing/2014/main" id="{9329E369-1452-4F4F-9526-A19B88DE6C7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48800" y="6492875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C30C108A-D61D-4E67-A3B8-77586608C32F}" type="slidenum">
              <a:rPr lang="en-US" altLang="en-US" sz="1800" smtClean="0">
                <a:latin typeface="Calibri" panose="020F0502020204030204" pitchFamily="34" charset="0"/>
              </a:rPr>
              <a:pPr algn="l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800">
              <a:latin typeface="Calibri" panose="020F0502020204030204" pitchFamily="34" charset="0"/>
            </a:endParaRPr>
          </a:p>
        </p:txBody>
      </p:sp>
      <p:pic>
        <p:nvPicPr>
          <p:cNvPr id="10250" name="Picture 3">
            <a:extLst>
              <a:ext uri="{FF2B5EF4-FFF2-40B4-BE49-F238E27FC236}">
                <a16:creationId xmlns:a16="http://schemas.microsoft.com/office/drawing/2014/main" id="{E5CB22F9-F67A-44F0-B642-0454464AE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275" y="-11113"/>
            <a:ext cx="971550" cy="88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1" name="Picture 4">
            <a:extLst>
              <a:ext uri="{FF2B5EF4-FFF2-40B4-BE49-F238E27FC236}">
                <a16:creationId xmlns:a16="http://schemas.microsoft.com/office/drawing/2014/main" id="{C479A933-CDEE-4669-B91E-A1951D6CD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-11113"/>
            <a:ext cx="1030288" cy="96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6F8C04-3913-41D9-BEE3-1C6159B04498}"/>
              </a:ext>
            </a:extLst>
          </p:cNvPr>
          <p:cNvCxnSpPr>
            <a:cxnSpLocks/>
          </p:cNvCxnSpPr>
          <p:nvPr/>
        </p:nvCxnSpPr>
        <p:spPr>
          <a:xfrm>
            <a:off x="1520825" y="1103313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3" name="TextBox 6">
            <a:extLst>
              <a:ext uri="{FF2B5EF4-FFF2-40B4-BE49-F238E27FC236}">
                <a16:creationId xmlns:a16="http://schemas.microsoft.com/office/drawing/2014/main" id="{F56440B5-1A3F-4852-8A93-A029AD2B6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5" y="255588"/>
            <a:ext cx="914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cs typeface="Times New Roman" panose="02020603050405020304" pitchFamily="18" charset="0"/>
              </a:rPr>
              <a:t>DEVANG PATEL INSTITUTE OF ADVANCE TECHNOLOGY AND 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88F77-D1DF-4A9B-8A58-3363391D1DA2}"/>
              </a:ext>
            </a:extLst>
          </p:cNvPr>
          <p:cNvSpPr/>
          <p:nvPr/>
        </p:nvSpPr>
        <p:spPr>
          <a:xfrm>
            <a:off x="-3175" y="6499225"/>
            <a:ext cx="12192000" cy="347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5C0A-3A29-4B9B-9C8F-F0AD6258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98725"/>
            <a:ext cx="10515600" cy="1325563"/>
          </a:xfrm>
        </p:spPr>
        <p:txBody>
          <a:bodyPr/>
          <a:lstStyle/>
          <a:p>
            <a:pPr algn="ctr"/>
            <a:r>
              <a:rPr lang="en-IN" sz="9600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50084-5B41-4B14-8070-0F79A3CDFD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DE99586-000E-4233-80F0-0AB39CB1F957}" type="datetime1">
              <a:rPr lang="en-US" smtClean="0"/>
              <a:pPr>
                <a:defRPr/>
              </a:pPr>
              <a:t>2/16/2024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94632-5DE0-4889-B9A0-BCB66B1E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2DD24-C0BA-447A-AE77-2EEAF19DF28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0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52B0BF7-B900-4A69-A712-4E89390A4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Company Profile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9976-2012-42A9-926E-685A10E71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7248E-30B3-4B19-B15E-E4907B080C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0EF78-F56A-4290-A319-83F61183B6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463CAAC-3577-4D42-84F6-B3857E718625}" type="datetime1">
              <a:rPr lang="en-US"/>
              <a:pPr>
                <a:defRPr/>
              </a:pPr>
              <a:t>2/16/2024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9103B78-1D21-4A8B-BFFF-B407BB453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0970" y="1690688"/>
            <a:ext cx="2530059" cy="777307"/>
          </a:xfrm>
          <a:ln w="12700">
            <a:solidFill>
              <a:schemeClr val="tx1"/>
            </a:solidFill>
          </a:ln>
        </p:spPr>
      </p:pic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CDE81734-7C4A-4FC5-AADE-C9D5D28607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7615801"/>
              </p:ext>
            </p:extLst>
          </p:nvPr>
        </p:nvGraphicFramePr>
        <p:xfrm>
          <a:off x="838200" y="2743749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054337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5140398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01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Industry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Zignuts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Technolab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Industry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9925800950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04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Guide Email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pruthvid@zignuts.com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4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Industry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A-409,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Siddhraj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Zori,, S. G. Road, Near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Sargasan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Circle, Gandhinagar, Gujarat 382421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5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https://www.zignuts.com/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1028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A8D2E89-4B8C-4637-99A5-54D573B3E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 of Internship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6E329A46-8959-4240-BD53-766ACFCE73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dirty="0"/>
              <a:t>As a full-stack web developer intern, I bring a solid understanding of JavaScript and Node.js to the table. I'm eager to get started with both front-end and back-end development since I want to learn and progress. I'm prepared to add significant value to the team and broaden my experience because I have a strong desire to succeed and a passion for technology. 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717EC-06B1-489F-AAE6-A4469C92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01D80A-CDF9-4342-841C-B0BA902C87D4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90F4E-1A86-48B1-9D21-C897F16312F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046645-9AE1-443B-BE16-228BD12CA24B}" type="datetime1">
              <a:rPr lang="en-US"/>
              <a:pPr>
                <a:defRPr/>
              </a:pPr>
              <a:t>2/16/2024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10F0-000F-4763-A545-BC3BC8EF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Internship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A101-6DE2-4A45-B721-BE6D7F64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247"/>
            <a:ext cx="10515600" cy="4715716"/>
          </a:xfrm>
        </p:spPr>
        <p:txBody>
          <a:bodyPr/>
          <a:lstStyle/>
          <a:p>
            <a:pPr marL="0" indent="0">
              <a:buNone/>
            </a:pPr>
            <a:r>
              <a:rPr lang="en-IN" sz="4000" u="sng" dirty="0">
                <a:solidFill>
                  <a:schemeClr val="accent1">
                    <a:lumMod val="75000"/>
                  </a:schemeClr>
                </a:solidFill>
              </a:rPr>
              <a:t>Week-1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ea typeface="Times New Roman" panose="02020603050405020304" pitchFamily="18" charset="0"/>
              </a:rPr>
              <a:t>Start Working on given learning path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Practiced HTML,CSS, Bootstrap etc.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 concepts of React.js </a:t>
            </a:r>
            <a:r>
              <a:rPr lang="en-US" sz="1800" dirty="0">
                <a:ea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u="sng" dirty="0"/>
          </a:p>
          <a:p>
            <a:pPr marL="0" indent="0">
              <a:buNone/>
            </a:pPr>
            <a:r>
              <a:rPr lang="en-IN" sz="4000" u="sng" dirty="0">
                <a:solidFill>
                  <a:schemeClr val="accent1">
                    <a:lumMod val="75000"/>
                  </a:schemeClr>
                </a:solidFill>
              </a:rPr>
              <a:t>Week-2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>
                <a:ea typeface="Times New Roman" panose="02020603050405020304" pitchFamily="18" charset="0"/>
              </a:rPr>
              <a:t>Start </a:t>
            </a:r>
            <a:r>
              <a:rPr lang="en-IN" sz="1800" dirty="0">
                <a:ea typeface="Times New Roman" panose="02020603050405020304" pitchFamily="18" charset="0"/>
              </a:rPr>
              <a:t>Learning REST-Api with node.js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 Node.js and Express.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IN" sz="1800" dirty="0">
                <a:ea typeface="Times New Roman" panose="02020603050405020304" pitchFamily="18" charset="0"/>
              </a:rPr>
              <a:t>Currently Working on assignment Car-rental system.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000" u="sng" dirty="0"/>
          </a:p>
          <a:p>
            <a:pPr marL="0" indent="0">
              <a:buNone/>
            </a:pPr>
            <a:endParaRPr lang="en-IN" sz="40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FF578-8B21-4B1C-9B8D-12169696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C17328-A253-4C5B-B2C9-4DA48294863A}" type="datetime1">
              <a:rPr lang="en-US" smtClean="0"/>
              <a:pPr>
                <a:defRPr/>
              </a:pPr>
              <a:t>2/16/2024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E1F02-A9AF-4759-890C-D47EEB77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B1524-9549-4C6F-982A-A4BBA9A888C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9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10F0-000F-4763-A545-BC3BC8EF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Screenshots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A101-6DE2-4A45-B721-BE6D7F64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247"/>
            <a:ext cx="10515600" cy="4715716"/>
          </a:xfrm>
        </p:spPr>
        <p:txBody>
          <a:bodyPr/>
          <a:lstStyle/>
          <a:p>
            <a:pPr marL="0" indent="0">
              <a:buNone/>
            </a:pPr>
            <a:endParaRPr lang="en-IN" sz="1800" u="sng" dirty="0"/>
          </a:p>
          <a:p>
            <a:pPr marL="0" indent="0">
              <a:buNone/>
            </a:pPr>
            <a:endParaRPr lang="en-IN" sz="40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FF578-8B21-4B1C-9B8D-12169696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C17328-A253-4C5B-B2C9-4DA48294863A}" type="datetime1">
              <a:rPr lang="en-US" smtClean="0"/>
              <a:pPr>
                <a:defRPr/>
              </a:pPr>
              <a:t>2/16/2024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E1F02-A9AF-4759-890C-D47EEB77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B1524-9549-4C6F-982A-A4BBA9A888C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2EAF80-489F-44DE-A94D-827B329F4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5338" y="1891658"/>
            <a:ext cx="7361323" cy="34561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9FF51-ACD8-4DAB-ABB1-D050C5F2585F}"/>
              </a:ext>
            </a:extLst>
          </p:cNvPr>
          <p:cNvSpPr txBox="1"/>
          <p:nvPr/>
        </p:nvSpPr>
        <p:spPr>
          <a:xfrm>
            <a:off x="5154706" y="5525248"/>
            <a:ext cx="2357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+mj-lt"/>
              </a:rPr>
              <a:t>1 Main page of car-rental system </a:t>
            </a:r>
          </a:p>
        </p:txBody>
      </p:sp>
    </p:spTree>
    <p:extLst>
      <p:ext uri="{BB962C8B-B14F-4D97-AF65-F5344CB8AC3E}">
        <p14:creationId xmlns:p14="http://schemas.microsoft.com/office/powerpoint/2010/main" val="171290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75A0F-1290-6CDA-8EDD-F9927248E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761A-969D-BB0D-3AAE-54EACB82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Screenshots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F7AEA-66CF-C6A2-AB6B-E3296734B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247"/>
            <a:ext cx="10515600" cy="4715716"/>
          </a:xfrm>
        </p:spPr>
        <p:txBody>
          <a:bodyPr/>
          <a:lstStyle/>
          <a:p>
            <a:pPr marL="0" indent="0">
              <a:buNone/>
            </a:pPr>
            <a:endParaRPr lang="en-IN" sz="1800" u="sng" dirty="0"/>
          </a:p>
          <a:p>
            <a:pPr marL="0" indent="0">
              <a:buNone/>
            </a:pPr>
            <a:endParaRPr lang="en-IN" sz="40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E9DA-8078-A118-86FE-94916D26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C17328-A253-4C5B-B2C9-4DA48294863A}" type="datetime1">
              <a:rPr lang="en-US" smtClean="0"/>
              <a:pPr>
                <a:defRPr/>
              </a:pPr>
              <a:t>2/16/2024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61029-08E8-4BD4-9EFE-75102262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B1524-9549-4C6F-982A-A4BBA9A888C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D12B45-D7E5-754E-7EC9-6C5CC7B76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6029" y="2025224"/>
            <a:ext cx="6759939" cy="31890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8DDE09-C6DC-32C9-73B5-530DFE13AA13}"/>
              </a:ext>
            </a:extLst>
          </p:cNvPr>
          <p:cNvSpPr txBox="1"/>
          <p:nvPr/>
        </p:nvSpPr>
        <p:spPr>
          <a:xfrm>
            <a:off x="5154706" y="5525248"/>
            <a:ext cx="2357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+mj-lt"/>
              </a:rPr>
              <a:t>2.Driver and Footer page </a:t>
            </a:r>
          </a:p>
        </p:txBody>
      </p:sp>
    </p:spTree>
    <p:extLst>
      <p:ext uri="{BB962C8B-B14F-4D97-AF65-F5344CB8AC3E}">
        <p14:creationId xmlns:p14="http://schemas.microsoft.com/office/powerpoint/2010/main" val="86192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94C08-1532-FC96-897B-59BD1A95F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D81B-DE58-51CA-4F6A-D893EDAC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Screenshots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F063-7C51-58A0-68FE-7B313B49F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65" y="1461247"/>
            <a:ext cx="10515600" cy="4715716"/>
          </a:xfrm>
        </p:spPr>
        <p:txBody>
          <a:bodyPr/>
          <a:lstStyle/>
          <a:p>
            <a:pPr marL="0" indent="0">
              <a:buNone/>
            </a:pPr>
            <a:endParaRPr lang="en-IN" sz="1800" u="sng" dirty="0"/>
          </a:p>
          <a:p>
            <a:pPr marL="0" indent="0">
              <a:buNone/>
            </a:pPr>
            <a:endParaRPr lang="en-IN" sz="40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28208-EB66-767D-B158-57FF0026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C17328-A253-4C5B-B2C9-4DA48294863A}" type="datetime1">
              <a:rPr lang="en-US" smtClean="0"/>
              <a:pPr>
                <a:defRPr/>
              </a:pPr>
              <a:t>2/16/2024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68F35-E694-7206-74DC-AE454F93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B1524-9549-4C6F-982A-A4BBA9A888C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4559E-B199-A966-ADB8-26E7429C5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514" y="1891658"/>
            <a:ext cx="6790970" cy="34561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39F744-9DA1-C61C-AB82-018997C77126}"/>
              </a:ext>
            </a:extLst>
          </p:cNvPr>
          <p:cNvSpPr txBox="1"/>
          <p:nvPr/>
        </p:nvSpPr>
        <p:spPr>
          <a:xfrm>
            <a:off x="5154706" y="5525248"/>
            <a:ext cx="2357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+mj-lt"/>
              </a:rPr>
              <a:t>3. Cars page </a:t>
            </a:r>
          </a:p>
        </p:txBody>
      </p:sp>
    </p:spTree>
    <p:extLst>
      <p:ext uri="{BB962C8B-B14F-4D97-AF65-F5344CB8AC3E}">
        <p14:creationId xmlns:p14="http://schemas.microsoft.com/office/powerpoint/2010/main" val="419849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130B8-3CB9-B2E8-66F8-01DF657F6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8C93-8328-B3A8-49C1-4A040913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Screenshots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8DAC-75F5-9BA0-3AF4-78C97AA79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247"/>
            <a:ext cx="10515600" cy="4715716"/>
          </a:xfrm>
        </p:spPr>
        <p:txBody>
          <a:bodyPr/>
          <a:lstStyle/>
          <a:p>
            <a:pPr marL="0" indent="0">
              <a:buNone/>
            </a:pPr>
            <a:endParaRPr lang="en-IN" sz="1800" u="sng" dirty="0"/>
          </a:p>
          <a:p>
            <a:pPr marL="0" indent="0">
              <a:buNone/>
            </a:pPr>
            <a:endParaRPr lang="en-IN" sz="40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AC839-5A4F-7784-45F9-FBB9E71A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C17328-A253-4C5B-B2C9-4DA48294863A}" type="datetime1">
              <a:rPr lang="en-US" smtClean="0"/>
              <a:pPr>
                <a:defRPr/>
              </a:pPr>
              <a:t>2/16/2024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FD20E-B76A-6914-CD83-60451988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B1524-9549-4C6F-982A-A4BBA9A888C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81DCCE-7ABD-5D34-08F8-13A182807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6029" y="1891658"/>
            <a:ext cx="6759939" cy="34561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DDF8D2-2548-CD5C-99A9-AE2AAE331679}"/>
              </a:ext>
            </a:extLst>
          </p:cNvPr>
          <p:cNvSpPr txBox="1"/>
          <p:nvPr/>
        </p:nvSpPr>
        <p:spPr>
          <a:xfrm>
            <a:off x="5154706" y="5525248"/>
            <a:ext cx="2357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+mj-lt"/>
              </a:rPr>
              <a:t>3.1 Book now page of car </a:t>
            </a:r>
          </a:p>
        </p:txBody>
      </p:sp>
    </p:spTree>
    <p:extLst>
      <p:ext uri="{BB962C8B-B14F-4D97-AF65-F5344CB8AC3E}">
        <p14:creationId xmlns:p14="http://schemas.microsoft.com/office/powerpoint/2010/main" val="39185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07AC0-3B20-3583-DD3C-E643EE9F3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E36E-F32A-DFF7-FD71-2DA0F251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Screenshots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8D08B-85E0-30A1-57FD-CE4921289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247"/>
            <a:ext cx="10515600" cy="4715716"/>
          </a:xfrm>
        </p:spPr>
        <p:txBody>
          <a:bodyPr/>
          <a:lstStyle/>
          <a:p>
            <a:pPr marL="0" indent="0">
              <a:buNone/>
            </a:pPr>
            <a:endParaRPr lang="en-IN" sz="1800" u="sng" dirty="0"/>
          </a:p>
          <a:p>
            <a:pPr marL="0" indent="0">
              <a:buNone/>
            </a:pPr>
            <a:endParaRPr lang="en-IN" sz="40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D00FE-DFEC-883F-901C-8B87091A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C17328-A253-4C5B-B2C9-4DA48294863A}" type="datetime1">
              <a:rPr lang="en-US" smtClean="0"/>
              <a:pPr>
                <a:defRPr/>
              </a:pPr>
              <a:t>2/16/2024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C84B8-3D65-40E6-ADBF-849325C8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8B1524-9549-4C6F-982A-A4BBA9A888C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E14C13-5651-631C-5966-69A3953F2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6029" y="1912945"/>
            <a:ext cx="6759939" cy="34136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7AF2D3-8CA0-D603-9740-49AE98136945}"/>
              </a:ext>
            </a:extLst>
          </p:cNvPr>
          <p:cNvSpPr txBox="1"/>
          <p:nvPr/>
        </p:nvSpPr>
        <p:spPr>
          <a:xfrm>
            <a:off x="5154706" y="5525248"/>
            <a:ext cx="2357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+mj-lt"/>
              </a:rPr>
              <a:t>3.2  Thank-you page after booking </a:t>
            </a:r>
          </a:p>
        </p:txBody>
      </p:sp>
    </p:spTree>
    <p:extLst>
      <p:ext uri="{BB962C8B-B14F-4D97-AF65-F5344CB8AC3E}">
        <p14:creationId xmlns:p14="http://schemas.microsoft.com/office/powerpoint/2010/main" val="1383449688"/>
      </p:ext>
    </p:extLst>
  </p:cSld>
  <p:clrMapOvr>
    <a:masterClrMapping/>
  </p:clrMapOvr>
</p:sld>
</file>

<file path=ppt/theme/theme1.xml><?xml version="1.0" encoding="utf-8"?>
<a:theme xmlns:a="http://schemas.openxmlformats.org/drawingml/2006/main" name="SPM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P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M.pot [Compatibility Mode]" id="{A78B955A-8155-4AFA-9AC7-B4A34E5AC684}" vid="{1EA59779-79AC-488B-90CC-DFE4E8134B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SPM</Template>
  <TotalTime>160</TotalTime>
  <Words>256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SPM</vt:lpstr>
      <vt:lpstr>Zignuts Technolab</vt:lpstr>
      <vt:lpstr>Company Profile</vt:lpstr>
      <vt:lpstr>Introduction of Internship</vt:lpstr>
      <vt:lpstr>Internship Activity</vt:lpstr>
      <vt:lpstr>Implementation Screenshots  </vt:lpstr>
      <vt:lpstr>Implementation Screenshots  </vt:lpstr>
      <vt:lpstr>Implementation Screenshots  </vt:lpstr>
      <vt:lpstr>Implementation Screenshots  </vt:lpstr>
      <vt:lpstr>Implementation Screenshots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KHUSHI PATEL</dc:creator>
  <cp:lastModifiedBy>Dhara Thakkar</cp:lastModifiedBy>
  <cp:revision>19</cp:revision>
  <dcterms:created xsi:type="dcterms:W3CDTF">2022-02-24T04:45:45Z</dcterms:created>
  <dcterms:modified xsi:type="dcterms:W3CDTF">2024-02-16T18:03:33Z</dcterms:modified>
</cp:coreProperties>
</file>