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2e044384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2e0443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02e044384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02e0443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2e04438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2e0443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02e044384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02e0443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f9c2a1ac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f9c2a1a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f191762e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f191762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4b37266c0e826d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4b37266c0e826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2e04438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2e0443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2e04438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2e044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2e04438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2e0443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02e044384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02e0443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02e044384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02e04438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2e044384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2e04438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LLZcjbOgki2zXzFywTMwlPR_0c7Q-Ua5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0876"/>
            <a:ext cx="8222100" cy="12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/>
              <a:t>Методи класифікації нот в акустичному сигналі</a:t>
            </a:r>
            <a:endParaRPr sz="6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3"/>
            <a:ext cx="82221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Виконав:  Красницький Микита Олександрович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Керівник: Шпилька Олександр Олександрович</a:t>
            </a:r>
            <a:endParaRPr sz="18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Гаусівський наївний Байєсів класифікатор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339100" y="3268275"/>
            <a:ext cx="3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1.9 —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Байєсівський класифікатор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086500" y="3268275"/>
            <a:ext cx="4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1.10 — наївний Байєсівський класифікатор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1" y="2109788"/>
            <a:ext cx="27622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431" y="2124088"/>
            <a:ext cx="34099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548700" y="3859388"/>
            <a:ext cx="599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Значення приналежності до класу yj виконується по максимуму апостеріорної вірогідності Р(yj |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q)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Гаусівський наївний Байєсів класифікатор</a:t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75" y="1265538"/>
            <a:ext cx="3325725" cy="26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746037" y="4029075"/>
            <a:ext cx="34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1.11 — Результат класифікації по спектру. Помилка 8.5%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25" y="1258900"/>
            <a:ext cx="3347572" cy="26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4693250" y="4029075"/>
            <a:ext cx="39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1.12 — Результат класифікації по матриці сум октав. Помилка 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SVM</a:t>
            </a:r>
            <a:endParaRPr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672000" y="4018350"/>
            <a:ext cx="372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1.13 — Оптимальна роздільна гіперплощина в R</a:t>
            </a:r>
            <a:r>
              <a:rPr baseline="30000" lang="ru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38" y="1237050"/>
            <a:ext cx="28575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900" y="1170200"/>
            <a:ext cx="44291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595963" y="4018350"/>
            <a:ext cx="432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1.14 —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Результат збільшення розмірності данних задля їх відокремлення гіперплощиною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SVM</a:t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19675" y="4254100"/>
            <a:ext cx="36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1.15 — Результат класифікації SVM по матриці сум. Помилка  1.8%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920175" y="4254100"/>
            <a:ext cx="36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1.16 — Результат класифікації SVM по спектру. Помилка 1.1%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1017800"/>
            <a:ext cx="3675600" cy="288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88" y="1017800"/>
            <a:ext cx="3734764" cy="2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вирішення</a:t>
            </a:r>
            <a:r>
              <a:rPr lang="ru"/>
              <a:t> задачі</a:t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25" y="1017795"/>
            <a:ext cx="3790275" cy="29917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1586525" y="4349700"/>
            <a:ext cx="60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1.17 — Приклад класифікації композиції що відповідає задачі використовуючи SVM класифікатор по спектру. Помилка 1.3%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0" y="1017800"/>
            <a:ext cx="3790275" cy="29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5" name="Google Shape;225;p27"/>
          <p:cNvSpPr txBox="1"/>
          <p:nvPr>
            <p:ph idx="4294967295" type="body"/>
          </p:nvPr>
        </p:nvSpPr>
        <p:spPr>
          <a:xfrm>
            <a:off x="453775" y="1153150"/>
            <a:ext cx="24717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SVM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Нормування за максимумом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Помилка 1.1% за спектром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6" name="Google Shape;226;p27"/>
          <p:cNvSpPr txBox="1"/>
          <p:nvPr>
            <p:ph idx="4294967295" type="body"/>
          </p:nvPr>
        </p:nvSpPr>
        <p:spPr>
          <a:xfrm>
            <a:off x="3336150" y="1153150"/>
            <a:ext cx="24717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БК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Нормування за сумою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Помилка 3% за матрицею 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Найбільший час розрахунку</a:t>
            </a:r>
            <a:endParaRPr sz="1600"/>
          </a:p>
        </p:txBody>
      </p:sp>
      <p:sp>
        <p:nvSpPr>
          <p:cNvPr id="227" name="Google Shape;227;p27"/>
          <p:cNvSpPr txBox="1"/>
          <p:nvPr>
            <p:ph idx="4294967295" type="body"/>
          </p:nvPr>
        </p:nvSpPr>
        <p:spPr>
          <a:xfrm>
            <a:off x="6218525" y="1153150"/>
            <a:ext cx="24717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Емпіричний метод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Без нормування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Помилка 32% за матрицею Мs</a:t>
            </a:r>
            <a:endParaRPr sz="1600"/>
          </a:p>
        </p:txBody>
      </p:sp>
      <p:sp>
        <p:nvSpPr>
          <p:cNvPr id="228" name="Google Shape;228;p27"/>
          <p:cNvSpPr txBox="1"/>
          <p:nvPr/>
        </p:nvSpPr>
        <p:spPr>
          <a:xfrm>
            <a:off x="604025" y="3377950"/>
            <a:ext cx="808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Подальший розвиток класифікатора може бути воконаний шляхом: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Використання методу максимальної правдоподібності, який допоможе позбутися одиничних помилок запропонованого класифікатора на поточній ноті.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Врахування статистичних залежностей між нотами.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708000" y="435220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</a:t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Актуальність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" y="1017812"/>
            <a:ext cx="5013263" cy="151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100" y="1017788"/>
            <a:ext cx="3030500" cy="15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688" y="2533050"/>
            <a:ext cx="3906624" cy="19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896600" y="4486350"/>
            <a:ext cx="53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 — Приклади використання машинного навчання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Популярні класифікатори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01700" y="1447250"/>
            <a:ext cx="6444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Гаусівський наївний Байєсівський класифікатор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SVM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Перцептрон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Класифікатор лінійного 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дискримінантного 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аналізу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Дерево прийняття рішення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задачі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25" y="1133925"/>
            <a:ext cx="3643161" cy="28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096700" y="4349700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1.2 — Приклад композиції що відповідає задачі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 title="My_mario (1)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362" y="42927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350" y="1086700"/>
            <a:ext cx="3553426" cy="2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Частоти нот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01" y="1170200"/>
            <a:ext cx="3677675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48700" y="4221975"/>
            <a:ext cx="42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1.3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Відповідність нотам октав частот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378775" y="1329975"/>
            <a:ext cx="3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Таблиця 1.1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– Частоти нот кожної октави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775" y="1730175"/>
            <a:ext cx="4579573" cy="1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Теорія</a:t>
            </a:r>
            <a:r>
              <a:rPr lang="ru"/>
              <a:t> нот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6" y="2219325"/>
            <a:ext cx="43910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79713" y="3011100"/>
            <a:ext cx="4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 1.4 – Зображення нот різної тривалості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031" y="1876425"/>
            <a:ext cx="23812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452350" y="3164850"/>
            <a:ext cx="26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Найкоротша тривалість ноти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Тембр нот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0" y="1242974"/>
            <a:ext cx="3323006" cy="2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877" y="1347788"/>
            <a:ext cx="19240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925" y="1098575"/>
            <a:ext cx="3207263" cy="2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393050" y="3900550"/>
            <a:ext cx="4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1.5 — Зображення збуджених хвиль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630400" y="3900550"/>
            <a:ext cx="34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1.6 — Часові зміни гармонік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Емпіричний метод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31" y="1152513"/>
            <a:ext cx="51149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731" y="1746013"/>
            <a:ext cx="10096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106" y="2724138"/>
            <a:ext cx="23526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548700" y="3727475"/>
            <a:ext cx="32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аij - спектральний відлік що відповідає i-ої ноти j-ої октави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200" y="2244675"/>
            <a:ext cx="4086225" cy="177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4635513" y="40232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Формула для матриці сум октав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Емпіричний метод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00" y="1688811"/>
            <a:ext cx="2488800" cy="193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50" y="1680950"/>
            <a:ext cx="2488793" cy="19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1106177" y="3825383"/>
            <a:ext cx="30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1.7 — Зображення матриці Мs зліва та М зправа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244750" y="3709225"/>
            <a:ext cx="36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1.8— Результат класифікації по матриці сум. Помилка  32%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750" y="730975"/>
            <a:ext cx="3675601" cy="284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