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sldIdLst>
    <p:sldId id="256" r:id="rId2"/>
    <p:sldId id="257" r:id="rId3"/>
    <p:sldId id="258" r:id="rId4"/>
    <p:sldId id="259" r:id="rId5"/>
    <p:sldId id="262" r:id="rId6"/>
    <p:sldId id="260" r:id="rId7"/>
    <p:sldId id="271" r:id="rId8"/>
    <p:sldId id="263" r:id="rId9"/>
    <p:sldId id="265" r:id="rId10"/>
    <p:sldId id="270" r:id="rId1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30" autoAdjust="0"/>
  </p:normalViewPr>
  <p:slideViewPr>
    <p:cSldViewPr snapToGrid="0">
      <p:cViewPr varScale="1">
        <p:scale>
          <a:sx n="91" d="100"/>
          <a:sy n="91" d="100"/>
        </p:scale>
        <p:origin x="176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D2C0A1-140E-4D58-B5CD-1DFA430051FD}" type="datetimeFigureOut">
              <a:rPr lang="ru-RU" smtClean="0"/>
              <a:t>27.05.2025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2D0BB-7E11-4752-A72C-D96956F9E7E6}" type="slidenum">
              <a:rPr lang="ru-RU" smtClean="0"/>
              <a:t>‹#›</a:t>
            </a:fld>
            <a:endParaRPr lang="ru-RU"/>
          </a:p>
        </p:txBody>
      </p:sp>
    </p:spTree>
    <p:extLst>
      <p:ext uri="{BB962C8B-B14F-4D97-AF65-F5344CB8AC3E}">
        <p14:creationId xmlns:p14="http://schemas.microsoft.com/office/powerpoint/2010/main" val="3092784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a:t>
            </a:r>
            <a:r>
              <a:rPr lang="ru-RU" dirty="0" err="1"/>
              <a:t>eb</a:t>
            </a:r>
            <a:r>
              <a:rPr lang="ru-RU" dirty="0"/>
              <a:t>-приложения делятся на одностраничные (SPA) и многостраничные (MPA). Рассмотрим </a:t>
            </a:r>
            <a:r>
              <a:rPr lang="en-US" dirty="0"/>
              <a:t>SPA </a:t>
            </a:r>
            <a:r>
              <a:rPr lang="ru-RU" dirty="0"/>
              <a:t>– тип </a:t>
            </a:r>
            <a:r>
              <a:rPr lang="ru-RU" dirty="0" err="1"/>
              <a:t>web</a:t>
            </a:r>
            <a:r>
              <a:rPr lang="ru-RU" dirty="0"/>
              <a:t>-приложений, загрузка необходимого кода которого происходит на одной странице.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Поэтому в </a:t>
            </a:r>
            <a:r>
              <a:rPr lang="en-US" dirty="0"/>
              <a:t>React </a:t>
            </a:r>
            <a:r>
              <a:rPr lang="ru-RU" dirty="0"/>
              <a:t>версии 16.8.0 был внедрён </a:t>
            </a:r>
            <a:r>
              <a:rPr lang="en-US" dirty="0"/>
              <a:t>React Hooks</a:t>
            </a:r>
            <a:r>
              <a:rPr lang="ru-RU" dirty="0"/>
              <a:t>, который  без сторонних библиотек решает проблему управления состояниями</a:t>
            </a:r>
            <a:r>
              <a:rPr lang="en-US" dirty="0"/>
              <a:t>.</a:t>
            </a: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До версии 16.8 в основном использовалась библиотека </a:t>
            </a:r>
            <a:r>
              <a:rPr lang="ru-RU" sz="1800" kern="1200" dirty="0" err="1">
                <a:solidFill>
                  <a:srgbClr val="000000"/>
                </a:solidFill>
                <a:effectLst/>
                <a:latin typeface="Aptos" panose="020B0004020202020204" pitchFamily="34" charset="0"/>
                <a:ea typeface="+mn-ea"/>
                <a:cs typeface="+mn-cs"/>
              </a:rPr>
              <a:t>Redux</a:t>
            </a:r>
            <a:r>
              <a:rPr lang="ru-RU" sz="1800" kern="1200" dirty="0">
                <a:solidFill>
                  <a:srgbClr val="000000"/>
                </a:solidFill>
                <a:effectLst/>
                <a:latin typeface="Aptos" panose="020B0004020202020204" pitchFamily="34" charset="0"/>
                <a:ea typeface="+mn-ea"/>
                <a:cs typeface="+mn-cs"/>
              </a:rPr>
              <a:t>, для решения проблемы.</a:t>
            </a:r>
            <a:endParaRPr lang="ru-RU" dirty="0"/>
          </a:p>
        </p:txBody>
      </p:sp>
      <p:sp>
        <p:nvSpPr>
          <p:cNvPr id="4" name="Номер слайда 3"/>
          <p:cNvSpPr>
            <a:spLocks noGrp="1"/>
          </p:cNvSpPr>
          <p:nvPr>
            <p:ph type="sldNum" sz="quarter" idx="5"/>
          </p:nvPr>
        </p:nvSpPr>
        <p:spPr/>
        <p:txBody>
          <a:bodyPr/>
          <a:lstStyle/>
          <a:p>
            <a:fld id="{2A52D0BB-7E11-4752-A72C-D96956F9E7E6}" type="slidenum">
              <a:rPr lang="ru-RU" smtClean="0"/>
              <a:t>2</a:t>
            </a:fld>
            <a:endParaRPr lang="ru-RU"/>
          </a:p>
        </p:txBody>
      </p:sp>
    </p:spTree>
    <p:extLst>
      <p:ext uri="{BB962C8B-B14F-4D97-AF65-F5344CB8AC3E}">
        <p14:creationId xmlns:p14="http://schemas.microsoft.com/office/powerpoint/2010/main" val="246898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Цель:</a:t>
            </a:r>
            <a:br>
              <a:rPr lang="ru-RU" dirty="0"/>
            </a:br>
            <a:r>
              <a:rPr lang="ru-RU" dirty="0"/>
              <a:t>Проблема управления состояниями для SPA. Решить проблему, используя </a:t>
            </a:r>
            <a:r>
              <a:rPr lang="ru-RU" dirty="0" err="1"/>
              <a:t>React</a:t>
            </a:r>
            <a:r>
              <a:rPr lang="ru-RU" dirty="0"/>
              <a:t> </a:t>
            </a:r>
            <a:r>
              <a:rPr lang="ru-RU" dirty="0" err="1"/>
              <a:t>Hooks</a:t>
            </a:r>
            <a:r>
              <a:rPr lang="ru-RU" dirty="0"/>
              <a:t>.</a:t>
            </a:r>
          </a:p>
          <a:p>
            <a:r>
              <a:rPr lang="ru-RU" dirty="0"/>
              <a:t>Задачи:</a:t>
            </a:r>
            <a:br>
              <a:rPr lang="ru-RU" dirty="0"/>
            </a:br>
            <a:r>
              <a:rPr lang="ru-RU" dirty="0"/>
              <a:t>Что дает </a:t>
            </a:r>
            <a:r>
              <a:rPr lang="ru-RU" dirty="0" err="1"/>
              <a:t>React</a:t>
            </a:r>
            <a:r>
              <a:rPr lang="ru-RU" dirty="0"/>
              <a:t> </a:t>
            </a:r>
            <a:r>
              <a:rPr lang="ru-RU" dirty="0" err="1"/>
              <a:t>Hooks</a:t>
            </a:r>
            <a:r>
              <a:rPr lang="ru-RU" dirty="0"/>
              <a:t>.</a:t>
            </a:r>
          </a:p>
          <a:p>
            <a:r>
              <a:rPr lang="ru-RU" dirty="0"/>
              <a:t>Сделать выводы</a:t>
            </a:r>
          </a:p>
        </p:txBody>
      </p:sp>
      <p:sp>
        <p:nvSpPr>
          <p:cNvPr id="4" name="Номер слайда 3"/>
          <p:cNvSpPr>
            <a:spLocks noGrp="1"/>
          </p:cNvSpPr>
          <p:nvPr>
            <p:ph type="sldNum" sz="quarter" idx="5"/>
          </p:nvPr>
        </p:nvSpPr>
        <p:spPr/>
        <p:txBody>
          <a:bodyPr/>
          <a:lstStyle/>
          <a:p>
            <a:fld id="{2A52D0BB-7E11-4752-A72C-D96956F9E7E6}" type="slidenum">
              <a:rPr lang="ru-RU" smtClean="0"/>
              <a:t>3</a:t>
            </a:fld>
            <a:endParaRPr lang="ru-RU"/>
          </a:p>
        </p:txBody>
      </p:sp>
    </p:spTree>
    <p:extLst>
      <p:ext uri="{BB962C8B-B14F-4D97-AF65-F5344CB8AC3E}">
        <p14:creationId xmlns:p14="http://schemas.microsoft.com/office/powerpoint/2010/main" val="2083215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Для исследования были разработан проект на функциональных компонентах с использованием </a:t>
            </a:r>
            <a:r>
              <a:rPr lang="ru-RU" dirty="0" err="1"/>
              <a:t>React</a:t>
            </a:r>
            <a:r>
              <a:rPr lang="ru-RU" dirty="0"/>
              <a:t> </a:t>
            </a:r>
            <a:r>
              <a:rPr lang="ru-RU" dirty="0" err="1"/>
              <a:t>Hooks</a:t>
            </a:r>
            <a:endParaRPr lang="ru-RU" dirty="0"/>
          </a:p>
        </p:txBody>
      </p:sp>
      <p:sp>
        <p:nvSpPr>
          <p:cNvPr id="4" name="Номер слайда 3"/>
          <p:cNvSpPr>
            <a:spLocks noGrp="1"/>
          </p:cNvSpPr>
          <p:nvPr>
            <p:ph type="sldNum" sz="quarter" idx="5"/>
          </p:nvPr>
        </p:nvSpPr>
        <p:spPr/>
        <p:txBody>
          <a:bodyPr/>
          <a:lstStyle/>
          <a:p>
            <a:fld id="{2A52D0BB-7E11-4752-A72C-D96956F9E7E6}" type="slidenum">
              <a:rPr lang="ru-RU" smtClean="0"/>
              <a:t>4</a:t>
            </a:fld>
            <a:endParaRPr lang="ru-RU"/>
          </a:p>
        </p:txBody>
      </p:sp>
    </p:spTree>
    <p:extLst>
      <p:ext uri="{BB962C8B-B14F-4D97-AF65-F5344CB8AC3E}">
        <p14:creationId xmlns:p14="http://schemas.microsoft.com/office/powerpoint/2010/main" val="753358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Основные преимущества представлены на слайде.</a:t>
            </a:r>
          </a:p>
        </p:txBody>
      </p:sp>
      <p:sp>
        <p:nvSpPr>
          <p:cNvPr id="4" name="Номер слайда 3"/>
          <p:cNvSpPr>
            <a:spLocks noGrp="1"/>
          </p:cNvSpPr>
          <p:nvPr>
            <p:ph type="sldNum" sz="quarter" idx="5"/>
          </p:nvPr>
        </p:nvSpPr>
        <p:spPr/>
        <p:txBody>
          <a:bodyPr/>
          <a:lstStyle/>
          <a:p>
            <a:fld id="{2A52D0BB-7E11-4752-A72C-D96956F9E7E6}" type="slidenum">
              <a:rPr lang="ru-RU" smtClean="0"/>
              <a:t>5</a:t>
            </a:fld>
            <a:endParaRPr lang="ru-RU"/>
          </a:p>
        </p:txBody>
      </p:sp>
    </p:spTree>
    <p:extLst>
      <p:ext uri="{BB962C8B-B14F-4D97-AF65-F5344CB8AC3E}">
        <p14:creationId xmlns:p14="http://schemas.microsoft.com/office/powerpoint/2010/main" val="1261650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Результаты сравниваются по метрикам производительности.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коде хуков используются инструменты оптимизации, как </a:t>
            </a:r>
            <a:r>
              <a:rPr lang="ru-RU" dirty="0" err="1"/>
              <a:t>React.memo</a:t>
            </a:r>
            <a:r>
              <a:rPr lang="ru-RU" dirty="0"/>
              <a:t>, </a:t>
            </a:r>
            <a:r>
              <a:rPr lang="ru-RU" dirty="0" err="1"/>
              <a:t>useMemo</a:t>
            </a:r>
            <a:r>
              <a:rPr lang="ru-RU" dirty="0"/>
              <a:t>, </a:t>
            </a:r>
            <a:r>
              <a:rPr lang="ru-RU" dirty="0" err="1"/>
              <a:t>useCallback</a:t>
            </a:r>
            <a:r>
              <a:rPr lang="ru-RU" dirty="0"/>
              <a:t> и контекст.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 таких платформах, как телефон это является критически значимым.</a:t>
            </a:r>
          </a:p>
          <a:p>
            <a:endParaRPr lang="ru-RU" dirty="0"/>
          </a:p>
        </p:txBody>
      </p:sp>
      <p:sp>
        <p:nvSpPr>
          <p:cNvPr id="4" name="Номер слайда 3"/>
          <p:cNvSpPr>
            <a:spLocks noGrp="1"/>
          </p:cNvSpPr>
          <p:nvPr>
            <p:ph type="sldNum" sz="quarter" idx="5"/>
          </p:nvPr>
        </p:nvSpPr>
        <p:spPr/>
        <p:txBody>
          <a:bodyPr/>
          <a:lstStyle/>
          <a:p>
            <a:fld id="{2A52D0BB-7E11-4752-A72C-D96956F9E7E6}" type="slidenum">
              <a:rPr lang="ru-RU" smtClean="0"/>
              <a:t>6</a:t>
            </a:fld>
            <a:endParaRPr lang="ru-RU"/>
          </a:p>
        </p:txBody>
      </p:sp>
    </p:spTree>
    <p:extLst>
      <p:ext uri="{BB962C8B-B14F-4D97-AF65-F5344CB8AC3E}">
        <p14:creationId xmlns:p14="http://schemas.microsoft.com/office/powerpoint/2010/main" val="25161437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2A52D0BB-7E11-4752-A72C-D96956F9E7E6}" type="slidenum">
              <a:rPr lang="ru-RU" smtClean="0"/>
              <a:t>7</a:t>
            </a:fld>
            <a:endParaRPr lang="ru-RU"/>
          </a:p>
        </p:txBody>
      </p:sp>
    </p:spTree>
    <p:extLst>
      <p:ext uri="{BB962C8B-B14F-4D97-AF65-F5344CB8AC3E}">
        <p14:creationId xmlns:p14="http://schemas.microsoft.com/office/powerpoint/2010/main" val="4209930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этом мой доклад завершен. Готов ответить на Ваши вопросы</a:t>
            </a:r>
          </a:p>
        </p:txBody>
      </p:sp>
      <p:sp>
        <p:nvSpPr>
          <p:cNvPr id="4" name="Номер слайда 3"/>
          <p:cNvSpPr>
            <a:spLocks noGrp="1"/>
          </p:cNvSpPr>
          <p:nvPr>
            <p:ph type="sldNum" sz="quarter" idx="5"/>
          </p:nvPr>
        </p:nvSpPr>
        <p:spPr/>
        <p:txBody>
          <a:bodyPr/>
          <a:lstStyle/>
          <a:p>
            <a:fld id="{480FAEB0-10D6-4E26-844D-C0A00C85A310}" type="slidenum">
              <a:rPr lang="ru-RU" smtClean="0"/>
              <a:t>10</a:t>
            </a:fld>
            <a:endParaRPr lang="ru-RU"/>
          </a:p>
        </p:txBody>
      </p:sp>
    </p:spTree>
    <p:extLst>
      <p:ext uri="{BB962C8B-B14F-4D97-AF65-F5344CB8AC3E}">
        <p14:creationId xmlns:p14="http://schemas.microsoft.com/office/powerpoint/2010/main" val="31324869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Титульный слайд">
    <p:spTree>
      <p:nvGrpSpPr>
        <p:cNvPr id="1" name=""/>
        <p:cNvGrpSpPr/>
        <p:nvPr/>
      </p:nvGrpSpPr>
      <p:grpSpPr>
        <a:xfrm>
          <a:off x="0" y="0"/>
          <a:ext cx="0" cy="0"/>
          <a:chOff x="0" y="0"/>
          <a:chExt cx="0" cy="0"/>
        </a:xfrm>
      </p:grpSpPr>
      <p:sp>
        <p:nvSpPr>
          <p:cNvPr id="10" name="Прямоугольник: скругленные углы 9">
            <a:extLst>
              <a:ext uri="{FF2B5EF4-FFF2-40B4-BE49-F238E27FC236}">
                <a16:creationId xmlns:a16="http://schemas.microsoft.com/office/drawing/2014/main" id="{FC257A19-B381-47A6-9897-1C0C11F194CA}"/>
              </a:ext>
            </a:extLst>
          </p:cNvPr>
          <p:cNvSpPr/>
          <p:nvPr/>
        </p:nvSpPr>
        <p:spPr>
          <a:xfrm>
            <a:off x="609240" y="240336"/>
            <a:ext cx="10973520" cy="6304304"/>
          </a:xfrm>
          <a:prstGeom prst="roundRect">
            <a:avLst>
              <a:gd name="adj" fmla="val 20444"/>
            </a:avLst>
          </a:prstGeom>
          <a:blipFill>
            <a:blip r:embed="rId2"/>
            <a:stretch>
              <a:fillRect/>
            </a:stretch>
          </a:blipFill>
          <a:ln w="38100">
            <a:noFill/>
          </a:ln>
          <a:effectLst>
            <a:glow rad="635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5" name="Текст 34">
            <a:extLst>
              <a:ext uri="{FF2B5EF4-FFF2-40B4-BE49-F238E27FC236}">
                <a16:creationId xmlns:a16="http://schemas.microsoft.com/office/drawing/2014/main" id="{870CE197-A0BD-10B7-6865-2E56D21A5220}"/>
              </a:ext>
            </a:extLst>
          </p:cNvPr>
          <p:cNvSpPr>
            <a:spLocks noGrp="1"/>
          </p:cNvSpPr>
          <p:nvPr>
            <p:ph type="body" sz="quarter" idx="12" hasCustomPrompt="1"/>
          </p:nvPr>
        </p:nvSpPr>
        <p:spPr>
          <a:xfrm>
            <a:off x="3759200" y="5219074"/>
            <a:ext cx="7823559" cy="746760"/>
          </a:xfrm>
        </p:spPr>
        <p:txBody>
          <a:bodyPr>
            <a:noAutofit/>
          </a:bodyPr>
          <a:lstStyle>
            <a:lvl1pPr marL="0" indent="0" algn="l">
              <a:lnSpc>
                <a:spcPct val="100000"/>
              </a:lnSpc>
              <a:spcBef>
                <a:spcPts val="0"/>
              </a:spcBef>
              <a:buNone/>
              <a:defRPr sz="1600">
                <a:solidFill>
                  <a:schemeClr val="accent6"/>
                </a:solidFill>
              </a:defRPr>
            </a:lvl1pPr>
          </a:lstStyle>
          <a:p>
            <a:pPr algn="l"/>
            <a:r>
              <a:rPr lang="ru-RU" dirty="0"/>
              <a:t>Поле для дополнительной информации (16</a:t>
            </a:r>
            <a:r>
              <a:rPr lang="en-US" dirty="0"/>
              <a:t>pt</a:t>
            </a:r>
            <a:r>
              <a:rPr lang="ru-RU" dirty="0"/>
              <a:t>)</a:t>
            </a:r>
            <a:br>
              <a:rPr lang="ru-RU" dirty="0"/>
            </a:br>
            <a:r>
              <a:rPr lang="ru-RU" dirty="0"/>
              <a:t>(пример: Фамилия Имя Отчество; Должность; Место проведения)</a:t>
            </a:r>
          </a:p>
        </p:txBody>
      </p:sp>
      <p:sp>
        <p:nvSpPr>
          <p:cNvPr id="40" name="Текст 39">
            <a:extLst>
              <a:ext uri="{FF2B5EF4-FFF2-40B4-BE49-F238E27FC236}">
                <a16:creationId xmlns:a16="http://schemas.microsoft.com/office/drawing/2014/main" id="{D4F670BC-BED3-C18D-C539-F105837991CB}"/>
              </a:ext>
            </a:extLst>
          </p:cNvPr>
          <p:cNvSpPr>
            <a:spLocks noGrp="1"/>
          </p:cNvSpPr>
          <p:nvPr>
            <p:ph type="body" sz="quarter" idx="13" hasCustomPrompt="1"/>
          </p:nvPr>
        </p:nvSpPr>
        <p:spPr>
          <a:xfrm>
            <a:off x="3759200" y="4242292"/>
            <a:ext cx="7823559" cy="774085"/>
          </a:xfrm>
        </p:spPr>
        <p:txBody>
          <a:bodyPr/>
          <a:lstStyle>
            <a:lvl1pPr marL="0" inden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latin typeface="Montserrat" panose="00000500000000000000" pitchFamily="2" charset="-52"/>
              </a:rPr>
              <a:t>Если информации много, то</a:t>
            </a:r>
            <a:r>
              <a:rPr lang="en-US" dirty="0">
                <a:latin typeface="Montserrat" panose="00000500000000000000" pitchFamily="2" charset="-52"/>
              </a:rPr>
              <a:t> </a:t>
            </a:r>
            <a:r>
              <a:rPr lang="ru-RU" dirty="0">
                <a:latin typeface="Montserrat" panose="00000500000000000000" pitchFamily="2" charset="-52"/>
              </a:rPr>
              <a:t>рекомендуется </a:t>
            </a:r>
            <a:r>
              <a:rPr lang="en-US" dirty="0">
                <a:latin typeface="Montserrat" panose="00000500000000000000" pitchFamily="2" charset="-52"/>
              </a:rPr>
              <a:t> </a:t>
            </a:r>
            <a:r>
              <a:rPr lang="ru-RU" dirty="0">
                <a:latin typeface="Montserrat" panose="00000500000000000000" pitchFamily="2" charset="-52"/>
              </a:rPr>
              <a:t> использовать подзаголовок (24</a:t>
            </a:r>
            <a:r>
              <a:rPr lang="en-US" dirty="0" err="1">
                <a:latin typeface="Montserrat" panose="00000500000000000000" pitchFamily="2" charset="-52"/>
              </a:rPr>
              <a:t>pt</a:t>
            </a:r>
            <a:r>
              <a:rPr lang="ru-RU" dirty="0">
                <a:latin typeface="Montserrat" panose="00000500000000000000" pitchFamily="2" charset="-52"/>
              </a:rPr>
              <a:t>)</a:t>
            </a:r>
            <a:endParaRPr lang="ru-RU" dirty="0"/>
          </a:p>
        </p:txBody>
      </p:sp>
      <p:sp>
        <p:nvSpPr>
          <p:cNvPr id="42" name="Текст 41">
            <a:extLst>
              <a:ext uri="{FF2B5EF4-FFF2-40B4-BE49-F238E27FC236}">
                <a16:creationId xmlns:a16="http://schemas.microsoft.com/office/drawing/2014/main" id="{F32C7DD4-A4CB-9593-8EC7-9339A7C6FD25}"/>
              </a:ext>
            </a:extLst>
          </p:cNvPr>
          <p:cNvSpPr>
            <a:spLocks noGrp="1"/>
          </p:cNvSpPr>
          <p:nvPr>
            <p:ph type="body" sz="quarter" idx="14" hasCustomPrompt="1"/>
          </p:nvPr>
        </p:nvSpPr>
        <p:spPr>
          <a:xfrm>
            <a:off x="4776909" y="6168530"/>
            <a:ext cx="2638182" cy="335280"/>
          </a:xfrm>
        </p:spPr>
        <p:txBody>
          <a:bodyPr anchor="ctr">
            <a:noAutofit/>
          </a:bodyPr>
          <a:lstStyle>
            <a:lvl1pPr marL="0" indent="0" algn="ctr">
              <a:buNone/>
              <a:defRPr sz="1600" b="0">
                <a:solidFill>
                  <a:srgbClr val="38267C"/>
                </a:solidFill>
                <a:latin typeface="+mj-lt"/>
              </a:defRPr>
            </a:lvl1pPr>
            <a:lvl2pPr algn="ctr">
              <a:defRPr sz="1600" b="1">
                <a:solidFill>
                  <a:schemeClr val="bg1"/>
                </a:solidFill>
                <a:latin typeface="+mn-lt"/>
              </a:defRPr>
            </a:lvl2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Дата (</a:t>
            </a:r>
            <a:r>
              <a:rPr lang="ru-RU" dirty="0" err="1"/>
              <a:t>хх.хх.хххх</a:t>
            </a:r>
            <a:r>
              <a:rPr lang="ru-RU" dirty="0"/>
              <a:t> г.)</a:t>
            </a:r>
          </a:p>
        </p:txBody>
      </p:sp>
      <p:sp>
        <p:nvSpPr>
          <p:cNvPr id="47" name="Заголовок 46">
            <a:extLst>
              <a:ext uri="{FF2B5EF4-FFF2-40B4-BE49-F238E27FC236}">
                <a16:creationId xmlns:a16="http://schemas.microsoft.com/office/drawing/2014/main" id="{23D1282C-B1D6-197F-CEAC-1B8E7D1A30C9}"/>
              </a:ext>
            </a:extLst>
          </p:cNvPr>
          <p:cNvSpPr>
            <a:spLocks noGrp="1"/>
          </p:cNvSpPr>
          <p:nvPr>
            <p:ph type="title" hasCustomPrompt="1"/>
          </p:nvPr>
        </p:nvSpPr>
        <p:spPr>
          <a:xfrm>
            <a:off x="3759200" y="2006961"/>
            <a:ext cx="7823560" cy="2032634"/>
          </a:xfrm>
        </p:spPr>
        <p:txBody>
          <a:bodyPr/>
          <a:lstStyle>
            <a:lvl1pPr>
              <a:defRPr sz="4000" b="0">
                <a:latin typeface="Montserrat SemiBold" panose="00000700000000000000" pitchFamily="2" charset="-52"/>
              </a:defRPr>
            </a:lvl1pPr>
          </a:lstStyle>
          <a:p>
            <a:r>
              <a:rPr lang="ru-RU" sz="4000" dirty="0">
                <a:latin typeface="Montserrat" panose="00000500000000000000" pitchFamily="2" charset="-52"/>
              </a:rPr>
              <a:t>Название презентации может быть набрано </a:t>
            </a:r>
            <a:br>
              <a:rPr lang="ru-RU" sz="4000" dirty="0">
                <a:latin typeface="Montserrat" panose="00000500000000000000" pitchFamily="2" charset="-52"/>
              </a:rPr>
            </a:br>
            <a:r>
              <a:rPr lang="ru-RU" sz="4000" dirty="0">
                <a:latin typeface="Montserrat" panose="00000500000000000000" pitchFamily="2" charset="-52"/>
              </a:rPr>
              <a:t>в две или три строки</a:t>
            </a:r>
            <a:r>
              <a:rPr lang="en-US" sz="4000" dirty="0">
                <a:latin typeface="Montserrat" panose="00000500000000000000" pitchFamily="2" charset="-52"/>
              </a:rPr>
              <a:t> (</a:t>
            </a:r>
            <a:r>
              <a:rPr lang="ru-RU" sz="4000" dirty="0">
                <a:latin typeface="Montserrat" panose="00000500000000000000" pitchFamily="2" charset="-52"/>
              </a:rPr>
              <a:t>40</a:t>
            </a:r>
            <a:r>
              <a:rPr lang="en-US" sz="4000" dirty="0">
                <a:latin typeface="Montserrat" panose="00000500000000000000" pitchFamily="2" charset="-52"/>
              </a:rPr>
              <a:t>pt)</a:t>
            </a:r>
            <a:endParaRPr lang="ru-RU" dirty="0"/>
          </a:p>
        </p:txBody>
      </p:sp>
      <p:pic>
        <p:nvPicPr>
          <p:cNvPr id="11" name="Рисунок 10">
            <a:extLst>
              <a:ext uri="{FF2B5EF4-FFF2-40B4-BE49-F238E27FC236}">
                <a16:creationId xmlns:a16="http://schemas.microsoft.com/office/drawing/2014/main" id="{B8259D81-5364-4086-8447-B5FEFE5EEA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240" y="240336"/>
            <a:ext cx="4128765" cy="2086620"/>
          </a:xfrm>
          <a:prstGeom prst="rect">
            <a:avLst/>
          </a:prstGeom>
        </p:spPr>
      </p:pic>
    </p:spTree>
    <p:extLst>
      <p:ext uri="{BB962C8B-B14F-4D97-AF65-F5344CB8AC3E}">
        <p14:creationId xmlns:p14="http://schemas.microsoft.com/office/powerpoint/2010/main" val="380547657"/>
      </p:ext>
    </p:extLst>
  </p:cSld>
  <p:clrMapOvr>
    <a:masterClrMapping/>
  </p:clrMapOvr>
  <p:extLst>
    <p:ext uri="{DCECCB84-F9BA-43D5-87BE-67443E8EF086}">
      <p15:sldGuideLst xmlns:p15="http://schemas.microsoft.com/office/powerpoint/2012/main">
        <p15:guide id="1" orient="horz" pos="2137">
          <p15:clr>
            <a:srgbClr val="FBAE40"/>
          </p15:clr>
        </p15:guide>
        <p15:guide id="2" pos="3840">
          <p15:clr>
            <a:srgbClr val="FBAE40"/>
          </p15:clr>
        </p15:guide>
        <p15:guide id="3" pos="302">
          <p15:clr>
            <a:srgbClr val="FBAE40"/>
          </p15:clr>
        </p15:guide>
        <p15:guide id="4" orient="horz" pos="709">
          <p15:clr>
            <a:srgbClr val="FBAE40"/>
          </p15:clr>
        </p15:guide>
        <p15:guide id="5" pos="7469">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7">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79426" y="1432557"/>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2" name="Рисунок 12">
            <a:extLst>
              <a:ext uri="{FF2B5EF4-FFF2-40B4-BE49-F238E27FC236}">
                <a16:creationId xmlns:a16="http://schemas.microsoft.com/office/drawing/2014/main" id="{DFD616E2-B09D-07BB-9AB3-A1AA68C1B91D}"/>
              </a:ext>
            </a:extLst>
          </p:cNvPr>
          <p:cNvSpPr>
            <a:spLocks noGrp="1"/>
          </p:cNvSpPr>
          <p:nvPr>
            <p:ph type="pic" sz="quarter" idx="22" hasCustomPrompt="1"/>
          </p:nvPr>
        </p:nvSpPr>
        <p:spPr>
          <a:xfrm>
            <a:off x="479426" y="3932553"/>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4" name="Рисунок 12">
            <a:extLst>
              <a:ext uri="{FF2B5EF4-FFF2-40B4-BE49-F238E27FC236}">
                <a16:creationId xmlns:a16="http://schemas.microsoft.com/office/drawing/2014/main" id="{56BAD0C4-03D0-852D-6EAE-BAE24A369905}"/>
              </a:ext>
            </a:extLst>
          </p:cNvPr>
          <p:cNvSpPr>
            <a:spLocks noGrp="1"/>
          </p:cNvSpPr>
          <p:nvPr>
            <p:ph type="pic" sz="quarter" idx="23" hasCustomPrompt="1"/>
          </p:nvPr>
        </p:nvSpPr>
        <p:spPr>
          <a:xfrm>
            <a:off x="4323875" y="1432557"/>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5" name="Рисунок 12">
            <a:extLst>
              <a:ext uri="{FF2B5EF4-FFF2-40B4-BE49-F238E27FC236}">
                <a16:creationId xmlns:a16="http://schemas.microsoft.com/office/drawing/2014/main" id="{2E78ECF4-3A28-D61E-1246-69E975A363CB}"/>
              </a:ext>
            </a:extLst>
          </p:cNvPr>
          <p:cNvSpPr>
            <a:spLocks noGrp="1"/>
          </p:cNvSpPr>
          <p:nvPr>
            <p:ph type="pic" sz="quarter" idx="24" hasCustomPrompt="1"/>
          </p:nvPr>
        </p:nvSpPr>
        <p:spPr>
          <a:xfrm>
            <a:off x="4323875" y="3932553"/>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6" name="Рисунок 12">
            <a:extLst>
              <a:ext uri="{FF2B5EF4-FFF2-40B4-BE49-F238E27FC236}">
                <a16:creationId xmlns:a16="http://schemas.microsoft.com/office/drawing/2014/main" id="{AD342940-D32A-9086-7B9E-97741210107C}"/>
              </a:ext>
            </a:extLst>
          </p:cNvPr>
          <p:cNvSpPr>
            <a:spLocks noGrp="1"/>
          </p:cNvSpPr>
          <p:nvPr>
            <p:ph type="pic" sz="quarter" idx="25" hasCustomPrompt="1"/>
          </p:nvPr>
        </p:nvSpPr>
        <p:spPr>
          <a:xfrm>
            <a:off x="8165150" y="1432557"/>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7" name="Рисунок 12">
            <a:extLst>
              <a:ext uri="{FF2B5EF4-FFF2-40B4-BE49-F238E27FC236}">
                <a16:creationId xmlns:a16="http://schemas.microsoft.com/office/drawing/2014/main" id="{A4442316-233E-A645-D6B3-A58BB6F1456B}"/>
              </a:ext>
            </a:extLst>
          </p:cNvPr>
          <p:cNvSpPr>
            <a:spLocks noGrp="1"/>
          </p:cNvSpPr>
          <p:nvPr>
            <p:ph type="pic" sz="quarter" idx="26" hasCustomPrompt="1"/>
          </p:nvPr>
        </p:nvSpPr>
        <p:spPr>
          <a:xfrm>
            <a:off x="8165150" y="3932553"/>
            <a:ext cx="3544250" cy="221678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8" name="Заголовок 1">
            <a:extLst>
              <a:ext uri="{FF2B5EF4-FFF2-40B4-BE49-F238E27FC236}">
                <a16:creationId xmlns:a16="http://schemas.microsoft.com/office/drawing/2014/main" id="{50E9E476-A5A0-4013-9ECC-65347D30D802}"/>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20" name="Нижний колонтитул 9">
            <a:extLst>
              <a:ext uri="{FF2B5EF4-FFF2-40B4-BE49-F238E27FC236}">
                <a16:creationId xmlns:a16="http://schemas.microsoft.com/office/drawing/2014/main" id="{0E641010-A3FD-4518-803A-A0A406905137}"/>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21" name="Номер слайда 10">
            <a:extLst>
              <a:ext uri="{FF2B5EF4-FFF2-40B4-BE49-F238E27FC236}">
                <a16:creationId xmlns:a16="http://schemas.microsoft.com/office/drawing/2014/main" id="{F3B8B1B9-35AB-40CF-B465-8C9F9E3DA593}"/>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4263442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МТУСИ_Иллюстрация процесса">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79423" y="2582865"/>
            <a:ext cx="1296038" cy="853440"/>
          </a:xfrm>
          <a:solidFill>
            <a:schemeClr val="accent5">
              <a:lumMod val="20000"/>
              <a:lumOff val="80000"/>
            </a:schemeClr>
          </a:solidFill>
        </p:spPr>
        <p:txBody>
          <a:bodyPr anchor="ctr">
            <a:noAutofit/>
          </a:bodyPr>
          <a:lstStyle>
            <a:lvl1pPr algn="ctr">
              <a:lnSpc>
                <a:spcPct val="100000"/>
              </a:lnSpc>
              <a:spcBef>
                <a:spcPts val="0"/>
              </a:spcBef>
              <a:defRPr sz="1000"/>
            </a:lvl1pPr>
          </a:lstStyle>
          <a:p>
            <a:r>
              <a:rPr lang="ru-RU" dirty="0"/>
              <a:t>Рекомендуется </a:t>
            </a:r>
            <a:br>
              <a:rPr lang="ru-RU" dirty="0"/>
            </a:br>
            <a:r>
              <a:rPr lang="ru-RU" dirty="0"/>
              <a:t>в это поле добавить иконку</a:t>
            </a:r>
          </a:p>
        </p:txBody>
      </p:sp>
      <p:sp>
        <p:nvSpPr>
          <p:cNvPr id="15" name="Текст 14">
            <a:extLst>
              <a:ext uri="{FF2B5EF4-FFF2-40B4-BE49-F238E27FC236}">
                <a16:creationId xmlns:a16="http://schemas.microsoft.com/office/drawing/2014/main" id="{D7C05D74-10A8-943F-569A-4C8FC91EB38C}"/>
              </a:ext>
            </a:extLst>
          </p:cNvPr>
          <p:cNvSpPr>
            <a:spLocks noGrp="1"/>
          </p:cNvSpPr>
          <p:nvPr>
            <p:ph type="body" sz="quarter" idx="14" hasCustomPrompt="1"/>
          </p:nvPr>
        </p:nvSpPr>
        <p:spPr>
          <a:xfrm>
            <a:off x="479423" y="1417320"/>
            <a:ext cx="11233152" cy="853440"/>
          </a:xfrm>
        </p:spPr>
        <p:txBody>
          <a:bodyPr>
            <a:noAutofit/>
          </a:bodyPr>
          <a:lstStyle>
            <a:lvl1pPr>
              <a:defRPr sz="24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Важная информация (24</a:t>
            </a:r>
            <a:r>
              <a:rPr lang="en-US" dirty="0"/>
              <a:t>pt</a:t>
            </a:r>
            <a:r>
              <a:rPr lang="ru-RU" dirty="0"/>
              <a:t>)</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1971675" y="2582866"/>
            <a:ext cx="9726839" cy="85343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a:t>
            </a:r>
          </a:p>
          <a:p>
            <a:pPr lvl="0"/>
            <a:endParaRPr lang="ru-RU" dirty="0"/>
          </a:p>
        </p:txBody>
      </p:sp>
      <p:sp>
        <p:nvSpPr>
          <p:cNvPr id="24" name="Текст 23">
            <a:extLst>
              <a:ext uri="{FF2B5EF4-FFF2-40B4-BE49-F238E27FC236}">
                <a16:creationId xmlns:a16="http://schemas.microsoft.com/office/drawing/2014/main" id="{D61CE62C-94C7-E142-B424-38E9B193E88B}"/>
              </a:ext>
            </a:extLst>
          </p:cNvPr>
          <p:cNvSpPr>
            <a:spLocks noGrp="1"/>
          </p:cNvSpPr>
          <p:nvPr>
            <p:ph type="body" sz="quarter" idx="18" hasCustomPrompt="1"/>
          </p:nvPr>
        </p:nvSpPr>
        <p:spPr>
          <a:xfrm>
            <a:off x="479425" y="5590540"/>
            <a:ext cx="11229974" cy="568325"/>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
        <p:nvSpPr>
          <p:cNvPr id="12" name="Рисунок 12">
            <a:extLst>
              <a:ext uri="{FF2B5EF4-FFF2-40B4-BE49-F238E27FC236}">
                <a16:creationId xmlns:a16="http://schemas.microsoft.com/office/drawing/2014/main" id="{89F4BD4E-F62F-7E74-EC7A-EEA805412A1F}"/>
              </a:ext>
            </a:extLst>
          </p:cNvPr>
          <p:cNvSpPr>
            <a:spLocks noGrp="1"/>
          </p:cNvSpPr>
          <p:nvPr>
            <p:ph type="pic" sz="quarter" idx="19" hasCustomPrompt="1"/>
          </p:nvPr>
        </p:nvSpPr>
        <p:spPr>
          <a:xfrm>
            <a:off x="479423" y="3549660"/>
            <a:ext cx="1296038" cy="853440"/>
          </a:xfrm>
          <a:solidFill>
            <a:schemeClr val="accent5">
              <a:lumMod val="20000"/>
              <a:lumOff val="80000"/>
            </a:schemeClr>
          </a:solidFill>
        </p:spPr>
        <p:txBody>
          <a:bodyPr anchor="ctr">
            <a:noAutofit/>
          </a:bodyPr>
          <a:lstStyle>
            <a:lvl1pPr algn="ctr">
              <a:lnSpc>
                <a:spcPct val="100000"/>
              </a:lnSpc>
              <a:spcBef>
                <a:spcPts val="0"/>
              </a:spcBef>
              <a:defRPr sz="1000"/>
            </a:lvl1pPr>
          </a:lstStyle>
          <a:p>
            <a:r>
              <a:rPr lang="ru-RU" dirty="0"/>
              <a:t>Рекомендуется </a:t>
            </a:r>
            <a:br>
              <a:rPr lang="ru-RU" dirty="0"/>
            </a:br>
            <a:r>
              <a:rPr lang="ru-RU" dirty="0"/>
              <a:t>в это поле добавить иконку</a:t>
            </a:r>
          </a:p>
        </p:txBody>
      </p:sp>
      <p:sp>
        <p:nvSpPr>
          <p:cNvPr id="14" name="Рисунок 12">
            <a:extLst>
              <a:ext uri="{FF2B5EF4-FFF2-40B4-BE49-F238E27FC236}">
                <a16:creationId xmlns:a16="http://schemas.microsoft.com/office/drawing/2014/main" id="{CD2A586D-D016-B5F8-60E2-1AD08E3AB329}"/>
              </a:ext>
            </a:extLst>
          </p:cNvPr>
          <p:cNvSpPr>
            <a:spLocks noGrp="1"/>
          </p:cNvSpPr>
          <p:nvPr>
            <p:ph type="pic" sz="quarter" idx="20" hasCustomPrompt="1"/>
          </p:nvPr>
        </p:nvSpPr>
        <p:spPr>
          <a:xfrm>
            <a:off x="479423" y="4485639"/>
            <a:ext cx="1296038" cy="853440"/>
          </a:xfrm>
          <a:solidFill>
            <a:schemeClr val="accent5">
              <a:lumMod val="20000"/>
              <a:lumOff val="80000"/>
            </a:schemeClr>
          </a:solidFill>
        </p:spPr>
        <p:txBody>
          <a:bodyPr anchor="ctr">
            <a:noAutofit/>
          </a:bodyPr>
          <a:lstStyle>
            <a:lvl1pPr algn="ctr">
              <a:lnSpc>
                <a:spcPct val="100000"/>
              </a:lnSpc>
              <a:spcBef>
                <a:spcPts val="0"/>
              </a:spcBef>
              <a:defRPr sz="1000"/>
            </a:lvl1pPr>
          </a:lstStyle>
          <a:p>
            <a:r>
              <a:rPr lang="ru-RU" dirty="0"/>
              <a:t>Рекомендуется </a:t>
            </a:r>
            <a:br>
              <a:rPr lang="ru-RU" dirty="0"/>
            </a:br>
            <a:r>
              <a:rPr lang="ru-RU" dirty="0"/>
              <a:t>в это поле добавить иконку</a:t>
            </a:r>
          </a:p>
        </p:txBody>
      </p:sp>
      <p:sp>
        <p:nvSpPr>
          <p:cNvPr id="17" name="Текст 21">
            <a:extLst>
              <a:ext uri="{FF2B5EF4-FFF2-40B4-BE49-F238E27FC236}">
                <a16:creationId xmlns:a16="http://schemas.microsoft.com/office/drawing/2014/main" id="{326B7287-8C4A-B0DB-6C77-B6BB80FC6E17}"/>
              </a:ext>
            </a:extLst>
          </p:cNvPr>
          <p:cNvSpPr>
            <a:spLocks noGrp="1"/>
          </p:cNvSpPr>
          <p:nvPr>
            <p:ph type="body" sz="quarter" idx="21" hasCustomPrompt="1"/>
          </p:nvPr>
        </p:nvSpPr>
        <p:spPr>
          <a:xfrm>
            <a:off x="1971674" y="3547100"/>
            <a:ext cx="9726839" cy="85343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a:t>
            </a:r>
          </a:p>
          <a:p>
            <a:pPr lvl="0"/>
            <a:endParaRPr lang="ru-RU" dirty="0"/>
          </a:p>
        </p:txBody>
      </p:sp>
      <p:sp>
        <p:nvSpPr>
          <p:cNvPr id="18" name="Текст 21">
            <a:extLst>
              <a:ext uri="{FF2B5EF4-FFF2-40B4-BE49-F238E27FC236}">
                <a16:creationId xmlns:a16="http://schemas.microsoft.com/office/drawing/2014/main" id="{FB90DDBF-9D28-C179-C924-4165C72D5383}"/>
              </a:ext>
            </a:extLst>
          </p:cNvPr>
          <p:cNvSpPr>
            <a:spLocks noGrp="1"/>
          </p:cNvSpPr>
          <p:nvPr>
            <p:ph type="body" sz="quarter" idx="22" hasCustomPrompt="1"/>
          </p:nvPr>
        </p:nvSpPr>
        <p:spPr>
          <a:xfrm>
            <a:off x="1971673" y="4484045"/>
            <a:ext cx="9726839" cy="85343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a:t>
            </a:r>
          </a:p>
          <a:p>
            <a:pPr lvl="0"/>
            <a:endParaRPr lang="ru-RU" dirty="0"/>
          </a:p>
        </p:txBody>
      </p:sp>
      <p:sp>
        <p:nvSpPr>
          <p:cNvPr id="16" name="Заголовок 1">
            <a:extLst>
              <a:ext uri="{FF2B5EF4-FFF2-40B4-BE49-F238E27FC236}">
                <a16:creationId xmlns:a16="http://schemas.microsoft.com/office/drawing/2014/main" id="{6DC3B02E-7BBD-4106-A5FF-DA15F4BA58E5}"/>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20" name="Нижний колонтитул 9">
            <a:extLst>
              <a:ext uri="{FF2B5EF4-FFF2-40B4-BE49-F238E27FC236}">
                <a16:creationId xmlns:a16="http://schemas.microsoft.com/office/drawing/2014/main" id="{98CF9D34-1F0D-4409-A8D8-0E8F72EC64BD}"/>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21" name="Номер слайда 10">
            <a:extLst>
              <a:ext uri="{FF2B5EF4-FFF2-40B4-BE49-F238E27FC236}">
                <a16:creationId xmlns:a16="http://schemas.microsoft.com/office/drawing/2014/main" id="{AFCDCF8F-EE50-4B1D-9CBF-542DE651F859}"/>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2764536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МТУСИ_График_вид1">
    <p:spTree>
      <p:nvGrpSpPr>
        <p:cNvPr id="1" name=""/>
        <p:cNvGrpSpPr/>
        <p:nvPr/>
      </p:nvGrpSpPr>
      <p:grpSpPr>
        <a:xfrm>
          <a:off x="0" y="0"/>
          <a:ext cx="0" cy="0"/>
          <a:chOff x="0" y="0"/>
          <a:chExt cx="0" cy="0"/>
        </a:xfrm>
      </p:grpSpPr>
      <p:sp>
        <p:nvSpPr>
          <p:cNvPr id="15" name="Текст 14">
            <a:extLst>
              <a:ext uri="{FF2B5EF4-FFF2-40B4-BE49-F238E27FC236}">
                <a16:creationId xmlns:a16="http://schemas.microsoft.com/office/drawing/2014/main" id="{D7C05D74-10A8-943F-569A-4C8FC91EB38C}"/>
              </a:ext>
            </a:extLst>
          </p:cNvPr>
          <p:cNvSpPr>
            <a:spLocks noGrp="1"/>
          </p:cNvSpPr>
          <p:nvPr>
            <p:ph type="body" sz="quarter" idx="14" hasCustomPrompt="1"/>
          </p:nvPr>
        </p:nvSpPr>
        <p:spPr>
          <a:xfrm>
            <a:off x="479424" y="1452565"/>
            <a:ext cx="5616576" cy="729294"/>
          </a:xfrm>
        </p:spPr>
        <p:txBody>
          <a:bodyPr>
            <a:noAutofit/>
          </a:bodyPr>
          <a:lstStyle>
            <a:lvl1pPr>
              <a:lnSpc>
                <a:spcPct val="100000"/>
              </a:lnSpc>
              <a:spcBef>
                <a:spcPts val="0"/>
              </a:spcBef>
              <a:defRPr lang="ru-RU" sz="1600" kern="1200" dirty="0">
                <a:solidFill>
                  <a:schemeClr val="tx1"/>
                </a:solidFill>
                <a:latin typeface="+mj-lt"/>
                <a:ea typeface="+mn-ea"/>
                <a:cs typeface="+mn-cs"/>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Название графика может быть набрано в две или три строки</a:t>
            </a:r>
            <a:r>
              <a:rPr lang="ru-RU" sz="1600" dirty="0">
                <a:latin typeface="Montserrat" panose="00000500000000000000" pitchFamily="2" charset="-52"/>
              </a:rPr>
              <a:t> </a:t>
            </a:r>
            <a:r>
              <a:rPr lang="ru-RU" dirty="0"/>
              <a:t>(16</a:t>
            </a:r>
            <a:r>
              <a:rPr lang="en-US" dirty="0" err="1"/>
              <a:t>pt</a:t>
            </a:r>
            <a:r>
              <a:rPr lang="ru-RU" dirty="0"/>
              <a:t>)</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2293620"/>
            <a:ext cx="5616575" cy="272795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p>
          <a:p>
            <a:pPr lvl="0"/>
            <a:endParaRPr lang="ru-RU" dirty="0"/>
          </a:p>
        </p:txBody>
      </p:sp>
      <p:sp>
        <p:nvSpPr>
          <p:cNvPr id="24" name="Текст 23">
            <a:extLst>
              <a:ext uri="{FF2B5EF4-FFF2-40B4-BE49-F238E27FC236}">
                <a16:creationId xmlns:a16="http://schemas.microsoft.com/office/drawing/2014/main" id="{D61CE62C-94C7-E142-B424-38E9B193E88B}"/>
              </a:ext>
            </a:extLst>
          </p:cNvPr>
          <p:cNvSpPr>
            <a:spLocks noGrp="1"/>
          </p:cNvSpPr>
          <p:nvPr>
            <p:ph type="body" sz="quarter" idx="18" hasCustomPrompt="1"/>
          </p:nvPr>
        </p:nvSpPr>
        <p:spPr>
          <a:xfrm>
            <a:off x="479425" y="5133340"/>
            <a:ext cx="5616575" cy="568325"/>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
        <p:nvSpPr>
          <p:cNvPr id="33" name="Диаграмма 32">
            <a:extLst>
              <a:ext uri="{FF2B5EF4-FFF2-40B4-BE49-F238E27FC236}">
                <a16:creationId xmlns:a16="http://schemas.microsoft.com/office/drawing/2014/main" id="{34FF752D-EB11-0D3F-5A7B-07989ADD3CAC}"/>
              </a:ext>
            </a:extLst>
          </p:cNvPr>
          <p:cNvSpPr>
            <a:spLocks noGrp="1"/>
          </p:cNvSpPr>
          <p:nvPr>
            <p:ph type="chart" sz="quarter" idx="19" hasCustomPrompt="1"/>
          </p:nvPr>
        </p:nvSpPr>
        <p:spPr>
          <a:xfrm>
            <a:off x="6356350" y="1453200"/>
            <a:ext cx="5353050" cy="4249100"/>
          </a:xfrm>
        </p:spPr>
        <p:txBody>
          <a:bodyPr anchor="ctr"/>
          <a:lstStyle>
            <a:lvl1pPr algn="ctr">
              <a:defRPr sz="2400">
                <a:solidFill>
                  <a:schemeClr val="tx1"/>
                </a:solidFill>
              </a:defRPr>
            </a:lvl1pPr>
          </a:lstStyle>
          <a:p>
            <a:r>
              <a:rPr lang="ru-RU" dirty="0"/>
              <a:t>График / диаграмма</a:t>
            </a:r>
          </a:p>
        </p:txBody>
      </p:sp>
      <p:sp>
        <p:nvSpPr>
          <p:cNvPr id="12" name="Заголовок 1">
            <a:extLst>
              <a:ext uri="{FF2B5EF4-FFF2-40B4-BE49-F238E27FC236}">
                <a16:creationId xmlns:a16="http://schemas.microsoft.com/office/drawing/2014/main" id="{7E9D56C9-3902-4555-843B-D561E62DCED0}"/>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4" name="Нижний колонтитул 9">
            <a:extLst>
              <a:ext uri="{FF2B5EF4-FFF2-40B4-BE49-F238E27FC236}">
                <a16:creationId xmlns:a16="http://schemas.microsoft.com/office/drawing/2014/main" id="{03FE863C-35DE-4DDD-BF8F-0461593E0685}"/>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6" name="Номер слайда 10">
            <a:extLst>
              <a:ext uri="{FF2B5EF4-FFF2-40B4-BE49-F238E27FC236}">
                <a16:creationId xmlns:a16="http://schemas.microsoft.com/office/drawing/2014/main" id="{7EFA0F44-4C25-4DA0-A970-0347CC98E7BD}"/>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41683919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МТУСИ_График_вид2">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3822700"/>
            <a:ext cx="5433695" cy="208533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4</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6280470" y="3822700"/>
            <a:ext cx="5433695" cy="208533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4</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9" name="Диаграмма 32">
            <a:extLst>
              <a:ext uri="{FF2B5EF4-FFF2-40B4-BE49-F238E27FC236}">
                <a16:creationId xmlns:a16="http://schemas.microsoft.com/office/drawing/2014/main" id="{65AD59FA-9F74-23F5-549D-EA85FC943DB9}"/>
              </a:ext>
            </a:extLst>
          </p:cNvPr>
          <p:cNvSpPr>
            <a:spLocks noGrp="1"/>
          </p:cNvSpPr>
          <p:nvPr>
            <p:ph type="chart" sz="quarter" idx="22" hasCustomPrompt="1"/>
          </p:nvPr>
        </p:nvSpPr>
        <p:spPr>
          <a:xfrm>
            <a:off x="482600" y="1416741"/>
            <a:ext cx="5430520" cy="2290760"/>
          </a:xfrm>
        </p:spPr>
        <p:txBody>
          <a:bodyPr anchor="ctr"/>
          <a:lstStyle>
            <a:lvl1pPr algn="ctr">
              <a:defRPr sz="2400">
                <a:solidFill>
                  <a:schemeClr val="tx1"/>
                </a:solidFill>
              </a:defRPr>
            </a:lvl1pPr>
          </a:lstStyle>
          <a:p>
            <a:r>
              <a:rPr lang="ru-RU" dirty="0"/>
              <a:t>График / диаграмма</a:t>
            </a:r>
          </a:p>
        </p:txBody>
      </p:sp>
      <p:sp>
        <p:nvSpPr>
          <p:cNvPr id="12" name="Диаграмма 32">
            <a:extLst>
              <a:ext uri="{FF2B5EF4-FFF2-40B4-BE49-F238E27FC236}">
                <a16:creationId xmlns:a16="http://schemas.microsoft.com/office/drawing/2014/main" id="{DFB4F0F5-AF0A-4AB9-B9D1-405B6F5C9427}"/>
              </a:ext>
            </a:extLst>
          </p:cNvPr>
          <p:cNvSpPr>
            <a:spLocks noGrp="1"/>
          </p:cNvSpPr>
          <p:nvPr>
            <p:ph type="chart" sz="quarter" idx="23" hasCustomPrompt="1"/>
          </p:nvPr>
        </p:nvSpPr>
        <p:spPr>
          <a:xfrm>
            <a:off x="6275704" y="1416741"/>
            <a:ext cx="5433695" cy="2290760"/>
          </a:xfrm>
        </p:spPr>
        <p:txBody>
          <a:bodyPr anchor="ctr"/>
          <a:lstStyle>
            <a:lvl1pPr algn="ctr">
              <a:defRPr sz="2400">
                <a:solidFill>
                  <a:schemeClr val="tx1"/>
                </a:solidFill>
              </a:defRPr>
            </a:lvl1pPr>
          </a:lstStyle>
          <a:p>
            <a:r>
              <a:rPr lang="ru-RU" dirty="0"/>
              <a:t>График / диаграмма</a:t>
            </a:r>
          </a:p>
        </p:txBody>
      </p:sp>
      <p:sp>
        <p:nvSpPr>
          <p:cNvPr id="13" name="Заголовок 1">
            <a:extLst>
              <a:ext uri="{FF2B5EF4-FFF2-40B4-BE49-F238E27FC236}">
                <a16:creationId xmlns:a16="http://schemas.microsoft.com/office/drawing/2014/main" id="{7792B1F8-E1FB-4312-AB96-BFBC5F98B55C}"/>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5" name="Нижний колонтитул 9">
            <a:extLst>
              <a:ext uri="{FF2B5EF4-FFF2-40B4-BE49-F238E27FC236}">
                <a16:creationId xmlns:a16="http://schemas.microsoft.com/office/drawing/2014/main" id="{7B94FB72-57E6-47AC-B499-8294E2A4DBA6}"/>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6" name="Номер слайда 10">
            <a:extLst>
              <a:ext uri="{FF2B5EF4-FFF2-40B4-BE49-F238E27FC236}">
                <a16:creationId xmlns:a16="http://schemas.microsoft.com/office/drawing/2014/main" id="{33380EFA-C2C9-43A3-B92B-0041F4273B48}"/>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3149968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МТУСИ_График_вид3">
    <p:spTree>
      <p:nvGrpSpPr>
        <p:cNvPr id="1" name=""/>
        <p:cNvGrpSpPr/>
        <p:nvPr/>
      </p:nvGrpSpPr>
      <p:grpSpPr>
        <a:xfrm>
          <a:off x="0" y="0"/>
          <a:ext cx="0" cy="0"/>
          <a:chOff x="0" y="0"/>
          <a:chExt cx="0" cy="0"/>
        </a:xfrm>
      </p:grpSpPr>
      <p:sp>
        <p:nvSpPr>
          <p:cNvPr id="6" name="Текст 21">
            <a:extLst>
              <a:ext uri="{FF2B5EF4-FFF2-40B4-BE49-F238E27FC236}">
                <a16:creationId xmlns:a16="http://schemas.microsoft.com/office/drawing/2014/main" id="{140D3FD4-620D-1BC8-10A0-CB1CB1F3CB8C}"/>
              </a:ext>
            </a:extLst>
          </p:cNvPr>
          <p:cNvSpPr>
            <a:spLocks noGrp="1"/>
          </p:cNvSpPr>
          <p:nvPr>
            <p:ph type="body" sz="quarter" idx="21" hasCustomPrompt="1"/>
          </p:nvPr>
        </p:nvSpPr>
        <p:spPr>
          <a:xfrm>
            <a:off x="8153400" y="1438908"/>
            <a:ext cx="3544246" cy="453263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Если диаграмма содержит цветовое кодирование или условные обозначения, убедитесь, что вы объяснили их значение. Дайте краткий вывод о том, что показывает диаграмма и что можно сделать на основе ее данных.</a:t>
            </a:r>
          </a:p>
        </p:txBody>
      </p:sp>
      <p:sp>
        <p:nvSpPr>
          <p:cNvPr id="12" name="Диаграмма 32">
            <a:extLst>
              <a:ext uri="{FF2B5EF4-FFF2-40B4-BE49-F238E27FC236}">
                <a16:creationId xmlns:a16="http://schemas.microsoft.com/office/drawing/2014/main" id="{B48E30F1-A5A6-FBD4-7672-90D1E12F921F}"/>
              </a:ext>
            </a:extLst>
          </p:cNvPr>
          <p:cNvSpPr>
            <a:spLocks noGrp="1"/>
          </p:cNvSpPr>
          <p:nvPr>
            <p:ph type="chart" sz="quarter" idx="22" hasCustomPrompt="1"/>
          </p:nvPr>
        </p:nvSpPr>
        <p:spPr>
          <a:xfrm>
            <a:off x="479425" y="1438907"/>
            <a:ext cx="3544247" cy="3475993"/>
          </a:xfrm>
        </p:spPr>
        <p:txBody>
          <a:bodyPr anchor="ctr"/>
          <a:lstStyle>
            <a:lvl1pPr algn="ctr">
              <a:defRPr sz="2400">
                <a:solidFill>
                  <a:schemeClr val="tx1"/>
                </a:solidFill>
              </a:defRPr>
            </a:lvl1pPr>
          </a:lstStyle>
          <a:p>
            <a:r>
              <a:rPr lang="ru-RU" dirty="0"/>
              <a:t>График / диаграмма</a:t>
            </a:r>
          </a:p>
        </p:txBody>
      </p:sp>
      <p:sp>
        <p:nvSpPr>
          <p:cNvPr id="14" name="Диаграмма 32">
            <a:extLst>
              <a:ext uri="{FF2B5EF4-FFF2-40B4-BE49-F238E27FC236}">
                <a16:creationId xmlns:a16="http://schemas.microsoft.com/office/drawing/2014/main" id="{56B737D7-47BD-12D9-0845-DA0A21592B3F}"/>
              </a:ext>
            </a:extLst>
          </p:cNvPr>
          <p:cNvSpPr>
            <a:spLocks noGrp="1"/>
          </p:cNvSpPr>
          <p:nvPr>
            <p:ph type="chart" sz="quarter" idx="23" hasCustomPrompt="1"/>
          </p:nvPr>
        </p:nvSpPr>
        <p:spPr>
          <a:xfrm>
            <a:off x="4316412" y="1438907"/>
            <a:ext cx="3544247" cy="3475993"/>
          </a:xfrm>
        </p:spPr>
        <p:txBody>
          <a:bodyPr anchor="ctr"/>
          <a:lstStyle>
            <a:lvl1pPr algn="ctr">
              <a:defRPr sz="2400">
                <a:solidFill>
                  <a:schemeClr val="tx1"/>
                </a:solidFill>
              </a:defRPr>
            </a:lvl1pPr>
          </a:lstStyle>
          <a:p>
            <a:r>
              <a:rPr lang="ru-RU" dirty="0"/>
              <a:t>График / диаграмма</a:t>
            </a:r>
          </a:p>
        </p:txBody>
      </p:sp>
      <p:sp>
        <p:nvSpPr>
          <p:cNvPr id="13" name="Текст 21">
            <a:extLst>
              <a:ext uri="{FF2B5EF4-FFF2-40B4-BE49-F238E27FC236}">
                <a16:creationId xmlns:a16="http://schemas.microsoft.com/office/drawing/2014/main" id="{237EF31C-FE7F-B95E-D840-828DE89B087C}"/>
              </a:ext>
            </a:extLst>
          </p:cNvPr>
          <p:cNvSpPr>
            <a:spLocks noGrp="1"/>
          </p:cNvSpPr>
          <p:nvPr>
            <p:ph type="body" sz="quarter" idx="24" hasCustomPrompt="1"/>
          </p:nvPr>
        </p:nvSpPr>
        <p:spPr>
          <a:xfrm>
            <a:off x="479425" y="5029834"/>
            <a:ext cx="3544245" cy="95123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Изучите диаграмму, чтобы дать ее точное описание.</a:t>
            </a:r>
          </a:p>
        </p:txBody>
      </p:sp>
      <p:sp>
        <p:nvSpPr>
          <p:cNvPr id="16" name="Текст 21">
            <a:extLst>
              <a:ext uri="{FF2B5EF4-FFF2-40B4-BE49-F238E27FC236}">
                <a16:creationId xmlns:a16="http://schemas.microsoft.com/office/drawing/2014/main" id="{C641A085-1C91-A131-D215-98ABE94E0ECF}"/>
              </a:ext>
            </a:extLst>
          </p:cNvPr>
          <p:cNvSpPr>
            <a:spLocks noGrp="1"/>
          </p:cNvSpPr>
          <p:nvPr>
            <p:ph type="body" sz="quarter" idx="25" hasCustomPrompt="1"/>
          </p:nvPr>
        </p:nvSpPr>
        <p:spPr>
          <a:xfrm>
            <a:off x="4316412" y="5023483"/>
            <a:ext cx="3544247" cy="95123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Изучите диаграмму, чтобы дать ее точное описание.</a:t>
            </a:r>
          </a:p>
        </p:txBody>
      </p:sp>
      <p:sp>
        <p:nvSpPr>
          <p:cNvPr id="15" name="Заголовок 1">
            <a:extLst>
              <a:ext uri="{FF2B5EF4-FFF2-40B4-BE49-F238E27FC236}">
                <a16:creationId xmlns:a16="http://schemas.microsoft.com/office/drawing/2014/main" id="{01F258EA-E064-4F46-88B6-709E474EA89A}"/>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8" name="Нижний колонтитул 9">
            <a:extLst>
              <a:ext uri="{FF2B5EF4-FFF2-40B4-BE49-F238E27FC236}">
                <a16:creationId xmlns:a16="http://schemas.microsoft.com/office/drawing/2014/main" id="{28CDACE4-A099-4899-AED0-B8460BCDD2C2}"/>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9" name="Номер слайда 10">
            <a:extLst>
              <a:ext uri="{FF2B5EF4-FFF2-40B4-BE49-F238E27FC236}">
                <a16:creationId xmlns:a16="http://schemas.microsoft.com/office/drawing/2014/main" id="{CAA005D7-3579-4456-A9FA-36FB42E6FDFE}"/>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12366910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МТУСИ_График_вид4">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4216398"/>
            <a:ext cx="3544247" cy="1742441"/>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4316412" y="4216398"/>
            <a:ext cx="3544249" cy="1742441"/>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p:txBody>
      </p:sp>
      <p:sp>
        <p:nvSpPr>
          <p:cNvPr id="6" name="Текст 21">
            <a:extLst>
              <a:ext uri="{FF2B5EF4-FFF2-40B4-BE49-F238E27FC236}">
                <a16:creationId xmlns:a16="http://schemas.microsoft.com/office/drawing/2014/main" id="{140D3FD4-620D-1BC8-10A0-CB1CB1F3CB8C}"/>
              </a:ext>
            </a:extLst>
          </p:cNvPr>
          <p:cNvSpPr>
            <a:spLocks noGrp="1"/>
          </p:cNvSpPr>
          <p:nvPr>
            <p:ph type="body" sz="quarter" idx="21" hasCustomPrompt="1"/>
          </p:nvPr>
        </p:nvSpPr>
        <p:spPr>
          <a:xfrm>
            <a:off x="8153400" y="4216398"/>
            <a:ext cx="3556000" cy="1742441"/>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a:p>
            <a:pPr lvl="0"/>
            <a:endParaRPr lang="ru-RU" dirty="0"/>
          </a:p>
        </p:txBody>
      </p:sp>
      <p:sp>
        <p:nvSpPr>
          <p:cNvPr id="12" name="Диаграмма 32">
            <a:extLst>
              <a:ext uri="{FF2B5EF4-FFF2-40B4-BE49-F238E27FC236}">
                <a16:creationId xmlns:a16="http://schemas.microsoft.com/office/drawing/2014/main" id="{B48E30F1-A5A6-FBD4-7672-90D1E12F921F}"/>
              </a:ext>
            </a:extLst>
          </p:cNvPr>
          <p:cNvSpPr>
            <a:spLocks noGrp="1"/>
          </p:cNvSpPr>
          <p:nvPr>
            <p:ph type="chart" sz="quarter" idx="22" hasCustomPrompt="1"/>
          </p:nvPr>
        </p:nvSpPr>
        <p:spPr>
          <a:xfrm>
            <a:off x="479425" y="1426207"/>
            <a:ext cx="3544247" cy="2718757"/>
          </a:xfrm>
        </p:spPr>
        <p:txBody>
          <a:bodyPr anchor="ctr"/>
          <a:lstStyle>
            <a:lvl1pPr algn="ctr">
              <a:defRPr sz="2400">
                <a:solidFill>
                  <a:schemeClr val="tx1"/>
                </a:solidFill>
              </a:defRPr>
            </a:lvl1pPr>
          </a:lstStyle>
          <a:p>
            <a:r>
              <a:rPr lang="ru-RU" dirty="0"/>
              <a:t>График / диаграмма</a:t>
            </a:r>
          </a:p>
        </p:txBody>
      </p:sp>
      <p:sp>
        <p:nvSpPr>
          <p:cNvPr id="14" name="Диаграмма 32">
            <a:extLst>
              <a:ext uri="{FF2B5EF4-FFF2-40B4-BE49-F238E27FC236}">
                <a16:creationId xmlns:a16="http://schemas.microsoft.com/office/drawing/2014/main" id="{56B737D7-47BD-12D9-0845-DA0A21592B3F}"/>
              </a:ext>
            </a:extLst>
          </p:cNvPr>
          <p:cNvSpPr>
            <a:spLocks noGrp="1"/>
          </p:cNvSpPr>
          <p:nvPr>
            <p:ph type="chart" sz="quarter" idx="23" hasCustomPrompt="1"/>
          </p:nvPr>
        </p:nvSpPr>
        <p:spPr>
          <a:xfrm>
            <a:off x="4316412" y="1426207"/>
            <a:ext cx="3544247" cy="2718757"/>
          </a:xfrm>
        </p:spPr>
        <p:txBody>
          <a:bodyPr anchor="ctr"/>
          <a:lstStyle>
            <a:lvl1pPr algn="ctr">
              <a:defRPr sz="2400">
                <a:solidFill>
                  <a:schemeClr val="tx1"/>
                </a:solidFill>
              </a:defRPr>
            </a:lvl1pPr>
          </a:lstStyle>
          <a:p>
            <a:r>
              <a:rPr lang="ru-RU" dirty="0"/>
              <a:t>График / диаграмма</a:t>
            </a:r>
          </a:p>
        </p:txBody>
      </p:sp>
      <p:sp>
        <p:nvSpPr>
          <p:cNvPr id="15" name="Диаграмма 32">
            <a:extLst>
              <a:ext uri="{FF2B5EF4-FFF2-40B4-BE49-F238E27FC236}">
                <a16:creationId xmlns:a16="http://schemas.microsoft.com/office/drawing/2014/main" id="{DF6B2A1F-5565-46D0-EB48-18A9D454BE01}"/>
              </a:ext>
            </a:extLst>
          </p:cNvPr>
          <p:cNvSpPr>
            <a:spLocks noGrp="1"/>
          </p:cNvSpPr>
          <p:nvPr>
            <p:ph type="chart" sz="quarter" idx="24" hasCustomPrompt="1"/>
          </p:nvPr>
        </p:nvSpPr>
        <p:spPr>
          <a:xfrm>
            <a:off x="8153399" y="1426207"/>
            <a:ext cx="3544247" cy="2718757"/>
          </a:xfrm>
        </p:spPr>
        <p:txBody>
          <a:bodyPr anchor="ctr"/>
          <a:lstStyle>
            <a:lvl1pPr algn="ctr">
              <a:defRPr sz="2400">
                <a:solidFill>
                  <a:schemeClr val="tx1"/>
                </a:solidFill>
              </a:defRPr>
            </a:lvl1pPr>
          </a:lstStyle>
          <a:p>
            <a:r>
              <a:rPr lang="ru-RU" dirty="0"/>
              <a:t>График / диаграмма</a:t>
            </a:r>
          </a:p>
        </p:txBody>
      </p:sp>
      <p:sp>
        <p:nvSpPr>
          <p:cNvPr id="13" name="Заголовок 1">
            <a:extLst>
              <a:ext uri="{FF2B5EF4-FFF2-40B4-BE49-F238E27FC236}">
                <a16:creationId xmlns:a16="http://schemas.microsoft.com/office/drawing/2014/main" id="{EC9318F9-56C3-469F-96DB-5BBFE2F3F019}"/>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7" name="Нижний колонтитул 9">
            <a:extLst>
              <a:ext uri="{FF2B5EF4-FFF2-40B4-BE49-F238E27FC236}">
                <a16:creationId xmlns:a16="http://schemas.microsoft.com/office/drawing/2014/main" id="{0AC1DDD6-AC27-4224-A333-9820432DA1FD}"/>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8" name="Номер слайда 10">
            <a:extLst>
              <a:ext uri="{FF2B5EF4-FFF2-40B4-BE49-F238E27FC236}">
                <a16:creationId xmlns:a16="http://schemas.microsoft.com/office/drawing/2014/main" id="{48394888-8E62-4EE8-9AF1-A002447C1AA5}"/>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9797245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МТУСИ_Цифры для определения_вид1">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84506" y="2056130"/>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8" name="Текст 21">
            <a:extLst>
              <a:ext uri="{FF2B5EF4-FFF2-40B4-BE49-F238E27FC236}">
                <a16:creationId xmlns:a16="http://schemas.microsoft.com/office/drawing/2014/main" id="{802F1FED-4D9A-249E-C957-97C692A0456A}"/>
              </a:ext>
            </a:extLst>
          </p:cNvPr>
          <p:cNvSpPr>
            <a:spLocks noGrp="1"/>
          </p:cNvSpPr>
          <p:nvPr>
            <p:ph type="body" sz="quarter" idx="22" hasCustomPrompt="1"/>
          </p:nvPr>
        </p:nvSpPr>
        <p:spPr>
          <a:xfrm>
            <a:off x="484505" y="14414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1000</a:t>
            </a:r>
          </a:p>
        </p:txBody>
      </p:sp>
      <p:sp>
        <p:nvSpPr>
          <p:cNvPr id="9" name="Текст 21">
            <a:extLst>
              <a:ext uri="{FF2B5EF4-FFF2-40B4-BE49-F238E27FC236}">
                <a16:creationId xmlns:a16="http://schemas.microsoft.com/office/drawing/2014/main" id="{56E7A273-4BF1-8B26-0D48-A7448DF7D406}"/>
              </a:ext>
            </a:extLst>
          </p:cNvPr>
          <p:cNvSpPr>
            <a:spLocks noGrp="1"/>
          </p:cNvSpPr>
          <p:nvPr>
            <p:ph type="body" sz="quarter" idx="23" hasCustomPrompt="1"/>
          </p:nvPr>
        </p:nvSpPr>
        <p:spPr>
          <a:xfrm>
            <a:off x="4328957" y="2056130"/>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2" name="Текст 21">
            <a:extLst>
              <a:ext uri="{FF2B5EF4-FFF2-40B4-BE49-F238E27FC236}">
                <a16:creationId xmlns:a16="http://schemas.microsoft.com/office/drawing/2014/main" id="{660A341E-8503-763D-DE3D-CDC7313D272C}"/>
              </a:ext>
            </a:extLst>
          </p:cNvPr>
          <p:cNvSpPr>
            <a:spLocks noGrp="1"/>
          </p:cNvSpPr>
          <p:nvPr>
            <p:ph type="body" sz="quarter" idx="24" hasCustomPrompt="1"/>
          </p:nvPr>
        </p:nvSpPr>
        <p:spPr>
          <a:xfrm>
            <a:off x="4328956" y="14414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&gt;1800</a:t>
            </a:r>
          </a:p>
        </p:txBody>
      </p:sp>
      <p:sp>
        <p:nvSpPr>
          <p:cNvPr id="14" name="Текст 21">
            <a:extLst>
              <a:ext uri="{FF2B5EF4-FFF2-40B4-BE49-F238E27FC236}">
                <a16:creationId xmlns:a16="http://schemas.microsoft.com/office/drawing/2014/main" id="{B4AD0440-BE36-3C05-15B1-8756B73C5E7E}"/>
              </a:ext>
            </a:extLst>
          </p:cNvPr>
          <p:cNvSpPr>
            <a:spLocks noGrp="1"/>
          </p:cNvSpPr>
          <p:nvPr>
            <p:ph type="body" sz="quarter" idx="25" hasCustomPrompt="1"/>
          </p:nvPr>
        </p:nvSpPr>
        <p:spPr>
          <a:xfrm>
            <a:off x="8170233" y="2056130"/>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5" name="Текст 21">
            <a:extLst>
              <a:ext uri="{FF2B5EF4-FFF2-40B4-BE49-F238E27FC236}">
                <a16:creationId xmlns:a16="http://schemas.microsoft.com/office/drawing/2014/main" id="{AE1AB696-E2CB-BF1D-47E4-99320D10C3CC}"/>
              </a:ext>
            </a:extLst>
          </p:cNvPr>
          <p:cNvSpPr>
            <a:spLocks noGrp="1"/>
          </p:cNvSpPr>
          <p:nvPr>
            <p:ph type="body" sz="quarter" idx="26" hasCustomPrompt="1"/>
          </p:nvPr>
        </p:nvSpPr>
        <p:spPr>
          <a:xfrm>
            <a:off x="8170232" y="14414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19000</a:t>
            </a:r>
          </a:p>
        </p:txBody>
      </p:sp>
      <p:sp>
        <p:nvSpPr>
          <p:cNvPr id="16" name="Текст 21">
            <a:extLst>
              <a:ext uri="{FF2B5EF4-FFF2-40B4-BE49-F238E27FC236}">
                <a16:creationId xmlns:a16="http://schemas.microsoft.com/office/drawing/2014/main" id="{0CDBF0B5-FD72-B306-CF28-B2762B862CD5}"/>
              </a:ext>
            </a:extLst>
          </p:cNvPr>
          <p:cNvSpPr>
            <a:spLocks noGrp="1"/>
          </p:cNvSpPr>
          <p:nvPr>
            <p:ph type="body" sz="quarter" idx="27" hasCustomPrompt="1"/>
          </p:nvPr>
        </p:nvSpPr>
        <p:spPr>
          <a:xfrm>
            <a:off x="482601" y="4193541"/>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7" name="Текст 21">
            <a:extLst>
              <a:ext uri="{FF2B5EF4-FFF2-40B4-BE49-F238E27FC236}">
                <a16:creationId xmlns:a16="http://schemas.microsoft.com/office/drawing/2014/main" id="{3D102FF6-1B83-3CAA-888A-D9BEC96C448D}"/>
              </a:ext>
            </a:extLst>
          </p:cNvPr>
          <p:cNvSpPr>
            <a:spLocks noGrp="1"/>
          </p:cNvSpPr>
          <p:nvPr>
            <p:ph type="body" sz="quarter" idx="28" hasCustomPrompt="1"/>
          </p:nvPr>
        </p:nvSpPr>
        <p:spPr>
          <a:xfrm>
            <a:off x="482600" y="3578860"/>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1000</a:t>
            </a:r>
          </a:p>
        </p:txBody>
      </p:sp>
      <p:sp>
        <p:nvSpPr>
          <p:cNvPr id="18" name="Текст 21">
            <a:extLst>
              <a:ext uri="{FF2B5EF4-FFF2-40B4-BE49-F238E27FC236}">
                <a16:creationId xmlns:a16="http://schemas.microsoft.com/office/drawing/2014/main" id="{BD174C1E-F29F-B824-ADAD-5ABC45396863}"/>
              </a:ext>
            </a:extLst>
          </p:cNvPr>
          <p:cNvSpPr>
            <a:spLocks noGrp="1"/>
          </p:cNvSpPr>
          <p:nvPr>
            <p:ph type="body" sz="quarter" idx="29" hasCustomPrompt="1"/>
          </p:nvPr>
        </p:nvSpPr>
        <p:spPr>
          <a:xfrm>
            <a:off x="4327052" y="4193541"/>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9" name="Текст 21">
            <a:extLst>
              <a:ext uri="{FF2B5EF4-FFF2-40B4-BE49-F238E27FC236}">
                <a16:creationId xmlns:a16="http://schemas.microsoft.com/office/drawing/2014/main" id="{D943059A-93BC-DBCE-E4CE-88F67BD81D51}"/>
              </a:ext>
            </a:extLst>
          </p:cNvPr>
          <p:cNvSpPr>
            <a:spLocks noGrp="1"/>
          </p:cNvSpPr>
          <p:nvPr>
            <p:ph type="body" sz="quarter" idx="30" hasCustomPrompt="1"/>
          </p:nvPr>
        </p:nvSpPr>
        <p:spPr>
          <a:xfrm>
            <a:off x="4327051" y="3578860"/>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&gt;1800</a:t>
            </a:r>
          </a:p>
        </p:txBody>
      </p:sp>
      <p:sp>
        <p:nvSpPr>
          <p:cNvPr id="20" name="Текст 21">
            <a:extLst>
              <a:ext uri="{FF2B5EF4-FFF2-40B4-BE49-F238E27FC236}">
                <a16:creationId xmlns:a16="http://schemas.microsoft.com/office/drawing/2014/main" id="{8E5D85F6-AE41-EFFB-F4C8-D328F114EF75}"/>
              </a:ext>
            </a:extLst>
          </p:cNvPr>
          <p:cNvSpPr>
            <a:spLocks noGrp="1"/>
          </p:cNvSpPr>
          <p:nvPr>
            <p:ph type="body" sz="quarter" idx="31" hasCustomPrompt="1"/>
          </p:nvPr>
        </p:nvSpPr>
        <p:spPr>
          <a:xfrm>
            <a:off x="8168328" y="4193541"/>
            <a:ext cx="3544247" cy="114046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21" name="Текст 21">
            <a:extLst>
              <a:ext uri="{FF2B5EF4-FFF2-40B4-BE49-F238E27FC236}">
                <a16:creationId xmlns:a16="http://schemas.microsoft.com/office/drawing/2014/main" id="{0CE8800E-CF98-ADF9-E2B4-401CFFAFD28C}"/>
              </a:ext>
            </a:extLst>
          </p:cNvPr>
          <p:cNvSpPr>
            <a:spLocks noGrp="1"/>
          </p:cNvSpPr>
          <p:nvPr>
            <p:ph type="body" sz="quarter" idx="32" hasCustomPrompt="1"/>
          </p:nvPr>
        </p:nvSpPr>
        <p:spPr>
          <a:xfrm>
            <a:off x="8168327" y="3578860"/>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19000</a:t>
            </a:r>
          </a:p>
        </p:txBody>
      </p:sp>
      <p:sp>
        <p:nvSpPr>
          <p:cNvPr id="24" name="Заголовок 1">
            <a:extLst>
              <a:ext uri="{FF2B5EF4-FFF2-40B4-BE49-F238E27FC236}">
                <a16:creationId xmlns:a16="http://schemas.microsoft.com/office/drawing/2014/main" id="{FEC869CC-05FB-4212-BF38-9EF8BB3D0E64}"/>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25" name="Нижний колонтитул 9">
            <a:extLst>
              <a:ext uri="{FF2B5EF4-FFF2-40B4-BE49-F238E27FC236}">
                <a16:creationId xmlns:a16="http://schemas.microsoft.com/office/drawing/2014/main" id="{6168A83A-00C4-4511-90F4-959AEF4C559D}"/>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26" name="Номер слайда 10">
            <a:extLst>
              <a:ext uri="{FF2B5EF4-FFF2-40B4-BE49-F238E27FC236}">
                <a16:creationId xmlns:a16="http://schemas.microsoft.com/office/drawing/2014/main" id="{991D4934-DE88-4DBF-AFB1-90B5FF67CEB2}"/>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
        <p:nvSpPr>
          <p:cNvPr id="27" name="Текст 23">
            <a:extLst>
              <a:ext uri="{FF2B5EF4-FFF2-40B4-BE49-F238E27FC236}">
                <a16:creationId xmlns:a16="http://schemas.microsoft.com/office/drawing/2014/main" id="{CAC5FEC6-DC13-4A54-B5F5-D15E374C83A7}"/>
              </a:ext>
            </a:extLst>
          </p:cNvPr>
          <p:cNvSpPr>
            <a:spLocks noGrp="1"/>
          </p:cNvSpPr>
          <p:nvPr>
            <p:ph type="body" sz="quarter" idx="18" hasCustomPrompt="1"/>
          </p:nvPr>
        </p:nvSpPr>
        <p:spPr>
          <a:xfrm>
            <a:off x="484504" y="5559109"/>
            <a:ext cx="11228071" cy="533400"/>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Tree>
    <p:extLst>
      <p:ext uri="{BB962C8B-B14F-4D97-AF65-F5344CB8AC3E}">
        <p14:creationId xmlns:p14="http://schemas.microsoft.com/office/powerpoint/2010/main" val="21588547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МТУСИ_Цифры для определения_вид2">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84506" y="2043430"/>
            <a:ext cx="3544247" cy="340487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8" name="Текст 21">
            <a:extLst>
              <a:ext uri="{FF2B5EF4-FFF2-40B4-BE49-F238E27FC236}">
                <a16:creationId xmlns:a16="http://schemas.microsoft.com/office/drawing/2014/main" id="{802F1FED-4D9A-249E-C957-97C692A0456A}"/>
              </a:ext>
            </a:extLst>
          </p:cNvPr>
          <p:cNvSpPr>
            <a:spLocks noGrp="1"/>
          </p:cNvSpPr>
          <p:nvPr>
            <p:ph type="body" sz="quarter" idx="22" hasCustomPrompt="1"/>
          </p:nvPr>
        </p:nvSpPr>
        <p:spPr>
          <a:xfrm>
            <a:off x="484505" y="14287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1000</a:t>
            </a:r>
          </a:p>
        </p:txBody>
      </p:sp>
      <p:sp>
        <p:nvSpPr>
          <p:cNvPr id="9" name="Текст 21">
            <a:extLst>
              <a:ext uri="{FF2B5EF4-FFF2-40B4-BE49-F238E27FC236}">
                <a16:creationId xmlns:a16="http://schemas.microsoft.com/office/drawing/2014/main" id="{56E7A273-4BF1-8B26-0D48-A7448DF7D406}"/>
              </a:ext>
            </a:extLst>
          </p:cNvPr>
          <p:cNvSpPr>
            <a:spLocks noGrp="1"/>
          </p:cNvSpPr>
          <p:nvPr>
            <p:ph type="body" sz="quarter" idx="23" hasCustomPrompt="1"/>
          </p:nvPr>
        </p:nvSpPr>
        <p:spPr>
          <a:xfrm>
            <a:off x="4328957" y="2043430"/>
            <a:ext cx="3544247" cy="340487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2" name="Текст 21">
            <a:extLst>
              <a:ext uri="{FF2B5EF4-FFF2-40B4-BE49-F238E27FC236}">
                <a16:creationId xmlns:a16="http://schemas.microsoft.com/office/drawing/2014/main" id="{660A341E-8503-763D-DE3D-CDC7313D272C}"/>
              </a:ext>
            </a:extLst>
          </p:cNvPr>
          <p:cNvSpPr>
            <a:spLocks noGrp="1"/>
          </p:cNvSpPr>
          <p:nvPr>
            <p:ph type="body" sz="quarter" idx="24" hasCustomPrompt="1"/>
          </p:nvPr>
        </p:nvSpPr>
        <p:spPr>
          <a:xfrm>
            <a:off x="4328956" y="14287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&gt;1800</a:t>
            </a:r>
          </a:p>
        </p:txBody>
      </p:sp>
      <p:sp>
        <p:nvSpPr>
          <p:cNvPr id="14" name="Текст 21">
            <a:extLst>
              <a:ext uri="{FF2B5EF4-FFF2-40B4-BE49-F238E27FC236}">
                <a16:creationId xmlns:a16="http://schemas.microsoft.com/office/drawing/2014/main" id="{B4AD0440-BE36-3C05-15B1-8756B73C5E7E}"/>
              </a:ext>
            </a:extLst>
          </p:cNvPr>
          <p:cNvSpPr>
            <a:spLocks noGrp="1"/>
          </p:cNvSpPr>
          <p:nvPr>
            <p:ph type="body" sz="quarter" idx="25" hasCustomPrompt="1"/>
          </p:nvPr>
        </p:nvSpPr>
        <p:spPr>
          <a:xfrm>
            <a:off x="8170233" y="2043430"/>
            <a:ext cx="3544247" cy="3404870"/>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Не беспокойтесь</a:t>
            </a:r>
            <a:r>
              <a:rPr lang="en-US" dirty="0"/>
              <a:t> </a:t>
            </a:r>
            <a:r>
              <a:rPr lang="ru-RU" dirty="0"/>
              <a:t>(1</a:t>
            </a:r>
            <a:r>
              <a:rPr lang="en-US" dirty="0"/>
              <a:t>2</a:t>
            </a:r>
            <a:r>
              <a:rPr lang="ru-RU" dirty="0" err="1"/>
              <a:t>pt</a:t>
            </a:r>
            <a:r>
              <a:rPr lang="ru-RU" dirty="0"/>
              <a:t>), если у вас немного данных - вы можете использовать несколько основных цифр и добавить аккуратные подписи, чтобы представить визуально привлекательную и понятную информацию.</a:t>
            </a:r>
            <a:endParaRPr lang="en-US" dirty="0"/>
          </a:p>
        </p:txBody>
      </p:sp>
      <p:sp>
        <p:nvSpPr>
          <p:cNvPr id="15" name="Текст 21">
            <a:extLst>
              <a:ext uri="{FF2B5EF4-FFF2-40B4-BE49-F238E27FC236}">
                <a16:creationId xmlns:a16="http://schemas.microsoft.com/office/drawing/2014/main" id="{AE1AB696-E2CB-BF1D-47E4-99320D10C3CC}"/>
              </a:ext>
            </a:extLst>
          </p:cNvPr>
          <p:cNvSpPr>
            <a:spLocks noGrp="1"/>
          </p:cNvSpPr>
          <p:nvPr>
            <p:ph type="body" sz="quarter" idx="26" hasCustomPrompt="1"/>
          </p:nvPr>
        </p:nvSpPr>
        <p:spPr>
          <a:xfrm>
            <a:off x="8170232" y="1428749"/>
            <a:ext cx="3544247" cy="533400"/>
          </a:xfrm>
        </p:spPr>
        <p:txBody>
          <a:bodyPr>
            <a:normAutofit/>
          </a:bodyPr>
          <a:lstStyle>
            <a:lvl1pPr algn="l">
              <a:defRPr sz="40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en-US" dirty="0"/>
              <a:t>19000</a:t>
            </a:r>
          </a:p>
        </p:txBody>
      </p:sp>
      <p:sp>
        <p:nvSpPr>
          <p:cNvPr id="13" name="Заголовок 1">
            <a:extLst>
              <a:ext uri="{FF2B5EF4-FFF2-40B4-BE49-F238E27FC236}">
                <a16:creationId xmlns:a16="http://schemas.microsoft.com/office/drawing/2014/main" id="{0C916FF9-0D8C-4E5C-97F2-3154530C0464}"/>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7" name="Нижний колонтитул 9">
            <a:extLst>
              <a:ext uri="{FF2B5EF4-FFF2-40B4-BE49-F238E27FC236}">
                <a16:creationId xmlns:a16="http://schemas.microsoft.com/office/drawing/2014/main" id="{7F895D98-6BB5-44CB-9A69-21750836B798}"/>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8" name="Номер слайда 10">
            <a:extLst>
              <a:ext uri="{FF2B5EF4-FFF2-40B4-BE49-F238E27FC236}">
                <a16:creationId xmlns:a16="http://schemas.microsoft.com/office/drawing/2014/main" id="{1A57B28F-8B6C-4D9F-A72E-44A4CD48FB39}"/>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
        <p:nvSpPr>
          <p:cNvPr id="19" name="Текст 23">
            <a:extLst>
              <a:ext uri="{FF2B5EF4-FFF2-40B4-BE49-F238E27FC236}">
                <a16:creationId xmlns:a16="http://schemas.microsoft.com/office/drawing/2014/main" id="{4AF7011B-EFE7-4CF5-B0FA-290F929ECD03}"/>
              </a:ext>
            </a:extLst>
          </p:cNvPr>
          <p:cNvSpPr>
            <a:spLocks noGrp="1"/>
          </p:cNvSpPr>
          <p:nvPr>
            <p:ph type="body" sz="quarter" idx="18" hasCustomPrompt="1"/>
          </p:nvPr>
        </p:nvSpPr>
        <p:spPr>
          <a:xfrm>
            <a:off x="484504" y="5559109"/>
            <a:ext cx="11228071" cy="533400"/>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Tree>
    <p:extLst>
      <p:ext uri="{BB962C8B-B14F-4D97-AF65-F5344CB8AC3E}">
        <p14:creationId xmlns:p14="http://schemas.microsoft.com/office/powerpoint/2010/main" val="2832915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МТУСИ_Текст_вид1">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1435099"/>
            <a:ext cx="3544247" cy="440943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dirty="0"/>
              <a:t>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marL="0" marR="0" lvl="0" indent="0" algn="just" defTabSz="914400" rtl="0" eaLnBrk="1" fontAlgn="auto" latinLnBrk="0" hangingPunct="1">
              <a:lnSpc>
                <a:spcPct val="90000"/>
              </a:lnSpc>
              <a:spcBef>
                <a:spcPts val="1000"/>
              </a:spcBef>
              <a:spcAft>
                <a:spcPts val="0"/>
              </a:spcAft>
              <a:buClrTx/>
              <a:buSzTx/>
              <a:buFontTx/>
              <a:buNone/>
              <a:tabLst/>
              <a:defRPr/>
            </a:pPr>
            <a:endParaRPr lang="ru-RU" dirty="0"/>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4316412" y="1434937"/>
            <a:ext cx="3544249" cy="4404521"/>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6" name="Текст 21">
            <a:extLst>
              <a:ext uri="{FF2B5EF4-FFF2-40B4-BE49-F238E27FC236}">
                <a16:creationId xmlns:a16="http://schemas.microsoft.com/office/drawing/2014/main" id="{140D3FD4-620D-1BC8-10A0-CB1CB1F3CB8C}"/>
              </a:ext>
            </a:extLst>
          </p:cNvPr>
          <p:cNvSpPr>
            <a:spLocks noGrp="1"/>
          </p:cNvSpPr>
          <p:nvPr>
            <p:ph type="body" sz="quarter" idx="21" hasCustomPrompt="1"/>
          </p:nvPr>
        </p:nvSpPr>
        <p:spPr>
          <a:xfrm>
            <a:off x="8153400" y="1435099"/>
            <a:ext cx="3556000" cy="440943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12" name="Заголовок 1">
            <a:extLst>
              <a:ext uri="{FF2B5EF4-FFF2-40B4-BE49-F238E27FC236}">
                <a16:creationId xmlns:a16="http://schemas.microsoft.com/office/drawing/2014/main" id="{50620824-E650-48F8-B28E-D876E7468C65}"/>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3" name="Нижний колонтитул 9">
            <a:extLst>
              <a:ext uri="{FF2B5EF4-FFF2-40B4-BE49-F238E27FC236}">
                <a16:creationId xmlns:a16="http://schemas.microsoft.com/office/drawing/2014/main" id="{1553A886-1C1F-465A-AD0F-EA5FA2A0D6CE}"/>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4" name="Номер слайда 10">
            <a:extLst>
              <a:ext uri="{FF2B5EF4-FFF2-40B4-BE49-F238E27FC236}">
                <a16:creationId xmlns:a16="http://schemas.microsoft.com/office/drawing/2014/main" id="{023DD84A-95F3-4AC8-8E83-ACBCF18FFF95}"/>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18448679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МТУСИ_Текст_вид2">
    <p:spTree>
      <p:nvGrpSpPr>
        <p:cNvPr id="1" name=""/>
        <p:cNvGrpSpPr/>
        <p:nvPr/>
      </p:nvGrpSpPr>
      <p:grpSpPr>
        <a:xfrm>
          <a:off x="0" y="0"/>
          <a:ext cx="0" cy="0"/>
          <a:chOff x="0" y="0"/>
          <a:chExt cx="0" cy="0"/>
        </a:xfrm>
      </p:grpSpPr>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1420815"/>
            <a:ext cx="11233150" cy="4499924"/>
          </a:xfrm>
        </p:spPr>
        <p:txBody>
          <a:bodyPr numCol="3" spcCol="360000"/>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dirty="0"/>
              <a:t> </a:t>
            </a:r>
            <a:br>
              <a:rPr lang="ru-RU"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ru-RU" dirty="0"/>
            </a:br>
            <a:br>
              <a:rPr lang="ru-RU" dirty="0"/>
            </a:br>
            <a:br>
              <a:rPr lang="ru-RU" dirty="0"/>
            </a:b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dirty="0"/>
              <a:t> </a:t>
            </a:r>
            <a:br>
              <a:rPr lang="ru-RU"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marL="0" marR="0" lvl="0" indent="0" algn="just" defTabSz="914400" rtl="0" eaLnBrk="1" fontAlgn="auto" latinLnBrk="0" hangingPunct="1">
              <a:lnSpc>
                <a:spcPct val="90000"/>
              </a:lnSpc>
              <a:spcBef>
                <a:spcPts val="1000"/>
              </a:spcBef>
              <a:spcAft>
                <a:spcPts val="0"/>
              </a:spcAft>
              <a:buClrTx/>
              <a:buSzTx/>
              <a:buFontTx/>
              <a:buNone/>
              <a:tabLst/>
              <a:defRPr/>
            </a:pPr>
            <a:br>
              <a:rPr lang="ru-RU" dirty="0"/>
            </a:br>
            <a:br>
              <a:rPr lang="ru-RU" dirty="0"/>
            </a:b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r>
              <a:rPr lang="en-US" dirty="0"/>
              <a:t> </a:t>
            </a:r>
            <a:br>
              <a:rPr lang="ru-RU"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br>
              <a:rPr lang="en-US" dirty="0"/>
            </a:b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marL="0" marR="0" lvl="0" indent="0" algn="just" defTabSz="914400" rtl="0" eaLnBrk="1" fontAlgn="auto" latinLnBrk="0" hangingPunct="1">
              <a:lnSpc>
                <a:spcPct val="90000"/>
              </a:lnSpc>
              <a:spcBef>
                <a:spcPts val="1000"/>
              </a:spcBef>
              <a:spcAft>
                <a:spcPts val="0"/>
              </a:spcAft>
              <a:buClrTx/>
              <a:buSzTx/>
              <a:buFontTx/>
              <a:buNone/>
              <a:tabLst/>
              <a:defRPr/>
            </a:pPr>
            <a:endParaRPr lang="ru-RU" dirty="0"/>
          </a:p>
        </p:txBody>
      </p:sp>
      <p:sp>
        <p:nvSpPr>
          <p:cNvPr id="7" name="Заголовок 1">
            <a:extLst>
              <a:ext uri="{FF2B5EF4-FFF2-40B4-BE49-F238E27FC236}">
                <a16:creationId xmlns:a16="http://schemas.microsoft.com/office/drawing/2014/main" id="{03404705-A49A-41C9-B4B1-F8D3AFEDFC61}"/>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9" name="Нижний колонтитул 9">
            <a:extLst>
              <a:ext uri="{FF2B5EF4-FFF2-40B4-BE49-F238E27FC236}">
                <a16:creationId xmlns:a16="http://schemas.microsoft.com/office/drawing/2014/main" id="{DB85CBB7-ADB0-4030-BFC1-D191DA2C2D63}"/>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2" name="Номер слайда 10">
            <a:extLst>
              <a:ext uri="{FF2B5EF4-FFF2-40B4-BE49-F238E27FC236}">
                <a16:creationId xmlns:a16="http://schemas.microsoft.com/office/drawing/2014/main" id="{5F0D51DA-746A-4ABA-AF9D-3237481E7895}"/>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2019363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Титульный слайд">
    <p:spTree>
      <p:nvGrpSpPr>
        <p:cNvPr id="1" name=""/>
        <p:cNvGrpSpPr/>
        <p:nvPr/>
      </p:nvGrpSpPr>
      <p:grpSpPr>
        <a:xfrm>
          <a:off x="0" y="0"/>
          <a:ext cx="0" cy="0"/>
          <a:chOff x="0" y="0"/>
          <a:chExt cx="0" cy="0"/>
        </a:xfrm>
      </p:grpSpPr>
      <p:sp>
        <p:nvSpPr>
          <p:cNvPr id="10" name="Прямоугольник: скругленные углы 9">
            <a:extLst>
              <a:ext uri="{FF2B5EF4-FFF2-40B4-BE49-F238E27FC236}">
                <a16:creationId xmlns:a16="http://schemas.microsoft.com/office/drawing/2014/main" id="{FC257A19-B381-47A6-9897-1C0C11F194CA}"/>
              </a:ext>
            </a:extLst>
          </p:cNvPr>
          <p:cNvSpPr/>
          <p:nvPr/>
        </p:nvSpPr>
        <p:spPr>
          <a:xfrm>
            <a:off x="609240" y="240336"/>
            <a:ext cx="10973520" cy="6304304"/>
          </a:xfrm>
          <a:prstGeom prst="roundRect">
            <a:avLst>
              <a:gd name="adj" fmla="val 20444"/>
            </a:avLst>
          </a:prstGeom>
          <a:blipFill>
            <a:blip r:embed="rId2"/>
            <a:stretch>
              <a:fillRect/>
            </a:stretch>
          </a:blipFill>
          <a:ln w="38100">
            <a:noFill/>
          </a:ln>
          <a:effectLst>
            <a:glow rad="635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Рисунок 8">
            <a:extLst>
              <a:ext uri="{FF2B5EF4-FFF2-40B4-BE49-F238E27FC236}">
                <a16:creationId xmlns:a16="http://schemas.microsoft.com/office/drawing/2014/main" id="{E4DD5654-DB7B-ED69-AB91-B2AD0971C5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4920" y="827482"/>
            <a:ext cx="2797524" cy="862012"/>
          </a:xfrm>
          <a:prstGeom prst="rect">
            <a:avLst/>
          </a:prstGeom>
        </p:spPr>
      </p:pic>
      <p:sp>
        <p:nvSpPr>
          <p:cNvPr id="12" name="Текст 34">
            <a:extLst>
              <a:ext uri="{FF2B5EF4-FFF2-40B4-BE49-F238E27FC236}">
                <a16:creationId xmlns:a16="http://schemas.microsoft.com/office/drawing/2014/main" id="{1884517F-40C3-4E75-B18D-E7189E5C954B}"/>
              </a:ext>
            </a:extLst>
          </p:cNvPr>
          <p:cNvSpPr>
            <a:spLocks noGrp="1"/>
          </p:cNvSpPr>
          <p:nvPr>
            <p:ph type="body" sz="quarter" idx="12" hasCustomPrompt="1"/>
          </p:nvPr>
        </p:nvSpPr>
        <p:spPr>
          <a:xfrm>
            <a:off x="3759200" y="5219074"/>
            <a:ext cx="7823559" cy="746760"/>
          </a:xfrm>
        </p:spPr>
        <p:txBody>
          <a:bodyPr>
            <a:noAutofit/>
          </a:bodyPr>
          <a:lstStyle>
            <a:lvl1pPr marL="0" indent="0" algn="l">
              <a:lnSpc>
                <a:spcPct val="100000"/>
              </a:lnSpc>
              <a:spcBef>
                <a:spcPts val="0"/>
              </a:spcBef>
              <a:buNone/>
              <a:defRPr sz="1600">
                <a:solidFill>
                  <a:schemeClr val="accent6"/>
                </a:solidFill>
              </a:defRPr>
            </a:lvl1pPr>
          </a:lstStyle>
          <a:p>
            <a:pPr algn="l"/>
            <a:r>
              <a:rPr lang="ru-RU" dirty="0"/>
              <a:t>Поле для дополнительной информации (16</a:t>
            </a:r>
            <a:r>
              <a:rPr lang="en-US" dirty="0"/>
              <a:t>pt</a:t>
            </a:r>
            <a:r>
              <a:rPr lang="ru-RU" dirty="0"/>
              <a:t>)</a:t>
            </a:r>
            <a:br>
              <a:rPr lang="ru-RU" dirty="0"/>
            </a:br>
            <a:r>
              <a:rPr lang="ru-RU" dirty="0"/>
              <a:t>(пример: Фамилия Имя Отчество; Должность; Место проведения)</a:t>
            </a:r>
          </a:p>
        </p:txBody>
      </p:sp>
      <p:sp>
        <p:nvSpPr>
          <p:cNvPr id="13" name="Текст 39">
            <a:extLst>
              <a:ext uri="{FF2B5EF4-FFF2-40B4-BE49-F238E27FC236}">
                <a16:creationId xmlns:a16="http://schemas.microsoft.com/office/drawing/2014/main" id="{458CBF15-F230-4A13-98A4-F58150CECF26}"/>
              </a:ext>
            </a:extLst>
          </p:cNvPr>
          <p:cNvSpPr>
            <a:spLocks noGrp="1"/>
          </p:cNvSpPr>
          <p:nvPr>
            <p:ph type="body" sz="quarter" idx="13" hasCustomPrompt="1"/>
          </p:nvPr>
        </p:nvSpPr>
        <p:spPr>
          <a:xfrm>
            <a:off x="3759200" y="4242292"/>
            <a:ext cx="7823559" cy="774085"/>
          </a:xfrm>
        </p:spPr>
        <p:txBody>
          <a:bodyPr/>
          <a:lstStyle>
            <a:lvl1pPr marL="0" inden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latin typeface="Montserrat" panose="00000500000000000000" pitchFamily="2" charset="-52"/>
              </a:rPr>
              <a:t>Если информации много, то</a:t>
            </a:r>
            <a:r>
              <a:rPr lang="en-US" dirty="0">
                <a:latin typeface="Montserrat" panose="00000500000000000000" pitchFamily="2" charset="-52"/>
              </a:rPr>
              <a:t> </a:t>
            </a:r>
            <a:r>
              <a:rPr lang="ru-RU" dirty="0">
                <a:latin typeface="Montserrat" panose="00000500000000000000" pitchFamily="2" charset="-52"/>
              </a:rPr>
              <a:t>рекомендуется </a:t>
            </a:r>
            <a:r>
              <a:rPr lang="en-US" dirty="0">
                <a:latin typeface="Montserrat" panose="00000500000000000000" pitchFamily="2" charset="-52"/>
              </a:rPr>
              <a:t> </a:t>
            </a:r>
            <a:r>
              <a:rPr lang="ru-RU" dirty="0">
                <a:latin typeface="Montserrat" panose="00000500000000000000" pitchFamily="2" charset="-52"/>
              </a:rPr>
              <a:t> использовать подзаголовок (24</a:t>
            </a:r>
            <a:r>
              <a:rPr lang="en-US" dirty="0" err="1">
                <a:latin typeface="Montserrat" panose="00000500000000000000" pitchFamily="2" charset="-52"/>
              </a:rPr>
              <a:t>pt</a:t>
            </a:r>
            <a:r>
              <a:rPr lang="ru-RU" dirty="0">
                <a:latin typeface="Montserrat" panose="00000500000000000000" pitchFamily="2" charset="-52"/>
              </a:rPr>
              <a:t>)</a:t>
            </a:r>
            <a:endParaRPr lang="ru-RU" dirty="0"/>
          </a:p>
        </p:txBody>
      </p:sp>
      <p:sp>
        <p:nvSpPr>
          <p:cNvPr id="14" name="Текст 41">
            <a:extLst>
              <a:ext uri="{FF2B5EF4-FFF2-40B4-BE49-F238E27FC236}">
                <a16:creationId xmlns:a16="http://schemas.microsoft.com/office/drawing/2014/main" id="{F00DF7A7-48D4-4D17-991A-7A1482DD547B}"/>
              </a:ext>
            </a:extLst>
          </p:cNvPr>
          <p:cNvSpPr>
            <a:spLocks noGrp="1"/>
          </p:cNvSpPr>
          <p:nvPr>
            <p:ph type="body" sz="quarter" idx="14" hasCustomPrompt="1"/>
          </p:nvPr>
        </p:nvSpPr>
        <p:spPr>
          <a:xfrm>
            <a:off x="4776909" y="6168530"/>
            <a:ext cx="2638182" cy="335280"/>
          </a:xfrm>
        </p:spPr>
        <p:txBody>
          <a:bodyPr anchor="ctr">
            <a:noAutofit/>
          </a:bodyPr>
          <a:lstStyle>
            <a:lvl1pPr marL="0" indent="0" algn="ctr">
              <a:buNone/>
              <a:defRPr sz="1600" b="0">
                <a:solidFill>
                  <a:srgbClr val="38267C"/>
                </a:solidFill>
                <a:latin typeface="+mj-lt"/>
              </a:defRPr>
            </a:lvl1pPr>
            <a:lvl2pPr algn="ctr">
              <a:defRPr sz="1600" b="1">
                <a:solidFill>
                  <a:schemeClr val="bg1"/>
                </a:solidFill>
                <a:latin typeface="+mn-lt"/>
              </a:defRPr>
            </a:lvl2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Дата (</a:t>
            </a:r>
            <a:r>
              <a:rPr lang="ru-RU" dirty="0" err="1"/>
              <a:t>хх.хх.хххх</a:t>
            </a:r>
            <a:r>
              <a:rPr lang="ru-RU" dirty="0"/>
              <a:t> г.)</a:t>
            </a:r>
          </a:p>
        </p:txBody>
      </p:sp>
      <p:sp>
        <p:nvSpPr>
          <p:cNvPr id="15" name="Заголовок 46">
            <a:extLst>
              <a:ext uri="{FF2B5EF4-FFF2-40B4-BE49-F238E27FC236}">
                <a16:creationId xmlns:a16="http://schemas.microsoft.com/office/drawing/2014/main" id="{7B39CA32-4955-4D24-8473-0B36BB9B6CCC}"/>
              </a:ext>
            </a:extLst>
          </p:cNvPr>
          <p:cNvSpPr>
            <a:spLocks noGrp="1"/>
          </p:cNvSpPr>
          <p:nvPr>
            <p:ph type="title" hasCustomPrompt="1"/>
          </p:nvPr>
        </p:nvSpPr>
        <p:spPr>
          <a:xfrm>
            <a:off x="3759200" y="2006961"/>
            <a:ext cx="7823560" cy="2032634"/>
          </a:xfrm>
        </p:spPr>
        <p:txBody>
          <a:bodyPr/>
          <a:lstStyle>
            <a:lvl1pPr>
              <a:defRPr sz="4000" b="0">
                <a:latin typeface="Montserrat SemiBold" panose="00000700000000000000" pitchFamily="2" charset="-52"/>
              </a:defRPr>
            </a:lvl1pPr>
          </a:lstStyle>
          <a:p>
            <a:r>
              <a:rPr lang="ru-RU" sz="4000" dirty="0">
                <a:latin typeface="Montserrat" panose="00000500000000000000" pitchFamily="2" charset="-52"/>
              </a:rPr>
              <a:t>Название презентации может быть набрано </a:t>
            </a:r>
            <a:br>
              <a:rPr lang="ru-RU" sz="4000" dirty="0">
                <a:latin typeface="Montserrat" panose="00000500000000000000" pitchFamily="2" charset="-52"/>
              </a:rPr>
            </a:br>
            <a:r>
              <a:rPr lang="ru-RU" sz="4000" dirty="0">
                <a:latin typeface="Montserrat" panose="00000500000000000000" pitchFamily="2" charset="-52"/>
              </a:rPr>
              <a:t>в две или три строки</a:t>
            </a:r>
            <a:r>
              <a:rPr lang="en-US" sz="4000" dirty="0">
                <a:latin typeface="Montserrat" panose="00000500000000000000" pitchFamily="2" charset="-52"/>
              </a:rPr>
              <a:t> (</a:t>
            </a:r>
            <a:r>
              <a:rPr lang="ru-RU" sz="4000" dirty="0">
                <a:latin typeface="Montserrat" panose="00000500000000000000" pitchFamily="2" charset="-52"/>
              </a:rPr>
              <a:t>40</a:t>
            </a:r>
            <a:r>
              <a:rPr lang="en-US" sz="4000" dirty="0">
                <a:latin typeface="Montserrat" panose="00000500000000000000" pitchFamily="2" charset="-52"/>
              </a:rPr>
              <a:t>pt)</a:t>
            </a:r>
            <a:endParaRPr lang="ru-RU" dirty="0"/>
          </a:p>
        </p:txBody>
      </p:sp>
    </p:spTree>
    <p:extLst>
      <p:ext uri="{BB962C8B-B14F-4D97-AF65-F5344CB8AC3E}">
        <p14:creationId xmlns:p14="http://schemas.microsoft.com/office/powerpoint/2010/main" val="3604595635"/>
      </p:ext>
    </p:extLst>
  </p:cSld>
  <p:clrMapOvr>
    <a:masterClrMapping/>
  </p:clrMapOvr>
  <p:extLst>
    <p:ext uri="{DCECCB84-F9BA-43D5-87BE-67443E8EF086}">
      <p15:sldGuideLst xmlns:p15="http://schemas.microsoft.com/office/powerpoint/2012/main">
        <p15:guide id="1" orient="horz" pos="2137">
          <p15:clr>
            <a:srgbClr val="FBAE40"/>
          </p15:clr>
        </p15:guide>
        <p15:guide id="2" pos="3840">
          <p15:clr>
            <a:srgbClr val="FBAE40"/>
          </p15:clr>
        </p15:guide>
        <p15:guide id="3" pos="302">
          <p15:clr>
            <a:srgbClr val="FBAE40"/>
          </p15:clr>
        </p15:guide>
        <p15:guide id="4" orient="horz" pos="709">
          <p15:clr>
            <a:srgbClr val="FBAE40"/>
          </p15:clr>
        </p15:guide>
        <p15:guide id="5" pos="7469">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МТУСИ_Таблица_вид1">
    <p:spTree>
      <p:nvGrpSpPr>
        <p:cNvPr id="1" name=""/>
        <p:cNvGrpSpPr/>
        <p:nvPr/>
      </p:nvGrpSpPr>
      <p:grpSpPr>
        <a:xfrm>
          <a:off x="0" y="0"/>
          <a:ext cx="0" cy="0"/>
          <a:chOff x="0" y="0"/>
          <a:chExt cx="0" cy="0"/>
        </a:xfrm>
      </p:grpSpPr>
      <p:sp>
        <p:nvSpPr>
          <p:cNvPr id="11" name="Текст 14">
            <a:extLst>
              <a:ext uri="{FF2B5EF4-FFF2-40B4-BE49-F238E27FC236}">
                <a16:creationId xmlns:a16="http://schemas.microsoft.com/office/drawing/2014/main" id="{AAE3523F-DA85-8D99-3AAE-EDEA089CDDB9}"/>
              </a:ext>
            </a:extLst>
          </p:cNvPr>
          <p:cNvSpPr>
            <a:spLocks noGrp="1"/>
          </p:cNvSpPr>
          <p:nvPr>
            <p:ph type="body" sz="quarter" idx="14" hasCustomPrompt="1"/>
          </p:nvPr>
        </p:nvSpPr>
        <p:spPr>
          <a:xfrm>
            <a:off x="477835" y="1425418"/>
            <a:ext cx="11229975" cy="532548"/>
          </a:xfrm>
        </p:spPr>
        <p:txBody>
          <a:bodyPr>
            <a:noAutofit/>
          </a:bodyPr>
          <a:lstStyle>
            <a:lvl1pPr>
              <a:lnSpc>
                <a:spcPct val="100000"/>
              </a:lnSpc>
              <a:spcBef>
                <a:spcPts val="0"/>
              </a:spcBef>
              <a:defRPr lang="ru-RU" sz="1600" kern="1200" dirty="0">
                <a:solidFill>
                  <a:schemeClr val="tx1"/>
                </a:solidFill>
                <a:latin typeface="+mj-lt"/>
                <a:ea typeface="+mn-ea"/>
                <a:cs typeface="+mn-cs"/>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Название таблицы может быть набрано в одну или две строки</a:t>
            </a:r>
            <a:r>
              <a:rPr lang="ru-RU" sz="1600" dirty="0">
                <a:latin typeface="Montserrat" panose="00000500000000000000" pitchFamily="2" charset="-52"/>
              </a:rPr>
              <a:t> </a:t>
            </a:r>
            <a:r>
              <a:rPr lang="ru-RU" dirty="0"/>
              <a:t>(16</a:t>
            </a:r>
            <a:r>
              <a:rPr lang="en-US" dirty="0" err="1"/>
              <a:t>pt</a:t>
            </a:r>
            <a:r>
              <a:rPr lang="ru-RU" dirty="0"/>
              <a:t>)</a:t>
            </a:r>
          </a:p>
        </p:txBody>
      </p:sp>
      <p:sp>
        <p:nvSpPr>
          <p:cNvPr id="12" name="Текст 21">
            <a:extLst>
              <a:ext uri="{FF2B5EF4-FFF2-40B4-BE49-F238E27FC236}">
                <a16:creationId xmlns:a16="http://schemas.microsoft.com/office/drawing/2014/main" id="{5D1C71AE-3927-5E90-C17E-F0411B9E5C65}"/>
              </a:ext>
            </a:extLst>
          </p:cNvPr>
          <p:cNvSpPr>
            <a:spLocks noGrp="1"/>
          </p:cNvSpPr>
          <p:nvPr>
            <p:ph type="body" sz="quarter" idx="21" hasCustomPrompt="1"/>
          </p:nvPr>
        </p:nvSpPr>
        <p:spPr>
          <a:xfrm>
            <a:off x="8255479" y="2073548"/>
            <a:ext cx="3457096" cy="3328838"/>
          </a:xfrm>
        </p:spPr>
        <p:txBody>
          <a:bodyPr/>
          <a:lstStyle>
            <a:lvl1pPr algn="l">
              <a:defRPr sz="1200" b="0">
                <a:latin typeface="+mn-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 (12pt). Несколько рекомендаций для описания таблицы:</a:t>
            </a:r>
            <a:br>
              <a:rPr lang="ru-RU" dirty="0"/>
            </a:br>
            <a:r>
              <a:rPr lang="ru-RU" dirty="0"/>
              <a:t> 1. Перед тем, как описывать таблицу, убедитесь, что в ней содержится достаточно информации, и она действительно необходима для вашей аудитории. </a:t>
            </a:r>
            <a:br>
              <a:rPr lang="ru-RU" dirty="0"/>
            </a:br>
            <a:r>
              <a:rPr lang="ru-RU" dirty="0"/>
              <a:t>2. Хорошее описание таблицы должно включать в себя не только факты и данные, но и основные выводы, которые можно сделать на основе этих данных. </a:t>
            </a:r>
            <a:br>
              <a:rPr lang="ru-RU" dirty="0"/>
            </a:br>
            <a:r>
              <a:rPr lang="ru-RU" dirty="0"/>
              <a:t>3. Используйте ясный и простой язык, чтобы ваше описание было понятно всем пользователям.</a:t>
            </a:r>
          </a:p>
          <a:p>
            <a:pPr marL="0" marR="0" lvl="0" indent="0" algn="just" defTabSz="914400" rtl="0" eaLnBrk="1" fontAlgn="auto" latinLnBrk="0" hangingPunct="1">
              <a:lnSpc>
                <a:spcPct val="90000"/>
              </a:lnSpc>
              <a:spcBef>
                <a:spcPts val="1000"/>
              </a:spcBef>
              <a:spcAft>
                <a:spcPts val="0"/>
              </a:spcAft>
              <a:buClrTx/>
              <a:buSzTx/>
              <a:buFontTx/>
              <a:buNone/>
              <a:tabLst/>
              <a:defRPr/>
            </a:pPr>
            <a:endParaRPr lang="ru-RU" dirty="0"/>
          </a:p>
        </p:txBody>
      </p:sp>
      <p:sp>
        <p:nvSpPr>
          <p:cNvPr id="14" name="Текст 23">
            <a:extLst>
              <a:ext uri="{FF2B5EF4-FFF2-40B4-BE49-F238E27FC236}">
                <a16:creationId xmlns:a16="http://schemas.microsoft.com/office/drawing/2014/main" id="{F247A538-AD56-F757-8BB8-8135CAF33CCE}"/>
              </a:ext>
            </a:extLst>
          </p:cNvPr>
          <p:cNvSpPr>
            <a:spLocks noGrp="1"/>
          </p:cNvSpPr>
          <p:nvPr>
            <p:ph type="body" sz="quarter" idx="23" hasCustomPrompt="1"/>
          </p:nvPr>
        </p:nvSpPr>
        <p:spPr>
          <a:xfrm>
            <a:off x="479425" y="5517969"/>
            <a:ext cx="11233150" cy="568325"/>
          </a:xfrm>
        </p:spPr>
        <p:txBody>
          <a:bodyPr>
            <a:normAutofit/>
          </a:bodyPr>
          <a:lstStyle>
            <a:lvl1pPr marL="0" marR="0" indent="0" algn="just" defTabSz="914400" rtl="0" eaLnBrk="1" fontAlgn="auto" latinLnBrk="0" hangingPunct="1">
              <a:lnSpc>
                <a:spcPct val="90000"/>
              </a:lnSpc>
              <a:spcBef>
                <a:spcPts val="1000"/>
              </a:spcBef>
              <a:spcAft>
                <a:spcPts val="0"/>
              </a:spcAft>
              <a:buClrTx/>
              <a:buSzTx/>
              <a:buFontTx/>
              <a:buNone/>
              <a:tabLst/>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p>
          <a:p>
            <a:pPr lvl="0"/>
            <a:endParaRPr lang="ru-RU" dirty="0"/>
          </a:p>
        </p:txBody>
      </p:sp>
      <p:sp>
        <p:nvSpPr>
          <p:cNvPr id="18" name="Таблица 17">
            <a:extLst>
              <a:ext uri="{FF2B5EF4-FFF2-40B4-BE49-F238E27FC236}">
                <a16:creationId xmlns:a16="http://schemas.microsoft.com/office/drawing/2014/main" id="{AF437919-77CF-350F-50A4-FAA5D541D504}"/>
              </a:ext>
            </a:extLst>
          </p:cNvPr>
          <p:cNvSpPr>
            <a:spLocks noGrp="1"/>
          </p:cNvSpPr>
          <p:nvPr>
            <p:ph type="tbl" sz="quarter" idx="24" hasCustomPrompt="1"/>
          </p:nvPr>
        </p:nvSpPr>
        <p:spPr>
          <a:xfrm>
            <a:off x="479425" y="2073548"/>
            <a:ext cx="7673975" cy="3328838"/>
          </a:xfrm>
        </p:spPr>
        <p:txBody>
          <a:bodyPr anchor="ctr"/>
          <a:lstStyle>
            <a:lvl1pPr algn="ctr">
              <a:defRPr/>
            </a:lvl1pPr>
          </a:lstStyle>
          <a:p>
            <a:r>
              <a:rPr lang="ru-RU" dirty="0"/>
              <a:t>Таблица</a:t>
            </a:r>
          </a:p>
        </p:txBody>
      </p:sp>
      <p:sp>
        <p:nvSpPr>
          <p:cNvPr id="13" name="Заголовок 1">
            <a:extLst>
              <a:ext uri="{FF2B5EF4-FFF2-40B4-BE49-F238E27FC236}">
                <a16:creationId xmlns:a16="http://schemas.microsoft.com/office/drawing/2014/main" id="{E3D6E107-6160-4BC9-9D3E-746973D1FE86}"/>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6" name="Нижний колонтитул 9">
            <a:extLst>
              <a:ext uri="{FF2B5EF4-FFF2-40B4-BE49-F238E27FC236}">
                <a16:creationId xmlns:a16="http://schemas.microsoft.com/office/drawing/2014/main" id="{B0E2B386-17FF-4BBC-A27B-87260359558D}"/>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7" name="Номер слайда 10">
            <a:extLst>
              <a:ext uri="{FF2B5EF4-FFF2-40B4-BE49-F238E27FC236}">
                <a16:creationId xmlns:a16="http://schemas.microsoft.com/office/drawing/2014/main" id="{CBD57728-533B-469A-A096-05CD0D5B721B}"/>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1749408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МТУСИ_Таблица_вид2">
    <p:spTree>
      <p:nvGrpSpPr>
        <p:cNvPr id="1" name=""/>
        <p:cNvGrpSpPr/>
        <p:nvPr/>
      </p:nvGrpSpPr>
      <p:grpSpPr>
        <a:xfrm>
          <a:off x="0" y="0"/>
          <a:ext cx="0" cy="0"/>
          <a:chOff x="0" y="0"/>
          <a:chExt cx="0" cy="0"/>
        </a:xfrm>
      </p:grpSpPr>
      <p:sp>
        <p:nvSpPr>
          <p:cNvPr id="11" name="Текст 14">
            <a:extLst>
              <a:ext uri="{FF2B5EF4-FFF2-40B4-BE49-F238E27FC236}">
                <a16:creationId xmlns:a16="http://schemas.microsoft.com/office/drawing/2014/main" id="{AAE3523F-DA85-8D99-3AAE-EDEA089CDDB9}"/>
              </a:ext>
            </a:extLst>
          </p:cNvPr>
          <p:cNvSpPr>
            <a:spLocks noGrp="1"/>
          </p:cNvSpPr>
          <p:nvPr>
            <p:ph type="body" sz="quarter" idx="14" hasCustomPrompt="1"/>
          </p:nvPr>
        </p:nvSpPr>
        <p:spPr>
          <a:xfrm>
            <a:off x="482600" y="1425418"/>
            <a:ext cx="11229975" cy="532548"/>
          </a:xfrm>
        </p:spPr>
        <p:txBody>
          <a:bodyPr>
            <a:noAutofit/>
          </a:bodyPr>
          <a:lstStyle>
            <a:lvl1pPr>
              <a:lnSpc>
                <a:spcPct val="100000"/>
              </a:lnSpc>
              <a:spcBef>
                <a:spcPts val="0"/>
              </a:spcBef>
              <a:defRPr lang="ru-RU" sz="1600" kern="1200" dirty="0">
                <a:solidFill>
                  <a:schemeClr val="tx1"/>
                </a:solidFill>
                <a:latin typeface="+mj-lt"/>
                <a:ea typeface="+mn-ea"/>
                <a:cs typeface="+mn-cs"/>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Название таблицы может быть набрано в одну или две строки</a:t>
            </a:r>
            <a:r>
              <a:rPr lang="ru-RU" sz="1600" dirty="0">
                <a:latin typeface="Montserrat" panose="00000500000000000000" pitchFamily="2" charset="-52"/>
              </a:rPr>
              <a:t> </a:t>
            </a:r>
            <a:r>
              <a:rPr lang="ru-RU" dirty="0"/>
              <a:t>(16</a:t>
            </a:r>
            <a:r>
              <a:rPr lang="en-US" dirty="0" err="1"/>
              <a:t>pt</a:t>
            </a:r>
            <a:r>
              <a:rPr lang="ru-RU" dirty="0"/>
              <a:t>)</a:t>
            </a:r>
          </a:p>
        </p:txBody>
      </p:sp>
      <p:sp>
        <p:nvSpPr>
          <p:cNvPr id="18" name="Таблица 17">
            <a:extLst>
              <a:ext uri="{FF2B5EF4-FFF2-40B4-BE49-F238E27FC236}">
                <a16:creationId xmlns:a16="http://schemas.microsoft.com/office/drawing/2014/main" id="{AF437919-77CF-350F-50A4-FAA5D541D504}"/>
              </a:ext>
            </a:extLst>
          </p:cNvPr>
          <p:cNvSpPr>
            <a:spLocks noGrp="1"/>
          </p:cNvSpPr>
          <p:nvPr>
            <p:ph type="tbl" sz="quarter" idx="24" hasCustomPrompt="1"/>
          </p:nvPr>
        </p:nvSpPr>
        <p:spPr>
          <a:xfrm>
            <a:off x="484190" y="2039390"/>
            <a:ext cx="11228385" cy="3397156"/>
          </a:xfrm>
        </p:spPr>
        <p:txBody>
          <a:bodyPr anchor="ctr"/>
          <a:lstStyle>
            <a:lvl1pPr algn="ctr">
              <a:defRPr/>
            </a:lvl1pPr>
          </a:lstStyle>
          <a:p>
            <a:r>
              <a:rPr lang="ru-RU" dirty="0"/>
              <a:t>Таблица</a:t>
            </a:r>
          </a:p>
        </p:txBody>
      </p:sp>
      <p:sp>
        <p:nvSpPr>
          <p:cNvPr id="9" name="Заголовок 1">
            <a:extLst>
              <a:ext uri="{FF2B5EF4-FFF2-40B4-BE49-F238E27FC236}">
                <a16:creationId xmlns:a16="http://schemas.microsoft.com/office/drawing/2014/main" id="{3FAE293B-E875-44A8-B309-42AF95ED3191}"/>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3" name="Нижний колонтитул 9">
            <a:extLst>
              <a:ext uri="{FF2B5EF4-FFF2-40B4-BE49-F238E27FC236}">
                <a16:creationId xmlns:a16="http://schemas.microsoft.com/office/drawing/2014/main" id="{B602EE5A-7A58-406D-AA57-6F9F69309102}"/>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5" name="Номер слайда 10">
            <a:extLst>
              <a:ext uri="{FF2B5EF4-FFF2-40B4-BE49-F238E27FC236}">
                <a16:creationId xmlns:a16="http://schemas.microsoft.com/office/drawing/2014/main" id="{72ACFC52-6797-4E9F-BDF6-31AEB13AF890}"/>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
        <p:nvSpPr>
          <p:cNvPr id="16" name="Текст 23">
            <a:extLst>
              <a:ext uri="{FF2B5EF4-FFF2-40B4-BE49-F238E27FC236}">
                <a16:creationId xmlns:a16="http://schemas.microsoft.com/office/drawing/2014/main" id="{235F97D0-63AD-4B28-B159-846E1ACA3988}"/>
              </a:ext>
            </a:extLst>
          </p:cNvPr>
          <p:cNvSpPr>
            <a:spLocks noGrp="1"/>
          </p:cNvSpPr>
          <p:nvPr>
            <p:ph type="body" sz="quarter" idx="23" hasCustomPrompt="1"/>
          </p:nvPr>
        </p:nvSpPr>
        <p:spPr>
          <a:xfrm>
            <a:off x="479425" y="5517969"/>
            <a:ext cx="11233150" cy="568325"/>
          </a:xfrm>
        </p:spPr>
        <p:txBody>
          <a:bodyPr>
            <a:normAutofit/>
          </a:bodyPr>
          <a:lstStyle>
            <a:lvl1pPr marL="0" marR="0" indent="0" algn="just" defTabSz="914400" rtl="0" eaLnBrk="1" fontAlgn="auto" latinLnBrk="0" hangingPunct="1">
              <a:lnSpc>
                <a:spcPct val="90000"/>
              </a:lnSpc>
              <a:spcBef>
                <a:spcPts val="1000"/>
              </a:spcBef>
              <a:spcAft>
                <a:spcPts val="0"/>
              </a:spcAft>
              <a:buClrTx/>
              <a:buSzTx/>
              <a:buFontTx/>
              <a:buNone/>
              <a:tabLst/>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 Жирное начертание следует применять осторожно, выделяя только самое значимое. Не рекомендуется использовать жирное начертание с заливкой ячеек, так как это может создать избыточность, достаточно одного визуального акцента для более аккуратного представления информации.</a:t>
            </a:r>
          </a:p>
          <a:p>
            <a:pPr lvl="0"/>
            <a:endParaRPr lang="ru-RU" dirty="0"/>
          </a:p>
        </p:txBody>
      </p:sp>
    </p:spTree>
    <p:extLst>
      <p:ext uri="{BB962C8B-B14F-4D97-AF65-F5344CB8AC3E}">
        <p14:creationId xmlns:p14="http://schemas.microsoft.com/office/powerpoint/2010/main" val="16373101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МТУСИ_вид1">
    <p:spTree>
      <p:nvGrpSpPr>
        <p:cNvPr id="1" name=""/>
        <p:cNvGrpSpPr/>
        <p:nvPr/>
      </p:nvGrpSpPr>
      <p:grpSpPr>
        <a:xfrm>
          <a:off x="0" y="0"/>
          <a:ext cx="0" cy="0"/>
          <a:chOff x="0" y="0"/>
          <a:chExt cx="0" cy="0"/>
        </a:xfrm>
      </p:grpSpPr>
      <p:sp>
        <p:nvSpPr>
          <p:cNvPr id="6" name="Заголовок 1">
            <a:extLst>
              <a:ext uri="{FF2B5EF4-FFF2-40B4-BE49-F238E27FC236}">
                <a16:creationId xmlns:a16="http://schemas.microsoft.com/office/drawing/2014/main" id="{6F2C31B6-9DEC-4C5C-9B55-48E952697B5A}"/>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8" name="Нижний колонтитул 9">
            <a:extLst>
              <a:ext uri="{FF2B5EF4-FFF2-40B4-BE49-F238E27FC236}">
                <a16:creationId xmlns:a16="http://schemas.microsoft.com/office/drawing/2014/main" id="{42F8CE59-0741-452A-B5E8-C8135E995EAC}"/>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9" name="Номер слайда 10">
            <a:extLst>
              <a:ext uri="{FF2B5EF4-FFF2-40B4-BE49-F238E27FC236}">
                <a16:creationId xmlns:a16="http://schemas.microsoft.com/office/drawing/2014/main" id="{16590FCA-183F-44F9-BBBB-EEAD06D8B944}"/>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351631786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3_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5BDFDB-3B6C-A348-99D6-17E4B241F387}"/>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B58A4176-1F59-FC03-D877-5B46F81E46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EA646E9-7018-76E0-666B-1FC6520E97E2}"/>
              </a:ext>
            </a:extLst>
          </p:cNvPr>
          <p:cNvSpPr>
            <a:spLocks noGrp="1"/>
          </p:cNvSpPr>
          <p:nvPr>
            <p:ph type="dt" sz="half" idx="10"/>
          </p:nvPr>
        </p:nvSpPr>
        <p:spPr/>
        <p:txBody>
          <a:bodyPr/>
          <a:lstStyle/>
          <a:p>
            <a:fld id="{C99E03B3-0343-43A0-AE7C-EFB34F6AC8C8}" type="datetimeFigureOut">
              <a:rPr lang="ru-RU" smtClean="0"/>
              <a:t>27.05.2025</a:t>
            </a:fld>
            <a:endParaRPr lang="ru-RU"/>
          </a:p>
        </p:txBody>
      </p:sp>
      <p:sp>
        <p:nvSpPr>
          <p:cNvPr id="5" name="Нижний колонтитул 4">
            <a:extLst>
              <a:ext uri="{FF2B5EF4-FFF2-40B4-BE49-F238E27FC236}">
                <a16:creationId xmlns:a16="http://schemas.microsoft.com/office/drawing/2014/main" id="{D942C6A1-425B-7BB3-8D5A-7E4F76A1A0A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6CC0809-905B-3707-830A-B35131EA8EAF}"/>
              </a:ext>
            </a:extLst>
          </p:cNvPr>
          <p:cNvSpPr>
            <a:spLocks noGrp="1"/>
          </p:cNvSpPr>
          <p:nvPr>
            <p:ph type="sldNum" sz="quarter" idx="12"/>
          </p:nvPr>
        </p:nvSpPr>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3135066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Заголовок и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4D6CFB-D8AC-A7D2-DAD2-80C9A87B6A71}"/>
              </a:ext>
            </a:extLst>
          </p:cNvPr>
          <p:cNvSpPr>
            <a:spLocks noGrp="1"/>
          </p:cNvSpPr>
          <p:nvPr>
            <p:ph type="title"/>
          </p:nvPr>
        </p:nvSpPr>
        <p:spPr/>
        <p:txBody>
          <a:bodyPr/>
          <a:lstStyle/>
          <a:p>
            <a:r>
              <a:rPr lang="ru-RU"/>
              <a:t>Образец заголовка</a:t>
            </a:r>
          </a:p>
        </p:txBody>
      </p:sp>
      <p:sp>
        <p:nvSpPr>
          <p:cNvPr id="3" name="Текст 2">
            <a:extLst>
              <a:ext uri="{FF2B5EF4-FFF2-40B4-BE49-F238E27FC236}">
                <a16:creationId xmlns:a16="http://schemas.microsoft.com/office/drawing/2014/main" id="{37C4637C-A3D8-047D-BA2F-BEB9EF324369}"/>
              </a:ext>
            </a:extLst>
          </p:cNvPr>
          <p:cNvSpPr>
            <a:spLocks noGrp="1"/>
          </p:cNvSpPr>
          <p:nvPr>
            <p:ph type="body"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3AD27FA-4476-CBDF-A0AF-19893C62D3BA}"/>
              </a:ext>
            </a:extLst>
          </p:cNvPr>
          <p:cNvSpPr>
            <a:spLocks noGrp="1"/>
          </p:cNvSpPr>
          <p:nvPr>
            <p:ph type="dt" sz="half" idx="10"/>
          </p:nvPr>
        </p:nvSpPr>
        <p:spPr/>
        <p:txBody>
          <a:bodyPr/>
          <a:lstStyle/>
          <a:p>
            <a:fld id="{C99E03B3-0343-43A0-AE7C-EFB34F6AC8C8}" type="datetimeFigureOut">
              <a:rPr lang="ru-RU" smtClean="0"/>
              <a:t>27.05.2025</a:t>
            </a:fld>
            <a:endParaRPr lang="ru-RU"/>
          </a:p>
        </p:txBody>
      </p:sp>
      <p:sp>
        <p:nvSpPr>
          <p:cNvPr id="5" name="Нижний колонтитул 4">
            <a:extLst>
              <a:ext uri="{FF2B5EF4-FFF2-40B4-BE49-F238E27FC236}">
                <a16:creationId xmlns:a16="http://schemas.microsoft.com/office/drawing/2014/main" id="{9B545B1A-0BE2-D3EF-FA03-E973E2BF304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70E34EA-6B2E-04BB-619C-CEFB817D26D5}"/>
              </a:ext>
            </a:extLst>
          </p:cNvPr>
          <p:cNvSpPr>
            <a:spLocks noGrp="1"/>
          </p:cNvSpPr>
          <p:nvPr>
            <p:ph type="sldNum" sz="quarter" idx="12"/>
          </p:nvPr>
        </p:nvSpPr>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1694860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176BEF-DCE4-4B55-90B3-33D90DDED108}" type="datetimeFigureOut">
              <a:rPr lang="ru-RU" smtClean="0"/>
              <a:t>27.05.2025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D44092D2-C19A-450A-A949-4A2BC82517AB}" type="slidenum">
              <a:rPr lang="ru-RU" smtClean="0"/>
              <a:t>‹#›</a:t>
            </a:fld>
            <a:endParaRPr lang="ru-RU"/>
          </a:p>
        </p:txBody>
      </p:sp>
    </p:spTree>
    <p:extLst>
      <p:ext uri="{BB962C8B-B14F-4D97-AF65-F5344CB8AC3E}">
        <p14:creationId xmlns:p14="http://schemas.microsoft.com/office/powerpoint/2010/main" val="340633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_Титульный слайд">
    <p:spTree>
      <p:nvGrpSpPr>
        <p:cNvPr id="1" name=""/>
        <p:cNvGrpSpPr/>
        <p:nvPr/>
      </p:nvGrpSpPr>
      <p:grpSpPr>
        <a:xfrm>
          <a:off x="0" y="0"/>
          <a:ext cx="0" cy="0"/>
          <a:chOff x="0" y="0"/>
          <a:chExt cx="0" cy="0"/>
        </a:xfrm>
      </p:grpSpPr>
      <p:sp>
        <p:nvSpPr>
          <p:cNvPr id="10" name="Прямоугольник: скругленные углы 9">
            <a:extLst>
              <a:ext uri="{FF2B5EF4-FFF2-40B4-BE49-F238E27FC236}">
                <a16:creationId xmlns:a16="http://schemas.microsoft.com/office/drawing/2014/main" id="{FC257A19-B381-47A6-9897-1C0C11F194CA}"/>
              </a:ext>
            </a:extLst>
          </p:cNvPr>
          <p:cNvSpPr/>
          <p:nvPr/>
        </p:nvSpPr>
        <p:spPr>
          <a:xfrm>
            <a:off x="609240" y="240336"/>
            <a:ext cx="10973520" cy="6304304"/>
          </a:xfrm>
          <a:prstGeom prst="roundRect">
            <a:avLst>
              <a:gd name="adj" fmla="val 20444"/>
            </a:avLst>
          </a:prstGeom>
          <a:blipFill>
            <a:blip r:embed="rId2"/>
            <a:stretch>
              <a:fillRect/>
            </a:stretch>
          </a:blipFill>
          <a:ln w="38100">
            <a:noFill/>
          </a:ln>
          <a:effectLst>
            <a:glow rad="635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7000"/>
              </a:lnSpc>
              <a:spcAft>
                <a:spcPts val="800"/>
              </a:spcAft>
            </a:pPr>
            <a:endParaRPr lang="ru-RU"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Текст 34">
            <a:extLst>
              <a:ext uri="{FF2B5EF4-FFF2-40B4-BE49-F238E27FC236}">
                <a16:creationId xmlns:a16="http://schemas.microsoft.com/office/drawing/2014/main" id="{1884517F-40C3-4E75-B18D-E7189E5C954B}"/>
              </a:ext>
            </a:extLst>
          </p:cNvPr>
          <p:cNvSpPr>
            <a:spLocks noGrp="1"/>
          </p:cNvSpPr>
          <p:nvPr>
            <p:ph type="body" sz="quarter" idx="12" hasCustomPrompt="1"/>
          </p:nvPr>
        </p:nvSpPr>
        <p:spPr>
          <a:xfrm>
            <a:off x="3759200" y="5219074"/>
            <a:ext cx="7823559" cy="746760"/>
          </a:xfrm>
        </p:spPr>
        <p:txBody>
          <a:bodyPr>
            <a:noAutofit/>
          </a:bodyPr>
          <a:lstStyle>
            <a:lvl1pPr marL="0" indent="0" algn="l">
              <a:lnSpc>
                <a:spcPct val="100000"/>
              </a:lnSpc>
              <a:spcBef>
                <a:spcPts val="0"/>
              </a:spcBef>
              <a:buNone/>
              <a:defRPr sz="1600">
                <a:solidFill>
                  <a:schemeClr val="accent6"/>
                </a:solidFill>
              </a:defRPr>
            </a:lvl1pPr>
          </a:lstStyle>
          <a:p>
            <a:pPr algn="l"/>
            <a:r>
              <a:rPr lang="ru-RU" dirty="0"/>
              <a:t>Поле для дополнительной информации (16</a:t>
            </a:r>
            <a:r>
              <a:rPr lang="en-US" dirty="0"/>
              <a:t>pt</a:t>
            </a:r>
            <a:r>
              <a:rPr lang="ru-RU" dirty="0"/>
              <a:t>)</a:t>
            </a:r>
            <a:br>
              <a:rPr lang="ru-RU" dirty="0"/>
            </a:br>
            <a:r>
              <a:rPr lang="ru-RU" dirty="0"/>
              <a:t>(пример: Фамилия Имя Отчество; Должность; Место проведения)</a:t>
            </a:r>
          </a:p>
        </p:txBody>
      </p:sp>
      <p:sp>
        <p:nvSpPr>
          <p:cNvPr id="13" name="Текст 39">
            <a:extLst>
              <a:ext uri="{FF2B5EF4-FFF2-40B4-BE49-F238E27FC236}">
                <a16:creationId xmlns:a16="http://schemas.microsoft.com/office/drawing/2014/main" id="{458CBF15-F230-4A13-98A4-F58150CECF26}"/>
              </a:ext>
            </a:extLst>
          </p:cNvPr>
          <p:cNvSpPr>
            <a:spLocks noGrp="1"/>
          </p:cNvSpPr>
          <p:nvPr>
            <p:ph type="body" sz="quarter" idx="13" hasCustomPrompt="1"/>
          </p:nvPr>
        </p:nvSpPr>
        <p:spPr>
          <a:xfrm>
            <a:off x="3759200" y="4242292"/>
            <a:ext cx="7823559" cy="774085"/>
          </a:xfrm>
        </p:spPr>
        <p:txBody>
          <a:bodyPr/>
          <a:lstStyle>
            <a:lvl1pPr marL="0" indent="0">
              <a:buNone/>
              <a:defRPr sz="2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latin typeface="Montserrat" panose="00000500000000000000" pitchFamily="2" charset="-52"/>
              </a:rPr>
              <a:t>Если информации много, то</a:t>
            </a:r>
            <a:r>
              <a:rPr lang="en-US" dirty="0">
                <a:latin typeface="Montserrat" panose="00000500000000000000" pitchFamily="2" charset="-52"/>
              </a:rPr>
              <a:t> </a:t>
            </a:r>
            <a:r>
              <a:rPr lang="ru-RU" dirty="0">
                <a:latin typeface="Montserrat" panose="00000500000000000000" pitchFamily="2" charset="-52"/>
              </a:rPr>
              <a:t>рекомендуется </a:t>
            </a:r>
            <a:r>
              <a:rPr lang="en-US" dirty="0">
                <a:latin typeface="Montserrat" panose="00000500000000000000" pitchFamily="2" charset="-52"/>
              </a:rPr>
              <a:t> </a:t>
            </a:r>
            <a:r>
              <a:rPr lang="ru-RU" dirty="0">
                <a:latin typeface="Montserrat" panose="00000500000000000000" pitchFamily="2" charset="-52"/>
              </a:rPr>
              <a:t> использовать подзаголовок (24</a:t>
            </a:r>
            <a:r>
              <a:rPr lang="en-US" dirty="0" err="1">
                <a:latin typeface="Montserrat" panose="00000500000000000000" pitchFamily="2" charset="-52"/>
              </a:rPr>
              <a:t>pt</a:t>
            </a:r>
            <a:r>
              <a:rPr lang="ru-RU" dirty="0">
                <a:latin typeface="Montserrat" panose="00000500000000000000" pitchFamily="2" charset="-52"/>
              </a:rPr>
              <a:t>)</a:t>
            </a:r>
            <a:endParaRPr lang="ru-RU" dirty="0"/>
          </a:p>
        </p:txBody>
      </p:sp>
      <p:sp>
        <p:nvSpPr>
          <p:cNvPr id="14" name="Текст 41">
            <a:extLst>
              <a:ext uri="{FF2B5EF4-FFF2-40B4-BE49-F238E27FC236}">
                <a16:creationId xmlns:a16="http://schemas.microsoft.com/office/drawing/2014/main" id="{F00DF7A7-48D4-4D17-991A-7A1482DD547B}"/>
              </a:ext>
            </a:extLst>
          </p:cNvPr>
          <p:cNvSpPr>
            <a:spLocks noGrp="1"/>
          </p:cNvSpPr>
          <p:nvPr>
            <p:ph type="body" sz="quarter" idx="14" hasCustomPrompt="1"/>
          </p:nvPr>
        </p:nvSpPr>
        <p:spPr>
          <a:xfrm>
            <a:off x="4776909" y="6168530"/>
            <a:ext cx="2638182" cy="335280"/>
          </a:xfrm>
        </p:spPr>
        <p:txBody>
          <a:bodyPr anchor="ctr">
            <a:noAutofit/>
          </a:bodyPr>
          <a:lstStyle>
            <a:lvl1pPr marL="0" indent="0" algn="ctr">
              <a:buNone/>
              <a:defRPr sz="1600" b="0">
                <a:solidFill>
                  <a:srgbClr val="38267C"/>
                </a:solidFill>
                <a:latin typeface="+mj-lt"/>
              </a:defRPr>
            </a:lvl1pPr>
            <a:lvl2pPr algn="ctr">
              <a:defRPr sz="1600" b="1">
                <a:solidFill>
                  <a:schemeClr val="bg1"/>
                </a:solidFill>
                <a:latin typeface="+mn-lt"/>
              </a:defRPr>
            </a:lvl2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ru-RU" dirty="0"/>
              <a:t>Дата (</a:t>
            </a:r>
            <a:r>
              <a:rPr lang="ru-RU" dirty="0" err="1"/>
              <a:t>хх.хх.хххх</a:t>
            </a:r>
            <a:r>
              <a:rPr lang="ru-RU" dirty="0"/>
              <a:t> г.)</a:t>
            </a:r>
          </a:p>
        </p:txBody>
      </p:sp>
      <p:sp>
        <p:nvSpPr>
          <p:cNvPr id="15" name="Заголовок 46">
            <a:extLst>
              <a:ext uri="{FF2B5EF4-FFF2-40B4-BE49-F238E27FC236}">
                <a16:creationId xmlns:a16="http://schemas.microsoft.com/office/drawing/2014/main" id="{7B39CA32-4955-4D24-8473-0B36BB9B6CCC}"/>
              </a:ext>
            </a:extLst>
          </p:cNvPr>
          <p:cNvSpPr>
            <a:spLocks noGrp="1"/>
          </p:cNvSpPr>
          <p:nvPr>
            <p:ph type="title" hasCustomPrompt="1"/>
          </p:nvPr>
        </p:nvSpPr>
        <p:spPr>
          <a:xfrm>
            <a:off x="3759200" y="2006961"/>
            <a:ext cx="7823560" cy="2032634"/>
          </a:xfrm>
        </p:spPr>
        <p:txBody>
          <a:bodyPr/>
          <a:lstStyle>
            <a:lvl1pPr>
              <a:defRPr sz="4000" b="0">
                <a:latin typeface="Montserrat SemiBold" panose="00000700000000000000" pitchFamily="2" charset="-52"/>
              </a:defRPr>
            </a:lvl1pPr>
          </a:lstStyle>
          <a:p>
            <a:r>
              <a:rPr lang="ru-RU" sz="4000" dirty="0">
                <a:latin typeface="Montserrat" panose="00000500000000000000" pitchFamily="2" charset="-52"/>
              </a:rPr>
              <a:t>Название презентации может быть набрано </a:t>
            </a:r>
            <a:br>
              <a:rPr lang="ru-RU" sz="4000" dirty="0">
                <a:latin typeface="Montserrat" panose="00000500000000000000" pitchFamily="2" charset="-52"/>
              </a:rPr>
            </a:br>
            <a:r>
              <a:rPr lang="ru-RU" sz="4000" dirty="0">
                <a:latin typeface="Montserrat" panose="00000500000000000000" pitchFamily="2" charset="-52"/>
              </a:rPr>
              <a:t>в две или три строки</a:t>
            </a:r>
            <a:r>
              <a:rPr lang="en-US" sz="4000" dirty="0">
                <a:latin typeface="Montserrat" panose="00000500000000000000" pitchFamily="2" charset="-52"/>
              </a:rPr>
              <a:t> (</a:t>
            </a:r>
            <a:r>
              <a:rPr lang="ru-RU" sz="4000" dirty="0">
                <a:latin typeface="Montserrat" panose="00000500000000000000" pitchFamily="2" charset="-52"/>
              </a:rPr>
              <a:t>40</a:t>
            </a:r>
            <a:r>
              <a:rPr lang="en-US" sz="4000" dirty="0">
                <a:latin typeface="Montserrat" panose="00000500000000000000" pitchFamily="2" charset="-52"/>
              </a:rPr>
              <a:t>pt)</a:t>
            </a:r>
            <a:endParaRPr lang="ru-RU" dirty="0"/>
          </a:p>
        </p:txBody>
      </p:sp>
      <p:pic>
        <p:nvPicPr>
          <p:cNvPr id="3" name="Рисунок 2">
            <a:extLst>
              <a:ext uri="{FF2B5EF4-FFF2-40B4-BE49-F238E27FC236}">
                <a16:creationId xmlns:a16="http://schemas.microsoft.com/office/drawing/2014/main" id="{8FF9095D-86F5-41E9-88FD-5A95C0CF5E4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20847" y="368301"/>
            <a:ext cx="3415873" cy="1742792"/>
          </a:xfrm>
          <a:prstGeom prst="rect">
            <a:avLst/>
          </a:prstGeom>
        </p:spPr>
      </p:pic>
    </p:spTree>
    <p:extLst>
      <p:ext uri="{BB962C8B-B14F-4D97-AF65-F5344CB8AC3E}">
        <p14:creationId xmlns:p14="http://schemas.microsoft.com/office/powerpoint/2010/main" val="3847680238"/>
      </p:ext>
    </p:extLst>
  </p:cSld>
  <p:clrMapOvr>
    <a:masterClrMapping/>
  </p:clrMapOvr>
  <p:extLst>
    <p:ext uri="{DCECCB84-F9BA-43D5-87BE-67443E8EF086}">
      <p15:sldGuideLst xmlns:p15="http://schemas.microsoft.com/office/powerpoint/2012/main">
        <p15:guide id="1" orient="horz" pos="2137">
          <p15:clr>
            <a:srgbClr val="FBAE40"/>
          </p15:clr>
        </p15:guide>
        <p15:guide id="2" pos="3840">
          <p15:clr>
            <a:srgbClr val="FBAE40"/>
          </p15:clr>
        </p15:guide>
        <p15:guide id="3" pos="302">
          <p15:clr>
            <a:srgbClr val="FBAE40"/>
          </p15:clr>
        </p15:guide>
        <p15:guide id="4" orient="horz" pos="709">
          <p15:clr>
            <a:srgbClr val="FBAE40"/>
          </p15:clr>
        </p15:guide>
        <p15:guide id="5" pos="74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1">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ADB568-565C-4131-B256-954D8136C5D3}"/>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0" name="Нижний колонтитул 9">
            <a:extLst>
              <a:ext uri="{FF2B5EF4-FFF2-40B4-BE49-F238E27FC236}">
                <a16:creationId xmlns:a16="http://schemas.microsoft.com/office/drawing/2014/main" id="{592DA0A4-3E35-9FCB-5C58-C207AA33891A}"/>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1" name="Номер слайда 10">
            <a:extLst>
              <a:ext uri="{FF2B5EF4-FFF2-40B4-BE49-F238E27FC236}">
                <a16:creationId xmlns:a16="http://schemas.microsoft.com/office/drawing/2014/main" id="{A350E6A6-02F1-5CE8-2BF5-823ED0C859F6}"/>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524375" y="1417320"/>
            <a:ext cx="7185025" cy="4373245"/>
          </a:xfrm>
          <a:solidFill>
            <a:schemeClr val="accent5">
              <a:lumMod val="20000"/>
              <a:lumOff val="80000"/>
            </a:schemeClr>
          </a:solidFill>
        </p:spPr>
        <p:txBody>
          <a:bodyPr anchor="ctr">
            <a:normAutofit/>
          </a:bodyPr>
          <a:lstStyle>
            <a:lvl1pPr algn="ctr">
              <a:lnSpc>
                <a:spcPct val="100000"/>
              </a:lnSpc>
              <a:spcBef>
                <a:spcPts val="0"/>
              </a:spcBef>
              <a:defRPr sz="14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5" name="Текст 14">
            <a:extLst>
              <a:ext uri="{FF2B5EF4-FFF2-40B4-BE49-F238E27FC236}">
                <a16:creationId xmlns:a16="http://schemas.microsoft.com/office/drawing/2014/main" id="{D7C05D74-10A8-943F-569A-4C8FC91EB38C}"/>
              </a:ext>
            </a:extLst>
          </p:cNvPr>
          <p:cNvSpPr>
            <a:spLocks noGrp="1"/>
          </p:cNvSpPr>
          <p:nvPr>
            <p:ph type="body" sz="quarter" idx="14" hasCustomPrompt="1"/>
          </p:nvPr>
        </p:nvSpPr>
        <p:spPr>
          <a:xfrm>
            <a:off x="479425" y="1417319"/>
            <a:ext cx="3892551" cy="853440"/>
          </a:xfrm>
        </p:spPr>
        <p:txBody>
          <a:bodyPr>
            <a:noAutofit/>
          </a:bodyPr>
          <a:lstStyle>
            <a:lvl1pPr>
              <a:defRPr sz="24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Важная информация (24</a:t>
            </a:r>
            <a:r>
              <a:rPr lang="en-US" dirty="0"/>
              <a:t>pt</a:t>
            </a:r>
            <a:r>
              <a:rPr lang="ru-RU" dirty="0"/>
              <a:t>)</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6" y="2382520"/>
            <a:ext cx="3892550" cy="272795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p>
          <a:p>
            <a:pPr lvl="0"/>
            <a:endParaRPr lang="ru-RU" dirty="0"/>
          </a:p>
        </p:txBody>
      </p:sp>
      <p:sp>
        <p:nvSpPr>
          <p:cNvPr id="24" name="Текст 23">
            <a:extLst>
              <a:ext uri="{FF2B5EF4-FFF2-40B4-BE49-F238E27FC236}">
                <a16:creationId xmlns:a16="http://schemas.microsoft.com/office/drawing/2014/main" id="{D61CE62C-94C7-E142-B424-38E9B193E88B}"/>
              </a:ext>
            </a:extLst>
          </p:cNvPr>
          <p:cNvSpPr>
            <a:spLocks noGrp="1"/>
          </p:cNvSpPr>
          <p:nvPr>
            <p:ph type="body" sz="quarter" idx="18" hasCustomPrompt="1"/>
          </p:nvPr>
        </p:nvSpPr>
        <p:spPr>
          <a:xfrm>
            <a:off x="479426" y="5222240"/>
            <a:ext cx="3892550" cy="568325"/>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Tree>
    <p:extLst>
      <p:ext uri="{BB962C8B-B14F-4D97-AF65-F5344CB8AC3E}">
        <p14:creationId xmlns:p14="http://schemas.microsoft.com/office/powerpoint/2010/main" val="384140228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9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2">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6309042" y="1417320"/>
            <a:ext cx="5400358" cy="4373245"/>
          </a:xfrm>
          <a:solidFill>
            <a:schemeClr val="accent5">
              <a:lumMod val="20000"/>
              <a:lumOff val="80000"/>
            </a:schemeClr>
          </a:solidFill>
        </p:spPr>
        <p:txBody>
          <a:bodyPr anchor="ctr">
            <a:normAutofit/>
          </a:bodyPr>
          <a:lstStyle>
            <a:lvl1pPr algn="ctr">
              <a:lnSpc>
                <a:spcPct val="100000"/>
              </a:lnSpc>
              <a:spcBef>
                <a:spcPts val="0"/>
              </a:spcBef>
              <a:defRPr sz="14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5" name="Текст 14">
            <a:extLst>
              <a:ext uri="{FF2B5EF4-FFF2-40B4-BE49-F238E27FC236}">
                <a16:creationId xmlns:a16="http://schemas.microsoft.com/office/drawing/2014/main" id="{D7C05D74-10A8-943F-569A-4C8FC91EB38C}"/>
              </a:ext>
            </a:extLst>
          </p:cNvPr>
          <p:cNvSpPr>
            <a:spLocks noGrp="1"/>
          </p:cNvSpPr>
          <p:nvPr>
            <p:ph type="body" sz="quarter" idx="14" hasCustomPrompt="1"/>
          </p:nvPr>
        </p:nvSpPr>
        <p:spPr>
          <a:xfrm>
            <a:off x="479424" y="1417320"/>
            <a:ext cx="5616576" cy="853440"/>
          </a:xfrm>
        </p:spPr>
        <p:txBody>
          <a:bodyPr>
            <a:noAutofit/>
          </a:bodyPr>
          <a:lstStyle>
            <a:lvl1pPr algn="l">
              <a:defRPr sz="24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Важная информация (24</a:t>
            </a:r>
            <a:r>
              <a:rPr lang="en-US" dirty="0" err="1"/>
              <a:t>pt</a:t>
            </a:r>
            <a:r>
              <a:rPr lang="ru-RU" dirty="0"/>
              <a:t>)</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2382520"/>
            <a:ext cx="5616575" cy="272795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p>
          <a:p>
            <a:pPr lvl="0"/>
            <a:endParaRPr lang="ru-RU" dirty="0"/>
          </a:p>
        </p:txBody>
      </p:sp>
      <p:sp>
        <p:nvSpPr>
          <p:cNvPr id="24" name="Текст 23">
            <a:extLst>
              <a:ext uri="{FF2B5EF4-FFF2-40B4-BE49-F238E27FC236}">
                <a16:creationId xmlns:a16="http://schemas.microsoft.com/office/drawing/2014/main" id="{D61CE62C-94C7-E142-B424-38E9B193E88B}"/>
              </a:ext>
            </a:extLst>
          </p:cNvPr>
          <p:cNvSpPr>
            <a:spLocks noGrp="1"/>
          </p:cNvSpPr>
          <p:nvPr>
            <p:ph type="body" sz="quarter" idx="18" hasCustomPrompt="1"/>
          </p:nvPr>
        </p:nvSpPr>
        <p:spPr>
          <a:xfrm>
            <a:off x="479425" y="5222240"/>
            <a:ext cx="5616575" cy="568325"/>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
        <p:nvSpPr>
          <p:cNvPr id="14" name="Заголовок 1">
            <a:extLst>
              <a:ext uri="{FF2B5EF4-FFF2-40B4-BE49-F238E27FC236}">
                <a16:creationId xmlns:a16="http://schemas.microsoft.com/office/drawing/2014/main" id="{25DFD86E-20D8-44F7-AAFC-1D70E6565363}"/>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6" name="Нижний колонтитул 9">
            <a:extLst>
              <a:ext uri="{FF2B5EF4-FFF2-40B4-BE49-F238E27FC236}">
                <a16:creationId xmlns:a16="http://schemas.microsoft.com/office/drawing/2014/main" id="{B13F92C3-9F0B-44D2-B31A-67D3D3B05DD0}"/>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7" name="Номер слайда 10">
            <a:extLst>
              <a:ext uri="{FF2B5EF4-FFF2-40B4-BE49-F238E27FC236}">
                <a16:creationId xmlns:a16="http://schemas.microsoft.com/office/drawing/2014/main" id="{6DD26ADA-20A8-4F54-93C0-122AB3E3D245}"/>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424896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3">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7781926" y="1417320"/>
            <a:ext cx="3927474" cy="2114233"/>
          </a:xfrm>
          <a:solidFill>
            <a:schemeClr val="accent5">
              <a:lumMod val="20000"/>
              <a:lumOff val="80000"/>
            </a:schemeClr>
          </a:solidFill>
        </p:spPr>
        <p:txBody>
          <a:bodyPr anchor="ctr">
            <a:normAutofit/>
          </a:bodyPr>
          <a:lstStyle>
            <a:lvl1pPr algn="ctr">
              <a:lnSpc>
                <a:spcPct val="100000"/>
              </a:lnSpc>
              <a:spcBef>
                <a:spcPts val="0"/>
              </a:spcBef>
              <a:defRPr sz="14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5" name="Текст 14">
            <a:extLst>
              <a:ext uri="{FF2B5EF4-FFF2-40B4-BE49-F238E27FC236}">
                <a16:creationId xmlns:a16="http://schemas.microsoft.com/office/drawing/2014/main" id="{D7C05D74-10A8-943F-569A-4C8FC91EB38C}"/>
              </a:ext>
            </a:extLst>
          </p:cNvPr>
          <p:cNvSpPr>
            <a:spLocks noGrp="1"/>
          </p:cNvSpPr>
          <p:nvPr>
            <p:ph type="body" sz="quarter" idx="14" hasCustomPrompt="1"/>
          </p:nvPr>
        </p:nvSpPr>
        <p:spPr>
          <a:xfrm>
            <a:off x="479423" y="1417320"/>
            <a:ext cx="7054851" cy="853440"/>
          </a:xfrm>
        </p:spPr>
        <p:txBody>
          <a:bodyPr>
            <a:noAutofit/>
          </a:bodyPr>
          <a:lstStyle>
            <a:lvl1pPr>
              <a:defRPr sz="2400">
                <a:latin typeface="+mj-lt"/>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Важная информация (24</a:t>
            </a:r>
            <a:r>
              <a:rPr lang="en-US" dirty="0"/>
              <a:t>pt</a:t>
            </a:r>
            <a:r>
              <a:rPr lang="ru-RU" dirty="0"/>
              <a:t>)</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2382520"/>
            <a:ext cx="7054850" cy="2727959"/>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располагать небольшие фрагменты текста (14pt) на одну колонку, но не располагать ее на всю ширину экрана, так как длинные строки текста затрудняют его восприятие. Чтобы улучшить читаемость, желательно ограничивать количество слов в строке в среднем семью-девятью. Не забывайте о тех, кому будет предназначена ваша презентация. Если есть возможность и желание добавить дополнительные элементы, например, изображение, оно должно поддерживать текст или быть с ним связано. </a:t>
            </a:r>
          </a:p>
          <a:p>
            <a:pPr lvl="0"/>
            <a:endParaRPr lang="ru-RU" dirty="0"/>
          </a:p>
        </p:txBody>
      </p:sp>
      <p:sp>
        <p:nvSpPr>
          <p:cNvPr id="24" name="Текст 23">
            <a:extLst>
              <a:ext uri="{FF2B5EF4-FFF2-40B4-BE49-F238E27FC236}">
                <a16:creationId xmlns:a16="http://schemas.microsoft.com/office/drawing/2014/main" id="{D61CE62C-94C7-E142-B424-38E9B193E88B}"/>
              </a:ext>
            </a:extLst>
          </p:cNvPr>
          <p:cNvSpPr>
            <a:spLocks noGrp="1"/>
          </p:cNvSpPr>
          <p:nvPr>
            <p:ph type="body" sz="quarter" idx="18" hasCustomPrompt="1"/>
          </p:nvPr>
        </p:nvSpPr>
        <p:spPr>
          <a:xfrm>
            <a:off x="479425" y="5222240"/>
            <a:ext cx="7054849" cy="568325"/>
          </a:xfrm>
        </p:spPr>
        <p:txBody>
          <a:bodyPr>
            <a:normAutofit/>
          </a:bodyPr>
          <a:lstStyle>
            <a:lvl1pPr>
              <a:defRPr sz="1200">
                <a:solidFill>
                  <a:schemeClr val="accent6"/>
                </a:solidFill>
              </a:defRPr>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Пояснительная или дополнительная информация (12 </a:t>
            </a:r>
            <a:r>
              <a:rPr lang="ru-RU" dirty="0" err="1"/>
              <a:t>pt</a:t>
            </a:r>
            <a:r>
              <a:rPr lang="ru-RU" dirty="0"/>
              <a:t>)</a:t>
            </a:r>
          </a:p>
          <a:p>
            <a:pPr lvl="0"/>
            <a:endParaRPr lang="ru-RU" dirty="0"/>
          </a:p>
        </p:txBody>
      </p:sp>
      <p:sp>
        <p:nvSpPr>
          <p:cNvPr id="9" name="Рисунок 12">
            <a:extLst>
              <a:ext uri="{FF2B5EF4-FFF2-40B4-BE49-F238E27FC236}">
                <a16:creationId xmlns:a16="http://schemas.microsoft.com/office/drawing/2014/main" id="{3E3F5029-157D-973F-66C3-D916DD6CD668}"/>
              </a:ext>
            </a:extLst>
          </p:cNvPr>
          <p:cNvSpPr>
            <a:spLocks noGrp="1"/>
          </p:cNvSpPr>
          <p:nvPr>
            <p:ph type="pic" sz="quarter" idx="19" hasCustomPrompt="1"/>
          </p:nvPr>
        </p:nvSpPr>
        <p:spPr>
          <a:xfrm>
            <a:off x="7781926" y="3676332"/>
            <a:ext cx="3927474" cy="2114233"/>
          </a:xfrm>
          <a:solidFill>
            <a:schemeClr val="accent5">
              <a:lumMod val="20000"/>
              <a:lumOff val="80000"/>
            </a:schemeClr>
          </a:solidFill>
        </p:spPr>
        <p:txBody>
          <a:bodyPr anchor="ctr">
            <a:normAutofit/>
          </a:bodyPr>
          <a:lstStyle>
            <a:lvl1pPr algn="ctr">
              <a:lnSpc>
                <a:spcPct val="100000"/>
              </a:lnSpc>
              <a:spcBef>
                <a:spcPts val="0"/>
              </a:spcBef>
              <a:defRPr sz="14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12" name="Заголовок 1">
            <a:extLst>
              <a:ext uri="{FF2B5EF4-FFF2-40B4-BE49-F238E27FC236}">
                <a16:creationId xmlns:a16="http://schemas.microsoft.com/office/drawing/2014/main" id="{1B25B657-0763-43F1-B7BB-B91D874750E6}"/>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4" name="Нижний колонтитул 9">
            <a:extLst>
              <a:ext uri="{FF2B5EF4-FFF2-40B4-BE49-F238E27FC236}">
                <a16:creationId xmlns:a16="http://schemas.microsoft.com/office/drawing/2014/main" id="{33CC374B-DCCE-4305-8310-A053DAB42FAF}"/>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7" name="Номер слайда 10">
            <a:extLst>
              <a:ext uri="{FF2B5EF4-FFF2-40B4-BE49-F238E27FC236}">
                <a16:creationId xmlns:a16="http://schemas.microsoft.com/office/drawing/2014/main" id="{874C27FC-7569-4E94-8807-AF06F2C1C51A}"/>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34137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4">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79425" y="1412876"/>
            <a:ext cx="5433695" cy="2016124"/>
          </a:xfrm>
          <a:solidFill>
            <a:schemeClr val="accent5">
              <a:lumMod val="40000"/>
              <a:lumOff val="6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3510281"/>
            <a:ext cx="5433695" cy="2509520"/>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4</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dirty="0"/>
          </a:p>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3" name="Рисунок 12">
            <a:extLst>
              <a:ext uri="{FF2B5EF4-FFF2-40B4-BE49-F238E27FC236}">
                <a16:creationId xmlns:a16="http://schemas.microsoft.com/office/drawing/2014/main" id="{2BB329D7-02A8-1E80-0035-B49F0724B4C4}"/>
              </a:ext>
            </a:extLst>
          </p:cNvPr>
          <p:cNvSpPr>
            <a:spLocks noGrp="1"/>
          </p:cNvSpPr>
          <p:nvPr>
            <p:ph type="pic" sz="quarter" idx="18" hasCustomPrompt="1"/>
          </p:nvPr>
        </p:nvSpPr>
        <p:spPr>
          <a:xfrm>
            <a:off x="6280470" y="1412876"/>
            <a:ext cx="5433695" cy="2016124"/>
          </a:xfrm>
          <a:solidFill>
            <a:schemeClr val="accent5">
              <a:lumMod val="40000"/>
              <a:lumOff val="6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6280470" y="3510281"/>
            <a:ext cx="5433695" cy="2509520"/>
          </a:xfrm>
        </p:spPr>
        <p:txBody>
          <a:bodyPr/>
          <a:lstStyle>
            <a:lvl1pPr algn="l">
              <a:defRPr sz="14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4</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dirty="0"/>
          </a:p>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12" name="Заголовок 1">
            <a:extLst>
              <a:ext uri="{FF2B5EF4-FFF2-40B4-BE49-F238E27FC236}">
                <a16:creationId xmlns:a16="http://schemas.microsoft.com/office/drawing/2014/main" id="{16C9D96B-2987-496F-B920-B07D657F4D6F}"/>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4" name="Нижний колонтитул 9">
            <a:extLst>
              <a:ext uri="{FF2B5EF4-FFF2-40B4-BE49-F238E27FC236}">
                <a16:creationId xmlns:a16="http://schemas.microsoft.com/office/drawing/2014/main" id="{1ABD994C-317A-48A7-A83C-CB7BC21C1900}"/>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6" name="Номер слайда 10">
            <a:extLst>
              <a:ext uri="{FF2B5EF4-FFF2-40B4-BE49-F238E27FC236}">
                <a16:creationId xmlns:a16="http://schemas.microsoft.com/office/drawing/2014/main" id="{F1BD5EDC-4A19-4EFA-9D74-6BEF3CE0738F}"/>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912512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5">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79426" y="1412875"/>
            <a:ext cx="3544250" cy="2016123"/>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3510280"/>
            <a:ext cx="3544247" cy="272795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dirty="0"/>
          </a:p>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p:txBody>
      </p:sp>
      <p:sp>
        <p:nvSpPr>
          <p:cNvPr id="3" name="Рисунок 12">
            <a:extLst>
              <a:ext uri="{FF2B5EF4-FFF2-40B4-BE49-F238E27FC236}">
                <a16:creationId xmlns:a16="http://schemas.microsoft.com/office/drawing/2014/main" id="{2BB329D7-02A8-1E80-0035-B49F0724B4C4}"/>
              </a:ext>
            </a:extLst>
          </p:cNvPr>
          <p:cNvSpPr>
            <a:spLocks noGrp="1"/>
          </p:cNvSpPr>
          <p:nvPr>
            <p:ph type="pic" sz="quarter" idx="18" hasCustomPrompt="1"/>
          </p:nvPr>
        </p:nvSpPr>
        <p:spPr>
          <a:xfrm>
            <a:off x="4316413" y="1412875"/>
            <a:ext cx="3544250" cy="2016123"/>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4316412" y="3510280"/>
            <a:ext cx="3544249" cy="272795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dirty="0"/>
          </a:p>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5" name="Рисунок 12">
            <a:extLst>
              <a:ext uri="{FF2B5EF4-FFF2-40B4-BE49-F238E27FC236}">
                <a16:creationId xmlns:a16="http://schemas.microsoft.com/office/drawing/2014/main" id="{E96D5AAF-4272-2782-947E-0FAF4E128B1F}"/>
              </a:ext>
            </a:extLst>
          </p:cNvPr>
          <p:cNvSpPr>
            <a:spLocks noGrp="1"/>
          </p:cNvSpPr>
          <p:nvPr>
            <p:ph type="pic" sz="quarter" idx="20" hasCustomPrompt="1"/>
          </p:nvPr>
        </p:nvSpPr>
        <p:spPr>
          <a:xfrm>
            <a:off x="8153400" y="1412875"/>
            <a:ext cx="3544250" cy="2016123"/>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6" name="Текст 21">
            <a:extLst>
              <a:ext uri="{FF2B5EF4-FFF2-40B4-BE49-F238E27FC236}">
                <a16:creationId xmlns:a16="http://schemas.microsoft.com/office/drawing/2014/main" id="{140D3FD4-620D-1BC8-10A0-CB1CB1F3CB8C}"/>
              </a:ext>
            </a:extLst>
          </p:cNvPr>
          <p:cNvSpPr>
            <a:spLocks noGrp="1"/>
          </p:cNvSpPr>
          <p:nvPr>
            <p:ph type="body" sz="quarter" idx="21" hasCustomPrompt="1"/>
          </p:nvPr>
        </p:nvSpPr>
        <p:spPr>
          <a:xfrm>
            <a:off x="8153400" y="3510280"/>
            <a:ext cx="3556000" cy="2727959"/>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endParaRPr lang="en-US" dirty="0"/>
          </a:p>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Обратите внимание на то, что ваша презентация будет читаться и изучаться другими людьми, поэтому они должны легко понимать информацию, которую вы предоставляете.</a:t>
            </a:r>
          </a:p>
          <a:p>
            <a:pPr lvl="0"/>
            <a:endParaRPr lang="ru-RU" dirty="0"/>
          </a:p>
          <a:p>
            <a:pPr lvl="0"/>
            <a:endParaRPr lang="ru-RU" dirty="0"/>
          </a:p>
        </p:txBody>
      </p:sp>
      <p:sp>
        <p:nvSpPr>
          <p:cNvPr id="12" name="Заголовок 1">
            <a:extLst>
              <a:ext uri="{FF2B5EF4-FFF2-40B4-BE49-F238E27FC236}">
                <a16:creationId xmlns:a16="http://schemas.microsoft.com/office/drawing/2014/main" id="{F10A95BC-E399-45DF-B819-C94320583B37}"/>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4" name="Нижний колонтитул 9">
            <a:extLst>
              <a:ext uri="{FF2B5EF4-FFF2-40B4-BE49-F238E27FC236}">
                <a16:creationId xmlns:a16="http://schemas.microsoft.com/office/drawing/2014/main" id="{AF762EC0-2F9E-4B64-B024-C69F2916F218}"/>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6" name="Номер слайда 10">
            <a:extLst>
              <a:ext uri="{FF2B5EF4-FFF2-40B4-BE49-F238E27FC236}">
                <a16:creationId xmlns:a16="http://schemas.microsoft.com/office/drawing/2014/main" id="{31F3D3D7-D19D-491B-BB37-A5BF92B91EA6}"/>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3129560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МТУСИ_Графическое изображение_вид6">
    <p:spTree>
      <p:nvGrpSpPr>
        <p:cNvPr id="1" name=""/>
        <p:cNvGrpSpPr/>
        <p:nvPr/>
      </p:nvGrpSpPr>
      <p:grpSpPr>
        <a:xfrm>
          <a:off x="0" y="0"/>
          <a:ext cx="0" cy="0"/>
          <a:chOff x="0" y="0"/>
          <a:chExt cx="0" cy="0"/>
        </a:xfrm>
      </p:grpSpPr>
      <p:sp>
        <p:nvSpPr>
          <p:cNvPr id="13" name="Рисунок 12">
            <a:extLst>
              <a:ext uri="{FF2B5EF4-FFF2-40B4-BE49-F238E27FC236}">
                <a16:creationId xmlns:a16="http://schemas.microsoft.com/office/drawing/2014/main" id="{2FB426DD-0E45-856E-57DC-41F909CCD8C9}"/>
              </a:ext>
            </a:extLst>
          </p:cNvPr>
          <p:cNvSpPr>
            <a:spLocks noGrp="1"/>
          </p:cNvSpPr>
          <p:nvPr>
            <p:ph type="pic" sz="quarter" idx="13" hasCustomPrompt="1"/>
          </p:nvPr>
        </p:nvSpPr>
        <p:spPr>
          <a:xfrm>
            <a:off x="479426" y="1419857"/>
            <a:ext cx="3544250" cy="2727959"/>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22" name="Текст 21">
            <a:extLst>
              <a:ext uri="{FF2B5EF4-FFF2-40B4-BE49-F238E27FC236}">
                <a16:creationId xmlns:a16="http://schemas.microsoft.com/office/drawing/2014/main" id="{947E01EF-939F-5B58-C50B-3852DAF5CC1A}"/>
              </a:ext>
            </a:extLst>
          </p:cNvPr>
          <p:cNvSpPr>
            <a:spLocks noGrp="1"/>
          </p:cNvSpPr>
          <p:nvPr>
            <p:ph type="body" sz="quarter" idx="17" hasCustomPrompt="1"/>
          </p:nvPr>
        </p:nvSpPr>
        <p:spPr>
          <a:xfrm>
            <a:off x="479425" y="4229098"/>
            <a:ext cx="3544247" cy="185420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p:txBody>
      </p:sp>
      <p:sp>
        <p:nvSpPr>
          <p:cNvPr id="3" name="Рисунок 12">
            <a:extLst>
              <a:ext uri="{FF2B5EF4-FFF2-40B4-BE49-F238E27FC236}">
                <a16:creationId xmlns:a16="http://schemas.microsoft.com/office/drawing/2014/main" id="{2BB329D7-02A8-1E80-0035-B49F0724B4C4}"/>
              </a:ext>
            </a:extLst>
          </p:cNvPr>
          <p:cNvSpPr>
            <a:spLocks noGrp="1"/>
          </p:cNvSpPr>
          <p:nvPr>
            <p:ph type="pic" sz="quarter" idx="18" hasCustomPrompt="1"/>
          </p:nvPr>
        </p:nvSpPr>
        <p:spPr>
          <a:xfrm>
            <a:off x="4316413" y="1419857"/>
            <a:ext cx="3544250" cy="2727959"/>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4" name="Текст 21">
            <a:extLst>
              <a:ext uri="{FF2B5EF4-FFF2-40B4-BE49-F238E27FC236}">
                <a16:creationId xmlns:a16="http://schemas.microsoft.com/office/drawing/2014/main" id="{6E5AEAD8-EA07-882B-E97B-CE9D2BECA870}"/>
              </a:ext>
            </a:extLst>
          </p:cNvPr>
          <p:cNvSpPr>
            <a:spLocks noGrp="1"/>
          </p:cNvSpPr>
          <p:nvPr>
            <p:ph type="body" sz="quarter" idx="19" hasCustomPrompt="1"/>
          </p:nvPr>
        </p:nvSpPr>
        <p:spPr>
          <a:xfrm>
            <a:off x="4316412" y="4229098"/>
            <a:ext cx="3544249" cy="185420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p:txBody>
      </p:sp>
      <p:sp>
        <p:nvSpPr>
          <p:cNvPr id="5" name="Рисунок 12">
            <a:extLst>
              <a:ext uri="{FF2B5EF4-FFF2-40B4-BE49-F238E27FC236}">
                <a16:creationId xmlns:a16="http://schemas.microsoft.com/office/drawing/2014/main" id="{E96D5AAF-4272-2782-947E-0FAF4E128B1F}"/>
              </a:ext>
            </a:extLst>
          </p:cNvPr>
          <p:cNvSpPr>
            <a:spLocks noGrp="1"/>
          </p:cNvSpPr>
          <p:nvPr>
            <p:ph type="pic" sz="quarter" idx="20" hasCustomPrompt="1"/>
          </p:nvPr>
        </p:nvSpPr>
        <p:spPr>
          <a:xfrm>
            <a:off x="8153400" y="1419858"/>
            <a:ext cx="3544250" cy="2718756"/>
          </a:xfrm>
          <a:solidFill>
            <a:schemeClr val="accent5">
              <a:lumMod val="20000"/>
              <a:lumOff val="80000"/>
            </a:schemeClr>
          </a:solidFill>
        </p:spPr>
        <p:txBody>
          <a:bodyPr anchor="ctr">
            <a:noAutofit/>
          </a:bodyPr>
          <a:lstStyle>
            <a:lvl1pPr algn="ctr">
              <a:lnSpc>
                <a:spcPct val="100000"/>
              </a:lnSpc>
              <a:spcBef>
                <a:spcPts val="0"/>
              </a:spcBef>
              <a:defRPr sz="1200"/>
            </a:lvl1pPr>
          </a:lstStyle>
          <a:p>
            <a:r>
              <a:rPr lang="ru-RU" dirty="0"/>
              <a:t>Для того, чтобы заполнить слайд </a:t>
            </a:r>
            <a:br>
              <a:rPr lang="ru-RU" dirty="0"/>
            </a:br>
            <a:r>
              <a:rPr lang="ru-RU" dirty="0"/>
              <a:t>и не оставлять его пустым, рекомендуется </a:t>
            </a:r>
            <a:br>
              <a:rPr lang="ru-RU" dirty="0"/>
            </a:br>
            <a:r>
              <a:rPr lang="ru-RU" dirty="0"/>
              <a:t>в это поле добавить иллюстрацию </a:t>
            </a:r>
            <a:br>
              <a:rPr lang="ru-RU" dirty="0"/>
            </a:br>
            <a:r>
              <a:rPr lang="ru-RU" dirty="0"/>
              <a:t>или фотографию.</a:t>
            </a:r>
          </a:p>
        </p:txBody>
      </p:sp>
      <p:sp>
        <p:nvSpPr>
          <p:cNvPr id="6" name="Текст 21">
            <a:extLst>
              <a:ext uri="{FF2B5EF4-FFF2-40B4-BE49-F238E27FC236}">
                <a16:creationId xmlns:a16="http://schemas.microsoft.com/office/drawing/2014/main" id="{140D3FD4-620D-1BC8-10A0-CB1CB1F3CB8C}"/>
              </a:ext>
            </a:extLst>
          </p:cNvPr>
          <p:cNvSpPr>
            <a:spLocks noGrp="1"/>
          </p:cNvSpPr>
          <p:nvPr>
            <p:ph type="body" sz="quarter" idx="21" hasCustomPrompt="1"/>
          </p:nvPr>
        </p:nvSpPr>
        <p:spPr>
          <a:xfrm>
            <a:off x="8153400" y="4229098"/>
            <a:ext cx="3556000" cy="1854202"/>
          </a:xfrm>
        </p:spPr>
        <p:txBody>
          <a:bodyPr/>
          <a:lstStyle>
            <a:lvl1pPr algn="l">
              <a:defRPr sz="1200"/>
            </a:lvl1pPr>
          </a:lstStyle>
          <a:p>
            <a:pPr marL="0" marR="0" lvl="0" indent="0" algn="just" defTabSz="914400" rtl="0" eaLnBrk="1" fontAlgn="auto" latinLnBrk="0" hangingPunct="1">
              <a:lnSpc>
                <a:spcPct val="90000"/>
              </a:lnSpc>
              <a:spcBef>
                <a:spcPts val="1000"/>
              </a:spcBef>
              <a:spcAft>
                <a:spcPts val="0"/>
              </a:spcAft>
              <a:buClrTx/>
              <a:buSzTx/>
              <a:buFontTx/>
              <a:buNone/>
              <a:tabLst/>
              <a:defRPr/>
            </a:pPr>
            <a:r>
              <a:rPr lang="ru-RU" dirty="0"/>
              <a:t>Рекомендуется разбивать большой объем текста (1</a:t>
            </a:r>
            <a:r>
              <a:rPr lang="en-US" dirty="0"/>
              <a:t>2</a:t>
            </a:r>
            <a:r>
              <a:rPr lang="ru-RU" dirty="0" err="1"/>
              <a:t>pt</a:t>
            </a:r>
            <a:r>
              <a:rPr lang="ru-RU" dirty="0"/>
              <a:t>) на несколько колонок (2-3), так как текст, набранный длинной строкой, затрудняет восприятие и уменьшает читабельность. Старайтесь сбалансировать количество слов в строке, так как слишком много слов способствует утомлению читающего, но не завлекает его в чтении. </a:t>
            </a:r>
          </a:p>
          <a:p>
            <a:pPr lvl="0"/>
            <a:endParaRPr lang="ru-RU" dirty="0"/>
          </a:p>
        </p:txBody>
      </p:sp>
      <p:sp>
        <p:nvSpPr>
          <p:cNvPr id="12" name="Заголовок 1">
            <a:extLst>
              <a:ext uri="{FF2B5EF4-FFF2-40B4-BE49-F238E27FC236}">
                <a16:creationId xmlns:a16="http://schemas.microsoft.com/office/drawing/2014/main" id="{FFA63137-37D2-4B8A-8D91-7687F7219323}"/>
              </a:ext>
            </a:extLst>
          </p:cNvPr>
          <p:cNvSpPr>
            <a:spLocks noGrp="1"/>
          </p:cNvSpPr>
          <p:nvPr>
            <p:ph type="title" hasCustomPrompt="1"/>
          </p:nvPr>
        </p:nvSpPr>
        <p:spPr>
          <a:xfrm>
            <a:off x="479425" y="166056"/>
            <a:ext cx="11229975" cy="922969"/>
          </a:xfrm>
        </p:spPr>
        <p:txBody>
          <a:bodyPr/>
          <a:lstStyle>
            <a:lvl1pPr algn="l">
              <a:defRPr lang="ru-RU" sz="3200" b="0" kern="1200" dirty="0">
                <a:solidFill>
                  <a:schemeClr val="tx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ru-RU" dirty="0"/>
              <a:t>Заголовок слайда (32 </a:t>
            </a:r>
            <a:r>
              <a:rPr lang="en-US" dirty="0"/>
              <a:t>pt)</a:t>
            </a:r>
            <a:r>
              <a:rPr lang="ru-RU" dirty="0"/>
              <a:t>, старайтесь уместить заголовок в одну-две строки </a:t>
            </a:r>
          </a:p>
        </p:txBody>
      </p:sp>
      <p:sp>
        <p:nvSpPr>
          <p:cNvPr id="14" name="Нижний колонтитул 9">
            <a:extLst>
              <a:ext uri="{FF2B5EF4-FFF2-40B4-BE49-F238E27FC236}">
                <a16:creationId xmlns:a16="http://schemas.microsoft.com/office/drawing/2014/main" id="{F4830BA8-8E69-464F-8D9B-F763F04687C7}"/>
              </a:ext>
            </a:extLst>
          </p:cNvPr>
          <p:cNvSpPr>
            <a:spLocks noGrp="1"/>
          </p:cNvSpPr>
          <p:nvPr>
            <p:ph type="ftr" sz="quarter" idx="11"/>
          </p:nvPr>
        </p:nvSpPr>
        <p:spPr>
          <a:xfrm>
            <a:off x="1333500" y="6352540"/>
            <a:ext cx="7480300" cy="365125"/>
          </a:xfrm>
          <a:prstGeom prst="rect">
            <a:avLst/>
          </a:prstGeom>
        </p:spPr>
        <p:txBody>
          <a:bodyPr/>
          <a:lstStyle>
            <a:lvl1pPr algn="l">
              <a:defRPr/>
            </a:lvl1pPr>
          </a:lstStyle>
          <a:p>
            <a:endParaRPr lang="ru-RU"/>
          </a:p>
        </p:txBody>
      </p:sp>
      <p:sp>
        <p:nvSpPr>
          <p:cNvPr id="16" name="Номер слайда 10">
            <a:extLst>
              <a:ext uri="{FF2B5EF4-FFF2-40B4-BE49-F238E27FC236}">
                <a16:creationId xmlns:a16="http://schemas.microsoft.com/office/drawing/2014/main" id="{804FAE7A-DF32-4A99-8940-AF5CC9266058}"/>
              </a:ext>
            </a:extLst>
          </p:cNvPr>
          <p:cNvSpPr>
            <a:spLocks noGrp="1"/>
          </p:cNvSpPr>
          <p:nvPr>
            <p:ph type="sldNum" sz="quarter" idx="12"/>
          </p:nvPr>
        </p:nvSpPr>
        <p:spPr>
          <a:xfrm>
            <a:off x="8966200" y="6352540"/>
            <a:ext cx="2743200" cy="365125"/>
          </a:xfrm>
        </p:spPr>
        <p:txBody>
          <a:bodyPr/>
          <a:lstStyle/>
          <a:p>
            <a:fld id="{7666BA9B-B3E6-49DE-B7A8-377893A76B05}" type="slidenum">
              <a:rPr lang="ru-RU" smtClean="0"/>
              <a:t>‹#›</a:t>
            </a:fld>
            <a:endParaRPr lang="ru-RU"/>
          </a:p>
        </p:txBody>
      </p:sp>
    </p:spTree>
    <p:extLst>
      <p:ext uri="{BB962C8B-B14F-4D97-AF65-F5344CB8AC3E}">
        <p14:creationId xmlns:p14="http://schemas.microsoft.com/office/powerpoint/2010/main" val="89498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 Id="rId30" Type="http://schemas.openxmlformats.org/officeDocument/2006/relationships/image" Target="../media/image4.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4DF0CA-C5DD-DBD2-A2DF-28B65F22C5BA}"/>
              </a:ext>
            </a:extLst>
          </p:cNvPr>
          <p:cNvSpPr>
            <a:spLocks noGrp="1"/>
          </p:cNvSpPr>
          <p:nvPr>
            <p:ph type="title"/>
          </p:nvPr>
        </p:nvSpPr>
        <p:spPr>
          <a:xfrm>
            <a:off x="479424" y="1998113"/>
            <a:ext cx="11233149" cy="833987"/>
          </a:xfrm>
          <a:prstGeom prst="rect">
            <a:avLst/>
          </a:prstGeom>
        </p:spPr>
        <p:txBody>
          <a:bodyPr vert="horz" lIns="91440" tIns="45720" rIns="91440" bIns="45720" rtlCol="0" anchor="t">
            <a:noAutofit/>
          </a:bodyPr>
          <a:lstStyle/>
          <a:p>
            <a:r>
              <a:rPr lang="ru-RU" sz="4400" dirty="0">
                <a:latin typeface="Montserrat" panose="00000500000000000000" pitchFamily="2" charset="-52"/>
              </a:rPr>
              <a:t>Название </a:t>
            </a:r>
            <a:r>
              <a:rPr lang="en-US" sz="4400" dirty="0">
                <a:latin typeface="Montserrat" panose="00000500000000000000" pitchFamily="2" charset="-52"/>
              </a:rPr>
              <a:t>(</a:t>
            </a:r>
            <a:r>
              <a:rPr lang="ru-RU" sz="4400" dirty="0">
                <a:latin typeface="Montserrat" panose="00000500000000000000" pitchFamily="2" charset="-52"/>
              </a:rPr>
              <a:t>44</a:t>
            </a:r>
            <a:r>
              <a:rPr lang="en-US" sz="4400" dirty="0">
                <a:latin typeface="Montserrat" panose="00000500000000000000" pitchFamily="2" charset="-52"/>
              </a:rPr>
              <a:t>pt)</a:t>
            </a:r>
            <a:endParaRPr lang="ru-RU" dirty="0"/>
          </a:p>
        </p:txBody>
      </p:sp>
      <p:sp>
        <p:nvSpPr>
          <p:cNvPr id="3" name="Текст 2">
            <a:extLst>
              <a:ext uri="{FF2B5EF4-FFF2-40B4-BE49-F238E27FC236}">
                <a16:creationId xmlns:a16="http://schemas.microsoft.com/office/drawing/2014/main" id="{B85B724D-EDC2-F127-C765-AA39A61CDDE9}"/>
              </a:ext>
            </a:extLst>
          </p:cNvPr>
          <p:cNvSpPr>
            <a:spLocks noGrp="1"/>
          </p:cNvSpPr>
          <p:nvPr>
            <p:ph type="body" idx="1"/>
          </p:nvPr>
        </p:nvSpPr>
        <p:spPr>
          <a:xfrm>
            <a:off x="479423" y="3429000"/>
            <a:ext cx="11233151" cy="2311400"/>
          </a:xfrm>
          <a:prstGeom prst="rect">
            <a:avLst/>
          </a:prstGeom>
        </p:spPr>
        <p:txBody>
          <a:bodyPr vert="horz" lIns="91440" tIns="45720" rIns="91440" bIns="45720" rtlCol="0" anchor="t">
            <a:normAutofit/>
          </a:bodyPr>
          <a:lstStyle/>
          <a:p>
            <a:pPr lvl="0"/>
            <a:r>
              <a:rPr lang="ru-RU" dirty="0"/>
              <a:t>Образец текст40</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 </a:t>
            </a:r>
          </a:p>
          <a:p>
            <a:pPr lvl="4"/>
            <a:endParaRPr lang="ru-RU" dirty="0"/>
          </a:p>
          <a:p>
            <a:pPr lvl="4"/>
            <a:endParaRPr lang="ru-RU" dirty="0"/>
          </a:p>
        </p:txBody>
      </p:sp>
      <p:sp>
        <p:nvSpPr>
          <p:cNvPr id="4" name="Дата 3">
            <a:extLst>
              <a:ext uri="{FF2B5EF4-FFF2-40B4-BE49-F238E27FC236}">
                <a16:creationId xmlns:a16="http://schemas.microsoft.com/office/drawing/2014/main" id="{FD80F104-1849-84A0-53C2-455F0379615A}"/>
              </a:ext>
            </a:extLst>
          </p:cNvPr>
          <p:cNvSpPr>
            <a:spLocks noGrp="1"/>
          </p:cNvSpPr>
          <p:nvPr>
            <p:ph type="dt" sz="half" idx="2"/>
          </p:nvPr>
        </p:nvSpPr>
        <p:spPr>
          <a:xfrm>
            <a:off x="4724400" y="6350687"/>
            <a:ext cx="27432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C99E03B3-0343-43A0-AE7C-EFB34F6AC8C8}" type="datetimeFigureOut">
              <a:rPr lang="ru-RU" smtClean="0"/>
              <a:t>27.05.2025</a:t>
            </a:fld>
            <a:endParaRPr lang="ru-RU"/>
          </a:p>
        </p:txBody>
      </p:sp>
      <p:sp>
        <p:nvSpPr>
          <p:cNvPr id="6" name="Номер слайда 5">
            <a:extLst>
              <a:ext uri="{FF2B5EF4-FFF2-40B4-BE49-F238E27FC236}">
                <a16:creationId xmlns:a16="http://schemas.microsoft.com/office/drawing/2014/main" id="{4D120002-8305-C38D-49B1-D46638FEC009}"/>
              </a:ext>
            </a:extLst>
          </p:cNvPr>
          <p:cNvSpPr>
            <a:spLocks noGrp="1"/>
          </p:cNvSpPr>
          <p:nvPr>
            <p:ph type="sldNum" sz="quarter" idx="4"/>
          </p:nvPr>
        </p:nvSpPr>
        <p:spPr>
          <a:xfrm>
            <a:off x="8969375" y="6350687"/>
            <a:ext cx="2743200" cy="365125"/>
          </a:xfrm>
          <a:prstGeom prst="rect">
            <a:avLst/>
          </a:prstGeom>
        </p:spPr>
        <p:txBody>
          <a:bodyPr vert="horz" lIns="91440" tIns="45720" rIns="91440" bIns="45720" rtlCol="0" anchor="ctr"/>
          <a:lstStyle>
            <a:lvl1pPr algn="r">
              <a:defRPr sz="1600" b="1">
                <a:solidFill>
                  <a:schemeClr val="tx1">
                    <a:tint val="75000"/>
                  </a:schemeClr>
                </a:solidFill>
              </a:defRPr>
            </a:lvl1pPr>
          </a:lstStyle>
          <a:p>
            <a:fld id="{7666BA9B-B3E6-49DE-B7A8-377893A76B05}" type="slidenum">
              <a:rPr lang="ru-RU" smtClean="0"/>
              <a:t>‹#›</a:t>
            </a:fld>
            <a:endParaRPr lang="ru-RU"/>
          </a:p>
        </p:txBody>
      </p:sp>
      <p:pic>
        <p:nvPicPr>
          <p:cNvPr id="16" name="Рисунок 15">
            <a:extLst>
              <a:ext uri="{FF2B5EF4-FFF2-40B4-BE49-F238E27FC236}">
                <a16:creationId xmlns:a16="http://schemas.microsoft.com/office/drawing/2014/main" id="{BB6B6500-DB99-C2A6-0C9E-A83D0FE7C18D}"/>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60167" y="142188"/>
            <a:ext cx="952407" cy="293469"/>
          </a:xfrm>
          <a:prstGeom prst="rect">
            <a:avLst/>
          </a:prstGeom>
        </p:spPr>
      </p:pic>
      <p:pic>
        <p:nvPicPr>
          <p:cNvPr id="10" name="Рисунок 9">
            <a:extLst>
              <a:ext uri="{FF2B5EF4-FFF2-40B4-BE49-F238E27FC236}">
                <a16:creationId xmlns:a16="http://schemas.microsoft.com/office/drawing/2014/main" id="{709C42DD-191F-44AA-9A92-8FFAE2AA6F54}"/>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0921330" y="0"/>
            <a:ext cx="1272258" cy="1373533"/>
          </a:xfrm>
          <a:prstGeom prst="rect">
            <a:avLst/>
          </a:prstGeom>
        </p:spPr>
      </p:pic>
      <p:pic>
        <p:nvPicPr>
          <p:cNvPr id="11" name="Рисунок 10">
            <a:extLst>
              <a:ext uri="{FF2B5EF4-FFF2-40B4-BE49-F238E27FC236}">
                <a16:creationId xmlns:a16="http://schemas.microsoft.com/office/drawing/2014/main" id="{BA49C098-B38F-42B3-B374-17848F6DB132}"/>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rot="16200000" flipH="1">
            <a:off x="50638" y="5535104"/>
            <a:ext cx="1272258" cy="1373533"/>
          </a:xfrm>
          <a:prstGeom prst="rect">
            <a:avLst/>
          </a:prstGeom>
        </p:spPr>
      </p:pic>
    </p:spTree>
    <p:extLst>
      <p:ext uri="{BB962C8B-B14F-4D97-AF65-F5344CB8AC3E}">
        <p14:creationId xmlns:p14="http://schemas.microsoft.com/office/powerpoint/2010/main" val="317201287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Lst>
  <p:txStyles>
    <p:titleStyle>
      <a:lvl1pPr algn="l" defTabSz="914400" rtl="0" eaLnBrk="1" latinLnBrk="0" hangingPunct="1">
        <a:lnSpc>
          <a:spcPct val="100000"/>
        </a:lnSpc>
        <a:spcBef>
          <a:spcPct val="0"/>
        </a:spcBef>
        <a:buNone/>
        <a:defRPr sz="3600" b="0" kern="1200">
          <a:solidFill>
            <a:schemeClr val="tx1"/>
          </a:solidFill>
          <a:latin typeface="Montserrat SemiBold" panose="00000700000000000000" pitchFamily="2" charset="-52"/>
          <a:ea typeface="+mj-ea"/>
          <a:cs typeface="+mj-cs"/>
        </a:defRPr>
      </a:lvl1pPr>
    </p:titleStyle>
    <p:bodyStyle>
      <a:lvl1pPr marL="0" indent="0" algn="l" defTabSz="914400" rtl="0" eaLnBrk="1" latinLnBrk="0" hangingPunct="1">
        <a:lnSpc>
          <a:spcPct val="90000"/>
        </a:lnSpc>
        <a:spcBef>
          <a:spcPts val="1000"/>
        </a:spcBef>
        <a:buFontTx/>
        <a:buNone/>
        <a:defRPr sz="4000" kern="1200">
          <a:solidFill>
            <a:schemeClr val="tx1"/>
          </a:solidFill>
          <a:latin typeface="+mn-lt"/>
          <a:ea typeface="+mn-ea"/>
          <a:cs typeface="+mn-cs"/>
        </a:defRPr>
      </a:lvl1pPr>
      <a:lvl2pPr marL="457200" indent="0" algn="just" defTabSz="914400" rtl="0" eaLnBrk="1" latinLnBrk="0" hangingPunct="1">
        <a:lnSpc>
          <a:spcPct val="90000"/>
        </a:lnSpc>
        <a:spcBef>
          <a:spcPts val="500"/>
        </a:spcBef>
        <a:buFontTx/>
        <a:buNone/>
        <a:defRPr sz="3200" kern="1200">
          <a:solidFill>
            <a:schemeClr val="tx1"/>
          </a:solidFill>
          <a:latin typeface="+mn-lt"/>
          <a:ea typeface="+mn-ea"/>
          <a:cs typeface="+mn-cs"/>
        </a:defRPr>
      </a:lvl2pPr>
      <a:lvl3pPr marL="914400" indent="0" algn="just"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just" defTabSz="914400" rtl="0" eaLnBrk="1" latinLnBrk="0" hangingPunct="1">
        <a:lnSpc>
          <a:spcPct val="90000"/>
        </a:lnSpc>
        <a:spcBef>
          <a:spcPts val="500"/>
        </a:spcBef>
        <a:buFontTx/>
        <a:buNone/>
        <a:defRPr sz="1600" kern="1200">
          <a:solidFill>
            <a:schemeClr val="tx1"/>
          </a:solidFill>
          <a:latin typeface="+mn-lt"/>
          <a:ea typeface="+mn-ea"/>
          <a:cs typeface="+mn-cs"/>
        </a:defRPr>
      </a:lvl4pPr>
      <a:lvl5pPr marL="1828800" indent="0" algn="just" defTabSz="914400" rtl="0" eaLnBrk="1" latinLnBrk="0" hangingPunct="1">
        <a:lnSpc>
          <a:spcPct val="90000"/>
        </a:lnSpc>
        <a:spcBef>
          <a:spcPts val="500"/>
        </a:spcBef>
        <a:buFontTx/>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686">
          <p15:clr>
            <a:srgbClr val="F26B43"/>
          </p15:clr>
        </p15:guide>
        <p15:guide id="4" pos="302">
          <p15:clr>
            <a:srgbClr val="F26B43"/>
          </p15:clr>
        </p15:guide>
        <p15:guide id="5" pos="7378">
          <p15:clr>
            <a:srgbClr val="F26B43"/>
          </p15:clr>
        </p15:guide>
        <p15:guide id="7" orient="horz" pos="890">
          <p15:clr>
            <a:srgbClr val="F26B43"/>
          </p15:clr>
        </p15:guide>
        <p15:guide id="8" orient="horz" pos="2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69E121-8EE1-AD74-428C-D41AA225546F}"/>
              </a:ext>
            </a:extLst>
          </p:cNvPr>
          <p:cNvSpPr>
            <a:spLocks noGrp="1"/>
          </p:cNvSpPr>
          <p:nvPr>
            <p:ph type="ctrTitle"/>
          </p:nvPr>
        </p:nvSpPr>
        <p:spPr>
          <a:xfrm>
            <a:off x="509047" y="1122363"/>
            <a:ext cx="10158953" cy="2387600"/>
          </a:xfrm>
        </p:spPr>
        <p:txBody>
          <a:bodyPr>
            <a:normAutofit fontScale="90000"/>
          </a:bodyPr>
          <a:lstStyle/>
          <a:p>
            <a:r>
              <a:rPr lang="ru-RU" dirty="0"/>
              <a:t>Проблема управления состояниями для SPA и практика использования </a:t>
            </a:r>
            <a:r>
              <a:rPr lang="ru-RU" dirty="0" err="1"/>
              <a:t>React</a:t>
            </a:r>
            <a:r>
              <a:rPr lang="ru-RU" dirty="0"/>
              <a:t> </a:t>
            </a:r>
            <a:r>
              <a:rPr lang="ru-RU" dirty="0" err="1"/>
              <a:t>Hooks</a:t>
            </a:r>
            <a:endParaRPr lang="ru-RU" dirty="0"/>
          </a:p>
        </p:txBody>
      </p:sp>
      <p:sp>
        <p:nvSpPr>
          <p:cNvPr id="5" name="TextBox 4">
            <a:extLst>
              <a:ext uri="{FF2B5EF4-FFF2-40B4-BE49-F238E27FC236}">
                <a16:creationId xmlns:a16="http://schemas.microsoft.com/office/drawing/2014/main" id="{29A1FA84-8EB6-F40C-FF93-1DE6004A5166}"/>
              </a:ext>
            </a:extLst>
          </p:cNvPr>
          <p:cNvSpPr txBox="1"/>
          <p:nvPr/>
        </p:nvSpPr>
        <p:spPr>
          <a:xfrm>
            <a:off x="5406272" y="6426395"/>
            <a:ext cx="6099142" cy="369332"/>
          </a:xfrm>
          <a:prstGeom prst="rect">
            <a:avLst/>
          </a:prstGeom>
          <a:noFill/>
        </p:spPr>
        <p:txBody>
          <a:bodyPr wrap="square">
            <a:spAutoFit/>
          </a:bodyPr>
          <a:lstStyle/>
          <a:p>
            <a:r>
              <a:rPr lang="ru-RU" sz="1800" b="1" dirty="0">
                <a:latin typeface="Times New Roman" panose="02020603050405020304" pitchFamily="18" charset="0"/>
                <a:cs typeface="Times New Roman" panose="02020603050405020304" pitchFamily="18" charset="0"/>
              </a:rPr>
              <a:t>Москва 2025</a:t>
            </a:r>
          </a:p>
        </p:txBody>
      </p:sp>
      <p:sp>
        <p:nvSpPr>
          <p:cNvPr id="7" name="TextBox 6">
            <a:extLst>
              <a:ext uri="{FF2B5EF4-FFF2-40B4-BE49-F238E27FC236}">
                <a16:creationId xmlns:a16="http://schemas.microsoft.com/office/drawing/2014/main" id="{BF20B375-7445-5AB2-9316-BFD894E14034}"/>
              </a:ext>
            </a:extLst>
          </p:cNvPr>
          <p:cNvSpPr txBox="1"/>
          <p:nvPr/>
        </p:nvSpPr>
        <p:spPr>
          <a:xfrm>
            <a:off x="5588523" y="3928147"/>
            <a:ext cx="6099142" cy="2790508"/>
          </a:xfrm>
          <a:prstGeom prst="rect">
            <a:avLst/>
          </a:prstGeom>
          <a:noFill/>
        </p:spPr>
        <p:txBody>
          <a:bodyPr wrap="square">
            <a:spAutoFit/>
          </a:bodyPr>
          <a:lstStyle/>
          <a:p>
            <a:pPr algn="r">
              <a:lnSpc>
                <a:spcPct val="100000"/>
              </a:lnSpc>
              <a:spcBef>
                <a:spcPts val="0"/>
              </a:spcBef>
              <a:spcAft>
                <a:spcPts val="800"/>
              </a:spcAft>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Архипов Никита Дмитриевич</a:t>
            </a:r>
            <a:r>
              <a:rPr lang="en-US"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0000"/>
              </a:lnSpc>
              <a:spcBef>
                <a:spcPts val="0"/>
              </a:spcBef>
              <a:spcAft>
                <a:spcPts val="800"/>
              </a:spcAft>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Магистр первого курса МТУСИ, Москва, Россия</a:t>
            </a:r>
          </a:p>
          <a:p>
            <a:pPr algn="r">
              <a:lnSpc>
                <a:spcPct val="100000"/>
              </a:lnSpc>
              <a:spcBef>
                <a:spcPts val="0"/>
              </a:spcBef>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Гузеев Алексей Валерьевич</a:t>
            </a:r>
          </a:p>
          <a:p>
            <a:pPr algn="r">
              <a:lnSpc>
                <a:spcPct val="100000"/>
              </a:lnSpc>
              <a:spcBef>
                <a:spcPts val="0"/>
              </a:spcBef>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к.т.н., доцент</a:t>
            </a:r>
            <a:r>
              <a:rPr lang="ru-RU"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кафедры </a:t>
            </a:r>
            <a:r>
              <a:rPr lang="ru-RU" sz="1800"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СИТиС</a:t>
            </a: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p>
          <a:p>
            <a:pPr algn="r">
              <a:lnSpc>
                <a:spcPct val="100000"/>
              </a:lnSpc>
              <a:spcBef>
                <a:spcPts val="0"/>
              </a:spcBef>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Ордена Трудового Красного Знамени ФГБОУ ВО</a:t>
            </a:r>
            <a:endParaRPr lang="ru-RU"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r">
              <a:lnSpc>
                <a:spcPct val="100000"/>
              </a:lnSpc>
              <a:spcBef>
                <a:spcPts val="0"/>
              </a:spcBef>
            </a:pPr>
            <a:r>
              <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«Московский технический университет связи и информатики», </a:t>
            </a:r>
            <a:endParaRPr lang="ru-RU"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spcBef>
                <a:spcPts val="0"/>
              </a:spcBef>
            </a:pPr>
            <a:endParaRPr lang="ru-RU" sz="1800" dirty="0"/>
          </a:p>
          <a:p>
            <a:pPr algn="r">
              <a:lnSpc>
                <a:spcPct val="100000"/>
              </a:lnSpc>
              <a:spcBef>
                <a:spcPts val="0"/>
              </a:spcBef>
            </a:pPr>
            <a:endParaRPr lang="ru-RU" sz="18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9" name="Подзаголовок 8">
            <a:extLst>
              <a:ext uri="{FF2B5EF4-FFF2-40B4-BE49-F238E27FC236}">
                <a16:creationId xmlns:a16="http://schemas.microsoft.com/office/drawing/2014/main" id="{A0FEDD41-4032-0AA9-B973-5F4FEB10CC32}"/>
              </a:ext>
            </a:extLst>
          </p:cNvPr>
          <p:cNvSpPr>
            <a:spLocks noGrp="1"/>
          </p:cNvSpPr>
          <p:nvPr>
            <p:ph type="subTitle" idx="1"/>
          </p:nvPr>
        </p:nvSpPr>
        <p:spPr>
          <a:xfrm>
            <a:off x="1524000" y="3602038"/>
            <a:ext cx="9144000" cy="206391"/>
          </a:xfrm>
        </p:spPr>
        <p:txBody>
          <a:bodyPr>
            <a:normAutofit fontScale="40000" lnSpcReduction="20000"/>
          </a:bodyPr>
          <a:lstStyle/>
          <a:p>
            <a:r>
              <a:rPr lang="ru-RU" dirty="0"/>
              <a:t> </a:t>
            </a:r>
          </a:p>
        </p:txBody>
      </p:sp>
    </p:spTree>
    <p:extLst>
      <p:ext uri="{BB962C8B-B14F-4D97-AF65-F5344CB8AC3E}">
        <p14:creationId xmlns:p14="http://schemas.microsoft.com/office/powerpoint/2010/main" val="2555521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42D942AD-1EF2-4FA2-A38C-DE72B79CD1BB}"/>
              </a:ext>
            </a:extLst>
          </p:cNvPr>
          <p:cNvSpPr>
            <a:spLocks noGrp="1"/>
          </p:cNvSpPr>
          <p:nvPr>
            <p:ph type="sldNum" sz="quarter" idx="12"/>
          </p:nvPr>
        </p:nvSpPr>
        <p:spPr/>
        <p:txBody>
          <a:bodyPr/>
          <a:lstStyle/>
          <a:p>
            <a:endParaRPr lang="ru-RU" dirty="0"/>
          </a:p>
        </p:txBody>
      </p:sp>
      <p:sp>
        <p:nvSpPr>
          <p:cNvPr id="2" name="Заголовок 1">
            <a:extLst>
              <a:ext uri="{FF2B5EF4-FFF2-40B4-BE49-F238E27FC236}">
                <a16:creationId xmlns:a16="http://schemas.microsoft.com/office/drawing/2014/main" id="{192FAD69-4693-4339-BB4B-689011CBF35B}"/>
              </a:ext>
            </a:extLst>
          </p:cNvPr>
          <p:cNvSpPr>
            <a:spLocks noGrp="1"/>
          </p:cNvSpPr>
          <p:nvPr>
            <p:ph type="title" idx="4294967295"/>
          </p:nvPr>
        </p:nvSpPr>
        <p:spPr>
          <a:xfrm>
            <a:off x="1676400" y="2265553"/>
            <a:ext cx="10515600" cy="1325563"/>
          </a:xfrm>
        </p:spPr>
        <p:txBody>
          <a:bodyPr>
            <a:normAutofit/>
          </a:bodyPr>
          <a:lstStyle/>
          <a:p>
            <a:r>
              <a:rPr lang="ru-RU" sz="6000" dirty="0">
                <a:ln w="0"/>
                <a:solidFill>
                  <a:schemeClr val="accent2">
                    <a:lumMod val="50000"/>
                  </a:schemeClr>
                </a:solidFill>
                <a:effectLst>
                  <a:reflection blurRad="6350" stA="53000" endA="300" endPos="35500" dir="5400000" sy="-90000" algn="bl" rotWithShape="0"/>
                </a:effectLst>
              </a:rPr>
              <a:t>Спасибо за внимание</a:t>
            </a:r>
          </a:p>
        </p:txBody>
      </p:sp>
    </p:spTree>
    <p:extLst>
      <p:ext uri="{BB962C8B-B14F-4D97-AF65-F5344CB8AC3E}">
        <p14:creationId xmlns:p14="http://schemas.microsoft.com/office/powerpoint/2010/main" val="998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8640C4-1C73-6B56-D5A3-6B9FF5F41336}"/>
              </a:ext>
            </a:extLst>
          </p:cNvPr>
          <p:cNvSpPr>
            <a:spLocks noGrp="1"/>
          </p:cNvSpPr>
          <p:nvPr>
            <p:ph type="title"/>
          </p:nvPr>
        </p:nvSpPr>
        <p:spPr>
          <a:xfrm>
            <a:off x="404010" y="0"/>
            <a:ext cx="11233149" cy="833987"/>
          </a:xfrm>
        </p:spPr>
        <p:txBody>
          <a:bodyPr/>
          <a:lstStyle/>
          <a:p>
            <a:r>
              <a:rPr lang="ru-RU" dirty="0"/>
              <a:t>Введение в приложения </a:t>
            </a:r>
            <a:r>
              <a:rPr lang="en-US" dirty="0"/>
              <a:t>SPA</a:t>
            </a:r>
            <a:endParaRPr lang="ru-RU" dirty="0"/>
          </a:p>
        </p:txBody>
      </p:sp>
      <p:sp>
        <p:nvSpPr>
          <p:cNvPr id="3" name="Текст 2">
            <a:extLst>
              <a:ext uri="{FF2B5EF4-FFF2-40B4-BE49-F238E27FC236}">
                <a16:creationId xmlns:a16="http://schemas.microsoft.com/office/drawing/2014/main" id="{31438AA0-DA40-1E8A-C36D-4CC7C7EA72FA}"/>
              </a:ext>
            </a:extLst>
          </p:cNvPr>
          <p:cNvSpPr>
            <a:spLocks noGrp="1"/>
          </p:cNvSpPr>
          <p:nvPr>
            <p:ph type="body" idx="1"/>
          </p:nvPr>
        </p:nvSpPr>
        <p:spPr>
          <a:xfrm>
            <a:off x="157470" y="1543998"/>
            <a:ext cx="4865575" cy="2545399"/>
          </a:xfrm>
        </p:spPr>
        <p:txBody>
          <a:bodyPr>
            <a:normAutofit fontScale="55000" lnSpcReduction="20000"/>
          </a:bodyPr>
          <a:lstStyle/>
          <a:p>
            <a:r>
              <a:rPr lang="ru-RU" dirty="0"/>
              <a:t>Управление состояниями в </a:t>
            </a:r>
            <a:r>
              <a:rPr lang="en-US" dirty="0"/>
              <a:t>SPA</a:t>
            </a:r>
            <a:r>
              <a:rPr lang="ru-RU" dirty="0"/>
              <a:t>.</a:t>
            </a:r>
          </a:p>
          <a:p>
            <a:endParaRPr lang="ru-RU" dirty="0"/>
          </a:p>
          <a:p>
            <a:r>
              <a:rPr lang="ru-RU" dirty="0"/>
              <a:t>Подход на </a:t>
            </a:r>
            <a:r>
              <a:rPr lang="ru-RU" dirty="0" err="1"/>
              <a:t>React</a:t>
            </a:r>
            <a:r>
              <a:rPr lang="ru-RU" dirty="0"/>
              <a:t> </a:t>
            </a:r>
            <a:r>
              <a:rPr lang="ru-RU" dirty="0" err="1"/>
              <a:t>Hooks</a:t>
            </a:r>
            <a:r>
              <a:rPr lang="ru-RU" dirty="0"/>
              <a:t>.</a:t>
            </a:r>
          </a:p>
          <a:p>
            <a:endParaRPr lang="ru-RU" dirty="0"/>
          </a:p>
          <a:p>
            <a:r>
              <a:rPr lang="ru-RU" dirty="0"/>
              <a:t>До релиза 16.8 в основном использовалась библиотека </a:t>
            </a:r>
            <a:r>
              <a:rPr lang="ru-RU" dirty="0" err="1"/>
              <a:t>Redux</a:t>
            </a:r>
            <a:r>
              <a:rPr lang="ru-RU" dirty="0"/>
              <a:t>.</a:t>
            </a:r>
          </a:p>
        </p:txBody>
      </p:sp>
      <p:pic>
        <p:nvPicPr>
          <p:cNvPr id="13" name="Рисунок 12">
            <a:extLst>
              <a:ext uri="{FF2B5EF4-FFF2-40B4-BE49-F238E27FC236}">
                <a16:creationId xmlns:a16="http://schemas.microsoft.com/office/drawing/2014/main" id="{9BABAECA-DCB4-9B84-25E8-5931717BA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3045" y="1280159"/>
            <a:ext cx="7168955" cy="4033843"/>
          </a:xfrm>
          <a:prstGeom prst="rect">
            <a:avLst/>
          </a:prstGeom>
          <a:effectLst>
            <a:outerShdw blurRad="76200" dir="13500000" sy="23000" kx="1200000" algn="br" rotWithShape="0">
              <a:prstClr val="black">
                <a:alpha val="20000"/>
              </a:prstClr>
            </a:outerShdw>
          </a:effectLst>
        </p:spPr>
      </p:pic>
      <p:sp>
        <p:nvSpPr>
          <p:cNvPr id="5" name="TextBox 4">
            <a:extLst>
              <a:ext uri="{FF2B5EF4-FFF2-40B4-BE49-F238E27FC236}">
                <a16:creationId xmlns:a16="http://schemas.microsoft.com/office/drawing/2014/main" id="{93E9E9A5-5EDC-CE2C-3956-54AE42B5088E}"/>
              </a:ext>
            </a:extLst>
          </p:cNvPr>
          <p:cNvSpPr txBox="1"/>
          <p:nvPr/>
        </p:nvSpPr>
        <p:spPr>
          <a:xfrm>
            <a:off x="5023045" y="782022"/>
            <a:ext cx="11233149" cy="400110"/>
          </a:xfrm>
          <a:prstGeom prst="rect">
            <a:avLst/>
          </a:prstGeom>
          <a:noFill/>
        </p:spPr>
        <p:txBody>
          <a:bodyPr wrap="square">
            <a:spAutoFit/>
          </a:bodyPr>
          <a:lstStyle/>
          <a:p>
            <a:r>
              <a:rPr lang="ru-RU" sz="2000" dirty="0"/>
              <a:t>Одностраничные приложения (SPA)</a:t>
            </a:r>
          </a:p>
        </p:txBody>
      </p:sp>
      <p:sp>
        <p:nvSpPr>
          <p:cNvPr id="4" name="TextBox 3">
            <a:extLst>
              <a:ext uri="{FF2B5EF4-FFF2-40B4-BE49-F238E27FC236}">
                <a16:creationId xmlns:a16="http://schemas.microsoft.com/office/drawing/2014/main" id="{0267B7A4-9D6A-95DC-76D4-5A8A73E008F4}"/>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203710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925779-24AC-8998-E7E6-5EA7A946BFF3}"/>
              </a:ext>
            </a:extLst>
          </p:cNvPr>
          <p:cNvSpPr>
            <a:spLocks noGrp="1"/>
          </p:cNvSpPr>
          <p:nvPr>
            <p:ph type="title"/>
          </p:nvPr>
        </p:nvSpPr>
        <p:spPr>
          <a:xfrm>
            <a:off x="479423" y="0"/>
            <a:ext cx="11233149" cy="833987"/>
          </a:xfrm>
        </p:spPr>
        <p:txBody>
          <a:bodyPr/>
          <a:lstStyle/>
          <a:p>
            <a:r>
              <a:rPr lang="ru-RU" dirty="0"/>
              <a:t>Цель и задачи</a:t>
            </a:r>
          </a:p>
        </p:txBody>
      </p:sp>
      <p:sp>
        <p:nvSpPr>
          <p:cNvPr id="3" name="Текст 2">
            <a:extLst>
              <a:ext uri="{FF2B5EF4-FFF2-40B4-BE49-F238E27FC236}">
                <a16:creationId xmlns:a16="http://schemas.microsoft.com/office/drawing/2014/main" id="{20A21F4C-E482-BA87-7D56-BF2A57C1603D}"/>
              </a:ext>
            </a:extLst>
          </p:cNvPr>
          <p:cNvSpPr>
            <a:spLocks noGrp="1"/>
          </p:cNvSpPr>
          <p:nvPr>
            <p:ph type="body" idx="1"/>
          </p:nvPr>
        </p:nvSpPr>
        <p:spPr>
          <a:xfrm>
            <a:off x="405140" y="1300084"/>
            <a:ext cx="7262648" cy="3099252"/>
          </a:xfrm>
        </p:spPr>
        <p:txBody>
          <a:bodyPr>
            <a:normAutofit fontScale="85000" lnSpcReduction="20000"/>
          </a:bodyPr>
          <a:lstStyle/>
          <a:p>
            <a:pPr marL="571500" indent="-571500">
              <a:buFont typeface="Arial" panose="020B0604020202020204" pitchFamily="34" charset="0"/>
              <a:buChar char="•"/>
            </a:pPr>
            <a:r>
              <a:rPr lang="ru-RU" dirty="0"/>
              <a:t>Оценить проблемы управлении состоянием.</a:t>
            </a:r>
          </a:p>
          <a:p>
            <a:pPr marL="571500" indent="-571500">
              <a:buFont typeface="Arial" panose="020B0604020202020204" pitchFamily="34" charset="0"/>
              <a:buChar char="•"/>
            </a:pPr>
            <a:r>
              <a:rPr lang="ru-RU" dirty="0"/>
              <a:t>Проанализировать преимущества </a:t>
            </a:r>
            <a:r>
              <a:rPr lang="ru-RU" dirty="0" err="1"/>
              <a:t>React</a:t>
            </a:r>
            <a:r>
              <a:rPr lang="ru-RU" dirty="0"/>
              <a:t> </a:t>
            </a:r>
            <a:r>
              <a:rPr lang="ru-RU" dirty="0" err="1"/>
              <a:t>Hooks</a:t>
            </a:r>
            <a:r>
              <a:rPr lang="ru-RU" dirty="0"/>
              <a:t>.</a:t>
            </a:r>
          </a:p>
          <a:p>
            <a:pPr marL="571500" indent="-571500">
              <a:buFont typeface="Arial" panose="020B0604020202020204" pitchFamily="34" charset="0"/>
              <a:buChar char="•"/>
            </a:pPr>
            <a:r>
              <a:rPr lang="ru-RU" dirty="0"/>
              <a:t>Провести сравнительное тестирование производительности.</a:t>
            </a:r>
          </a:p>
        </p:txBody>
      </p:sp>
      <p:sp>
        <p:nvSpPr>
          <p:cNvPr id="9" name="TextBox 8">
            <a:extLst>
              <a:ext uri="{FF2B5EF4-FFF2-40B4-BE49-F238E27FC236}">
                <a16:creationId xmlns:a16="http://schemas.microsoft.com/office/drawing/2014/main" id="{124D26A0-B7F1-A266-C17C-A8B47E611A17}"/>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3</a:t>
            </a:r>
          </a:p>
        </p:txBody>
      </p:sp>
      <p:pic>
        <p:nvPicPr>
          <p:cNvPr id="5" name="Рисунок 4">
            <a:extLst>
              <a:ext uri="{FF2B5EF4-FFF2-40B4-BE49-F238E27FC236}">
                <a16:creationId xmlns:a16="http://schemas.microsoft.com/office/drawing/2014/main" id="{CEA7AD95-7ED1-02A2-E457-DAC2317C6760}"/>
              </a:ext>
            </a:extLst>
          </p:cNvPr>
          <p:cNvPicPr>
            <a:picLocks noChangeAspect="1"/>
          </p:cNvPicPr>
          <p:nvPr/>
        </p:nvPicPr>
        <p:blipFill>
          <a:blip r:embed="rId3"/>
          <a:srcRect l="12767" r="39174"/>
          <a:stretch/>
        </p:blipFill>
        <p:spPr>
          <a:xfrm>
            <a:off x="8155537" y="1064839"/>
            <a:ext cx="2859304" cy="1784871"/>
          </a:xfrm>
          <a:prstGeom prst="rect">
            <a:avLst/>
          </a:prstGeom>
          <a:effectLst>
            <a:reflection blurRad="6350" stA="50000" endA="295" endPos="92000" dist="101600" dir="5400000" sy="-100000" algn="bl" rotWithShape="0"/>
          </a:effectLst>
        </p:spPr>
      </p:pic>
    </p:spTree>
    <p:extLst>
      <p:ext uri="{BB962C8B-B14F-4D97-AF65-F5344CB8AC3E}">
        <p14:creationId xmlns:p14="http://schemas.microsoft.com/office/powerpoint/2010/main" val="755176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1F6B4B-1E4A-F7B9-73D8-B59151B77D18}"/>
              </a:ext>
            </a:extLst>
          </p:cNvPr>
          <p:cNvSpPr>
            <a:spLocks noGrp="1"/>
          </p:cNvSpPr>
          <p:nvPr>
            <p:ph type="title"/>
          </p:nvPr>
        </p:nvSpPr>
        <p:spPr>
          <a:xfrm>
            <a:off x="366303" y="0"/>
            <a:ext cx="11233149" cy="833987"/>
          </a:xfrm>
        </p:spPr>
        <p:txBody>
          <a:bodyPr/>
          <a:lstStyle/>
          <a:p>
            <a:r>
              <a:rPr lang="ru-RU" dirty="0"/>
              <a:t>Методология исследования</a:t>
            </a:r>
          </a:p>
        </p:txBody>
      </p:sp>
      <p:sp>
        <p:nvSpPr>
          <p:cNvPr id="4" name="TextBox 3">
            <a:extLst>
              <a:ext uri="{FF2B5EF4-FFF2-40B4-BE49-F238E27FC236}">
                <a16:creationId xmlns:a16="http://schemas.microsoft.com/office/drawing/2014/main" id="{93738202-3085-3B4A-71F1-F52C5BE1CC35}"/>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4</a:t>
            </a:r>
          </a:p>
        </p:txBody>
      </p:sp>
      <p:sp>
        <p:nvSpPr>
          <p:cNvPr id="9" name="Текст 8">
            <a:extLst>
              <a:ext uri="{FF2B5EF4-FFF2-40B4-BE49-F238E27FC236}">
                <a16:creationId xmlns:a16="http://schemas.microsoft.com/office/drawing/2014/main" id="{D2FB5306-0908-826A-25E5-668666633587}"/>
              </a:ext>
            </a:extLst>
          </p:cNvPr>
          <p:cNvSpPr>
            <a:spLocks noGrp="1"/>
          </p:cNvSpPr>
          <p:nvPr>
            <p:ph type="body" idx="1"/>
          </p:nvPr>
        </p:nvSpPr>
        <p:spPr>
          <a:xfrm>
            <a:off x="84083" y="1009353"/>
            <a:ext cx="4474746" cy="5128926"/>
          </a:xfrm>
        </p:spPr>
        <p:txBody>
          <a:bodyPr>
            <a:normAutofit/>
          </a:bodyPr>
          <a:lstStyle/>
          <a:p>
            <a:r>
              <a:rPr lang="ru-RU" sz="2800" dirty="0"/>
              <a:t>Разработан вариант проекта: </a:t>
            </a:r>
          </a:p>
          <a:p>
            <a:pPr marL="457200" indent="-457200">
              <a:buFont typeface="Arial" panose="020B0604020202020204" pitchFamily="34" charset="0"/>
              <a:buChar char="•"/>
            </a:pPr>
            <a:r>
              <a:rPr lang="ru-RU" sz="2800" dirty="0"/>
              <a:t>На функциональных компонентах.</a:t>
            </a:r>
          </a:p>
          <a:p>
            <a:pPr marL="457200" indent="-457200">
              <a:buFont typeface="Arial" panose="020B0604020202020204" pitchFamily="34" charset="0"/>
              <a:buChar char="•"/>
            </a:pPr>
            <a:r>
              <a:rPr lang="ru-RU" sz="2800" dirty="0"/>
              <a:t>Обновление состояний происходит через </a:t>
            </a:r>
            <a:r>
              <a:rPr lang="en-US" sz="2800" dirty="0"/>
              <a:t>React Hooks</a:t>
            </a:r>
            <a:r>
              <a:rPr lang="ru-RU" sz="2800" dirty="0"/>
              <a:t>.</a:t>
            </a:r>
            <a:endParaRPr lang="en-US" sz="2800" dirty="0"/>
          </a:p>
          <a:p>
            <a:pPr marL="457200" indent="-457200">
              <a:buFont typeface="Arial" panose="020B0604020202020204" pitchFamily="34" charset="0"/>
              <a:buChar char="•"/>
            </a:pPr>
            <a:r>
              <a:rPr lang="ru-RU" sz="2800" dirty="0"/>
              <a:t>Обновляется счетчик в заголовке страницы и элементы корзины.</a:t>
            </a:r>
          </a:p>
          <a:p>
            <a:pPr marL="457200" indent="-457200">
              <a:buFont typeface="Arial" panose="020B0604020202020204" pitchFamily="34" charset="0"/>
              <a:buChar char="•"/>
            </a:pPr>
            <a:endParaRPr lang="ru-RU" sz="2800" dirty="0"/>
          </a:p>
        </p:txBody>
      </p:sp>
      <p:pic>
        <p:nvPicPr>
          <p:cNvPr id="3" name="Рисунок 2">
            <a:extLst>
              <a:ext uri="{FF2B5EF4-FFF2-40B4-BE49-F238E27FC236}">
                <a16:creationId xmlns:a16="http://schemas.microsoft.com/office/drawing/2014/main" id="{F300537D-18A4-989C-914C-42791A793916}"/>
              </a:ext>
            </a:extLst>
          </p:cNvPr>
          <p:cNvPicPr>
            <a:picLocks noChangeAspect="1"/>
          </p:cNvPicPr>
          <p:nvPr/>
        </p:nvPicPr>
        <p:blipFill>
          <a:blip r:embed="rId3"/>
          <a:stretch>
            <a:fillRect/>
          </a:stretch>
        </p:blipFill>
        <p:spPr>
          <a:xfrm>
            <a:off x="4558829" y="833987"/>
            <a:ext cx="7385521" cy="5320206"/>
          </a:xfrm>
          <a:prstGeom prst="rect">
            <a:avLst/>
          </a:prstGeom>
        </p:spPr>
      </p:pic>
    </p:spTree>
    <p:extLst>
      <p:ext uri="{BB962C8B-B14F-4D97-AF65-F5344CB8AC3E}">
        <p14:creationId xmlns:p14="http://schemas.microsoft.com/office/powerpoint/2010/main" val="34294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7B5835-D02F-30C0-C2FA-340D115FC1F0}"/>
              </a:ext>
            </a:extLst>
          </p:cNvPr>
          <p:cNvSpPr>
            <a:spLocks noGrp="1"/>
          </p:cNvSpPr>
          <p:nvPr>
            <p:ph type="title"/>
          </p:nvPr>
        </p:nvSpPr>
        <p:spPr>
          <a:xfrm>
            <a:off x="479425" y="0"/>
            <a:ext cx="11233149" cy="833987"/>
          </a:xfrm>
        </p:spPr>
        <p:txBody>
          <a:bodyPr/>
          <a:lstStyle/>
          <a:p>
            <a:r>
              <a:rPr lang="ru-RU" dirty="0"/>
              <a:t>Использование </a:t>
            </a:r>
            <a:r>
              <a:rPr lang="en-US" dirty="0"/>
              <a:t>React Hooks</a:t>
            </a:r>
            <a:endParaRPr lang="ru-RU" dirty="0"/>
          </a:p>
        </p:txBody>
      </p:sp>
      <p:sp>
        <p:nvSpPr>
          <p:cNvPr id="3" name="Текст 2">
            <a:extLst>
              <a:ext uri="{FF2B5EF4-FFF2-40B4-BE49-F238E27FC236}">
                <a16:creationId xmlns:a16="http://schemas.microsoft.com/office/drawing/2014/main" id="{6A293679-51AD-ADB3-36AE-BB0D9A242698}"/>
              </a:ext>
            </a:extLst>
          </p:cNvPr>
          <p:cNvSpPr>
            <a:spLocks noGrp="1"/>
          </p:cNvSpPr>
          <p:nvPr>
            <p:ph type="body" idx="1"/>
          </p:nvPr>
        </p:nvSpPr>
        <p:spPr>
          <a:xfrm>
            <a:off x="94593" y="991680"/>
            <a:ext cx="2769349" cy="4874640"/>
          </a:xfrm>
        </p:spPr>
        <p:txBody>
          <a:bodyPr>
            <a:normAutofit fontScale="62500" lnSpcReduction="20000"/>
            <a:scene3d>
              <a:camera prst="perspectiveRight"/>
              <a:lightRig rig="threePt" dir="t"/>
            </a:scene3d>
          </a:bodyPr>
          <a:lstStyle/>
          <a:p>
            <a:r>
              <a:rPr lang="ru-RU" dirty="0"/>
              <a:t>Минимизация </a:t>
            </a:r>
            <a:r>
              <a:rPr lang="ru-RU" dirty="0" err="1"/>
              <a:t>ререндеров</a:t>
            </a:r>
            <a:r>
              <a:rPr lang="ru-RU" dirty="0"/>
              <a:t> через </a:t>
            </a:r>
            <a:r>
              <a:rPr lang="en-US" dirty="0" err="1"/>
              <a:t>React.memo</a:t>
            </a:r>
            <a:r>
              <a:rPr lang="en-US" dirty="0"/>
              <a:t>, </a:t>
            </a:r>
            <a:r>
              <a:rPr lang="en-US" dirty="0" err="1"/>
              <a:t>useMemo</a:t>
            </a:r>
            <a:r>
              <a:rPr lang="en-US" dirty="0"/>
              <a:t>, </a:t>
            </a:r>
            <a:r>
              <a:rPr lang="en-US" dirty="0" err="1"/>
              <a:t>useCallback</a:t>
            </a:r>
            <a:r>
              <a:rPr lang="en-US" dirty="0"/>
              <a:t>.</a:t>
            </a:r>
          </a:p>
          <a:p>
            <a:r>
              <a:rPr lang="ru-RU" dirty="0"/>
              <a:t>Упрощение передачи данных через </a:t>
            </a:r>
            <a:r>
              <a:rPr lang="en-US" dirty="0"/>
              <a:t>Context API.</a:t>
            </a:r>
          </a:p>
          <a:p>
            <a:r>
              <a:rPr lang="ru-RU" dirty="0"/>
              <a:t>Разделение логики и отображения с помощью пользовательских хуков.</a:t>
            </a:r>
          </a:p>
        </p:txBody>
      </p:sp>
      <p:sp>
        <p:nvSpPr>
          <p:cNvPr id="4" name="TextBox 3">
            <a:extLst>
              <a:ext uri="{FF2B5EF4-FFF2-40B4-BE49-F238E27FC236}">
                <a16:creationId xmlns:a16="http://schemas.microsoft.com/office/drawing/2014/main" id="{BFDD3CE3-0D83-0D97-382E-24D335711ED6}"/>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7</a:t>
            </a:r>
          </a:p>
        </p:txBody>
      </p:sp>
      <p:pic>
        <p:nvPicPr>
          <p:cNvPr id="11" name="Рисунок 10">
            <a:extLst>
              <a:ext uri="{FF2B5EF4-FFF2-40B4-BE49-F238E27FC236}">
                <a16:creationId xmlns:a16="http://schemas.microsoft.com/office/drawing/2014/main" id="{A29FB8CF-E724-88EC-1D02-AFE3449661CC}"/>
              </a:ext>
            </a:extLst>
          </p:cNvPr>
          <p:cNvPicPr>
            <a:picLocks noChangeAspect="1"/>
          </p:cNvPicPr>
          <p:nvPr/>
        </p:nvPicPr>
        <p:blipFill>
          <a:blip r:embed="rId3"/>
          <a:stretch>
            <a:fillRect/>
          </a:stretch>
        </p:blipFill>
        <p:spPr>
          <a:xfrm>
            <a:off x="2618861" y="868146"/>
            <a:ext cx="9323156" cy="4787271"/>
          </a:xfrm>
          <a:prstGeom prst="rect">
            <a:avLst/>
          </a:prstGeom>
        </p:spPr>
      </p:pic>
    </p:spTree>
    <p:extLst>
      <p:ext uri="{BB962C8B-B14F-4D97-AF65-F5344CB8AC3E}">
        <p14:creationId xmlns:p14="http://schemas.microsoft.com/office/powerpoint/2010/main" val="3405989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28B143-D67F-9A96-68C5-DA6BF01D85E0}"/>
              </a:ext>
            </a:extLst>
          </p:cNvPr>
          <p:cNvSpPr>
            <a:spLocks noGrp="1"/>
          </p:cNvSpPr>
          <p:nvPr>
            <p:ph type="title"/>
          </p:nvPr>
        </p:nvSpPr>
        <p:spPr>
          <a:xfrm>
            <a:off x="338022" y="0"/>
            <a:ext cx="11233149" cy="833987"/>
          </a:xfrm>
        </p:spPr>
        <p:txBody>
          <a:bodyPr/>
          <a:lstStyle/>
          <a:p>
            <a:r>
              <a:rPr lang="ru-RU" dirty="0"/>
              <a:t>Сравнение производительности</a:t>
            </a:r>
          </a:p>
        </p:txBody>
      </p:sp>
      <p:sp>
        <p:nvSpPr>
          <p:cNvPr id="3" name="Текст 2">
            <a:extLst>
              <a:ext uri="{FF2B5EF4-FFF2-40B4-BE49-F238E27FC236}">
                <a16:creationId xmlns:a16="http://schemas.microsoft.com/office/drawing/2014/main" id="{6D7E83B6-E309-093C-D35C-C20FB4AB1CB3}"/>
              </a:ext>
            </a:extLst>
          </p:cNvPr>
          <p:cNvSpPr>
            <a:spLocks noGrp="1"/>
          </p:cNvSpPr>
          <p:nvPr>
            <p:ph type="body" idx="1"/>
          </p:nvPr>
        </p:nvSpPr>
        <p:spPr>
          <a:xfrm>
            <a:off x="479426" y="3999001"/>
            <a:ext cx="11233151" cy="2311400"/>
          </a:xfrm>
        </p:spPr>
        <p:txBody>
          <a:bodyPr>
            <a:normAutofit/>
          </a:bodyPr>
          <a:lstStyle/>
          <a:p>
            <a:r>
              <a:rPr lang="en-US" dirty="0"/>
              <a:t> </a:t>
            </a:r>
            <a:endParaRPr lang="ru-RU" dirty="0"/>
          </a:p>
        </p:txBody>
      </p:sp>
      <p:sp>
        <p:nvSpPr>
          <p:cNvPr id="4" name="TextBox 3">
            <a:extLst>
              <a:ext uri="{FF2B5EF4-FFF2-40B4-BE49-F238E27FC236}">
                <a16:creationId xmlns:a16="http://schemas.microsoft.com/office/drawing/2014/main" id="{F6D2B469-A67B-3376-C10D-FC16F4ED17A4}"/>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5</a:t>
            </a:r>
          </a:p>
        </p:txBody>
      </p:sp>
      <p:graphicFrame>
        <p:nvGraphicFramePr>
          <p:cNvPr id="7" name="Таблица 6">
            <a:extLst>
              <a:ext uri="{FF2B5EF4-FFF2-40B4-BE49-F238E27FC236}">
                <a16:creationId xmlns:a16="http://schemas.microsoft.com/office/drawing/2014/main" id="{458736C0-A719-3530-02EB-7527FBF1F519}"/>
              </a:ext>
            </a:extLst>
          </p:cNvPr>
          <p:cNvGraphicFramePr>
            <a:graphicFrameLocks noGrp="1"/>
          </p:cNvGraphicFramePr>
          <p:nvPr>
            <p:extLst>
              <p:ext uri="{D42A27DB-BD31-4B8C-83A1-F6EECF244321}">
                <p14:modId xmlns:p14="http://schemas.microsoft.com/office/powerpoint/2010/main" val="3074817385"/>
              </p:ext>
            </p:extLst>
          </p:nvPr>
        </p:nvGraphicFramePr>
        <p:xfrm>
          <a:off x="1376856" y="822908"/>
          <a:ext cx="9007365" cy="3853254"/>
        </p:xfrm>
        <a:graphic>
          <a:graphicData uri="http://schemas.openxmlformats.org/drawingml/2006/table">
            <a:tbl>
              <a:tblPr firstRow="1" firstCol="1" bandRow="1">
                <a:tableStyleId>{5C22544A-7EE6-4342-B048-85BDC9FD1C3A}</a:tableStyleId>
              </a:tblPr>
              <a:tblGrid>
                <a:gridCol w="3091649">
                  <a:extLst>
                    <a:ext uri="{9D8B030D-6E8A-4147-A177-3AD203B41FA5}">
                      <a16:colId xmlns:a16="http://schemas.microsoft.com/office/drawing/2014/main" val="1488389563"/>
                    </a:ext>
                  </a:extLst>
                </a:gridCol>
                <a:gridCol w="3091649">
                  <a:extLst>
                    <a:ext uri="{9D8B030D-6E8A-4147-A177-3AD203B41FA5}">
                      <a16:colId xmlns:a16="http://schemas.microsoft.com/office/drawing/2014/main" val="900447002"/>
                    </a:ext>
                  </a:extLst>
                </a:gridCol>
                <a:gridCol w="2824067">
                  <a:extLst>
                    <a:ext uri="{9D8B030D-6E8A-4147-A177-3AD203B41FA5}">
                      <a16:colId xmlns:a16="http://schemas.microsoft.com/office/drawing/2014/main" val="3674567634"/>
                    </a:ext>
                  </a:extLst>
                </a:gridCol>
              </a:tblGrid>
              <a:tr h="651000">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Метрика</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dirty="0" err="1">
                          <a:effectLst/>
                          <a:latin typeface="Times New Roman" panose="02020603050405020304" pitchFamily="18" charset="0"/>
                          <a:cs typeface="Times New Roman" panose="02020603050405020304" pitchFamily="18" charset="0"/>
                        </a:rPr>
                        <a:t>React</a:t>
                      </a:r>
                      <a:r>
                        <a:rPr lang="ru-RU" sz="2000" kern="100" dirty="0">
                          <a:effectLst/>
                          <a:latin typeface="Times New Roman" panose="02020603050405020304" pitchFamily="18" charset="0"/>
                          <a:cs typeface="Times New Roman" panose="02020603050405020304" pitchFamily="18" charset="0"/>
                        </a:rPr>
                        <a:t> </a:t>
                      </a:r>
                      <a:r>
                        <a:rPr lang="ru-RU" sz="2000" kern="100" dirty="0" err="1">
                          <a:effectLst/>
                          <a:latin typeface="Times New Roman" panose="02020603050405020304" pitchFamily="18" charset="0"/>
                          <a:cs typeface="Times New Roman" panose="02020603050405020304" pitchFamily="18" charset="0"/>
                        </a:rPr>
                        <a:t>Hooks</a:t>
                      </a:r>
                      <a:r>
                        <a:rPr lang="ru-RU" sz="2000" kern="100" dirty="0">
                          <a:effectLst/>
                          <a:latin typeface="Times New Roman" panose="02020603050405020304" pitchFamily="18" charset="0"/>
                          <a:cs typeface="Times New Roman" panose="02020603050405020304" pitchFamily="18" charset="0"/>
                        </a:rPr>
                        <a:t> (Mobile)</a:t>
                      </a:r>
                      <a:endParaRPr lang="ru-RU"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React Hooks (Desktop)</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extLst>
                  <a:ext uri="{0D108BD9-81ED-4DB2-BD59-A6C34878D82A}">
                    <a16:rowId xmlns:a16="http://schemas.microsoft.com/office/drawing/2014/main" val="3891724056"/>
                  </a:ext>
                </a:extLst>
              </a:tr>
              <a:tr h="881721">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First Contentful Paint (FCP)</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0.6 сек</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0.2 сек</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extLst>
                  <a:ext uri="{0D108BD9-81ED-4DB2-BD59-A6C34878D82A}">
                    <a16:rowId xmlns:a16="http://schemas.microsoft.com/office/drawing/2014/main" val="4081099884"/>
                  </a:ext>
                </a:extLst>
              </a:tr>
              <a:tr h="993881">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Largest Contentful Paint (LCP)</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dirty="0">
                          <a:effectLst/>
                          <a:latin typeface="Times New Roman" panose="02020603050405020304" pitchFamily="18" charset="0"/>
                          <a:cs typeface="Times New Roman" panose="02020603050405020304" pitchFamily="18" charset="0"/>
                        </a:rPr>
                        <a:t>2.3 сек</a:t>
                      </a:r>
                      <a:endParaRPr lang="ru-RU"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dirty="0">
                          <a:effectLst/>
                          <a:latin typeface="Times New Roman" panose="02020603050405020304" pitchFamily="18" charset="0"/>
                          <a:cs typeface="Times New Roman" panose="02020603050405020304" pitchFamily="18" charset="0"/>
                        </a:rPr>
                        <a:t>0.5 сек</a:t>
                      </a:r>
                      <a:endParaRPr lang="ru-RU"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extLst>
                  <a:ext uri="{0D108BD9-81ED-4DB2-BD59-A6C34878D82A}">
                    <a16:rowId xmlns:a16="http://schemas.microsoft.com/office/drawing/2014/main" val="3252570295"/>
                  </a:ext>
                </a:extLst>
              </a:tr>
              <a:tr h="881721">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Total Blocking Time (TBT)</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70 мс</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0 мс</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extLst>
                  <a:ext uri="{0D108BD9-81ED-4DB2-BD59-A6C34878D82A}">
                    <a16:rowId xmlns:a16="http://schemas.microsoft.com/office/drawing/2014/main" val="2826593537"/>
                  </a:ext>
                </a:extLst>
              </a:tr>
              <a:tr h="444931">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Speed Index</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a:effectLst/>
                          <a:latin typeface="Times New Roman" panose="02020603050405020304" pitchFamily="18" charset="0"/>
                          <a:cs typeface="Times New Roman" panose="02020603050405020304" pitchFamily="18" charset="0"/>
                        </a:rPr>
                        <a:t>0.6 сек</a:t>
                      </a:r>
                      <a:endParaRPr lang="ru-RU"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tc>
                  <a:txBody>
                    <a:bodyPr/>
                    <a:lstStyle/>
                    <a:p>
                      <a:pPr algn="ctr">
                        <a:lnSpc>
                          <a:spcPct val="150000"/>
                        </a:lnSpc>
                        <a:spcAft>
                          <a:spcPts val="800"/>
                        </a:spcAft>
                      </a:pPr>
                      <a:r>
                        <a:rPr lang="ru-RU" sz="2000" kern="100" dirty="0">
                          <a:effectLst/>
                          <a:latin typeface="Times New Roman" panose="02020603050405020304" pitchFamily="18" charset="0"/>
                          <a:cs typeface="Times New Roman" panose="02020603050405020304" pitchFamily="18" charset="0"/>
                        </a:rPr>
                        <a:t>0.2 сек</a:t>
                      </a:r>
                      <a:endParaRPr lang="ru-RU"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50070" marR="50070" marT="0" marB="0" anchor="ctr"/>
                </a:tc>
                <a:extLst>
                  <a:ext uri="{0D108BD9-81ED-4DB2-BD59-A6C34878D82A}">
                    <a16:rowId xmlns:a16="http://schemas.microsoft.com/office/drawing/2014/main" val="526430004"/>
                  </a:ext>
                </a:extLst>
              </a:tr>
            </a:tbl>
          </a:graphicData>
        </a:graphic>
      </p:graphicFrame>
    </p:spTree>
    <p:extLst>
      <p:ext uri="{BB962C8B-B14F-4D97-AF65-F5344CB8AC3E}">
        <p14:creationId xmlns:p14="http://schemas.microsoft.com/office/powerpoint/2010/main" val="3702163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28B143-D67F-9A96-68C5-DA6BF01D85E0}"/>
              </a:ext>
            </a:extLst>
          </p:cNvPr>
          <p:cNvSpPr>
            <a:spLocks noGrp="1"/>
          </p:cNvSpPr>
          <p:nvPr>
            <p:ph type="title"/>
          </p:nvPr>
        </p:nvSpPr>
        <p:spPr>
          <a:xfrm>
            <a:off x="338022" y="0"/>
            <a:ext cx="11233149" cy="833987"/>
          </a:xfrm>
        </p:spPr>
        <p:txBody>
          <a:bodyPr/>
          <a:lstStyle/>
          <a:p>
            <a:r>
              <a:rPr lang="ru-RU" dirty="0"/>
              <a:t>Проблема управления состоянием в </a:t>
            </a:r>
            <a:r>
              <a:rPr lang="en-US" dirty="0"/>
              <a:t>SPA</a:t>
            </a:r>
            <a:endParaRPr lang="ru-RU" dirty="0"/>
          </a:p>
        </p:txBody>
      </p:sp>
      <p:sp>
        <p:nvSpPr>
          <p:cNvPr id="3" name="Текст 2">
            <a:extLst>
              <a:ext uri="{FF2B5EF4-FFF2-40B4-BE49-F238E27FC236}">
                <a16:creationId xmlns:a16="http://schemas.microsoft.com/office/drawing/2014/main" id="{6D7E83B6-E309-093C-D35C-C20FB4AB1CB3}"/>
              </a:ext>
            </a:extLst>
          </p:cNvPr>
          <p:cNvSpPr>
            <a:spLocks noGrp="1"/>
          </p:cNvSpPr>
          <p:nvPr>
            <p:ph type="body" idx="1"/>
          </p:nvPr>
        </p:nvSpPr>
        <p:spPr>
          <a:xfrm>
            <a:off x="479426" y="3999001"/>
            <a:ext cx="11233151" cy="2311400"/>
          </a:xfrm>
        </p:spPr>
        <p:txBody>
          <a:bodyPr>
            <a:normAutofit/>
          </a:bodyPr>
          <a:lstStyle/>
          <a:p>
            <a:r>
              <a:rPr lang="en-US" dirty="0"/>
              <a:t> </a:t>
            </a:r>
            <a:endParaRPr lang="ru-RU" dirty="0"/>
          </a:p>
        </p:txBody>
      </p:sp>
      <p:sp>
        <p:nvSpPr>
          <p:cNvPr id="4" name="TextBox 3">
            <a:extLst>
              <a:ext uri="{FF2B5EF4-FFF2-40B4-BE49-F238E27FC236}">
                <a16:creationId xmlns:a16="http://schemas.microsoft.com/office/drawing/2014/main" id="{F6D2B469-A67B-3376-C10D-FC16F4ED17A4}"/>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5</a:t>
            </a:r>
          </a:p>
        </p:txBody>
      </p:sp>
      <p:pic>
        <p:nvPicPr>
          <p:cNvPr id="5" name="Рисунок 4">
            <a:extLst>
              <a:ext uri="{FF2B5EF4-FFF2-40B4-BE49-F238E27FC236}">
                <a16:creationId xmlns:a16="http://schemas.microsoft.com/office/drawing/2014/main" id="{43D5498B-7E28-D737-29FD-CA9AD17ADF15}"/>
              </a:ext>
            </a:extLst>
          </p:cNvPr>
          <p:cNvPicPr>
            <a:picLocks noChangeAspect="1"/>
          </p:cNvPicPr>
          <p:nvPr/>
        </p:nvPicPr>
        <p:blipFill>
          <a:blip r:embed="rId3"/>
          <a:stretch>
            <a:fillRect/>
          </a:stretch>
        </p:blipFill>
        <p:spPr>
          <a:xfrm>
            <a:off x="338022" y="639993"/>
            <a:ext cx="9485828" cy="3553003"/>
          </a:xfrm>
          <a:prstGeom prst="rect">
            <a:avLst/>
          </a:prstGeom>
        </p:spPr>
      </p:pic>
      <p:pic>
        <p:nvPicPr>
          <p:cNvPr id="6" name="Рисунок 5">
            <a:extLst>
              <a:ext uri="{FF2B5EF4-FFF2-40B4-BE49-F238E27FC236}">
                <a16:creationId xmlns:a16="http://schemas.microsoft.com/office/drawing/2014/main" id="{B48976F3-EA7A-DACC-FF5E-07914165207E}"/>
              </a:ext>
            </a:extLst>
          </p:cNvPr>
          <p:cNvPicPr>
            <a:picLocks noChangeAspect="1"/>
          </p:cNvPicPr>
          <p:nvPr/>
        </p:nvPicPr>
        <p:blipFill>
          <a:blip r:embed="rId4"/>
          <a:stretch>
            <a:fillRect/>
          </a:stretch>
        </p:blipFill>
        <p:spPr>
          <a:xfrm>
            <a:off x="1849969" y="4291388"/>
            <a:ext cx="6466253" cy="2311400"/>
          </a:xfrm>
          <a:prstGeom prst="rect">
            <a:avLst/>
          </a:prstGeom>
        </p:spPr>
      </p:pic>
    </p:spTree>
    <p:extLst>
      <p:ext uri="{BB962C8B-B14F-4D97-AF65-F5344CB8AC3E}">
        <p14:creationId xmlns:p14="http://schemas.microsoft.com/office/powerpoint/2010/main" val="11845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3891AC-C6A3-C8C6-C0F0-044A1B40826B}"/>
              </a:ext>
            </a:extLst>
          </p:cNvPr>
          <p:cNvSpPr>
            <a:spLocks noGrp="1"/>
          </p:cNvSpPr>
          <p:nvPr>
            <p:ph type="title"/>
          </p:nvPr>
        </p:nvSpPr>
        <p:spPr>
          <a:xfrm>
            <a:off x="479423" y="75045"/>
            <a:ext cx="11233149" cy="833987"/>
          </a:xfrm>
        </p:spPr>
        <p:txBody>
          <a:bodyPr/>
          <a:lstStyle/>
          <a:p>
            <a:r>
              <a:rPr lang="ru-RU" dirty="0"/>
              <a:t>Будущие тенденции в управлении состоянием</a:t>
            </a:r>
          </a:p>
        </p:txBody>
      </p:sp>
      <p:sp>
        <p:nvSpPr>
          <p:cNvPr id="3" name="Текст 2">
            <a:extLst>
              <a:ext uri="{FF2B5EF4-FFF2-40B4-BE49-F238E27FC236}">
                <a16:creationId xmlns:a16="http://schemas.microsoft.com/office/drawing/2014/main" id="{B0DE08D2-2BF4-1A9E-620C-A73060155BDC}"/>
              </a:ext>
            </a:extLst>
          </p:cNvPr>
          <p:cNvSpPr>
            <a:spLocks noGrp="1"/>
          </p:cNvSpPr>
          <p:nvPr>
            <p:ph type="body" idx="1"/>
          </p:nvPr>
        </p:nvSpPr>
        <p:spPr>
          <a:xfrm>
            <a:off x="710652" y="1459616"/>
            <a:ext cx="9694589" cy="4089846"/>
          </a:xfrm>
        </p:spPr>
        <p:txBody>
          <a:bodyPr>
            <a:normAutofit fontScale="70000" lnSpcReduction="20000"/>
          </a:bodyPr>
          <a:lstStyle/>
          <a:p>
            <a:pPr marL="571500" indent="-571500">
              <a:buFont typeface="Arial" panose="020B0604020202020204" pitchFamily="34" charset="0"/>
              <a:buChar char="•"/>
            </a:pPr>
            <a:r>
              <a:rPr lang="ru-RU" dirty="0"/>
              <a:t>Рост популярности пользовательских хуков для повторного использования логики.</a:t>
            </a:r>
            <a:endParaRPr lang="en-US" dirty="0"/>
          </a:p>
          <a:p>
            <a:pPr marL="571500" indent="-571500">
              <a:buFont typeface="Arial" panose="020B0604020202020204" pitchFamily="34" charset="0"/>
              <a:buChar char="•"/>
            </a:pPr>
            <a:r>
              <a:rPr lang="ru-RU" dirty="0"/>
              <a:t>Управление асинхронным состоянием (</a:t>
            </a:r>
            <a:r>
              <a:rPr lang="ru-RU" dirty="0" err="1"/>
              <a:t>useAsync</a:t>
            </a:r>
            <a:r>
              <a:rPr lang="ru-RU" dirty="0"/>
              <a:t>), обработка событий (</a:t>
            </a:r>
            <a:r>
              <a:rPr lang="ru-RU" dirty="0" err="1"/>
              <a:t>useEvent</a:t>
            </a:r>
            <a:r>
              <a:rPr lang="ru-RU" dirty="0"/>
              <a:t>) или работа с глобальными данными.</a:t>
            </a:r>
            <a:endParaRPr lang="en-US" dirty="0"/>
          </a:p>
          <a:p>
            <a:pPr marL="571500" indent="-571500">
              <a:buFont typeface="Arial" panose="020B0604020202020204" pitchFamily="34" charset="0"/>
              <a:buChar char="•"/>
            </a:pPr>
            <a:r>
              <a:rPr lang="ru-RU" dirty="0" err="1"/>
              <a:t>React</a:t>
            </a:r>
            <a:r>
              <a:rPr lang="ru-RU" dirty="0"/>
              <a:t> </a:t>
            </a:r>
            <a:r>
              <a:rPr lang="ru-RU" dirty="0" err="1"/>
              <a:t>Concurrent</a:t>
            </a:r>
            <a:r>
              <a:rPr lang="ru-RU" dirty="0"/>
              <a:t> Mode предоставляет новые возможности </a:t>
            </a:r>
            <a:r>
              <a:rPr lang="en-US" dirty="0"/>
              <a:t>c</a:t>
            </a:r>
            <a:r>
              <a:rPr lang="ru-RU" dirty="0"/>
              <a:t> хуки: </a:t>
            </a:r>
            <a:r>
              <a:rPr lang="en-US" dirty="0"/>
              <a:t> </a:t>
            </a:r>
          </a:p>
          <a:p>
            <a:pPr marL="1028700" lvl="1" indent="-571500">
              <a:buFont typeface="Arial" panose="020B0604020202020204" pitchFamily="34" charset="0"/>
              <a:buChar char="•"/>
            </a:pPr>
            <a:r>
              <a:rPr lang="ru-RU" dirty="0" err="1"/>
              <a:t>useDeferredValue</a:t>
            </a:r>
            <a:r>
              <a:rPr lang="ru-RU" dirty="0"/>
              <a:t>: Позволяет откладывать обновления менее приоритетных частей интерфейса, чтобы улучшить отзывчивость приложения.</a:t>
            </a:r>
            <a:r>
              <a:rPr lang="en-US" dirty="0"/>
              <a:t> </a:t>
            </a:r>
          </a:p>
          <a:p>
            <a:pPr marL="1028700" lvl="1" indent="-571500">
              <a:buFont typeface="Arial" panose="020B0604020202020204" pitchFamily="34" charset="0"/>
              <a:buChar char="•"/>
            </a:pPr>
            <a:r>
              <a:rPr lang="ru-RU" dirty="0" err="1"/>
              <a:t>useTransition</a:t>
            </a:r>
            <a:r>
              <a:rPr lang="ru-RU" dirty="0"/>
              <a:t>: Позволяет управлять приоритетами обновлений, например, показывать индикатор загрузки во время выполнения тяжелых операций.</a:t>
            </a:r>
          </a:p>
          <a:p>
            <a:endParaRPr lang="ru-RU" dirty="0"/>
          </a:p>
          <a:p>
            <a:endParaRPr lang="ru-RU" dirty="0"/>
          </a:p>
        </p:txBody>
      </p:sp>
      <p:sp>
        <p:nvSpPr>
          <p:cNvPr id="4" name="TextBox 3">
            <a:extLst>
              <a:ext uri="{FF2B5EF4-FFF2-40B4-BE49-F238E27FC236}">
                <a16:creationId xmlns:a16="http://schemas.microsoft.com/office/drawing/2014/main" id="{32E11F37-EA94-ACE1-CF84-D1B3EA3EB94A}"/>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3837669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4CCDB0-EF81-C7F1-AD50-1E2CA06FE2D2}"/>
              </a:ext>
            </a:extLst>
          </p:cNvPr>
          <p:cNvSpPr>
            <a:spLocks noGrp="1"/>
          </p:cNvSpPr>
          <p:nvPr>
            <p:ph type="title"/>
          </p:nvPr>
        </p:nvSpPr>
        <p:spPr>
          <a:xfrm>
            <a:off x="554839" y="0"/>
            <a:ext cx="11233149" cy="833987"/>
          </a:xfrm>
        </p:spPr>
        <p:txBody>
          <a:bodyPr/>
          <a:lstStyle/>
          <a:p>
            <a:r>
              <a:rPr lang="ru-RU" dirty="0"/>
              <a:t>Выводы</a:t>
            </a:r>
          </a:p>
        </p:txBody>
      </p:sp>
      <p:sp>
        <p:nvSpPr>
          <p:cNvPr id="3" name="Текст 2">
            <a:extLst>
              <a:ext uri="{FF2B5EF4-FFF2-40B4-BE49-F238E27FC236}">
                <a16:creationId xmlns:a16="http://schemas.microsoft.com/office/drawing/2014/main" id="{B5E3972F-2EEB-4E54-1920-DBEBD2C728E6}"/>
              </a:ext>
            </a:extLst>
          </p:cNvPr>
          <p:cNvSpPr>
            <a:spLocks noGrp="1"/>
          </p:cNvSpPr>
          <p:nvPr>
            <p:ph type="body" idx="1"/>
          </p:nvPr>
        </p:nvSpPr>
        <p:spPr>
          <a:xfrm>
            <a:off x="554839" y="1117765"/>
            <a:ext cx="11233149" cy="3548828"/>
          </a:xfrm>
        </p:spPr>
        <p:txBody>
          <a:bodyPr>
            <a:normAutofit fontScale="62500" lnSpcReduction="20000"/>
          </a:bodyPr>
          <a:lstStyle/>
          <a:p>
            <a:r>
              <a:rPr lang="ru-RU" dirty="0" err="1"/>
              <a:t>React</a:t>
            </a:r>
            <a:r>
              <a:rPr lang="ru-RU" dirty="0"/>
              <a:t> </a:t>
            </a:r>
            <a:r>
              <a:rPr lang="ru-RU" dirty="0" err="1"/>
              <a:t>Hooks</a:t>
            </a:r>
            <a:r>
              <a:rPr lang="ru-RU" dirty="0"/>
              <a:t> — современный и эффективный инструмент для управления состоянием в SPA.</a:t>
            </a:r>
            <a:endParaRPr lang="en-US" dirty="0"/>
          </a:p>
          <a:p>
            <a:r>
              <a:rPr lang="ru-RU" dirty="0"/>
              <a:t>Позволяют централизовать логику обновления состояния. </a:t>
            </a:r>
          </a:p>
          <a:p>
            <a:r>
              <a:rPr lang="ru-RU" dirty="0"/>
              <a:t>Хуки </a:t>
            </a:r>
            <a:r>
              <a:rPr lang="ru-RU" dirty="0" err="1"/>
              <a:t>useState</a:t>
            </a:r>
            <a:r>
              <a:rPr lang="ru-RU" dirty="0"/>
              <a:t>, </a:t>
            </a:r>
            <a:r>
              <a:rPr lang="ru-RU" dirty="0" err="1"/>
              <a:t>useReducer</a:t>
            </a:r>
            <a:r>
              <a:rPr lang="ru-RU" dirty="0"/>
              <a:t> и </a:t>
            </a:r>
            <a:r>
              <a:rPr lang="ru-RU" dirty="0" err="1"/>
              <a:t>useContext</a:t>
            </a:r>
            <a:r>
              <a:rPr lang="ru-RU" dirty="0"/>
              <a:t>, предоставляют унифицированный способ работы с состоянием.</a:t>
            </a:r>
          </a:p>
          <a:p>
            <a:endParaRPr lang="ru-RU" dirty="0"/>
          </a:p>
          <a:p>
            <a:r>
              <a:rPr lang="ru-RU" dirty="0"/>
              <a:t>Проблемы:</a:t>
            </a:r>
            <a:br>
              <a:rPr lang="ru-RU" dirty="0"/>
            </a:br>
            <a:r>
              <a:rPr lang="ru-RU" dirty="0"/>
              <a:t>Запрещено прямое </a:t>
            </a:r>
            <a:r>
              <a:rPr lang="ru-RU" dirty="0" err="1"/>
              <a:t>мутирования</a:t>
            </a:r>
            <a:r>
              <a:rPr lang="ru-RU" dirty="0"/>
              <a:t> объекта.</a:t>
            </a:r>
          </a:p>
          <a:p>
            <a:r>
              <a:rPr lang="ru-RU" dirty="0"/>
              <a:t>При большом количестве локальных хуков, возникает </a:t>
            </a:r>
            <a:r>
              <a:rPr lang="en-US" dirty="0"/>
              <a:t>“</a:t>
            </a:r>
            <a:r>
              <a:rPr lang="ru-RU" dirty="0"/>
              <a:t>гонка</a:t>
            </a:r>
            <a:r>
              <a:rPr lang="en-US" dirty="0"/>
              <a:t>”</a:t>
            </a:r>
            <a:r>
              <a:rPr lang="ru-RU" dirty="0"/>
              <a:t> между ними.</a:t>
            </a:r>
          </a:p>
        </p:txBody>
      </p:sp>
      <p:sp>
        <p:nvSpPr>
          <p:cNvPr id="4" name="TextBox 3">
            <a:extLst>
              <a:ext uri="{FF2B5EF4-FFF2-40B4-BE49-F238E27FC236}">
                <a16:creationId xmlns:a16="http://schemas.microsoft.com/office/drawing/2014/main" id="{85739F99-9E8C-C0E5-C5A7-78DAB780A2D6}"/>
              </a:ext>
            </a:extLst>
          </p:cNvPr>
          <p:cNvSpPr txBox="1"/>
          <p:nvPr/>
        </p:nvSpPr>
        <p:spPr>
          <a:xfrm>
            <a:off x="11552548" y="6310401"/>
            <a:ext cx="6099142" cy="584775"/>
          </a:xfrm>
          <a:prstGeom prst="rect">
            <a:avLst/>
          </a:prstGeom>
          <a:noFill/>
        </p:spPr>
        <p:txBody>
          <a:bodyPr wrap="square">
            <a:spAutoFit/>
          </a:bodyPr>
          <a:lstStyle/>
          <a:p>
            <a:r>
              <a:rPr lang="ru-RU" sz="3200" dirty="0">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3188801639"/>
      </p:ext>
    </p:extLst>
  </p:cSld>
  <p:clrMapOvr>
    <a:masterClrMapping/>
  </p:clrMapOvr>
</p:sld>
</file>

<file path=ppt/theme/theme1.xml><?xml version="1.0" encoding="utf-8"?>
<a:theme xmlns:a="http://schemas.openxmlformats.org/drawingml/2006/main" name="шаблон-макет МТУСИ - р">
  <a:themeElements>
    <a:clrScheme name="МТУСИ">
      <a:dk1>
        <a:srgbClr val="352379"/>
      </a:dk1>
      <a:lt1>
        <a:srgbClr val="FFFFFF"/>
      </a:lt1>
      <a:dk2>
        <a:srgbClr val="352379"/>
      </a:dk2>
      <a:lt2>
        <a:srgbClr val="FFFFFF"/>
      </a:lt2>
      <a:accent1>
        <a:srgbClr val="352379"/>
      </a:accent1>
      <a:accent2>
        <a:srgbClr val="C7ADEB"/>
      </a:accent2>
      <a:accent3>
        <a:srgbClr val="532494"/>
      </a:accent3>
      <a:accent4>
        <a:srgbClr val="E3D6F5"/>
      </a:accent4>
      <a:accent5>
        <a:srgbClr val="8C64D8"/>
      </a:accent5>
      <a:accent6>
        <a:srgbClr val="000000"/>
      </a:accent6>
      <a:hlink>
        <a:srgbClr val="8C64D8"/>
      </a:hlink>
      <a:folHlink>
        <a:srgbClr val="352379"/>
      </a:folHlink>
    </a:clrScheme>
    <a:fontScheme name="МТУСИ">
      <a:majorFont>
        <a:latin typeface="Montserrat SemiBold"/>
        <a:ea typeface=""/>
        <a:cs typeface=""/>
      </a:majorFont>
      <a:minorFont>
        <a:latin typeface="Montserrat"/>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noAutofit/>
      </a:bodyPr>
      <a:lstStyle>
        <a:defPPr algn="l">
          <a:defRPr dirty="0">
            <a:latin typeface="Montserrat SemiBold" panose="00000700000000000000" pitchFamily="2" charset="-5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шаблон-макет МТУСИ - р</Template>
  <TotalTime>525</TotalTime>
  <Words>506</Words>
  <Application>Microsoft Office PowerPoint</Application>
  <PresentationFormat>Широкоэкранный</PresentationFormat>
  <Paragraphs>91</Paragraphs>
  <Slides>10</Slides>
  <Notes>7</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10</vt:i4>
      </vt:variant>
    </vt:vector>
  </HeadingPairs>
  <TitlesOfParts>
    <vt:vector size="17" baseType="lpstr">
      <vt:lpstr>Aptos</vt:lpstr>
      <vt:lpstr>Arial</vt:lpstr>
      <vt:lpstr>Calibri</vt:lpstr>
      <vt:lpstr>Montserrat</vt:lpstr>
      <vt:lpstr>Montserrat SemiBold</vt:lpstr>
      <vt:lpstr>Times New Roman</vt:lpstr>
      <vt:lpstr>шаблон-макет МТУСИ - р</vt:lpstr>
      <vt:lpstr>Проблема управления состояниями для SPA и практика использования React Hooks</vt:lpstr>
      <vt:lpstr>Введение в приложения SPA</vt:lpstr>
      <vt:lpstr>Цель и задачи</vt:lpstr>
      <vt:lpstr>Методология исследования</vt:lpstr>
      <vt:lpstr>Использование React Hooks</vt:lpstr>
      <vt:lpstr>Сравнение производительности</vt:lpstr>
      <vt:lpstr>Проблема управления состоянием в SPA</vt:lpstr>
      <vt:lpstr>Будущие тенденции в управлении состоянием</vt:lpstr>
      <vt:lpstr>Выводы</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daark</dc:creator>
  <cp:lastModifiedBy> </cp:lastModifiedBy>
  <cp:revision>42</cp:revision>
  <dcterms:created xsi:type="dcterms:W3CDTF">2025-05-24T09:38:55Z</dcterms:created>
  <dcterms:modified xsi:type="dcterms:W3CDTF">2025-05-27T09:56:22Z</dcterms:modified>
</cp:coreProperties>
</file>