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40" d="100"/>
          <a:sy n="140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datki.gov.si/dataset/mnzpkazniva-dejanja-od-leta-2009-dalje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Kriminal v Sloveniji (Hudodelci, razbojniki in „pajdaši“)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100" dirty="0"/>
              <a:t>V</a:t>
            </a:r>
            <a:r>
              <a:rPr lang="en-US" sz="1100" dirty="0" err="1"/>
              <a:t>iri</a:t>
            </a:r>
            <a:r>
              <a:rPr lang="en-US" sz="1100" dirty="0"/>
              <a:t> </a:t>
            </a:r>
            <a:r>
              <a:rPr lang="en-US" sz="1100" dirty="0" err="1"/>
              <a:t>podatkov</a:t>
            </a:r>
            <a:r>
              <a:rPr lang="sl-SI" sz="1100" dirty="0"/>
              <a:t>: </a:t>
            </a:r>
            <a:r>
              <a:rPr lang="sl-SI" sz="1100" b="0" i="0" u="none" strike="noStrike" dirty="0">
                <a:effectLst/>
                <a:latin typeface="Whitney"/>
                <a:hlinkClick r:id="rId2" tooltip="https://podatki.gov.si/dataset/mnzpkazniva-dejanja-od-leta-2009-dalje"/>
              </a:rPr>
              <a:t>https://podatki.gov.si/dataset/mnzpkazniva-dejanja-od-leta-2009-dalje</a:t>
            </a:r>
            <a:endParaRPr lang="en-US" sz="1100" dirty="0"/>
          </a:p>
          <a:p>
            <a:pPr>
              <a:buFontTx/>
              <a:buChar char="-"/>
            </a:pPr>
            <a:r>
              <a:rPr lang="sl-SI" sz="1100" dirty="0"/>
              <a:t>Izbrali smo jih ker s nam bili zanimivi za obdelavo </a:t>
            </a:r>
          </a:p>
          <a:p>
            <a:pPr>
              <a:buFontTx/>
              <a:buChar char="-"/>
            </a:pPr>
            <a:r>
              <a:rPr lang="sl-SI" sz="1100" dirty="0" err="1"/>
              <a:t>Zbrirka</a:t>
            </a:r>
            <a:r>
              <a:rPr lang="sl-SI" sz="1100" dirty="0"/>
              <a:t> podatkov ima: 12 .</a:t>
            </a:r>
            <a:r>
              <a:rPr lang="sl-SI" sz="1100" dirty="0" err="1"/>
              <a:t>csv</a:t>
            </a:r>
            <a:r>
              <a:rPr lang="sl-SI" sz="1100" dirty="0"/>
              <a:t> datotek, vsaka datoteka ima 33 stolpcev, iz vseh datotek skupaj je 1658004 vrstic</a:t>
            </a:r>
            <a:endParaRPr lang="en-US" sz="1100" dirty="0"/>
          </a:p>
          <a:p>
            <a:pPr>
              <a:buFontTx/>
              <a:buChar char="-"/>
            </a:pPr>
            <a:r>
              <a:rPr lang="sl-SI" sz="1100" dirty="0"/>
              <a:t>Formatiranje datuma in meseca v pravilno obliko</a:t>
            </a:r>
            <a:endParaRPr lang="en-US" sz="1100" dirty="0"/>
          </a:p>
          <a:p>
            <a:pPr>
              <a:buFontTx/>
              <a:buChar char="-"/>
            </a:pPr>
            <a:r>
              <a:rPr lang="sl-SI" sz="1100" dirty="0"/>
              <a:t>Razdelitev tabele na naslednje teme:</a:t>
            </a:r>
          </a:p>
          <a:p>
            <a:pPr marL="0" indent="0">
              <a:buNone/>
            </a:pPr>
            <a:r>
              <a:rPr lang="sl-SI" sz="1100" dirty="0"/>
              <a:t>	- Obdelava podatkov glede na čas</a:t>
            </a:r>
          </a:p>
          <a:p>
            <a:pPr marL="0" indent="0">
              <a:buNone/>
            </a:pPr>
            <a:r>
              <a:rPr lang="sl-SI" sz="1100" dirty="0"/>
              <a:t>	- Obdelava podatkov glede na kraje</a:t>
            </a:r>
          </a:p>
          <a:p>
            <a:pPr marL="0" indent="0">
              <a:buNone/>
            </a:pPr>
            <a:r>
              <a:rPr lang="sl-SI" sz="1100" dirty="0"/>
              <a:t>	- Obdelava podatkov glede na osebe</a:t>
            </a:r>
          </a:p>
          <a:p>
            <a:pPr marL="0" indent="0">
              <a:buNone/>
            </a:pPr>
            <a:r>
              <a:rPr lang="sl-SI" sz="1100" dirty="0"/>
              <a:t>	- Obdelava podatkov glede na organizirane združbe</a:t>
            </a:r>
          </a:p>
          <a:p>
            <a:pPr marL="0" indent="0">
              <a:buNone/>
            </a:pPr>
            <a:r>
              <a:rPr lang="sl-SI" sz="1100" dirty="0"/>
              <a:t>	- Obdelava podatkov glede na vrsto kriminala </a:t>
            </a:r>
            <a:endParaRPr lang="en-US" sz="11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100" b="0" i="0" dirty="0">
                <a:solidFill>
                  <a:srgbClr val="24292F"/>
                </a:solidFill>
                <a:effectLst/>
                <a:latin typeface="-apple-system"/>
              </a:rPr>
              <a:t>Kdaj se kriminali najpogosteje odvajajo (podnevi-ponoči)? </a:t>
            </a:r>
          </a:p>
          <a:p>
            <a:pPr>
              <a:buFontTx/>
              <a:buChar char="-"/>
            </a:pPr>
            <a:r>
              <a:rPr lang="sl-SI" sz="1100" b="0" i="0" dirty="0">
                <a:solidFill>
                  <a:srgbClr val="24292F"/>
                </a:solidFill>
                <a:effectLst/>
                <a:latin typeface="-apple-system"/>
              </a:rPr>
              <a:t>Kako pogosto so v kriminal vpleteni mladostniki in v kakšen kriminal posegajo? </a:t>
            </a:r>
          </a:p>
          <a:p>
            <a:pPr>
              <a:buFontTx/>
              <a:buChar char="-"/>
            </a:pPr>
            <a:r>
              <a:rPr lang="fi-FI" sz="1100" b="0" i="0" dirty="0">
                <a:solidFill>
                  <a:srgbClr val="24292F"/>
                </a:solidFill>
                <a:effectLst/>
                <a:latin typeface="-apple-system"/>
              </a:rPr>
              <a:t>Kako se kriminal odvija tekom tedna</a:t>
            </a:r>
            <a:r>
              <a:rPr lang="sl-SI" sz="1100" b="0" i="0" dirty="0">
                <a:solidFill>
                  <a:srgbClr val="24292F"/>
                </a:solidFill>
                <a:effectLst/>
                <a:latin typeface="-apple-system"/>
              </a:rPr>
              <a:t>?</a:t>
            </a:r>
          </a:p>
          <a:p>
            <a:pPr>
              <a:buFontTx/>
              <a:buChar char="-"/>
            </a:pPr>
            <a:r>
              <a:rPr lang="pt-BR" sz="1000" b="0" i="0" dirty="0">
                <a:solidFill>
                  <a:srgbClr val="24292F"/>
                </a:solidFill>
                <a:effectLst/>
                <a:latin typeface="-apple-system"/>
              </a:rPr>
              <a:t>Ali lahko v kriminalu vidimo vzorce (vikend ob 10.00 v občini x)?</a:t>
            </a:r>
            <a:endParaRPr lang="sl-SI" sz="1100" dirty="0">
              <a:solidFill>
                <a:srgbClr val="24292F"/>
              </a:solidFill>
              <a:latin typeface="-apple-system"/>
            </a:endParaRPr>
          </a:p>
          <a:p>
            <a:pPr>
              <a:buFontTx/>
              <a:buChar char="-"/>
            </a:pPr>
            <a:r>
              <a:rPr lang="sl-SI" sz="1100" dirty="0">
                <a:solidFill>
                  <a:srgbClr val="24292F"/>
                </a:solidFill>
                <a:latin typeface="-apple-system"/>
              </a:rPr>
              <a:t>…</a:t>
            </a:r>
            <a:endParaRPr lang="en-US" sz="11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Matej Oblak</a:t>
            </a:r>
            <a:endParaRPr lang="en-US" dirty="0"/>
          </a:p>
          <a:p>
            <a:r>
              <a:rPr lang="sl-SI" dirty="0"/>
              <a:t>Gašper Krevs</a:t>
            </a:r>
          </a:p>
          <a:p>
            <a:r>
              <a:rPr lang="sl-SI" dirty="0"/>
              <a:t>Nik Čadež</a:t>
            </a:r>
            <a:endParaRPr lang="en-US" dirty="0"/>
          </a:p>
          <a:p>
            <a:r>
              <a:rPr lang="sl-SI" dirty="0"/>
              <a:t>Zoran Veselinov</a:t>
            </a:r>
          </a:p>
          <a:p>
            <a:r>
              <a:rPr lang="sl-SI" dirty="0"/>
              <a:t>Anže Vidmar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dirty="0"/>
              <a:t>Na večina vprašanj smo oziroma bomo odgovorili z vizualizacijo.</a:t>
            </a:r>
          </a:p>
          <a:p>
            <a:pPr marL="0" indent="0">
              <a:buNone/>
            </a:pPr>
            <a:r>
              <a:rPr lang="sl-SI" sz="1600" dirty="0"/>
              <a:t>Na določena vprašanja bomo poizkusili odgovoriti s strojnim učenjem, z prikazom osamelcev ali z </a:t>
            </a:r>
            <a:r>
              <a:rPr lang="sl-SI" sz="1600" dirty="0" err="1"/>
              <a:t>gručenjem</a:t>
            </a:r>
            <a:r>
              <a:rPr lang="sl-SI" sz="1600" dirty="0"/>
              <a:t> podatkov.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Na nekaj vprašanj smo z vizualizacijo že </a:t>
            </a:r>
            <a:r>
              <a:rPr lang="sl-SI" sz="1600" dirty="0" err="1"/>
              <a:t>odgvorili</a:t>
            </a:r>
            <a:r>
              <a:rPr lang="sl-SI" sz="1600" dirty="0"/>
              <a:t>, primer: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Število storjenih kaznivih dejanj skozi leta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Število kaznivih dejanj po urah storitve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Prikaz kriminala po letih, glede na združbo (ločeno)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Prikaz podatkov glede na mladoletnost in vpletenost v organizirane združbe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Kriminal po posameznih občinah</a:t>
            </a:r>
          </a:p>
          <a:p>
            <a:r>
              <a:rPr lang="pl-PL" sz="1000" b="0" i="0" dirty="0">
                <a:solidFill>
                  <a:srgbClr val="000000"/>
                </a:solidFill>
                <a:effectLst/>
                <a:latin typeface="inherit"/>
              </a:rPr>
              <a:t>Kriminal_na_prebivalca po upravnih enotah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Število zaključenih kaznivih dejanj glede na vrsto za leta 2009-2020</a:t>
            </a:r>
          </a:p>
          <a:p>
            <a:r>
              <a:rPr lang="sl-SI" sz="1000" b="0" i="0" dirty="0">
                <a:solidFill>
                  <a:srgbClr val="000000"/>
                </a:solidFill>
                <a:effectLst/>
                <a:latin typeface="inherit"/>
              </a:rPr>
              <a:t>Povprečno število let od leta storitve do leta zaključnega dokumenta</a:t>
            </a:r>
          </a:p>
          <a:p>
            <a:pPr marL="0" indent="0">
              <a:buNone/>
            </a:pPr>
            <a:endParaRPr lang="pl-PL" sz="10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sl-SI" sz="12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D4ACC696-8D0C-4689-A19D-950A7ACA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71" y="2783804"/>
            <a:ext cx="4055636" cy="2093191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7CE0AC34-BFE7-4559-AC44-E8D81544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" y="1056973"/>
            <a:ext cx="5381056" cy="1923336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784A63DD-46AE-41B6-92C2-EDDCFAA06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919" y="1760425"/>
            <a:ext cx="3201875" cy="2231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4560"/>
            <a:ext cx="7886700" cy="536667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Vizualizacije rezultatov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PR21-22, Vmesna predstavitev</a:t>
            </a:r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4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14. 4. 2022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03BC8BC1-971C-5C4D-898D-87CE7EF1EB36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E29CFC59-9BCB-49C9-91F0-A5750B0F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1" y="706439"/>
            <a:ext cx="3698512" cy="3476600"/>
          </a:xfrm>
          <a:prstGeom prst="rect">
            <a:avLst/>
          </a:prstGeom>
        </p:spPr>
      </p:pic>
      <p:pic>
        <p:nvPicPr>
          <p:cNvPr id="7" name="Označba mesta vsebine 6">
            <a:extLst>
              <a:ext uri="{FF2B5EF4-FFF2-40B4-BE49-F238E27FC236}">
                <a16:creationId xmlns:a16="http://schemas.microsoft.com/office/drawing/2014/main" id="{CE530635-587D-44D8-87EE-D44018C62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4675" y="761030"/>
            <a:ext cx="4647918" cy="2777130"/>
          </a:xfrm>
          <a:prstGeom prst="rect">
            <a:avLst/>
          </a:prstGeom>
        </p:spPr>
      </p:pic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0A84963-5484-4969-B40A-76A6F467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6. 4. 2020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9F547AA-B6FD-437E-B9F5-BA2FD9AD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PR19-20, Vmesna predstavitev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38E3A75-FA4C-4CE7-8171-76C9DE29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03BC8BC1-971C-5C4D-898D-87CE7EF1EB36}" type="slidenum">
              <a:rPr lang="en-US" sz="12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9413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322</Words>
  <Application>Microsoft Office PowerPoint</Application>
  <PresentationFormat>Diaprojekcija na zaslonu (16:9)</PresentationFormat>
  <Paragraphs>50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inherit</vt:lpstr>
      <vt:lpstr>Whitney</vt:lpstr>
      <vt:lpstr>Office Theme</vt:lpstr>
      <vt:lpstr>Kriminal v Sloveniji (Hudodelci, razbojniki in „pajdaši“)</vt:lpstr>
      <vt:lpstr>PowerPointova predstavitev</vt:lpstr>
      <vt:lpstr>Vizualizacije rezultatov</vt:lpstr>
      <vt:lpstr>PowerPointova predstavitev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>Gašper Krevs</dc:creator>
  <cp:keywords/>
  <dc:description/>
  <cp:lastModifiedBy>Krevs, Gašper</cp:lastModifiedBy>
  <cp:revision>29</cp:revision>
  <dcterms:created xsi:type="dcterms:W3CDTF">2020-04-03T06:53:29Z</dcterms:created>
  <dcterms:modified xsi:type="dcterms:W3CDTF">2022-04-13T18:57:00Z</dcterms:modified>
  <cp:category/>
</cp:coreProperties>
</file>