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7"/>
    <p:restoredTop sz="94718"/>
  </p:normalViewPr>
  <p:slideViewPr>
    <p:cSldViewPr snapToGrid="0" snapToObjects="1">
      <p:cViewPr>
        <p:scale>
          <a:sx n="54" d="100"/>
          <a:sy n="54" d="100"/>
        </p:scale>
        <p:origin x="2320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mnzpkazniva-dejanja-od-leta-2009-dalje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Kriminal v Sloveniji (Hudodelci, razbojniki in „pajdaši“)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Podatki</a:t>
            </a:r>
            <a:endParaRPr lang="en-US" b="1" dirty="0"/>
          </a:p>
          <a:p>
            <a:pPr>
              <a:buFontTx/>
              <a:buChar char="-"/>
            </a:pPr>
            <a:r>
              <a:rPr lang="sl-SI" sz="1600" dirty="0"/>
              <a:t>V</a:t>
            </a:r>
            <a:r>
              <a:rPr lang="en-US" sz="1600" dirty="0" err="1"/>
              <a:t>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</a:t>
            </a:r>
            <a:r>
              <a:rPr lang="sl-SI" sz="1600" dirty="0">
                <a:latin typeface="Whitney"/>
                <a:hlinkClick r:id="rId2" tooltip="https://podatki.gov.si/dataset/mnzpkazniva-dejanja-od-leta-2009-dalje"/>
              </a:rPr>
              <a:t>https://podatki.gov.si/dataset/mnzpkazniva-dejanja-od-leta-2009-dalje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Izbrali smo jih ker s nam bili zanimivi za obdelavo </a:t>
            </a:r>
          </a:p>
          <a:p>
            <a:pPr>
              <a:buFontTx/>
              <a:buChar char="-"/>
            </a:pPr>
            <a:r>
              <a:rPr lang="sl-SI" sz="1600" dirty="0"/>
              <a:t>Zbrirka podatkov ima: 12 .csv datotek, vsaka datoteka ima 33 stolpcev, iz vseh datotek skupaj je 1658004 vrstic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Formatiranje datuma in meseca v pravilno obliko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Razdelitev tabele na naslednje teme:</a:t>
            </a:r>
          </a:p>
          <a:p>
            <a:pPr marL="0" indent="0">
              <a:buNone/>
            </a:pPr>
            <a:r>
              <a:rPr lang="sl-SI" sz="1600" dirty="0"/>
              <a:t>	- Obdelava podatkov glede na čas</a:t>
            </a:r>
          </a:p>
          <a:p>
            <a:pPr marL="0" indent="0">
              <a:buNone/>
            </a:pPr>
            <a:r>
              <a:rPr lang="sl-SI" sz="1600" dirty="0"/>
              <a:t>	- Obdelava podatkov glede na kraje</a:t>
            </a:r>
          </a:p>
          <a:p>
            <a:pPr marL="0" indent="0">
              <a:buNone/>
            </a:pPr>
            <a:r>
              <a:rPr lang="sl-SI" sz="1600" dirty="0"/>
              <a:t>	- Obdelava podatkov glede na osebe</a:t>
            </a:r>
          </a:p>
          <a:p>
            <a:pPr marL="0" indent="0">
              <a:buNone/>
            </a:pPr>
            <a:r>
              <a:rPr lang="sl-SI" sz="1600" dirty="0"/>
              <a:t>	- Obdelava podatkov glede na organizirane združbe</a:t>
            </a:r>
          </a:p>
          <a:p>
            <a:pPr marL="0" indent="0">
              <a:buNone/>
            </a:pPr>
            <a:r>
              <a:rPr lang="sl-SI" sz="1600" dirty="0"/>
              <a:t>	- Obdelava podatkov glede na vrsto kriminala </a:t>
            </a:r>
            <a:endParaRPr lang="en-US" sz="1600" dirty="0"/>
          </a:p>
          <a:p>
            <a:pPr marL="0" indent="0">
              <a:buNone/>
            </a:pPr>
            <a:r>
              <a:rPr lang="en-US" b="1" dirty="0" err="1"/>
              <a:t>Glavna</a:t>
            </a:r>
            <a:r>
              <a:rPr lang="en-US" b="1" dirty="0"/>
              <a:t> </a:t>
            </a:r>
            <a:r>
              <a:rPr lang="en-US" b="1" dirty="0" err="1"/>
              <a:t>vprašanja</a:t>
            </a:r>
            <a:endParaRPr lang="en-US" b="1" dirty="0"/>
          </a:p>
          <a:p>
            <a:pPr>
              <a:buFontTx/>
              <a:buChar char="-"/>
            </a:pPr>
            <a:r>
              <a:rPr lang="sl-SI" sz="1600" dirty="0">
                <a:solidFill>
                  <a:srgbClr val="24292F"/>
                </a:solidFill>
                <a:latin typeface="-apple-system"/>
              </a:rPr>
              <a:t>Kdaj se kriminali najpogosteje odvajajo (podnevi-ponoči)? </a:t>
            </a:r>
          </a:p>
          <a:p>
            <a:pPr>
              <a:buFontTx/>
              <a:buChar char="-"/>
            </a:pPr>
            <a:r>
              <a:rPr lang="sl-SI" sz="1600" dirty="0">
                <a:solidFill>
                  <a:srgbClr val="24292F"/>
                </a:solidFill>
                <a:latin typeface="-apple-system"/>
              </a:rPr>
              <a:t>Kako pogosto so v kriminal vpleteni mladostniki in v kakšen kriminal posegajo? </a:t>
            </a:r>
          </a:p>
          <a:p>
            <a:pPr>
              <a:buFontTx/>
              <a:buChar char="-"/>
            </a:pPr>
            <a:r>
              <a:rPr lang="fi-FI" sz="1600" dirty="0" err="1">
                <a:solidFill>
                  <a:srgbClr val="24292F"/>
                </a:solidFill>
                <a:latin typeface="-apple-system"/>
              </a:rPr>
              <a:t>Kako</a:t>
            </a:r>
            <a:r>
              <a:rPr lang="fi-FI" sz="1600" dirty="0">
                <a:solidFill>
                  <a:srgbClr val="24292F"/>
                </a:solidFill>
                <a:latin typeface="-apple-system"/>
              </a:rPr>
              <a:t> se </a:t>
            </a:r>
            <a:r>
              <a:rPr lang="fi-FI" sz="1600" dirty="0" err="1">
                <a:solidFill>
                  <a:srgbClr val="24292F"/>
                </a:solidFill>
                <a:latin typeface="-apple-system"/>
              </a:rPr>
              <a:t>kriminal</a:t>
            </a:r>
            <a:r>
              <a:rPr lang="fi-FI" sz="16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fi-FI" sz="1600" dirty="0" err="1">
                <a:solidFill>
                  <a:srgbClr val="24292F"/>
                </a:solidFill>
                <a:latin typeface="-apple-system"/>
              </a:rPr>
              <a:t>odvija</a:t>
            </a:r>
            <a:r>
              <a:rPr lang="fi-FI" sz="16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fi-FI" sz="1600" dirty="0" err="1">
                <a:solidFill>
                  <a:srgbClr val="24292F"/>
                </a:solidFill>
                <a:latin typeface="-apple-system"/>
              </a:rPr>
              <a:t>tekom</a:t>
            </a:r>
            <a:r>
              <a:rPr lang="fi-FI" sz="16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fi-FI" sz="1600" dirty="0" err="1">
                <a:solidFill>
                  <a:srgbClr val="24292F"/>
                </a:solidFill>
                <a:latin typeface="-apple-system"/>
              </a:rPr>
              <a:t>tedna</a:t>
            </a:r>
            <a:r>
              <a:rPr lang="sl-SI" sz="1600" dirty="0">
                <a:solidFill>
                  <a:srgbClr val="24292F"/>
                </a:solidFill>
                <a:latin typeface="-apple-system"/>
              </a:rPr>
              <a:t>?</a:t>
            </a:r>
          </a:p>
          <a:p>
            <a:pPr>
              <a:buFontTx/>
              <a:buChar char="-"/>
            </a:pPr>
            <a:r>
              <a:rPr lang="pt-BR" sz="1200" dirty="0">
                <a:solidFill>
                  <a:srgbClr val="24292F"/>
                </a:solidFill>
                <a:latin typeface="-apple-system"/>
              </a:rPr>
              <a:t>Ali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lahko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v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kriminalu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vidimo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vzorce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(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vikend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ob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10.00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v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občini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sz="1200" dirty="0" err="1">
                <a:solidFill>
                  <a:srgbClr val="24292F"/>
                </a:solidFill>
                <a:latin typeface="-apple-system"/>
              </a:rPr>
              <a:t>x</a:t>
            </a:r>
            <a:r>
              <a:rPr lang="pt-BR" sz="1200" dirty="0">
                <a:solidFill>
                  <a:srgbClr val="24292F"/>
                </a:solidFill>
                <a:latin typeface="-apple-system"/>
              </a:rPr>
              <a:t>)?</a:t>
            </a:r>
            <a:endParaRPr lang="sl-SI" sz="1600" dirty="0">
              <a:solidFill>
                <a:srgbClr val="24292F"/>
              </a:solidFill>
              <a:latin typeface="-apple-system"/>
            </a:endParaRPr>
          </a:p>
          <a:p>
            <a:pPr>
              <a:buFontTx/>
              <a:buChar char="-"/>
            </a:pPr>
            <a:r>
              <a:rPr lang="sl-SI" sz="1600" dirty="0">
                <a:solidFill>
                  <a:srgbClr val="24292F"/>
                </a:solidFill>
                <a:latin typeface="-apple-system"/>
              </a:rPr>
              <a:t>…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Matej Oblak</a:t>
            </a:r>
            <a:endParaRPr lang="en-US" dirty="0"/>
          </a:p>
          <a:p>
            <a:r>
              <a:rPr lang="sl-SI" dirty="0"/>
              <a:t>Gašper Krevs</a:t>
            </a:r>
          </a:p>
          <a:p>
            <a:r>
              <a:rPr lang="sl-SI" dirty="0"/>
              <a:t>Nik Čadež</a:t>
            </a:r>
            <a:endParaRPr lang="en-US" dirty="0"/>
          </a:p>
          <a:p>
            <a:r>
              <a:rPr lang="sl-SI" dirty="0"/>
              <a:t>Zoran Veselinov</a:t>
            </a:r>
          </a:p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l-SI" sz="1600" dirty="0"/>
              <a:t>Na večina vprašanj smo oziroma bomo odgovorili z vizualizacijo.</a:t>
            </a:r>
          </a:p>
          <a:p>
            <a:pPr marL="0" indent="0">
              <a:buNone/>
            </a:pPr>
            <a:r>
              <a:rPr lang="sl-SI" sz="1600" dirty="0"/>
              <a:t>Na določena vprašanja bomo poizkusili odgovoriti s strojnim učenjem, z prikazom osamelcev ali z gručenjem podatkov.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sl-SI" sz="3200" dirty="0"/>
              <a:t>Na nekaj vprašanj smo z vizualizacijo že odgvorili, primer: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Število storjenih kaznivih dejanj skozi leta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Število kaznivih dejanj po urah storitve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Prikaz kriminala po letih, glede na združbo (ločeno)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Prikaz podatkov glede na mladoletnost in vpletenost v organizirane združbe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Kriminal po posameznih občinah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inherit"/>
              </a:rPr>
              <a:t>Kriminal_na_prebivalca</a:t>
            </a:r>
            <a:r>
              <a:rPr lang="pl-PL" sz="1600" dirty="0">
                <a:solidFill>
                  <a:srgbClr val="000000"/>
                </a:solidFill>
                <a:latin typeface="inherit"/>
              </a:rPr>
              <a:t> po </a:t>
            </a:r>
            <a:r>
              <a:rPr lang="pl-PL" sz="1600" dirty="0" err="1">
                <a:solidFill>
                  <a:srgbClr val="000000"/>
                </a:solidFill>
                <a:latin typeface="inherit"/>
              </a:rPr>
              <a:t>upravnih</a:t>
            </a:r>
            <a:r>
              <a:rPr lang="pl-PL" sz="16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inherit"/>
              </a:rPr>
              <a:t>enotah</a:t>
            </a:r>
            <a:endParaRPr lang="pl-PL" sz="1600" dirty="0">
              <a:solidFill>
                <a:srgbClr val="000000"/>
              </a:solidFill>
              <a:latin typeface="inherit"/>
            </a:endParaRP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Število zaključenih kaznivih dejanj glede na vrsto za leta 2009-2020</a:t>
            </a:r>
          </a:p>
          <a:p>
            <a:r>
              <a:rPr lang="sl-SI" sz="1600" dirty="0">
                <a:solidFill>
                  <a:srgbClr val="000000"/>
                </a:solidFill>
                <a:latin typeface="inherit"/>
              </a:rPr>
              <a:t>Povprečno število let od leta storitve do leta zaključnega dokumenta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65" y="3003549"/>
            <a:ext cx="4848966" cy="993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500" b="1"/>
              <a:t>Dodatna prosojnica za rezultate oz. odprta vprašanja (če potrebno)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38225" y="241299"/>
            <a:ext cx="3096928" cy="4545013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5FA1AA-A2C5-6342-83B3-2C4E3D05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4" y="964890"/>
            <a:ext cx="2612645" cy="992805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608601" y="241299"/>
            <a:ext cx="2531610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BAC8606-9812-0D41-A545-E0674F42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53" y="825067"/>
            <a:ext cx="2103224" cy="1272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511" y="241299"/>
            <a:ext cx="2531609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02A6CB8-9A1D-4C4E-BEBB-2D475B7B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811" y="495996"/>
            <a:ext cx="2081501" cy="1930592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9FF805D-7E95-5D4F-AE1B-50BC31C22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24" y="2942945"/>
            <a:ext cx="2612645" cy="1332448"/>
          </a:xfrm>
          <a:prstGeom prst="rect">
            <a:avLst/>
          </a:prstGeom>
        </p:spPr>
      </p:pic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226" y="4887912"/>
            <a:ext cx="2057400" cy="23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14. 4. 2022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7184" y="4887912"/>
            <a:ext cx="3669631" cy="23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PR21-22,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3029" y="4887912"/>
            <a:ext cx="2057400" cy="23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0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322</Words>
  <Application>Microsoft Macintosh PowerPoint</Application>
  <PresentationFormat>On-screen Show (16:9)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inherit</vt:lpstr>
      <vt:lpstr>Whitney</vt:lpstr>
      <vt:lpstr>Office Theme</vt:lpstr>
      <vt:lpstr>Kriminal v Sloveniji (Hudodelci, razbojniki in „pajdaši“)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nik cadez</cp:lastModifiedBy>
  <cp:revision>25</cp:revision>
  <dcterms:created xsi:type="dcterms:W3CDTF">2020-04-03T06:53:29Z</dcterms:created>
  <dcterms:modified xsi:type="dcterms:W3CDTF">2022-04-13T23:40:33Z</dcterms:modified>
  <cp:category/>
</cp:coreProperties>
</file>