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5"/>
  </p:notesMasterIdLst>
  <p:sldIdLst>
    <p:sldId id="256" r:id="rId2"/>
    <p:sldId id="258" r:id="rId3"/>
    <p:sldId id="314" r:id="rId4"/>
    <p:sldId id="257" r:id="rId5"/>
    <p:sldId id="313" r:id="rId6"/>
    <p:sldId id="312" r:id="rId7"/>
    <p:sldId id="315" r:id="rId8"/>
    <p:sldId id="319" r:id="rId9"/>
    <p:sldId id="316" r:id="rId10"/>
    <p:sldId id="317" r:id="rId11"/>
    <p:sldId id="320" r:id="rId12"/>
    <p:sldId id="318" r:id="rId13"/>
    <p:sldId id="261" r:id="rId14"/>
  </p:sldIdLst>
  <p:sldSz cx="9144000" cy="5143500" type="screen16x9"/>
  <p:notesSz cx="6858000" cy="9144000"/>
  <p:embeddedFontLst>
    <p:embeddedFont>
      <p:font typeface="Roboto" panose="020B0604020202020204" charset="0"/>
      <p:regular r:id="rId16"/>
      <p:bold r:id="rId17"/>
      <p:italic r:id="rId18"/>
      <p:boldItalic r:id="rId19"/>
    </p:embeddedFont>
    <p:embeddedFont>
      <p:font typeface="Changa One" panose="020B0604020202020204" charset="0"/>
      <p:regular r:id="rId20"/>
      <p:italic r:id="rId21"/>
    </p:embeddedFont>
    <p:embeddedFont>
      <p:font typeface="La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320FD9-B561-4C37-BC8F-6CE1082D2391}">
  <a:tblStyle styleId="{D7320FD9-B561-4C37-BC8F-6CE1082D23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118" y="6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42930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6" name="Google Shape;46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7" name="Google Shape;46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941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" name="Google Shape;4884;g8b385fd2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5" name="Google Shape;4885;g8b385fd2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537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6" name="Google Shape;46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7" name="Google Shape;46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480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" name="Google Shape;4884;g8b385fd2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5" name="Google Shape;4885;g8b385fd2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396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2" name="Google Shape;5512;ga1242414e1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3" name="Google Shape;5513;ga1242414e1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574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3" name="Google Shape;4893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4" name="Google Shape;4894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405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6" name="Google Shape;46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7" name="Google Shape;46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715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" name="Google Shape;4884;g8b385fd2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5" name="Google Shape;4885;g8b385fd2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378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6" name="Google Shape;46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7" name="Google Shape;46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550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" name="Google Shape;4884;g8b385fd2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5" name="Google Shape;4885;g8b385fd2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8864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" name="Google Shape;4884;g8b385fd2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5" name="Google Shape;4885;g8b385fd2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290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6" name="Google Shape;46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7" name="Google Shape;46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052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" name="Google Shape;4884;g8b385fd2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5" name="Google Shape;4885;g8b385fd2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709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646783"/>
            <a:ext cx="6381000" cy="20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100" y="2675958"/>
            <a:ext cx="4218000" cy="393900"/>
          </a:xfrm>
          <a:prstGeom prst="rect">
            <a:avLst/>
          </a:prstGeom>
          <a:solidFill>
            <a:srgbClr val="00BDA5">
              <a:alpha val="50309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648699"/>
            <a:ext cx="9143981" cy="494801"/>
            <a:chOff x="0" y="4648699"/>
            <a:chExt cx="9143981" cy="494801"/>
          </a:xfrm>
        </p:grpSpPr>
        <p:sp>
          <p:nvSpPr>
            <p:cNvPr id="12" name="Google Shape;12;p2"/>
            <p:cNvSpPr/>
            <p:nvPr/>
          </p:nvSpPr>
          <p:spPr>
            <a:xfrm>
              <a:off x="0" y="4684002"/>
              <a:ext cx="9143981" cy="459498"/>
            </a:xfrm>
            <a:custGeom>
              <a:avLst/>
              <a:gdLst/>
              <a:ahLst/>
              <a:cxnLst/>
              <a:rect l="l" t="t" r="r" b="b"/>
              <a:pathLst>
                <a:path w="56641" h="4399" extrusionOk="0">
                  <a:moveTo>
                    <a:pt x="1" y="0"/>
                  </a:moveTo>
                  <a:lnTo>
                    <a:pt x="1" y="4399"/>
                  </a:lnTo>
                  <a:lnTo>
                    <a:pt x="56640" y="4399"/>
                  </a:lnTo>
                  <a:lnTo>
                    <a:pt x="56640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4648699"/>
              <a:ext cx="9143981" cy="35410"/>
            </a:xfrm>
            <a:custGeom>
              <a:avLst/>
              <a:gdLst/>
              <a:ahLst/>
              <a:cxnLst/>
              <a:rect l="l" t="t" r="r" b="b"/>
              <a:pathLst>
                <a:path w="56641" h="339" extrusionOk="0">
                  <a:moveTo>
                    <a:pt x="1" y="1"/>
                  </a:moveTo>
                  <a:lnTo>
                    <a:pt x="1" y="338"/>
                  </a:lnTo>
                  <a:lnTo>
                    <a:pt x="56640" y="338"/>
                  </a:lnTo>
                  <a:lnTo>
                    <a:pt x="566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920301" y="5071842"/>
              <a:ext cx="652280" cy="71658"/>
            </a:xfrm>
            <a:custGeom>
              <a:avLst/>
              <a:gdLst/>
              <a:ahLst/>
              <a:cxnLst/>
              <a:rect l="l" t="t" r="r" b="b"/>
              <a:pathLst>
                <a:path w="5664" h="686" extrusionOk="0">
                  <a:moveTo>
                    <a:pt x="153" y="1"/>
                  </a:moveTo>
                  <a:lnTo>
                    <a:pt x="0" y="686"/>
                  </a:lnTo>
                  <a:lnTo>
                    <a:pt x="5663" y="686"/>
                  </a:lnTo>
                  <a:lnTo>
                    <a:pt x="55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954619" y="4945347"/>
              <a:ext cx="583528" cy="58078"/>
            </a:xfrm>
            <a:custGeom>
              <a:avLst/>
              <a:gdLst/>
              <a:ahLst/>
              <a:cxnLst/>
              <a:rect l="l" t="t" r="r" b="b"/>
              <a:pathLst>
                <a:path w="5067" h="556" extrusionOk="0">
                  <a:moveTo>
                    <a:pt x="123" y="0"/>
                  </a:moveTo>
                  <a:lnTo>
                    <a:pt x="1" y="556"/>
                  </a:lnTo>
                  <a:lnTo>
                    <a:pt x="5066" y="556"/>
                  </a:lnTo>
                  <a:lnTo>
                    <a:pt x="49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82373" y="4842459"/>
              <a:ext cx="527444" cy="47319"/>
            </a:xfrm>
            <a:custGeom>
              <a:avLst/>
              <a:gdLst/>
              <a:ahLst/>
              <a:cxnLst/>
              <a:rect l="l" t="t" r="r" b="b"/>
              <a:pathLst>
                <a:path w="4580" h="453" extrusionOk="0">
                  <a:moveTo>
                    <a:pt x="105" y="0"/>
                  </a:moveTo>
                  <a:lnTo>
                    <a:pt x="1" y="453"/>
                  </a:lnTo>
                  <a:lnTo>
                    <a:pt x="4580" y="453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005405" y="4756387"/>
              <a:ext cx="481610" cy="40112"/>
            </a:xfrm>
            <a:custGeom>
              <a:avLst/>
              <a:gdLst/>
              <a:ahLst/>
              <a:cxnLst/>
              <a:rect l="l" t="t" r="r" b="b"/>
              <a:pathLst>
                <a:path w="4182" h="384" extrusionOk="0">
                  <a:moveTo>
                    <a:pt x="89" y="0"/>
                  </a:moveTo>
                  <a:lnTo>
                    <a:pt x="0" y="384"/>
                  </a:lnTo>
                  <a:lnTo>
                    <a:pt x="4181" y="384"/>
                  </a:lnTo>
                  <a:lnTo>
                    <a:pt x="40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024752" y="4684000"/>
              <a:ext cx="442685" cy="33635"/>
            </a:xfrm>
            <a:custGeom>
              <a:avLst/>
              <a:gdLst/>
              <a:ahLst/>
              <a:cxnLst/>
              <a:rect l="l" t="t" r="r" b="b"/>
              <a:pathLst>
                <a:path w="3844" h="322" extrusionOk="0">
                  <a:moveTo>
                    <a:pt x="73" y="0"/>
                  </a:moveTo>
                  <a:lnTo>
                    <a:pt x="1" y="322"/>
                  </a:lnTo>
                  <a:lnTo>
                    <a:pt x="3844" y="322"/>
                  </a:lnTo>
                  <a:lnTo>
                    <a:pt x="3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>
              <a:off x="37553" y="4848410"/>
              <a:ext cx="9104869" cy="16152"/>
              <a:chOff x="37553" y="4958838"/>
              <a:chExt cx="9104869" cy="16152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375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364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351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338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326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313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6302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7288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27508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926419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025092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123907" y="4959056"/>
                <a:ext cx="53169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16" y="238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22258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3212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4201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8" y="238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5188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6174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7163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8150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9138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125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296291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8" y="238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420554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519227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61809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" name="Google Shape;45;p2"/>
              <p:cNvGrpSpPr/>
              <p:nvPr/>
            </p:nvGrpSpPr>
            <p:grpSpPr>
              <a:xfrm>
                <a:off x="2720503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46" name="Google Shape;46;p2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" name="Google Shape;67;p2"/>
              <p:cNvGrpSpPr/>
              <p:nvPr/>
            </p:nvGrpSpPr>
            <p:grpSpPr>
              <a:xfrm>
                <a:off x="4815202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68" name="Google Shape;68;p2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" name="Google Shape;89;p2"/>
              <p:cNvGrpSpPr/>
              <p:nvPr/>
            </p:nvGrpSpPr>
            <p:grpSpPr>
              <a:xfrm>
                <a:off x="6902726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90" name="Google Shape;90;p2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2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2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2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2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1" name="Google Shape;111;p2"/>
              <p:cNvSpPr/>
              <p:nvPr/>
            </p:nvSpPr>
            <p:spPr>
              <a:xfrm>
                <a:off x="899024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9089158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55" name="Google Shape;555;p6"/>
          <p:cNvGrpSpPr/>
          <p:nvPr/>
        </p:nvGrpSpPr>
        <p:grpSpPr>
          <a:xfrm rot="-5400000" flipH="1">
            <a:off x="7589110" y="913243"/>
            <a:ext cx="2533799" cy="593028"/>
            <a:chOff x="4082343" y="3678604"/>
            <a:chExt cx="2251465" cy="526949"/>
          </a:xfrm>
        </p:grpSpPr>
        <p:sp>
          <p:nvSpPr>
            <p:cNvPr id="556" name="Google Shape;556;p6"/>
            <p:cNvSpPr/>
            <p:nvPr/>
          </p:nvSpPr>
          <p:spPr>
            <a:xfrm>
              <a:off x="4082343" y="3678604"/>
              <a:ext cx="2251465" cy="526949"/>
            </a:xfrm>
            <a:custGeom>
              <a:avLst/>
              <a:gdLst/>
              <a:ahLst/>
              <a:cxnLst/>
              <a:rect l="l" t="t" r="r" b="b"/>
              <a:pathLst>
                <a:path w="23350" h="5465" extrusionOk="0">
                  <a:moveTo>
                    <a:pt x="1" y="0"/>
                  </a:moveTo>
                  <a:lnTo>
                    <a:pt x="1" y="4146"/>
                  </a:lnTo>
                  <a:lnTo>
                    <a:pt x="17885" y="4146"/>
                  </a:lnTo>
                  <a:cubicBezTo>
                    <a:pt x="18613" y="4146"/>
                    <a:pt x="19203" y="4740"/>
                    <a:pt x="19203" y="5465"/>
                  </a:cubicBezTo>
                  <a:lnTo>
                    <a:pt x="23349" y="5465"/>
                  </a:lnTo>
                  <a:cubicBezTo>
                    <a:pt x="23349" y="2453"/>
                    <a:pt x="20900" y="0"/>
                    <a:pt x="17885" y="0"/>
                  </a:cubicBez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6098995" y="4070557"/>
              <a:ext cx="34037" cy="63253"/>
            </a:xfrm>
            <a:custGeom>
              <a:avLst/>
              <a:gdLst/>
              <a:ahLst/>
              <a:cxnLst/>
              <a:rect l="l" t="t" r="r" b="b"/>
              <a:pathLst>
                <a:path w="353" h="656" extrusionOk="0">
                  <a:moveTo>
                    <a:pt x="146" y="1"/>
                  </a:moveTo>
                  <a:lnTo>
                    <a:pt x="1" y="66"/>
                  </a:lnTo>
                  <a:cubicBezTo>
                    <a:pt x="85" y="254"/>
                    <a:pt x="151" y="453"/>
                    <a:pt x="197" y="656"/>
                  </a:cubicBezTo>
                  <a:lnTo>
                    <a:pt x="353" y="618"/>
                  </a:lnTo>
                  <a:cubicBezTo>
                    <a:pt x="303" y="407"/>
                    <a:pt x="234" y="200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6031404" y="3967483"/>
              <a:ext cx="51104" cy="56986"/>
            </a:xfrm>
            <a:custGeom>
              <a:avLst/>
              <a:gdLst/>
              <a:ahLst/>
              <a:cxnLst/>
              <a:rect l="l" t="t" r="r" b="b"/>
              <a:pathLst>
                <a:path w="530" h="591" extrusionOk="0">
                  <a:moveTo>
                    <a:pt x="111" y="0"/>
                  </a:moveTo>
                  <a:lnTo>
                    <a:pt x="1" y="115"/>
                  </a:lnTo>
                  <a:cubicBezTo>
                    <a:pt x="146" y="262"/>
                    <a:pt x="281" y="418"/>
                    <a:pt x="399" y="591"/>
                  </a:cubicBezTo>
                  <a:lnTo>
                    <a:pt x="530" y="499"/>
                  </a:lnTo>
                  <a:cubicBezTo>
                    <a:pt x="407" y="322"/>
                    <a:pt x="265" y="154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5932090" y="3897673"/>
              <a:ext cx="61325" cy="42908"/>
            </a:xfrm>
            <a:custGeom>
              <a:avLst/>
              <a:gdLst/>
              <a:ahLst/>
              <a:cxnLst/>
              <a:rect l="l" t="t" r="r" b="b"/>
              <a:pathLst>
                <a:path w="636" h="445" extrusionOk="0">
                  <a:moveTo>
                    <a:pt x="65" y="1"/>
                  </a:moveTo>
                  <a:lnTo>
                    <a:pt x="0" y="146"/>
                  </a:lnTo>
                  <a:cubicBezTo>
                    <a:pt x="191" y="227"/>
                    <a:pt x="375" y="326"/>
                    <a:pt x="548" y="445"/>
                  </a:cubicBezTo>
                  <a:lnTo>
                    <a:pt x="635" y="311"/>
                  </a:lnTo>
                  <a:cubicBezTo>
                    <a:pt x="456" y="188"/>
                    <a:pt x="264" y="84"/>
                    <a:pt x="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5815613" y="3871061"/>
              <a:ext cx="62964" cy="22659"/>
            </a:xfrm>
            <a:custGeom>
              <a:avLst/>
              <a:gdLst/>
              <a:ahLst/>
              <a:cxnLst/>
              <a:rect l="l" t="t" r="r" b="b"/>
              <a:pathLst>
                <a:path w="653" h="235" extrusionOk="0">
                  <a:moveTo>
                    <a:pt x="4" y="1"/>
                  </a:moveTo>
                  <a:lnTo>
                    <a:pt x="0" y="158"/>
                  </a:lnTo>
                  <a:cubicBezTo>
                    <a:pt x="207" y="165"/>
                    <a:pt x="414" y="188"/>
                    <a:pt x="618" y="234"/>
                  </a:cubicBezTo>
                  <a:lnTo>
                    <a:pt x="653" y="77"/>
                  </a:lnTo>
                  <a:cubicBezTo>
                    <a:pt x="437" y="31"/>
                    <a:pt x="223" y="4"/>
                    <a:pt x="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6"/>
            <p:cNvSpPr/>
            <p:nvPr/>
          </p:nvSpPr>
          <p:spPr>
            <a:xfrm>
              <a:off x="5692580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6"/>
            <p:cNvSpPr/>
            <p:nvPr/>
          </p:nvSpPr>
          <p:spPr>
            <a:xfrm>
              <a:off x="5569546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5446512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5323479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5200445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5077411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4954378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4830959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4708021" y="3870772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4584891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4461954" y="3870772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4338824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4215791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4132290" y="3870772"/>
              <a:ext cx="22274" cy="15620"/>
            </a:xfrm>
            <a:custGeom>
              <a:avLst/>
              <a:gdLst/>
              <a:ahLst/>
              <a:cxnLst/>
              <a:rect l="l" t="t" r="r" b="b"/>
              <a:pathLst>
                <a:path w="23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231" y="161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6"/>
          <p:cNvGrpSpPr/>
          <p:nvPr/>
        </p:nvGrpSpPr>
        <p:grpSpPr>
          <a:xfrm rot="10800000" flipH="1">
            <a:off x="-752639" y="-836268"/>
            <a:ext cx="2667086" cy="1376262"/>
            <a:chOff x="4082343" y="2181468"/>
            <a:chExt cx="2251465" cy="1161795"/>
          </a:xfrm>
        </p:grpSpPr>
        <p:sp>
          <p:nvSpPr>
            <p:cNvPr id="576" name="Google Shape;576;p6"/>
            <p:cNvSpPr/>
            <p:nvPr/>
          </p:nvSpPr>
          <p:spPr>
            <a:xfrm>
              <a:off x="4082343" y="2181468"/>
              <a:ext cx="2251465" cy="1161795"/>
            </a:xfrm>
            <a:custGeom>
              <a:avLst/>
              <a:gdLst/>
              <a:ahLst/>
              <a:cxnLst/>
              <a:rect l="l" t="t" r="r" b="b"/>
              <a:pathLst>
                <a:path w="23350" h="12049" extrusionOk="0">
                  <a:moveTo>
                    <a:pt x="1" y="1"/>
                  </a:moveTo>
                  <a:lnTo>
                    <a:pt x="1" y="4150"/>
                  </a:lnTo>
                  <a:lnTo>
                    <a:pt x="17885" y="4150"/>
                  </a:lnTo>
                  <a:cubicBezTo>
                    <a:pt x="18491" y="4150"/>
                    <a:pt x="19000" y="4560"/>
                    <a:pt x="19153" y="5116"/>
                  </a:cubicBezTo>
                  <a:cubicBezTo>
                    <a:pt x="19184" y="5227"/>
                    <a:pt x="19203" y="11925"/>
                    <a:pt x="19203" y="12048"/>
                  </a:cubicBezTo>
                  <a:lnTo>
                    <a:pt x="23349" y="12048"/>
                  </a:lnTo>
                  <a:cubicBezTo>
                    <a:pt x="23349" y="11668"/>
                    <a:pt x="23311" y="4721"/>
                    <a:pt x="23238" y="4364"/>
                  </a:cubicBezTo>
                  <a:cubicBezTo>
                    <a:pt x="22728" y="1878"/>
                    <a:pt x="20521" y="1"/>
                    <a:pt x="17885" y="1"/>
                  </a:cubicBez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6125222" y="3188976"/>
              <a:ext cx="15620" cy="61807"/>
            </a:xfrm>
            <a:custGeom>
              <a:avLst/>
              <a:gdLst/>
              <a:ahLst/>
              <a:cxnLst/>
              <a:rect l="l" t="t" r="r" b="b"/>
              <a:pathLst>
                <a:path w="162" h="641" extrusionOk="0">
                  <a:moveTo>
                    <a:pt x="1" y="1"/>
                  </a:moveTo>
                  <a:lnTo>
                    <a:pt x="1" y="641"/>
                  </a:lnTo>
                  <a:lnTo>
                    <a:pt x="162" y="641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6125222" y="3066038"/>
              <a:ext cx="15620" cy="61710"/>
            </a:xfrm>
            <a:custGeom>
              <a:avLst/>
              <a:gdLst/>
              <a:ahLst/>
              <a:cxnLst/>
              <a:rect l="l" t="t" r="r" b="b"/>
              <a:pathLst>
                <a:path w="162" h="640" extrusionOk="0">
                  <a:moveTo>
                    <a:pt x="1" y="0"/>
                  </a:moveTo>
                  <a:lnTo>
                    <a:pt x="1" y="639"/>
                  </a:lnTo>
                  <a:lnTo>
                    <a:pt x="162" y="639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6125222" y="2942908"/>
              <a:ext cx="15620" cy="61807"/>
            </a:xfrm>
            <a:custGeom>
              <a:avLst/>
              <a:gdLst/>
              <a:ahLst/>
              <a:cxnLst/>
              <a:rect l="l" t="t" r="r" b="b"/>
              <a:pathLst>
                <a:path w="162" h="641" extrusionOk="0">
                  <a:moveTo>
                    <a:pt x="1" y="1"/>
                  </a:moveTo>
                  <a:lnTo>
                    <a:pt x="1" y="641"/>
                  </a:lnTo>
                  <a:lnTo>
                    <a:pt x="162" y="641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6125222" y="2819971"/>
              <a:ext cx="15620" cy="61710"/>
            </a:xfrm>
            <a:custGeom>
              <a:avLst/>
              <a:gdLst/>
              <a:ahLst/>
              <a:cxnLst/>
              <a:rect l="l" t="t" r="r" b="b"/>
              <a:pathLst>
                <a:path w="162" h="640" extrusionOk="0">
                  <a:moveTo>
                    <a:pt x="1" y="0"/>
                  </a:moveTo>
                  <a:lnTo>
                    <a:pt x="1" y="639"/>
                  </a:lnTo>
                  <a:lnTo>
                    <a:pt x="162" y="639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6125222" y="2696840"/>
              <a:ext cx="15620" cy="61807"/>
            </a:xfrm>
            <a:custGeom>
              <a:avLst/>
              <a:gdLst/>
              <a:ahLst/>
              <a:cxnLst/>
              <a:rect l="l" t="t" r="r" b="b"/>
              <a:pathLst>
                <a:path w="162" h="641" extrusionOk="0">
                  <a:moveTo>
                    <a:pt x="1" y="1"/>
                  </a:moveTo>
                  <a:lnTo>
                    <a:pt x="1" y="641"/>
                  </a:lnTo>
                  <a:lnTo>
                    <a:pt x="162" y="641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6098995" y="2573421"/>
              <a:ext cx="34037" cy="63350"/>
            </a:xfrm>
            <a:custGeom>
              <a:avLst/>
              <a:gdLst/>
              <a:ahLst/>
              <a:cxnLst/>
              <a:rect l="l" t="t" r="r" b="b"/>
              <a:pathLst>
                <a:path w="353" h="657" extrusionOk="0">
                  <a:moveTo>
                    <a:pt x="146" y="0"/>
                  </a:moveTo>
                  <a:lnTo>
                    <a:pt x="1" y="66"/>
                  </a:lnTo>
                  <a:cubicBezTo>
                    <a:pt x="85" y="253"/>
                    <a:pt x="151" y="453"/>
                    <a:pt x="197" y="656"/>
                  </a:cubicBezTo>
                  <a:lnTo>
                    <a:pt x="353" y="621"/>
                  </a:lnTo>
                  <a:cubicBezTo>
                    <a:pt x="303" y="407"/>
                    <a:pt x="234" y="200"/>
                    <a:pt x="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6031404" y="2470346"/>
              <a:ext cx="51104" cy="57082"/>
            </a:xfrm>
            <a:custGeom>
              <a:avLst/>
              <a:gdLst/>
              <a:ahLst/>
              <a:cxnLst/>
              <a:rect l="l" t="t" r="r" b="b"/>
              <a:pathLst>
                <a:path w="530" h="592" extrusionOk="0">
                  <a:moveTo>
                    <a:pt x="111" y="1"/>
                  </a:moveTo>
                  <a:lnTo>
                    <a:pt x="1" y="116"/>
                  </a:lnTo>
                  <a:cubicBezTo>
                    <a:pt x="146" y="261"/>
                    <a:pt x="281" y="422"/>
                    <a:pt x="399" y="591"/>
                  </a:cubicBezTo>
                  <a:lnTo>
                    <a:pt x="530" y="503"/>
                  </a:lnTo>
                  <a:cubicBezTo>
                    <a:pt x="407" y="323"/>
                    <a:pt x="265" y="154"/>
                    <a:pt x="1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5932090" y="2400537"/>
              <a:ext cx="61325" cy="43004"/>
            </a:xfrm>
            <a:custGeom>
              <a:avLst/>
              <a:gdLst/>
              <a:ahLst/>
              <a:cxnLst/>
              <a:rect l="l" t="t" r="r" b="b"/>
              <a:pathLst>
                <a:path w="636" h="446" extrusionOk="0">
                  <a:moveTo>
                    <a:pt x="65" y="0"/>
                  </a:moveTo>
                  <a:lnTo>
                    <a:pt x="0" y="146"/>
                  </a:lnTo>
                  <a:cubicBezTo>
                    <a:pt x="191" y="230"/>
                    <a:pt x="375" y="330"/>
                    <a:pt x="548" y="445"/>
                  </a:cubicBezTo>
                  <a:lnTo>
                    <a:pt x="635" y="311"/>
                  </a:lnTo>
                  <a:cubicBezTo>
                    <a:pt x="456" y="192"/>
                    <a:pt x="264" y="85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5815613" y="2373925"/>
              <a:ext cx="62964" cy="22659"/>
            </a:xfrm>
            <a:custGeom>
              <a:avLst/>
              <a:gdLst/>
              <a:ahLst/>
              <a:cxnLst/>
              <a:rect l="l" t="t" r="r" b="b"/>
              <a:pathLst>
                <a:path w="653" h="235" extrusionOk="0">
                  <a:moveTo>
                    <a:pt x="4" y="0"/>
                  </a:moveTo>
                  <a:lnTo>
                    <a:pt x="0" y="161"/>
                  </a:lnTo>
                  <a:cubicBezTo>
                    <a:pt x="207" y="166"/>
                    <a:pt x="414" y="192"/>
                    <a:pt x="618" y="235"/>
                  </a:cubicBezTo>
                  <a:lnTo>
                    <a:pt x="653" y="77"/>
                  </a:lnTo>
                  <a:cubicBezTo>
                    <a:pt x="437" y="31"/>
                    <a:pt x="223" y="5"/>
                    <a:pt x="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5692580" y="2373925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5569546" y="2373925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5446512" y="2373925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5323479" y="2373925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5200445" y="2373925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5077411" y="2373925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4954378" y="2373925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4830959" y="2373925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4708021" y="2373925"/>
              <a:ext cx="61710" cy="15235"/>
            </a:xfrm>
            <a:custGeom>
              <a:avLst/>
              <a:gdLst/>
              <a:ahLst/>
              <a:cxnLst/>
              <a:rect l="l" t="t" r="r" b="b"/>
              <a:pathLst>
                <a:path w="640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39" y="157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4584891" y="2373925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4461954" y="2373925"/>
              <a:ext cx="61710" cy="15235"/>
            </a:xfrm>
            <a:custGeom>
              <a:avLst/>
              <a:gdLst/>
              <a:ahLst/>
              <a:cxnLst/>
              <a:rect l="l" t="t" r="r" b="b"/>
              <a:pathLst>
                <a:path w="640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39" y="157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4338824" y="2373925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4215791" y="2373925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0" y="157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4132290" y="2373925"/>
              <a:ext cx="22274" cy="15235"/>
            </a:xfrm>
            <a:custGeom>
              <a:avLst/>
              <a:gdLst/>
              <a:ahLst/>
              <a:cxnLst/>
              <a:rect l="l" t="t" r="r" b="b"/>
              <a:pathLst>
                <a:path w="23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231" y="157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6"/>
          <p:cNvGrpSpPr/>
          <p:nvPr/>
        </p:nvGrpSpPr>
        <p:grpSpPr>
          <a:xfrm>
            <a:off x="0" y="4648699"/>
            <a:ext cx="9143981" cy="494800"/>
            <a:chOff x="0" y="4648699"/>
            <a:chExt cx="9143981" cy="494800"/>
          </a:xfrm>
        </p:grpSpPr>
        <p:sp>
          <p:nvSpPr>
            <p:cNvPr id="601" name="Google Shape;601;p6"/>
            <p:cNvSpPr/>
            <p:nvPr/>
          </p:nvSpPr>
          <p:spPr>
            <a:xfrm>
              <a:off x="0" y="4684002"/>
              <a:ext cx="9143981" cy="459498"/>
            </a:xfrm>
            <a:custGeom>
              <a:avLst/>
              <a:gdLst/>
              <a:ahLst/>
              <a:cxnLst/>
              <a:rect l="l" t="t" r="r" b="b"/>
              <a:pathLst>
                <a:path w="56641" h="4399" extrusionOk="0">
                  <a:moveTo>
                    <a:pt x="1" y="0"/>
                  </a:moveTo>
                  <a:lnTo>
                    <a:pt x="1" y="4399"/>
                  </a:lnTo>
                  <a:lnTo>
                    <a:pt x="56640" y="4399"/>
                  </a:lnTo>
                  <a:lnTo>
                    <a:pt x="56640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0" y="4648699"/>
              <a:ext cx="9143981" cy="35410"/>
            </a:xfrm>
            <a:custGeom>
              <a:avLst/>
              <a:gdLst/>
              <a:ahLst/>
              <a:cxnLst/>
              <a:rect l="l" t="t" r="r" b="b"/>
              <a:pathLst>
                <a:path w="56641" h="339" extrusionOk="0">
                  <a:moveTo>
                    <a:pt x="1" y="1"/>
                  </a:moveTo>
                  <a:lnTo>
                    <a:pt x="1" y="338"/>
                  </a:lnTo>
                  <a:lnTo>
                    <a:pt x="56640" y="338"/>
                  </a:lnTo>
                  <a:lnTo>
                    <a:pt x="566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3" name="Google Shape;603;p6"/>
            <p:cNvGrpSpPr/>
            <p:nvPr/>
          </p:nvGrpSpPr>
          <p:grpSpPr>
            <a:xfrm>
              <a:off x="37553" y="4771963"/>
              <a:ext cx="9104869" cy="16152"/>
              <a:chOff x="37553" y="4958838"/>
              <a:chExt cx="9104869" cy="16152"/>
            </a:xfrm>
          </p:grpSpPr>
          <p:sp>
            <p:nvSpPr>
              <p:cNvPr id="604" name="Google Shape;604;p6"/>
              <p:cNvSpPr/>
              <p:nvPr/>
            </p:nvSpPr>
            <p:spPr>
              <a:xfrm>
                <a:off x="375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6"/>
              <p:cNvSpPr/>
              <p:nvPr/>
            </p:nvSpPr>
            <p:spPr>
              <a:xfrm>
                <a:off x="1364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6"/>
              <p:cNvSpPr/>
              <p:nvPr/>
            </p:nvSpPr>
            <p:spPr>
              <a:xfrm>
                <a:off x="2351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6"/>
              <p:cNvSpPr/>
              <p:nvPr/>
            </p:nvSpPr>
            <p:spPr>
              <a:xfrm>
                <a:off x="3338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6"/>
              <p:cNvSpPr/>
              <p:nvPr/>
            </p:nvSpPr>
            <p:spPr>
              <a:xfrm>
                <a:off x="4326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6"/>
              <p:cNvSpPr/>
              <p:nvPr/>
            </p:nvSpPr>
            <p:spPr>
              <a:xfrm>
                <a:off x="5313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6"/>
              <p:cNvSpPr/>
              <p:nvPr/>
            </p:nvSpPr>
            <p:spPr>
              <a:xfrm>
                <a:off x="6302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6"/>
              <p:cNvSpPr/>
              <p:nvPr/>
            </p:nvSpPr>
            <p:spPr>
              <a:xfrm>
                <a:off x="7288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6"/>
              <p:cNvSpPr/>
              <p:nvPr/>
            </p:nvSpPr>
            <p:spPr>
              <a:xfrm>
                <a:off x="827508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6"/>
              <p:cNvSpPr/>
              <p:nvPr/>
            </p:nvSpPr>
            <p:spPr>
              <a:xfrm>
                <a:off x="926419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6"/>
              <p:cNvSpPr/>
              <p:nvPr/>
            </p:nvSpPr>
            <p:spPr>
              <a:xfrm>
                <a:off x="1025092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6"/>
              <p:cNvSpPr/>
              <p:nvPr/>
            </p:nvSpPr>
            <p:spPr>
              <a:xfrm>
                <a:off x="1123907" y="4959056"/>
                <a:ext cx="53169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16" y="238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6"/>
              <p:cNvSpPr/>
              <p:nvPr/>
            </p:nvSpPr>
            <p:spPr>
              <a:xfrm>
                <a:off x="122258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6"/>
              <p:cNvSpPr/>
              <p:nvPr/>
            </p:nvSpPr>
            <p:spPr>
              <a:xfrm>
                <a:off x="13212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6"/>
              <p:cNvSpPr/>
              <p:nvPr/>
            </p:nvSpPr>
            <p:spPr>
              <a:xfrm>
                <a:off x="14201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8" y="238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6"/>
              <p:cNvSpPr/>
              <p:nvPr/>
            </p:nvSpPr>
            <p:spPr>
              <a:xfrm>
                <a:off x="15188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6"/>
              <p:cNvSpPr/>
              <p:nvPr/>
            </p:nvSpPr>
            <p:spPr>
              <a:xfrm>
                <a:off x="16174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6"/>
              <p:cNvSpPr/>
              <p:nvPr/>
            </p:nvSpPr>
            <p:spPr>
              <a:xfrm>
                <a:off x="17163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6"/>
              <p:cNvSpPr/>
              <p:nvPr/>
            </p:nvSpPr>
            <p:spPr>
              <a:xfrm>
                <a:off x="18150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6"/>
              <p:cNvSpPr/>
              <p:nvPr/>
            </p:nvSpPr>
            <p:spPr>
              <a:xfrm>
                <a:off x="19138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6"/>
              <p:cNvSpPr/>
              <p:nvPr/>
            </p:nvSpPr>
            <p:spPr>
              <a:xfrm>
                <a:off x="20125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6"/>
              <p:cNvSpPr/>
              <p:nvPr/>
            </p:nvSpPr>
            <p:spPr>
              <a:xfrm>
                <a:off x="2420554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6"/>
              <p:cNvSpPr/>
              <p:nvPr/>
            </p:nvSpPr>
            <p:spPr>
              <a:xfrm>
                <a:off x="2519227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6"/>
              <p:cNvSpPr/>
              <p:nvPr/>
            </p:nvSpPr>
            <p:spPr>
              <a:xfrm>
                <a:off x="261809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8" name="Google Shape;628;p6"/>
              <p:cNvGrpSpPr/>
              <p:nvPr/>
            </p:nvGrpSpPr>
            <p:grpSpPr>
              <a:xfrm>
                <a:off x="2720503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629" name="Google Shape;629;p6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6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6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6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6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6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6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6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6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6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6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6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6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6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6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6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6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6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6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6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6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0" name="Google Shape;650;p6"/>
              <p:cNvGrpSpPr/>
              <p:nvPr/>
            </p:nvGrpSpPr>
            <p:grpSpPr>
              <a:xfrm>
                <a:off x="4815202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651" name="Google Shape;651;p6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6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6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6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6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6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6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6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" name="Google Shape;659;p6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6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6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6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6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6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6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6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6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6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6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6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6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2" name="Google Shape;672;p6"/>
              <p:cNvGrpSpPr/>
              <p:nvPr/>
            </p:nvGrpSpPr>
            <p:grpSpPr>
              <a:xfrm>
                <a:off x="6902726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673" name="Google Shape;673;p6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6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6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6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6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6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6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6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6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6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6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6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6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6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6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6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6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6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6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6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6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4" name="Google Shape;694;p6"/>
              <p:cNvSpPr/>
              <p:nvPr/>
            </p:nvSpPr>
            <p:spPr>
              <a:xfrm>
                <a:off x="899024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6"/>
              <p:cNvSpPr/>
              <p:nvPr/>
            </p:nvSpPr>
            <p:spPr>
              <a:xfrm>
                <a:off x="9089158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6" name="Google Shape;696;p6"/>
            <p:cNvSpPr/>
            <p:nvPr/>
          </p:nvSpPr>
          <p:spPr>
            <a:xfrm>
              <a:off x="2327029" y="4772181"/>
              <a:ext cx="53360" cy="15934"/>
            </a:xfrm>
            <a:custGeom>
              <a:avLst/>
              <a:gdLst/>
              <a:ahLst/>
              <a:cxnLst/>
              <a:rect l="l" t="t" r="r" b="b"/>
              <a:pathLst>
                <a:path w="1121" h="238" extrusionOk="0">
                  <a:moveTo>
                    <a:pt x="1" y="0"/>
                  </a:moveTo>
                  <a:lnTo>
                    <a:pt x="1" y="238"/>
                  </a:lnTo>
                  <a:lnTo>
                    <a:pt x="1120" y="23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2230779" y="4772181"/>
              <a:ext cx="53360" cy="15934"/>
            </a:xfrm>
            <a:custGeom>
              <a:avLst/>
              <a:gdLst/>
              <a:ahLst/>
              <a:cxnLst/>
              <a:rect l="l" t="t" r="r" b="b"/>
              <a:pathLst>
                <a:path w="1121" h="238" extrusionOk="0">
                  <a:moveTo>
                    <a:pt x="1" y="0"/>
                  </a:moveTo>
                  <a:lnTo>
                    <a:pt x="1" y="238"/>
                  </a:lnTo>
                  <a:lnTo>
                    <a:pt x="1120" y="23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2123504" y="4772181"/>
              <a:ext cx="53360" cy="15934"/>
            </a:xfrm>
            <a:custGeom>
              <a:avLst/>
              <a:gdLst/>
              <a:ahLst/>
              <a:cxnLst/>
              <a:rect l="l" t="t" r="r" b="b"/>
              <a:pathLst>
                <a:path w="1121" h="238" extrusionOk="0">
                  <a:moveTo>
                    <a:pt x="1" y="0"/>
                  </a:moveTo>
                  <a:lnTo>
                    <a:pt x="1" y="238"/>
                  </a:lnTo>
                  <a:lnTo>
                    <a:pt x="1120" y="23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81" name="Google Shape;1181;p13"/>
          <p:cNvSpPr txBox="1">
            <a:spLocks noGrp="1"/>
          </p:cNvSpPr>
          <p:nvPr>
            <p:ph type="subTitle" idx="1"/>
          </p:nvPr>
        </p:nvSpPr>
        <p:spPr>
          <a:xfrm>
            <a:off x="2154913" y="2314534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82" name="Google Shape;1182;p13"/>
          <p:cNvSpPr txBox="1">
            <a:spLocks noGrp="1"/>
          </p:cNvSpPr>
          <p:nvPr>
            <p:ph type="title" idx="2" hasCustomPrompt="1"/>
          </p:nvPr>
        </p:nvSpPr>
        <p:spPr>
          <a:xfrm>
            <a:off x="2154925" y="1370651"/>
            <a:ext cx="2144100" cy="5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3" name="Google Shape;1183;p13"/>
          <p:cNvSpPr txBox="1">
            <a:spLocks noGrp="1"/>
          </p:cNvSpPr>
          <p:nvPr>
            <p:ph type="subTitle" idx="3"/>
          </p:nvPr>
        </p:nvSpPr>
        <p:spPr>
          <a:xfrm>
            <a:off x="4844798" y="2314543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84" name="Google Shape;1184;p13"/>
          <p:cNvSpPr txBox="1">
            <a:spLocks noGrp="1"/>
          </p:cNvSpPr>
          <p:nvPr>
            <p:ph type="title" idx="4" hasCustomPrompt="1"/>
          </p:nvPr>
        </p:nvSpPr>
        <p:spPr>
          <a:xfrm>
            <a:off x="4844775" y="1370588"/>
            <a:ext cx="2144100" cy="5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5" name="Google Shape;1185;p13"/>
          <p:cNvSpPr txBox="1">
            <a:spLocks noGrp="1"/>
          </p:cNvSpPr>
          <p:nvPr>
            <p:ph type="subTitle" idx="5"/>
          </p:nvPr>
        </p:nvSpPr>
        <p:spPr>
          <a:xfrm>
            <a:off x="2154913" y="3899668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86" name="Google Shape;1186;p13"/>
          <p:cNvSpPr txBox="1">
            <a:spLocks noGrp="1"/>
          </p:cNvSpPr>
          <p:nvPr>
            <p:ph type="title" idx="6" hasCustomPrompt="1"/>
          </p:nvPr>
        </p:nvSpPr>
        <p:spPr>
          <a:xfrm>
            <a:off x="2154925" y="2955915"/>
            <a:ext cx="2144100" cy="5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7" name="Google Shape;1187;p13"/>
          <p:cNvSpPr txBox="1">
            <a:spLocks noGrp="1"/>
          </p:cNvSpPr>
          <p:nvPr>
            <p:ph type="subTitle" idx="7"/>
          </p:nvPr>
        </p:nvSpPr>
        <p:spPr>
          <a:xfrm>
            <a:off x="4844775" y="3899670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88" name="Google Shape;1188;p13"/>
          <p:cNvSpPr txBox="1">
            <a:spLocks noGrp="1"/>
          </p:cNvSpPr>
          <p:nvPr>
            <p:ph type="title" idx="8" hasCustomPrompt="1"/>
          </p:nvPr>
        </p:nvSpPr>
        <p:spPr>
          <a:xfrm>
            <a:off x="4844785" y="2955922"/>
            <a:ext cx="2144100" cy="5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9" name="Google Shape;1189;p13"/>
          <p:cNvSpPr txBox="1">
            <a:spLocks noGrp="1"/>
          </p:cNvSpPr>
          <p:nvPr>
            <p:ph type="subTitle" idx="9"/>
          </p:nvPr>
        </p:nvSpPr>
        <p:spPr>
          <a:xfrm>
            <a:off x="2154925" y="1915175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0" name="Google Shape;1190;p13"/>
          <p:cNvSpPr txBox="1">
            <a:spLocks noGrp="1"/>
          </p:cNvSpPr>
          <p:nvPr>
            <p:ph type="subTitle" idx="13"/>
          </p:nvPr>
        </p:nvSpPr>
        <p:spPr>
          <a:xfrm>
            <a:off x="4844752" y="1915175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1" name="Google Shape;1191;p13"/>
          <p:cNvSpPr txBox="1">
            <a:spLocks noGrp="1"/>
          </p:cNvSpPr>
          <p:nvPr>
            <p:ph type="subTitle" idx="14"/>
          </p:nvPr>
        </p:nvSpPr>
        <p:spPr>
          <a:xfrm>
            <a:off x="2155050" y="3500300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2" name="Google Shape;1192;p13"/>
          <p:cNvSpPr txBox="1">
            <a:spLocks noGrp="1"/>
          </p:cNvSpPr>
          <p:nvPr>
            <p:ph type="subTitle" idx="15"/>
          </p:nvPr>
        </p:nvSpPr>
        <p:spPr>
          <a:xfrm>
            <a:off x="4844877" y="3500300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93" name="Google Shape;1193;p13"/>
          <p:cNvGrpSpPr/>
          <p:nvPr/>
        </p:nvGrpSpPr>
        <p:grpSpPr>
          <a:xfrm>
            <a:off x="0" y="4648699"/>
            <a:ext cx="9143981" cy="494800"/>
            <a:chOff x="0" y="4648699"/>
            <a:chExt cx="9143981" cy="494800"/>
          </a:xfrm>
        </p:grpSpPr>
        <p:sp>
          <p:nvSpPr>
            <p:cNvPr id="1194" name="Google Shape;1194;p13"/>
            <p:cNvSpPr/>
            <p:nvPr/>
          </p:nvSpPr>
          <p:spPr>
            <a:xfrm>
              <a:off x="0" y="4684002"/>
              <a:ext cx="9143981" cy="459498"/>
            </a:xfrm>
            <a:custGeom>
              <a:avLst/>
              <a:gdLst/>
              <a:ahLst/>
              <a:cxnLst/>
              <a:rect l="l" t="t" r="r" b="b"/>
              <a:pathLst>
                <a:path w="56641" h="4399" extrusionOk="0">
                  <a:moveTo>
                    <a:pt x="1" y="0"/>
                  </a:moveTo>
                  <a:lnTo>
                    <a:pt x="1" y="4399"/>
                  </a:lnTo>
                  <a:lnTo>
                    <a:pt x="56640" y="4399"/>
                  </a:lnTo>
                  <a:lnTo>
                    <a:pt x="56640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3"/>
            <p:cNvSpPr/>
            <p:nvPr/>
          </p:nvSpPr>
          <p:spPr>
            <a:xfrm>
              <a:off x="0" y="4648699"/>
              <a:ext cx="9143981" cy="35410"/>
            </a:xfrm>
            <a:custGeom>
              <a:avLst/>
              <a:gdLst/>
              <a:ahLst/>
              <a:cxnLst/>
              <a:rect l="l" t="t" r="r" b="b"/>
              <a:pathLst>
                <a:path w="56641" h="339" extrusionOk="0">
                  <a:moveTo>
                    <a:pt x="1" y="1"/>
                  </a:moveTo>
                  <a:lnTo>
                    <a:pt x="1" y="338"/>
                  </a:lnTo>
                  <a:lnTo>
                    <a:pt x="56640" y="338"/>
                  </a:lnTo>
                  <a:lnTo>
                    <a:pt x="566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6" name="Google Shape;1196;p13"/>
            <p:cNvGrpSpPr/>
            <p:nvPr/>
          </p:nvGrpSpPr>
          <p:grpSpPr>
            <a:xfrm>
              <a:off x="37553" y="4771963"/>
              <a:ext cx="9104869" cy="16152"/>
              <a:chOff x="37553" y="4958838"/>
              <a:chExt cx="9104869" cy="16152"/>
            </a:xfrm>
          </p:grpSpPr>
          <p:sp>
            <p:nvSpPr>
              <p:cNvPr id="1197" name="Google Shape;1197;p13"/>
              <p:cNvSpPr/>
              <p:nvPr/>
            </p:nvSpPr>
            <p:spPr>
              <a:xfrm>
                <a:off x="375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3"/>
              <p:cNvSpPr/>
              <p:nvPr/>
            </p:nvSpPr>
            <p:spPr>
              <a:xfrm>
                <a:off x="1364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3"/>
              <p:cNvSpPr/>
              <p:nvPr/>
            </p:nvSpPr>
            <p:spPr>
              <a:xfrm>
                <a:off x="2351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3"/>
              <p:cNvSpPr/>
              <p:nvPr/>
            </p:nvSpPr>
            <p:spPr>
              <a:xfrm>
                <a:off x="3338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3"/>
              <p:cNvSpPr/>
              <p:nvPr/>
            </p:nvSpPr>
            <p:spPr>
              <a:xfrm>
                <a:off x="4326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3"/>
              <p:cNvSpPr/>
              <p:nvPr/>
            </p:nvSpPr>
            <p:spPr>
              <a:xfrm>
                <a:off x="5313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3"/>
              <p:cNvSpPr/>
              <p:nvPr/>
            </p:nvSpPr>
            <p:spPr>
              <a:xfrm>
                <a:off x="6302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13"/>
              <p:cNvSpPr/>
              <p:nvPr/>
            </p:nvSpPr>
            <p:spPr>
              <a:xfrm>
                <a:off x="7288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13"/>
              <p:cNvSpPr/>
              <p:nvPr/>
            </p:nvSpPr>
            <p:spPr>
              <a:xfrm>
                <a:off x="827508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3"/>
              <p:cNvSpPr/>
              <p:nvPr/>
            </p:nvSpPr>
            <p:spPr>
              <a:xfrm>
                <a:off x="926419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3"/>
              <p:cNvSpPr/>
              <p:nvPr/>
            </p:nvSpPr>
            <p:spPr>
              <a:xfrm>
                <a:off x="1025092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3"/>
              <p:cNvSpPr/>
              <p:nvPr/>
            </p:nvSpPr>
            <p:spPr>
              <a:xfrm>
                <a:off x="1123907" y="4959056"/>
                <a:ext cx="53169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16" y="238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3"/>
              <p:cNvSpPr/>
              <p:nvPr/>
            </p:nvSpPr>
            <p:spPr>
              <a:xfrm>
                <a:off x="122258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3"/>
              <p:cNvSpPr/>
              <p:nvPr/>
            </p:nvSpPr>
            <p:spPr>
              <a:xfrm>
                <a:off x="13212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3"/>
              <p:cNvSpPr/>
              <p:nvPr/>
            </p:nvSpPr>
            <p:spPr>
              <a:xfrm>
                <a:off x="14201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8" y="238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13"/>
              <p:cNvSpPr/>
              <p:nvPr/>
            </p:nvSpPr>
            <p:spPr>
              <a:xfrm>
                <a:off x="15188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13"/>
              <p:cNvSpPr/>
              <p:nvPr/>
            </p:nvSpPr>
            <p:spPr>
              <a:xfrm>
                <a:off x="16174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13"/>
              <p:cNvSpPr/>
              <p:nvPr/>
            </p:nvSpPr>
            <p:spPr>
              <a:xfrm>
                <a:off x="17163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13"/>
              <p:cNvSpPr/>
              <p:nvPr/>
            </p:nvSpPr>
            <p:spPr>
              <a:xfrm>
                <a:off x="18150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13"/>
              <p:cNvSpPr/>
              <p:nvPr/>
            </p:nvSpPr>
            <p:spPr>
              <a:xfrm>
                <a:off x="19138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3"/>
              <p:cNvSpPr/>
              <p:nvPr/>
            </p:nvSpPr>
            <p:spPr>
              <a:xfrm>
                <a:off x="20125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3"/>
              <p:cNvSpPr/>
              <p:nvPr/>
            </p:nvSpPr>
            <p:spPr>
              <a:xfrm>
                <a:off x="2420554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3"/>
              <p:cNvSpPr/>
              <p:nvPr/>
            </p:nvSpPr>
            <p:spPr>
              <a:xfrm>
                <a:off x="2519227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13"/>
              <p:cNvSpPr/>
              <p:nvPr/>
            </p:nvSpPr>
            <p:spPr>
              <a:xfrm>
                <a:off x="261809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21" name="Google Shape;1221;p13"/>
              <p:cNvGrpSpPr/>
              <p:nvPr/>
            </p:nvGrpSpPr>
            <p:grpSpPr>
              <a:xfrm>
                <a:off x="2720503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1222" name="Google Shape;1222;p13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3" name="Google Shape;1223;p13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13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5" name="Google Shape;1225;p13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1226;p13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7" name="Google Shape;1227;p13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8" name="Google Shape;1228;p13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9" name="Google Shape;1229;p13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0" name="Google Shape;1230;p13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1" name="Google Shape;1231;p13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2" name="Google Shape;1232;p13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3" name="Google Shape;1233;p13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4" name="Google Shape;1234;p13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5" name="Google Shape;1235;p13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6" name="Google Shape;1236;p13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7" name="Google Shape;1237;p13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8" name="Google Shape;1238;p13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9" name="Google Shape;1239;p13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0" name="Google Shape;1240;p13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1" name="Google Shape;1241;p13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2" name="Google Shape;1242;p13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43" name="Google Shape;1243;p13"/>
              <p:cNvGrpSpPr/>
              <p:nvPr/>
            </p:nvGrpSpPr>
            <p:grpSpPr>
              <a:xfrm>
                <a:off x="4815202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1244" name="Google Shape;1244;p13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5" name="Google Shape;1245;p13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6" name="Google Shape;1246;p13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13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13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13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13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13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13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3" name="Google Shape;1253;p13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4" name="Google Shape;1254;p13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13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13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13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13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13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13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1" name="Google Shape;1261;p13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2" name="Google Shape;1262;p13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3" name="Google Shape;1263;p13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4" name="Google Shape;1264;p13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65" name="Google Shape;1265;p13"/>
              <p:cNvGrpSpPr/>
              <p:nvPr/>
            </p:nvGrpSpPr>
            <p:grpSpPr>
              <a:xfrm>
                <a:off x="6902726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1266" name="Google Shape;1266;p13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1267;p13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8" name="Google Shape;1268;p13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9" name="Google Shape;1269;p13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0" name="Google Shape;1270;p13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1" name="Google Shape;1271;p13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2" name="Google Shape;1272;p13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3" name="Google Shape;1273;p13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4" name="Google Shape;1274;p13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5" name="Google Shape;1275;p13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6" name="Google Shape;1276;p13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7" name="Google Shape;1277;p13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8" name="Google Shape;1278;p13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9" name="Google Shape;1279;p13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0" name="Google Shape;1280;p13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1" name="Google Shape;1281;p13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2" name="Google Shape;1282;p13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3" name="Google Shape;1283;p13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4" name="Google Shape;1284;p13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5" name="Google Shape;1285;p13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6" name="Google Shape;1286;p13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87" name="Google Shape;1287;p13"/>
              <p:cNvSpPr/>
              <p:nvPr/>
            </p:nvSpPr>
            <p:spPr>
              <a:xfrm>
                <a:off x="899024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3"/>
              <p:cNvSpPr/>
              <p:nvPr/>
            </p:nvSpPr>
            <p:spPr>
              <a:xfrm>
                <a:off x="9089158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9" name="Google Shape;1289;p13"/>
            <p:cNvSpPr/>
            <p:nvPr/>
          </p:nvSpPr>
          <p:spPr>
            <a:xfrm>
              <a:off x="2327029" y="4772181"/>
              <a:ext cx="53360" cy="15934"/>
            </a:xfrm>
            <a:custGeom>
              <a:avLst/>
              <a:gdLst/>
              <a:ahLst/>
              <a:cxnLst/>
              <a:rect l="l" t="t" r="r" b="b"/>
              <a:pathLst>
                <a:path w="1121" h="238" extrusionOk="0">
                  <a:moveTo>
                    <a:pt x="1" y="0"/>
                  </a:moveTo>
                  <a:lnTo>
                    <a:pt x="1" y="238"/>
                  </a:lnTo>
                  <a:lnTo>
                    <a:pt x="1120" y="23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3"/>
            <p:cNvSpPr/>
            <p:nvPr/>
          </p:nvSpPr>
          <p:spPr>
            <a:xfrm>
              <a:off x="2230779" y="4772181"/>
              <a:ext cx="53360" cy="15934"/>
            </a:xfrm>
            <a:custGeom>
              <a:avLst/>
              <a:gdLst/>
              <a:ahLst/>
              <a:cxnLst/>
              <a:rect l="l" t="t" r="r" b="b"/>
              <a:pathLst>
                <a:path w="1121" h="238" extrusionOk="0">
                  <a:moveTo>
                    <a:pt x="1" y="0"/>
                  </a:moveTo>
                  <a:lnTo>
                    <a:pt x="1" y="238"/>
                  </a:lnTo>
                  <a:lnTo>
                    <a:pt x="1120" y="23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3"/>
            <p:cNvSpPr/>
            <p:nvPr/>
          </p:nvSpPr>
          <p:spPr>
            <a:xfrm>
              <a:off x="2123504" y="4772181"/>
              <a:ext cx="53360" cy="15934"/>
            </a:xfrm>
            <a:custGeom>
              <a:avLst/>
              <a:gdLst/>
              <a:ahLst/>
              <a:cxnLst/>
              <a:rect l="l" t="t" r="r" b="b"/>
              <a:pathLst>
                <a:path w="1121" h="238" extrusionOk="0">
                  <a:moveTo>
                    <a:pt x="1" y="0"/>
                  </a:moveTo>
                  <a:lnTo>
                    <a:pt x="1" y="238"/>
                  </a:lnTo>
                  <a:lnTo>
                    <a:pt x="1120" y="23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13"/>
          <p:cNvGrpSpPr/>
          <p:nvPr/>
        </p:nvGrpSpPr>
        <p:grpSpPr>
          <a:xfrm rot="5400000">
            <a:off x="-1965251" y="-113503"/>
            <a:ext cx="2655981" cy="2714505"/>
            <a:chOff x="2226326" y="2296542"/>
            <a:chExt cx="1140591" cy="1165724"/>
          </a:xfrm>
        </p:grpSpPr>
        <p:sp>
          <p:nvSpPr>
            <p:cNvPr id="1293" name="Google Shape;1293;p13"/>
            <p:cNvSpPr/>
            <p:nvPr/>
          </p:nvSpPr>
          <p:spPr>
            <a:xfrm>
              <a:off x="2226326" y="2296542"/>
              <a:ext cx="1140591" cy="1165724"/>
            </a:xfrm>
            <a:custGeom>
              <a:avLst/>
              <a:gdLst/>
              <a:ahLst/>
              <a:cxnLst/>
              <a:rect l="l" t="t" r="r" b="b"/>
              <a:pathLst>
                <a:path w="23962" h="24490" extrusionOk="0">
                  <a:moveTo>
                    <a:pt x="614" y="0"/>
                  </a:moveTo>
                  <a:lnTo>
                    <a:pt x="614" y="4150"/>
                  </a:lnTo>
                  <a:lnTo>
                    <a:pt x="18497" y="4150"/>
                  </a:lnTo>
                  <a:cubicBezTo>
                    <a:pt x="19221" y="4150"/>
                    <a:pt x="19812" y="4740"/>
                    <a:pt x="19812" y="5465"/>
                  </a:cubicBezTo>
                  <a:cubicBezTo>
                    <a:pt x="19812" y="6189"/>
                    <a:pt x="19221" y="6783"/>
                    <a:pt x="18497" y="6783"/>
                  </a:cubicBezTo>
                  <a:lnTo>
                    <a:pt x="5465" y="6779"/>
                  </a:lnTo>
                  <a:cubicBezTo>
                    <a:pt x="2453" y="6779"/>
                    <a:pt x="0" y="9231"/>
                    <a:pt x="0" y="12243"/>
                  </a:cubicBezTo>
                  <a:cubicBezTo>
                    <a:pt x="0" y="15259"/>
                    <a:pt x="2453" y="17707"/>
                    <a:pt x="5465" y="17707"/>
                  </a:cubicBezTo>
                  <a:lnTo>
                    <a:pt x="18497" y="17707"/>
                  </a:lnTo>
                  <a:cubicBezTo>
                    <a:pt x="19221" y="17707"/>
                    <a:pt x="19812" y="18298"/>
                    <a:pt x="19812" y="19025"/>
                  </a:cubicBezTo>
                  <a:cubicBezTo>
                    <a:pt x="19812" y="19750"/>
                    <a:pt x="19221" y="20340"/>
                    <a:pt x="18497" y="20340"/>
                  </a:cubicBezTo>
                  <a:lnTo>
                    <a:pt x="526" y="20340"/>
                  </a:lnTo>
                  <a:lnTo>
                    <a:pt x="526" y="24490"/>
                  </a:lnTo>
                  <a:lnTo>
                    <a:pt x="18497" y="24490"/>
                  </a:lnTo>
                  <a:cubicBezTo>
                    <a:pt x="21509" y="24490"/>
                    <a:pt x="23961" y="22037"/>
                    <a:pt x="23961" y="19025"/>
                  </a:cubicBezTo>
                  <a:cubicBezTo>
                    <a:pt x="23961" y="16013"/>
                    <a:pt x="21509" y="13562"/>
                    <a:pt x="18497" y="13562"/>
                  </a:cubicBezTo>
                  <a:lnTo>
                    <a:pt x="5465" y="13562"/>
                  </a:lnTo>
                  <a:cubicBezTo>
                    <a:pt x="4740" y="13562"/>
                    <a:pt x="4151" y="12971"/>
                    <a:pt x="4151" y="12243"/>
                  </a:cubicBezTo>
                  <a:cubicBezTo>
                    <a:pt x="4151" y="11519"/>
                    <a:pt x="4740" y="10929"/>
                    <a:pt x="5465" y="10929"/>
                  </a:cubicBezTo>
                  <a:lnTo>
                    <a:pt x="18497" y="10929"/>
                  </a:lnTo>
                  <a:cubicBezTo>
                    <a:pt x="21509" y="10929"/>
                    <a:pt x="23961" y="8477"/>
                    <a:pt x="23961" y="5465"/>
                  </a:cubicBezTo>
                  <a:cubicBezTo>
                    <a:pt x="23961" y="2453"/>
                    <a:pt x="21509" y="0"/>
                    <a:pt x="18497" y="0"/>
                  </a:cubicBez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3"/>
            <p:cNvSpPr/>
            <p:nvPr/>
          </p:nvSpPr>
          <p:spPr>
            <a:xfrm>
              <a:off x="3100198" y="3357906"/>
              <a:ext cx="30845" cy="9330"/>
            </a:xfrm>
            <a:custGeom>
              <a:avLst/>
              <a:gdLst/>
              <a:ahLst/>
              <a:cxnLst/>
              <a:rect l="l" t="t" r="r" b="b"/>
              <a:pathLst>
                <a:path w="648" h="196" extrusionOk="0">
                  <a:moveTo>
                    <a:pt x="625" y="0"/>
                  </a:moveTo>
                  <a:cubicBezTo>
                    <a:pt x="464" y="27"/>
                    <a:pt x="299" y="38"/>
                    <a:pt x="138" y="38"/>
                  </a:cubicBezTo>
                  <a:lnTo>
                    <a:pt x="1" y="38"/>
                  </a:lnTo>
                  <a:lnTo>
                    <a:pt x="1" y="195"/>
                  </a:lnTo>
                  <a:lnTo>
                    <a:pt x="138" y="195"/>
                  </a:lnTo>
                  <a:cubicBezTo>
                    <a:pt x="307" y="195"/>
                    <a:pt x="479" y="184"/>
                    <a:pt x="648" y="161"/>
                  </a:cubicBezTo>
                  <a:lnTo>
                    <a:pt x="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3"/>
            <p:cNvSpPr/>
            <p:nvPr/>
          </p:nvSpPr>
          <p:spPr>
            <a:xfrm>
              <a:off x="3039272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40" y="157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3"/>
            <p:cNvSpPr/>
            <p:nvPr/>
          </p:nvSpPr>
          <p:spPr>
            <a:xfrm>
              <a:off x="2978488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3"/>
            <p:cNvSpPr/>
            <p:nvPr/>
          </p:nvSpPr>
          <p:spPr>
            <a:xfrm>
              <a:off x="3158555" y="3338533"/>
              <a:ext cx="30845" cy="19611"/>
            </a:xfrm>
            <a:custGeom>
              <a:avLst/>
              <a:gdLst/>
              <a:ahLst/>
              <a:cxnLst/>
              <a:rect l="l" t="t" r="r" b="b"/>
              <a:pathLst>
                <a:path w="648" h="412" extrusionOk="0">
                  <a:moveTo>
                    <a:pt x="568" y="1"/>
                  </a:moveTo>
                  <a:cubicBezTo>
                    <a:pt x="388" y="105"/>
                    <a:pt x="195" y="192"/>
                    <a:pt x="0" y="261"/>
                  </a:cubicBezTo>
                  <a:lnTo>
                    <a:pt x="54" y="411"/>
                  </a:lnTo>
                  <a:cubicBezTo>
                    <a:pt x="257" y="338"/>
                    <a:pt x="457" y="250"/>
                    <a:pt x="648" y="139"/>
                  </a:cubicBezTo>
                  <a:lnTo>
                    <a:pt x="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3"/>
            <p:cNvSpPr/>
            <p:nvPr/>
          </p:nvSpPr>
          <p:spPr>
            <a:xfrm>
              <a:off x="3209629" y="3300073"/>
              <a:ext cx="26513" cy="27227"/>
            </a:xfrm>
            <a:custGeom>
              <a:avLst/>
              <a:gdLst/>
              <a:ahLst/>
              <a:cxnLst/>
              <a:rect l="l" t="t" r="r" b="b"/>
              <a:pathLst>
                <a:path w="557" h="572" extrusionOk="0">
                  <a:moveTo>
                    <a:pt x="429" y="1"/>
                  </a:moveTo>
                  <a:cubicBezTo>
                    <a:pt x="303" y="161"/>
                    <a:pt x="157" y="315"/>
                    <a:pt x="1" y="448"/>
                  </a:cubicBezTo>
                  <a:lnTo>
                    <a:pt x="104" y="572"/>
                  </a:lnTo>
                  <a:cubicBezTo>
                    <a:pt x="268" y="425"/>
                    <a:pt x="422" y="269"/>
                    <a:pt x="556" y="100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3"/>
            <p:cNvSpPr/>
            <p:nvPr/>
          </p:nvSpPr>
          <p:spPr>
            <a:xfrm>
              <a:off x="3246280" y="3247904"/>
              <a:ext cx="18469" cy="30845"/>
            </a:xfrm>
            <a:custGeom>
              <a:avLst/>
              <a:gdLst/>
              <a:ahLst/>
              <a:cxnLst/>
              <a:rect l="l" t="t" r="r" b="b"/>
              <a:pathLst>
                <a:path w="388" h="648" extrusionOk="0">
                  <a:moveTo>
                    <a:pt x="238" y="0"/>
                  </a:moveTo>
                  <a:cubicBezTo>
                    <a:pt x="177" y="196"/>
                    <a:pt x="96" y="391"/>
                    <a:pt x="0" y="575"/>
                  </a:cubicBezTo>
                  <a:lnTo>
                    <a:pt x="142" y="648"/>
                  </a:lnTo>
                  <a:cubicBezTo>
                    <a:pt x="242" y="456"/>
                    <a:pt x="326" y="253"/>
                    <a:pt x="388" y="46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3"/>
            <p:cNvSpPr/>
            <p:nvPr/>
          </p:nvSpPr>
          <p:spPr>
            <a:xfrm>
              <a:off x="3263416" y="3188643"/>
              <a:ext cx="8425" cy="31035"/>
            </a:xfrm>
            <a:custGeom>
              <a:avLst/>
              <a:gdLst/>
              <a:ahLst/>
              <a:cxnLst/>
              <a:rect l="l" t="t" r="r" b="b"/>
              <a:pathLst>
                <a:path w="177" h="652" extrusionOk="0">
                  <a:moveTo>
                    <a:pt x="166" y="0"/>
                  </a:moveTo>
                  <a:lnTo>
                    <a:pt x="8" y="12"/>
                  </a:lnTo>
                  <a:cubicBezTo>
                    <a:pt x="16" y="104"/>
                    <a:pt x="20" y="191"/>
                    <a:pt x="20" y="283"/>
                  </a:cubicBezTo>
                  <a:cubicBezTo>
                    <a:pt x="20" y="398"/>
                    <a:pt x="12" y="518"/>
                    <a:pt x="1" y="636"/>
                  </a:cubicBezTo>
                  <a:lnTo>
                    <a:pt x="158" y="651"/>
                  </a:lnTo>
                  <a:cubicBezTo>
                    <a:pt x="173" y="529"/>
                    <a:pt x="177" y="407"/>
                    <a:pt x="177" y="283"/>
                  </a:cubicBezTo>
                  <a:cubicBezTo>
                    <a:pt x="177" y="188"/>
                    <a:pt x="173" y="92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3"/>
            <p:cNvSpPr/>
            <p:nvPr/>
          </p:nvSpPr>
          <p:spPr>
            <a:xfrm>
              <a:off x="3248137" y="3129002"/>
              <a:ext cx="17898" cy="31035"/>
            </a:xfrm>
            <a:custGeom>
              <a:avLst/>
              <a:gdLst/>
              <a:ahLst/>
              <a:cxnLst/>
              <a:rect l="l" t="t" r="r" b="b"/>
              <a:pathLst>
                <a:path w="376" h="652" extrusionOk="0">
                  <a:moveTo>
                    <a:pt x="142" y="0"/>
                  </a:moveTo>
                  <a:lnTo>
                    <a:pt x="0" y="73"/>
                  </a:lnTo>
                  <a:cubicBezTo>
                    <a:pt x="92" y="257"/>
                    <a:pt x="165" y="452"/>
                    <a:pt x="222" y="652"/>
                  </a:cubicBezTo>
                  <a:lnTo>
                    <a:pt x="375" y="609"/>
                  </a:lnTo>
                  <a:cubicBezTo>
                    <a:pt x="318" y="402"/>
                    <a:pt x="237" y="195"/>
                    <a:pt x="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3"/>
            <p:cNvSpPr/>
            <p:nvPr/>
          </p:nvSpPr>
          <p:spPr>
            <a:xfrm>
              <a:off x="3212532" y="3079737"/>
              <a:ext cx="26132" cy="27608"/>
            </a:xfrm>
            <a:custGeom>
              <a:avLst/>
              <a:gdLst/>
              <a:ahLst/>
              <a:cxnLst/>
              <a:rect l="l" t="t" r="r" b="b"/>
              <a:pathLst>
                <a:path w="549" h="580" extrusionOk="0">
                  <a:moveTo>
                    <a:pt x="108" y="1"/>
                  </a:moveTo>
                  <a:lnTo>
                    <a:pt x="0" y="120"/>
                  </a:lnTo>
                  <a:cubicBezTo>
                    <a:pt x="154" y="257"/>
                    <a:pt x="296" y="410"/>
                    <a:pt x="418" y="579"/>
                  </a:cubicBezTo>
                  <a:lnTo>
                    <a:pt x="549" y="479"/>
                  </a:lnTo>
                  <a:cubicBezTo>
                    <a:pt x="414" y="307"/>
                    <a:pt x="269" y="146"/>
                    <a:pt x="1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3"/>
            <p:cNvSpPr/>
            <p:nvPr/>
          </p:nvSpPr>
          <p:spPr>
            <a:xfrm>
              <a:off x="3162173" y="3047465"/>
              <a:ext cx="30702" cy="20087"/>
            </a:xfrm>
            <a:custGeom>
              <a:avLst/>
              <a:gdLst/>
              <a:ahLst/>
              <a:cxnLst/>
              <a:rect l="l" t="t" r="r" b="b"/>
              <a:pathLst>
                <a:path w="645" h="422" extrusionOk="0">
                  <a:moveTo>
                    <a:pt x="59" y="0"/>
                  </a:moveTo>
                  <a:lnTo>
                    <a:pt x="1" y="150"/>
                  </a:lnTo>
                  <a:cubicBezTo>
                    <a:pt x="197" y="223"/>
                    <a:pt x="384" y="315"/>
                    <a:pt x="561" y="421"/>
                  </a:cubicBezTo>
                  <a:lnTo>
                    <a:pt x="645" y="288"/>
                  </a:lnTo>
                  <a:cubicBezTo>
                    <a:pt x="457" y="173"/>
                    <a:pt x="262" y="77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3"/>
            <p:cNvSpPr/>
            <p:nvPr/>
          </p:nvSpPr>
          <p:spPr>
            <a:xfrm>
              <a:off x="3104006" y="3036850"/>
              <a:ext cx="31035" cy="9901"/>
            </a:xfrm>
            <a:custGeom>
              <a:avLst/>
              <a:gdLst/>
              <a:ahLst/>
              <a:cxnLst/>
              <a:rect l="l" t="t" r="r" b="b"/>
              <a:pathLst>
                <a:path w="652" h="208" extrusionOk="0">
                  <a:moveTo>
                    <a:pt x="1" y="1"/>
                  </a:moveTo>
                  <a:lnTo>
                    <a:pt x="1" y="162"/>
                  </a:lnTo>
                  <a:lnTo>
                    <a:pt x="58" y="162"/>
                  </a:lnTo>
                  <a:cubicBezTo>
                    <a:pt x="246" y="162"/>
                    <a:pt x="437" y="177"/>
                    <a:pt x="621" y="208"/>
                  </a:cubicBezTo>
                  <a:lnTo>
                    <a:pt x="652" y="51"/>
                  </a:lnTo>
                  <a:cubicBezTo>
                    <a:pt x="457" y="20"/>
                    <a:pt x="257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3"/>
            <p:cNvSpPr/>
            <p:nvPr/>
          </p:nvSpPr>
          <p:spPr>
            <a:xfrm>
              <a:off x="3043270" y="3036850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0" y="16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3"/>
            <p:cNvSpPr/>
            <p:nvPr/>
          </p:nvSpPr>
          <p:spPr>
            <a:xfrm>
              <a:off x="2982533" y="3036850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1" y="16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3"/>
            <p:cNvSpPr/>
            <p:nvPr/>
          </p:nvSpPr>
          <p:spPr>
            <a:xfrm>
              <a:off x="2921797" y="3036850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0" y="16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3"/>
            <p:cNvSpPr/>
            <p:nvPr/>
          </p:nvSpPr>
          <p:spPr>
            <a:xfrm>
              <a:off x="2861061" y="3036850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7" y="16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3"/>
            <p:cNvSpPr/>
            <p:nvPr/>
          </p:nvSpPr>
          <p:spPr>
            <a:xfrm>
              <a:off x="2800324" y="3036850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36" y="16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3"/>
            <p:cNvSpPr/>
            <p:nvPr/>
          </p:nvSpPr>
          <p:spPr>
            <a:xfrm>
              <a:off x="2739588" y="3036850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7" y="16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3"/>
            <p:cNvSpPr/>
            <p:nvPr/>
          </p:nvSpPr>
          <p:spPr>
            <a:xfrm>
              <a:off x="2678851" y="3036850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36" y="16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3"/>
            <p:cNvSpPr/>
            <p:nvPr/>
          </p:nvSpPr>
          <p:spPr>
            <a:xfrm>
              <a:off x="2618115" y="3036850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7" y="16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3"/>
            <p:cNvSpPr/>
            <p:nvPr/>
          </p:nvSpPr>
          <p:spPr>
            <a:xfrm>
              <a:off x="2557378" y="3036850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36" y="16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3"/>
            <p:cNvSpPr/>
            <p:nvPr/>
          </p:nvSpPr>
          <p:spPr>
            <a:xfrm>
              <a:off x="2496451" y="3036850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1" y="16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3"/>
            <p:cNvSpPr/>
            <p:nvPr/>
          </p:nvSpPr>
          <p:spPr>
            <a:xfrm>
              <a:off x="2435524" y="3029186"/>
              <a:ext cx="31273" cy="14090"/>
            </a:xfrm>
            <a:custGeom>
              <a:avLst/>
              <a:gdLst/>
              <a:ahLst/>
              <a:cxnLst/>
              <a:rect l="l" t="t" r="r" b="b"/>
              <a:pathLst>
                <a:path w="657" h="296" extrusionOk="0">
                  <a:moveTo>
                    <a:pt x="46" y="1"/>
                  </a:moveTo>
                  <a:lnTo>
                    <a:pt x="0" y="154"/>
                  </a:lnTo>
                  <a:cubicBezTo>
                    <a:pt x="204" y="220"/>
                    <a:pt x="418" y="269"/>
                    <a:pt x="637" y="296"/>
                  </a:cubicBezTo>
                  <a:lnTo>
                    <a:pt x="656" y="135"/>
                  </a:lnTo>
                  <a:cubicBezTo>
                    <a:pt x="449" y="112"/>
                    <a:pt x="246" y="66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3"/>
            <p:cNvSpPr/>
            <p:nvPr/>
          </p:nvSpPr>
          <p:spPr>
            <a:xfrm>
              <a:off x="2381357" y="3000960"/>
              <a:ext cx="29226" cy="23181"/>
            </a:xfrm>
            <a:custGeom>
              <a:avLst/>
              <a:gdLst/>
              <a:ahLst/>
              <a:cxnLst/>
              <a:rect l="l" t="t" r="r" b="b"/>
              <a:pathLst>
                <a:path w="614" h="487" extrusionOk="0">
                  <a:moveTo>
                    <a:pt x="100" y="0"/>
                  </a:moveTo>
                  <a:lnTo>
                    <a:pt x="1" y="123"/>
                  </a:lnTo>
                  <a:cubicBezTo>
                    <a:pt x="165" y="261"/>
                    <a:pt x="349" y="383"/>
                    <a:pt x="537" y="487"/>
                  </a:cubicBezTo>
                  <a:lnTo>
                    <a:pt x="613" y="349"/>
                  </a:lnTo>
                  <a:cubicBezTo>
                    <a:pt x="434" y="249"/>
                    <a:pt x="261" y="130"/>
                    <a:pt x="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3"/>
            <p:cNvSpPr/>
            <p:nvPr/>
          </p:nvSpPr>
          <p:spPr>
            <a:xfrm>
              <a:off x="2341802" y="2955503"/>
              <a:ext cx="23372" cy="29274"/>
            </a:xfrm>
            <a:custGeom>
              <a:avLst/>
              <a:gdLst/>
              <a:ahLst/>
              <a:cxnLst/>
              <a:rect l="l" t="t" r="r" b="b"/>
              <a:pathLst>
                <a:path w="491" h="615" extrusionOk="0">
                  <a:moveTo>
                    <a:pt x="142" y="1"/>
                  </a:moveTo>
                  <a:lnTo>
                    <a:pt x="1" y="77"/>
                  </a:lnTo>
                  <a:cubicBezTo>
                    <a:pt x="107" y="266"/>
                    <a:pt x="230" y="450"/>
                    <a:pt x="368" y="614"/>
                  </a:cubicBezTo>
                  <a:lnTo>
                    <a:pt x="491" y="514"/>
                  </a:lnTo>
                  <a:cubicBezTo>
                    <a:pt x="360" y="353"/>
                    <a:pt x="241" y="181"/>
                    <a:pt x="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3"/>
            <p:cNvSpPr/>
            <p:nvPr/>
          </p:nvSpPr>
          <p:spPr>
            <a:xfrm>
              <a:off x="2322619" y="2899527"/>
              <a:ext cx="14090" cy="31226"/>
            </a:xfrm>
            <a:custGeom>
              <a:avLst/>
              <a:gdLst/>
              <a:ahLst/>
              <a:cxnLst/>
              <a:rect l="l" t="t" r="r" b="b"/>
              <a:pathLst>
                <a:path w="296" h="656" extrusionOk="0">
                  <a:moveTo>
                    <a:pt x="158" y="1"/>
                  </a:moveTo>
                  <a:lnTo>
                    <a:pt x="1" y="20"/>
                  </a:lnTo>
                  <a:cubicBezTo>
                    <a:pt x="27" y="234"/>
                    <a:pt x="77" y="449"/>
                    <a:pt x="142" y="655"/>
                  </a:cubicBezTo>
                  <a:lnTo>
                    <a:pt x="296" y="606"/>
                  </a:lnTo>
                  <a:cubicBezTo>
                    <a:pt x="231" y="411"/>
                    <a:pt x="185" y="204"/>
                    <a:pt x="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3"/>
            <p:cNvSpPr/>
            <p:nvPr/>
          </p:nvSpPr>
          <p:spPr>
            <a:xfrm>
              <a:off x="2321525" y="2838790"/>
              <a:ext cx="12281" cy="31083"/>
            </a:xfrm>
            <a:custGeom>
              <a:avLst/>
              <a:gdLst/>
              <a:ahLst/>
              <a:cxnLst/>
              <a:rect l="l" t="t" r="r" b="b"/>
              <a:pathLst>
                <a:path w="258" h="653" extrusionOk="0">
                  <a:moveTo>
                    <a:pt x="100" y="0"/>
                  </a:moveTo>
                  <a:cubicBezTo>
                    <a:pt x="47" y="212"/>
                    <a:pt x="16" y="426"/>
                    <a:pt x="1" y="644"/>
                  </a:cubicBezTo>
                  <a:lnTo>
                    <a:pt x="162" y="652"/>
                  </a:lnTo>
                  <a:cubicBezTo>
                    <a:pt x="174" y="445"/>
                    <a:pt x="204" y="238"/>
                    <a:pt x="257" y="39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3"/>
            <p:cNvSpPr/>
            <p:nvPr/>
          </p:nvSpPr>
          <p:spPr>
            <a:xfrm>
              <a:off x="2336661" y="2782766"/>
              <a:ext cx="21944" cy="29988"/>
            </a:xfrm>
            <a:custGeom>
              <a:avLst/>
              <a:gdLst/>
              <a:ahLst/>
              <a:cxnLst/>
              <a:rect l="l" t="t" r="r" b="b"/>
              <a:pathLst>
                <a:path w="461" h="630" extrusionOk="0">
                  <a:moveTo>
                    <a:pt x="334" y="1"/>
                  </a:moveTo>
                  <a:cubicBezTo>
                    <a:pt x="204" y="177"/>
                    <a:pt x="93" y="365"/>
                    <a:pt x="1" y="561"/>
                  </a:cubicBezTo>
                  <a:lnTo>
                    <a:pt x="146" y="630"/>
                  </a:lnTo>
                  <a:cubicBezTo>
                    <a:pt x="234" y="441"/>
                    <a:pt x="342" y="262"/>
                    <a:pt x="461" y="93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3"/>
            <p:cNvSpPr/>
            <p:nvPr/>
          </p:nvSpPr>
          <p:spPr>
            <a:xfrm>
              <a:off x="2372979" y="2740260"/>
              <a:ext cx="28512" cy="24704"/>
            </a:xfrm>
            <a:custGeom>
              <a:avLst/>
              <a:gdLst/>
              <a:ahLst/>
              <a:cxnLst/>
              <a:rect l="l" t="t" r="r" b="b"/>
              <a:pathLst>
                <a:path w="599" h="519" extrusionOk="0">
                  <a:moveTo>
                    <a:pt x="513" y="1"/>
                  </a:moveTo>
                  <a:cubicBezTo>
                    <a:pt x="330" y="116"/>
                    <a:pt x="158" y="254"/>
                    <a:pt x="0" y="404"/>
                  </a:cubicBezTo>
                  <a:lnTo>
                    <a:pt x="108" y="519"/>
                  </a:lnTo>
                  <a:cubicBezTo>
                    <a:pt x="261" y="377"/>
                    <a:pt x="426" y="246"/>
                    <a:pt x="598" y="135"/>
                  </a:cubicBezTo>
                  <a:lnTo>
                    <a:pt x="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3"/>
            <p:cNvSpPr/>
            <p:nvPr/>
          </p:nvSpPr>
          <p:spPr>
            <a:xfrm>
              <a:off x="2424957" y="2717127"/>
              <a:ext cx="31226" cy="15946"/>
            </a:xfrm>
            <a:custGeom>
              <a:avLst/>
              <a:gdLst/>
              <a:ahLst/>
              <a:cxnLst/>
              <a:rect l="l" t="t" r="r" b="b"/>
              <a:pathLst>
                <a:path w="656" h="335" extrusionOk="0">
                  <a:moveTo>
                    <a:pt x="625" y="0"/>
                  </a:moveTo>
                  <a:cubicBezTo>
                    <a:pt x="410" y="43"/>
                    <a:pt x="199" y="108"/>
                    <a:pt x="1" y="188"/>
                  </a:cubicBezTo>
                  <a:lnTo>
                    <a:pt x="58" y="334"/>
                  </a:lnTo>
                  <a:cubicBezTo>
                    <a:pt x="254" y="257"/>
                    <a:pt x="452" y="200"/>
                    <a:pt x="656" y="158"/>
                  </a:cubicBezTo>
                  <a:lnTo>
                    <a:pt x="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3"/>
            <p:cNvSpPr/>
            <p:nvPr/>
          </p:nvSpPr>
          <p:spPr>
            <a:xfrm>
              <a:off x="3093059" y="2713319"/>
              <a:ext cx="30892" cy="8616"/>
            </a:xfrm>
            <a:custGeom>
              <a:avLst/>
              <a:gdLst/>
              <a:ahLst/>
              <a:cxnLst/>
              <a:rect l="l" t="t" r="r" b="b"/>
              <a:pathLst>
                <a:path w="649" h="181" extrusionOk="0">
                  <a:moveTo>
                    <a:pt x="629" y="0"/>
                  </a:moveTo>
                  <a:cubicBezTo>
                    <a:pt x="518" y="11"/>
                    <a:pt x="403" y="20"/>
                    <a:pt x="288" y="20"/>
                  </a:cubicBezTo>
                  <a:lnTo>
                    <a:pt x="1" y="20"/>
                  </a:lnTo>
                  <a:lnTo>
                    <a:pt x="1" y="181"/>
                  </a:lnTo>
                  <a:lnTo>
                    <a:pt x="288" y="181"/>
                  </a:lnTo>
                  <a:cubicBezTo>
                    <a:pt x="407" y="181"/>
                    <a:pt x="529" y="172"/>
                    <a:pt x="648" y="161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3"/>
            <p:cNvSpPr/>
            <p:nvPr/>
          </p:nvSpPr>
          <p:spPr>
            <a:xfrm>
              <a:off x="3032370" y="2714223"/>
              <a:ext cx="30464" cy="7711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9" y="162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3"/>
            <p:cNvSpPr/>
            <p:nvPr/>
          </p:nvSpPr>
          <p:spPr>
            <a:xfrm>
              <a:off x="2971586" y="2714223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1" y="16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3"/>
            <p:cNvSpPr/>
            <p:nvPr/>
          </p:nvSpPr>
          <p:spPr>
            <a:xfrm>
              <a:off x="2910897" y="2714223"/>
              <a:ext cx="30464" cy="7711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9" y="162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3"/>
            <p:cNvSpPr/>
            <p:nvPr/>
          </p:nvSpPr>
          <p:spPr>
            <a:xfrm>
              <a:off x="2850113" y="2714223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1"/>
                  </a:moveTo>
                  <a:lnTo>
                    <a:pt x="1" y="157"/>
                  </a:lnTo>
                  <a:lnTo>
                    <a:pt x="637" y="16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3"/>
            <p:cNvSpPr/>
            <p:nvPr/>
          </p:nvSpPr>
          <p:spPr>
            <a:xfrm>
              <a:off x="2789376" y="2714223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3"/>
            <p:cNvSpPr/>
            <p:nvPr/>
          </p:nvSpPr>
          <p:spPr>
            <a:xfrm>
              <a:off x="2728640" y="2714223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3"/>
            <p:cNvSpPr/>
            <p:nvPr/>
          </p:nvSpPr>
          <p:spPr>
            <a:xfrm>
              <a:off x="2667903" y="2714223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3"/>
            <p:cNvSpPr/>
            <p:nvPr/>
          </p:nvSpPr>
          <p:spPr>
            <a:xfrm>
              <a:off x="2607167" y="2714223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3"/>
            <p:cNvSpPr/>
            <p:nvPr/>
          </p:nvSpPr>
          <p:spPr>
            <a:xfrm>
              <a:off x="2546430" y="2714223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3"/>
            <p:cNvSpPr/>
            <p:nvPr/>
          </p:nvSpPr>
          <p:spPr>
            <a:xfrm>
              <a:off x="2485503" y="2714223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4" y="157"/>
                  </a:lnTo>
                  <a:lnTo>
                    <a:pt x="641" y="157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3"/>
            <p:cNvSpPr/>
            <p:nvPr/>
          </p:nvSpPr>
          <p:spPr>
            <a:xfrm>
              <a:off x="3152177" y="2696326"/>
              <a:ext cx="30845" cy="18469"/>
            </a:xfrm>
            <a:custGeom>
              <a:avLst/>
              <a:gdLst/>
              <a:ahLst/>
              <a:cxnLst/>
              <a:rect l="l" t="t" r="r" b="b"/>
              <a:pathLst>
                <a:path w="648" h="388" extrusionOk="0">
                  <a:moveTo>
                    <a:pt x="575" y="1"/>
                  </a:moveTo>
                  <a:cubicBezTo>
                    <a:pt x="391" y="96"/>
                    <a:pt x="196" y="177"/>
                    <a:pt x="0" y="239"/>
                  </a:cubicBezTo>
                  <a:lnTo>
                    <a:pt x="46" y="388"/>
                  </a:lnTo>
                  <a:cubicBezTo>
                    <a:pt x="253" y="326"/>
                    <a:pt x="456" y="246"/>
                    <a:pt x="648" y="142"/>
                  </a:cubicBezTo>
                  <a:lnTo>
                    <a:pt x="5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3"/>
            <p:cNvSpPr/>
            <p:nvPr/>
          </p:nvSpPr>
          <p:spPr>
            <a:xfrm>
              <a:off x="3204345" y="2659865"/>
              <a:ext cx="27227" cy="26466"/>
            </a:xfrm>
            <a:custGeom>
              <a:avLst/>
              <a:gdLst/>
              <a:ahLst/>
              <a:cxnLst/>
              <a:rect l="l" t="t" r="r" b="b"/>
              <a:pathLst>
                <a:path w="572" h="556" extrusionOk="0">
                  <a:moveTo>
                    <a:pt x="452" y="1"/>
                  </a:moveTo>
                  <a:cubicBezTo>
                    <a:pt x="314" y="158"/>
                    <a:pt x="165" y="299"/>
                    <a:pt x="0" y="430"/>
                  </a:cubicBezTo>
                  <a:lnTo>
                    <a:pt x="100" y="556"/>
                  </a:lnTo>
                  <a:cubicBezTo>
                    <a:pt x="268" y="418"/>
                    <a:pt x="429" y="269"/>
                    <a:pt x="572" y="104"/>
                  </a:cubicBezTo>
                  <a:lnTo>
                    <a:pt x="4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3"/>
            <p:cNvSpPr/>
            <p:nvPr/>
          </p:nvSpPr>
          <p:spPr>
            <a:xfrm>
              <a:off x="3242996" y="2608792"/>
              <a:ext cx="19564" cy="30845"/>
            </a:xfrm>
            <a:custGeom>
              <a:avLst/>
              <a:gdLst/>
              <a:ahLst/>
              <a:cxnLst/>
              <a:rect l="l" t="t" r="r" b="b"/>
              <a:pathLst>
                <a:path w="411" h="648" extrusionOk="0">
                  <a:moveTo>
                    <a:pt x="261" y="0"/>
                  </a:moveTo>
                  <a:cubicBezTo>
                    <a:pt x="192" y="196"/>
                    <a:pt x="104" y="387"/>
                    <a:pt x="0" y="568"/>
                  </a:cubicBezTo>
                  <a:lnTo>
                    <a:pt x="138" y="648"/>
                  </a:lnTo>
                  <a:cubicBezTo>
                    <a:pt x="250" y="460"/>
                    <a:pt x="342" y="261"/>
                    <a:pt x="411" y="55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3"/>
            <p:cNvSpPr/>
            <p:nvPr/>
          </p:nvSpPr>
          <p:spPr>
            <a:xfrm>
              <a:off x="3262511" y="2550245"/>
              <a:ext cx="9330" cy="31035"/>
            </a:xfrm>
            <a:custGeom>
              <a:avLst/>
              <a:gdLst/>
              <a:ahLst/>
              <a:cxnLst/>
              <a:rect l="l" t="t" r="r" b="b"/>
              <a:pathLst>
                <a:path w="196" h="652" extrusionOk="0">
                  <a:moveTo>
                    <a:pt x="196" y="1"/>
                  </a:moveTo>
                  <a:lnTo>
                    <a:pt x="35" y="8"/>
                  </a:lnTo>
                  <a:cubicBezTo>
                    <a:pt x="35" y="50"/>
                    <a:pt x="39" y="93"/>
                    <a:pt x="39" y="135"/>
                  </a:cubicBezTo>
                  <a:cubicBezTo>
                    <a:pt x="39" y="300"/>
                    <a:pt x="24" y="468"/>
                    <a:pt x="1" y="629"/>
                  </a:cubicBezTo>
                  <a:lnTo>
                    <a:pt x="158" y="652"/>
                  </a:lnTo>
                  <a:cubicBezTo>
                    <a:pt x="185" y="483"/>
                    <a:pt x="196" y="307"/>
                    <a:pt x="196" y="135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3"/>
            <p:cNvSpPr/>
            <p:nvPr/>
          </p:nvSpPr>
          <p:spPr>
            <a:xfrm>
              <a:off x="3250992" y="2490079"/>
              <a:ext cx="16708" cy="31178"/>
            </a:xfrm>
            <a:custGeom>
              <a:avLst/>
              <a:gdLst/>
              <a:ahLst/>
              <a:cxnLst/>
              <a:rect l="l" t="t" r="r" b="b"/>
              <a:pathLst>
                <a:path w="351" h="655" extrusionOk="0">
                  <a:moveTo>
                    <a:pt x="147" y="0"/>
                  </a:moveTo>
                  <a:lnTo>
                    <a:pt x="1" y="65"/>
                  </a:lnTo>
                  <a:cubicBezTo>
                    <a:pt x="82" y="253"/>
                    <a:pt x="151" y="452"/>
                    <a:pt x="197" y="655"/>
                  </a:cubicBezTo>
                  <a:lnTo>
                    <a:pt x="350" y="617"/>
                  </a:lnTo>
                  <a:cubicBezTo>
                    <a:pt x="304" y="406"/>
                    <a:pt x="235" y="199"/>
                    <a:pt x="1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3"/>
            <p:cNvSpPr/>
            <p:nvPr/>
          </p:nvSpPr>
          <p:spPr>
            <a:xfrm>
              <a:off x="3217483" y="2439148"/>
              <a:ext cx="25371" cy="28132"/>
            </a:xfrm>
            <a:custGeom>
              <a:avLst/>
              <a:gdLst/>
              <a:ahLst/>
              <a:cxnLst/>
              <a:rect l="l" t="t" r="r" b="b"/>
              <a:pathLst>
                <a:path w="533" h="591" extrusionOk="0">
                  <a:moveTo>
                    <a:pt x="112" y="1"/>
                  </a:moveTo>
                  <a:lnTo>
                    <a:pt x="0" y="116"/>
                  </a:lnTo>
                  <a:cubicBezTo>
                    <a:pt x="146" y="262"/>
                    <a:pt x="284" y="423"/>
                    <a:pt x="399" y="591"/>
                  </a:cubicBezTo>
                  <a:lnTo>
                    <a:pt x="533" y="499"/>
                  </a:lnTo>
                  <a:cubicBezTo>
                    <a:pt x="406" y="322"/>
                    <a:pt x="268" y="154"/>
                    <a:pt x="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3"/>
            <p:cNvSpPr/>
            <p:nvPr/>
          </p:nvSpPr>
          <p:spPr>
            <a:xfrm>
              <a:off x="3168598" y="2404687"/>
              <a:ext cx="30321" cy="21182"/>
            </a:xfrm>
            <a:custGeom>
              <a:avLst/>
              <a:gdLst/>
              <a:ahLst/>
              <a:cxnLst/>
              <a:rect l="l" t="t" r="r" b="b"/>
              <a:pathLst>
                <a:path w="637" h="445" extrusionOk="0">
                  <a:moveTo>
                    <a:pt x="62" y="1"/>
                  </a:moveTo>
                  <a:lnTo>
                    <a:pt x="0" y="146"/>
                  </a:lnTo>
                  <a:cubicBezTo>
                    <a:pt x="188" y="227"/>
                    <a:pt x="372" y="326"/>
                    <a:pt x="544" y="445"/>
                  </a:cubicBezTo>
                  <a:lnTo>
                    <a:pt x="636" y="311"/>
                  </a:lnTo>
                  <a:cubicBezTo>
                    <a:pt x="453" y="188"/>
                    <a:pt x="260" y="84"/>
                    <a:pt x="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3"/>
            <p:cNvSpPr/>
            <p:nvPr/>
          </p:nvSpPr>
          <p:spPr>
            <a:xfrm>
              <a:off x="3110908" y="2391549"/>
              <a:ext cx="31083" cy="11186"/>
            </a:xfrm>
            <a:custGeom>
              <a:avLst/>
              <a:gdLst/>
              <a:ahLst/>
              <a:cxnLst/>
              <a:rect l="l" t="t" r="r" b="b"/>
              <a:pathLst>
                <a:path w="653" h="235" extrusionOk="0">
                  <a:moveTo>
                    <a:pt x="5" y="1"/>
                  </a:moveTo>
                  <a:lnTo>
                    <a:pt x="1" y="158"/>
                  </a:lnTo>
                  <a:cubicBezTo>
                    <a:pt x="208" y="166"/>
                    <a:pt x="415" y="189"/>
                    <a:pt x="618" y="234"/>
                  </a:cubicBezTo>
                  <a:lnTo>
                    <a:pt x="653" y="77"/>
                  </a:lnTo>
                  <a:cubicBezTo>
                    <a:pt x="442" y="31"/>
                    <a:pt x="223" y="5"/>
                    <a:pt x="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3"/>
            <p:cNvSpPr/>
            <p:nvPr/>
          </p:nvSpPr>
          <p:spPr>
            <a:xfrm>
              <a:off x="3050219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3"/>
            <p:cNvSpPr/>
            <p:nvPr/>
          </p:nvSpPr>
          <p:spPr>
            <a:xfrm>
              <a:off x="2989435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3"/>
            <p:cNvSpPr/>
            <p:nvPr/>
          </p:nvSpPr>
          <p:spPr>
            <a:xfrm>
              <a:off x="2928746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3"/>
            <p:cNvSpPr/>
            <p:nvPr/>
          </p:nvSpPr>
          <p:spPr>
            <a:xfrm>
              <a:off x="2867962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3"/>
            <p:cNvSpPr/>
            <p:nvPr/>
          </p:nvSpPr>
          <p:spPr>
            <a:xfrm>
              <a:off x="2807274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3"/>
            <p:cNvSpPr/>
            <p:nvPr/>
          </p:nvSpPr>
          <p:spPr>
            <a:xfrm>
              <a:off x="2746489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3"/>
            <p:cNvSpPr/>
            <p:nvPr/>
          </p:nvSpPr>
          <p:spPr>
            <a:xfrm>
              <a:off x="2685801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3"/>
            <p:cNvSpPr/>
            <p:nvPr/>
          </p:nvSpPr>
          <p:spPr>
            <a:xfrm>
              <a:off x="2625016" y="2391407"/>
              <a:ext cx="30369" cy="7711"/>
            </a:xfrm>
            <a:custGeom>
              <a:avLst/>
              <a:gdLst/>
              <a:ahLst/>
              <a:cxnLst/>
              <a:rect l="l" t="t" r="r" b="b"/>
              <a:pathLst>
                <a:path w="638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3"/>
            <p:cNvSpPr/>
            <p:nvPr/>
          </p:nvSpPr>
          <p:spPr>
            <a:xfrm>
              <a:off x="2564328" y="2391407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3"/>
            <p:cNvSpPr/>
            <p:nvPr/>
          </p:nvSpPr>
          <p:spPr>
            <a:xfrm>
              <a:off x="2503544" y="2391407"/>
              <a:ext cx="30369" cy="7711"/>
            </a:xfrm>
            <a:custGeom>
              <a:avLst/>
              <a:gdLst/>
              <a:ahLst/>
              <a:cxnLst/>
              <a:rect l="l" t="t" r="r" b="b"/>
              <a:pathLst>
                <a:path w="638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3"/>
            <p:cNvSpPr/>
            <p:nvPr/>
          </p:nvSpPr>
          <p:spPr>
            <a:xfrm>
              <a:off x="2442855" y="2391407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3"/>
            <p:cNvSpPr/>
            <p:nvPr/>
          </p:nvSpPr>
          <p:spPr>
            <a:xfrm>
              <a:off x="2382071" y="2391407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3"/>
            <p:cNvSpPr/>
            <p:nvPr/>
          </p:nvSpPr>
          <p:spPr>
            <a:xfrm>
              <a:off x="2321191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3"/>
            <p:cNvSpPr/>
            <p:nvPr/>
          </p:nvSpPr>
          <p:spPr>
            <a:xfrm>
              <a:off x="2279970" y="2391407"/>
              <a:ext cx="10948" cy="7711"/>
            </a:xfrm>
            <a:custGeom>
              <a:avLst/>
              <a:gdLst/>
              <a:ahLst/>
              <a:cxnLst/>
              <a:rect l="l" t="t" r="r" b="b"/>
              <a:pathLst>
                <a:path w="23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230" y="16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3"/>
            <p:cNvSpPr/>
            <p:nvPr/>
          </p:nvSpPr>
          <p:spPr>
            <a:xfrm>
              <a:off x="2919227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3"/>
            <p:cNvSpPr/>
            <p:nvPr/>
          </p:nvSpPr>
          <p:spPr>
            <a:xfrm>
              <a:off x="2858538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40" y="157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3"/>
            <p:cNvSpPr/>
            <p:nvPr/>
          </p:nvSpPr>
          <p:spPr>
            <a:xfrm>
              <a:off x="2797754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3"/>
            <p:cNvSpPr/>
            <p:nvPr/>
          </p:nvSpPr>
          <p:spPr>
            <a:xfrm>
              <a:off x="2737065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40" y="157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3"/>
            <p:cNvSpPr/>
            <p:nvPr/>
          </p:nvSpPr>
          <p:spPr>
            <a:xfrm>
              <a:off x="2676281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3"/>
            <p:cNvSpPr/>
            <p:nvPr/>
          </p:nvSpPr>
          <p:spPr>
            <a:xfrm>
              <a:off x="2615592" y="3359714"/>
              <a:ext cx="30274" cy="7521"/>
            </a:xfrm>
            <a:custGeom>
              <a:avLst/>
              <a:gdLst/>
              <a:ahLst/>
              <a:cxnLst/>
              <a:rect l="l" t="t" r="r" b="b"/>
              <a:pathLst>
                <a:path w="636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36" y="157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3"/>
            <p:cNvSpPr/>
            <p:nvPr/>
          </p:nvSpPr>
          <p:spPr>
            <a:xfrm>
              <a:off x="2554808" y="3359714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7" y="157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3"/>
            <p:cNvSpPr/>
            <p:nvPr/>
          </p:nvSpPr>
          <p:spPr>
            <a:xfrm>
              <a:off x="2494071" y="3359714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3"/>
            <p:cNvSpPr/>
            <p:nvPr/>
          </p:nvSpPr>
          <p:spPr>
            <a:xfrm>
              <a:off x="2433335" y="3359714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7" y="157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3"/>
            <p:cNvSpPr/>
            <p:nvPr/>
          </p:nvSpPr>
          <p:spPr>
            <a:xfrm>
              <a:off x="2372598" y="3359714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3"/>
            <p:cNvSpPr/>
            <p:nvPr/>
          </p:nvSpPr>
          <p:spPr>
            <a:xfrm>
              <a:off x="2311671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3"/>
            <p:cNvSpPr/>
            <p:nvPr/>
          </p:nvSpPr>
          <p:spPr>
            <a:xfrm>
              <a:off x="2270451" y="3359714"/>
              <a:ext cx="10996" cy="7521"/>
            </a:xfrm>
            <a:custGeom>
              <a:avLst/>
              <a:gdLst/>
              <a:ahLst/>
              <a:cxnLst/>
              <a:rect l="l" t="t" r="r" b="b"/>
              <a:pathLst>
                <a:path w="231" h="158" extrusionOk="0">
                  <a:moveTo>
                    <a:pt x="0" y="0"/>
                  </a:moveTo>
                  <a:lnTo>
                    <a:pt x="0" y="157"/>
                  </a:lnTo>
                  <a:lnTo>
                    <a:pt x="230" y="157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1_1">
    <p:spTree>
      <p:nvGrpSpPr>
        <p:cNvPr id="1" name="Shape 2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6" name="Google Shape;2806;p26"/>
          <p:cNvGrpSpPr/>
          <p:nvPr/>
        </p:nvGrpSpPr>
        <p:grpSpPr>
          <a:xfrm>
            <a:off x="0" y="4648699"/>
            <a:ext cx="9143981" cy="494800"/>
            <a:chOff x="0" y="4648699"/>
            <a:chExt cx="9143981" cy="494800"/>
          </a:xfrm>
        </p:grpSpPr>
        <p:sp>
          <p:nvSpPr>
            <p:cNvPr id="2807" name="Google Shape;2807;p26"/>
            <p:cNvSpPr/>
            <p:nvPr/>
          </p:nvSpPr>
          <p:spPr>
            <a:xfrm>
              <a:off x="0" y="4684002"/>
              <a:ext cx="9143981" cy="459498"/>
            </a:xfrm>
            <a:custGeom>
              <a:avLst/>
              <a:gdLst/>
              <a:ahLst/>
              <a:cxnLst/>
              <a:rect l="l" t="t" r="r" b="b"/>
              <a:pathLst>
                <a:path w="56641" h="4399" extrusionOk="0">
                  <a:moveTo>
                    <a:pt x="1" y="0"/>
                  </a:moveTo>
                  <a:lnTo>
                    <a:pt x="1" y="4399"/>
                  </a:lnTo>
                  <a:lnTo>
                    <a:pt x="56640" y="4399"/>
                  </a:lnTo>
                  <a:lnTo>
                    <a:pt x="56640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26"/>
            <p:cNvSpPr/>
            <p:nvPr/>
          </p:nvSpPr>
          <p:spPr>
            <a:xfrm>
              <a:off x="0" y="4648699"/>
              <a:ext cx="9143981" cy="35410"/>
            </a:xfrm>
            <a:custGeom>
              <a:avLst/>
              <a:gdLst/>
              <a:ahLst/>
              <a:cxnLst/>
              <a:rect l="l" t="t" r="r" b="b"/>
              <a:pathLst>
                <a:path w="56641" h="339" extrusionOk="0">
                  <a:moveTo>
                    <a:pt x="1" y="1"/>
                  </a:moveTo>
                  <a:lnTo>
                    <a:pt x="1" y="338"/>
                  </a:lnTo>
                  <a:lnTo>
                    <a:pt x="56640" y="338"/>
                  </a:lnTo>
                  <a:lnTo>
                    <a:pt x="566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9" name="Google Shape;2809;p26"/>
            <p:cNvGrpSpPr/>
            <p:nvPr/>
          </p:nvGrpSpPr>
          <p:grpSpPr>
            <a:xfrm>
              <a:off x="37553" y="4771963"/>
              <a:ext cx="9104869" cy="16152"/>
              <a:chOff x="37553" y="4958838"/>
              <a:chExt cx="9104869" cy="16152"/>
            </a:xfrm>
          </p:grpSpPr>
          <p:sp>
            <p:nvSpPr>
              <p:cNvPr id="2810" name="Google Shape;2810;p26"/>
              <p:cNvSpPr/>
              <p:nvPr/>
            </p:nvSpPr>
            <p:spPr>
              <a:xfrm>
                <a:off x="375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26"/>
              <p:cNvSpPr/>
              <p:nvPr/>
            </p:nvSpPr>
            <p:spPr>
              <a:xfrm>
                <a:off x="1364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26"/>
              <p:cNvSpPr/>
              <p:nvPr/>
            </p:nvSpPr>
            <p:spPr>
              <a:xfrm>
                <a:off x="2351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26"/>
              <p:cNvSpPr/>
              <p:nvPr/>
            </p:nvSpPr>
            <p:spPr>
              <a:xfrm>
                <a:off x="3338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26"/>
              <p:cNvSpPr/>
              <p:nvPr/>
            </p:nvSpPr>
            <p:spPr>
              <a:xfrm>
                <a:off x="4326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26"/>
              <p:cNvSpPr/>
              <p:nvPr/>
            </p:nvSpPr>
            <p:spPr>
              <a:xfrm>
                <a:off x="5313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26"/>
              <p:cNvSpPr/>
              <p:nvPr/>
            </p:nvSpPr>
            <p:spPr>
              <a:xfrm>
                <a:off x="6302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26"/>
              <p:cNvSpPr/>
              <p:nvPr/>
            </p:nvSpPr>
            <p:spPr>
              <a:xfrm>
                <a:off x="7288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26"/>
              <p:cNvSpPr/>
              <p:nvPr/>
            </p:nvSpPr>
            <p:spPr>
              <a:xfrm>
                <a:off x="827508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26"/>
              <p:cNvSpPr/>
              <p:nvPr/>
            </p:nvSpPr>
            <p:spPr>
              <a:xfrm>
                <a:off x="926419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26"/>
              <p:cNvSpPr/>
              <p:nvPr/>
            </p:nvSpPr>
            <p:spPr>
              <a:xfrm>
                <a:off x="1025092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26"/>
              <p:cNvSpPr/>
              <p:nvPr/>
            </p:nvSpPr>
            <p:spPr>
              <a:xfrm>
                <a:off x="1123907" y="4959056"/>
                <a:ext cx="53169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16" y="238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26"/>
              <p:cNvSpPr/>
              <p:nvPr/>
            </p:nvSpPr>
            <p:spPr>
              <a:xfrm>
                <a:off x="122258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26"/>
              <p:cNvSpPr/>
              <p:nvPr/>
            </p:nvSpPr>
            <p:spPr>
              <a:xfrm>
                <a:off x="13212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26"/>
              <p:cNvSpPr/>
              <p:nvPr/>
            </p:nvSpPr>
            <p:spPr>
              <a:xfrm>
                <a:off x="14201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8" y="238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26"/>
              <p:cNvSpPr/>
              <p:nvPr/>
            </p:nvSpPr>
            <p:spPr>
              <a:xfrm>
                <a:off x="15188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26"/>
              <p:cNvSpPr/>
              <p:nvPr/>
            </p:nvSpPr>
            <p:spPr>
              <a:xfrm>
                <a:off x="16174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26"/>
              <p:cNvSpPr/>
              <p:nvPr/>
            </p:nvSpPr>
            <p:spPr>
              <a:xfrm>
                <a:off x="17163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26"/>
              <p:cNvSpPr/>
              <p:nvPr/>
            </p:nvSpPr>
            <p:spPr>
              <a:xfrm>
                <a:off x="18150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26"/>
              <p:cNvSpPr/>
              <p:nvPr/>
            </p:nvSpPr>
            <p:spPr>
              <a:xfrm>
                <a:off x="19138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26"/>
              <p:cNvSpPr/>
              <p:nvPr/>
            </p:nvSpPr>
            <p:spPr>
              <a:xfrm>
                <a:off x="20125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26"/>
              <p:cNvSpPr/>
              <p:nvPr/>
            </p:nvSpPr>
            <p:spPr>
              <a:xfrm>
                <a:off x="2420554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26"/>
              <p:cNvSpPr/>
              <p:nvPr/>
            </p:nvSpPr>
            <p:spPr>
              <a:xfrm>
                <a:off x="2519227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26"/>
              <p:cNvSpPr/>
              <p:nvPr/>
            </p:nvSpPr>
            <p:spPr>
              <a:xfrm>
                <a:off x="261809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34" name="Google Shape;2834;p26"/>
              <p:cNvGrpSpPr/>
              <p:nvPr/>
            </p:nvGrpSpPr>
            <p:grpSpPr>
              <a:xfrm>
                <a:off x="2720503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2835" name="Google Shape;2835;p26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6" name="Google Shape;2836;p26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7" name="Google Shape;2837;p26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8" name="Google Shape;2838;p26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9" name="Google Shape;2839;p26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0" name="Google Shape;2840;p26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1" name="Google Shape;2841;p26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2" name="Google Shape;2842;p26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3" name="Google Shape;2843;p26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4" name="Google Shape;2844;p26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5" name="Google Shape;2845;p26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6" name="Google Shape;2846;p26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7" name="Google Shape;2847;p26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8" name="Google Shape;2848;p26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9" name="Google Shape;2849;p26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0" name="Google Shape;2850;p26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1" name="Google Shape;2851;p26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2" name="Google Shape;2852;p26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3" name="Google Shape;2853;p26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4" name="Google Shape;2854;p26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5" name="Google Shape;2855;p26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56" name="Google Shape;2856;p26"/>
              <p:cNvGrpSpPr/>
              <p:nvPr/>
            </p:nvGrpSpPr>
            <p:grpSpPr>
              <a:xfrm>
                <a:off x="4815202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2857" name="Google Shape;2857;p26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8" name="Google Shape;2858;p26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9" name="Google Shape;2859;p26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0" name="Google Shape;2860;p26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1" name="Google Shape;2861;p26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2" name="Google Shape;2862;p26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3" name="Google Shape;2863;p26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4" name="Google Shape;2864;p26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5" name="Google Shape;2865;p26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6" name="Google Shape;2866;p26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7" name="Google Shape;2867;p26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8" name="Google Shape;2868;p26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9" name="Google Shape;2869;p26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0" name="Google Shape;2870;p26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1" name="Google Shape;2871;p26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2" name="Google Shape;2872;p26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3" name="Google Shape;2873;p26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4" name="Google Shape;2874;p26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5" name="Google Shape;2875;p26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6" name="Google Shape;2876;p26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7" name="Google Shape;2877;p26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78" name="Google Shape;2878;p26"/>
              <p:cNvGrpSpPr/>
              <p:nvPr/>
            </p:nvGrpSpPr>
            <p:grpSpPr>
              <a:xfrm>
                <a:off x="6902726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2879" name="Google Shape;2879;p26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0" name="Google Shape;2880;p26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1" name="Google Shape;2881;p26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2" name="Google Shape;2882;p26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3" name="Google Shape;2883;p26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4" name="Google Shape;2884;p26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5" name="Google Shape;2885;p26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6" name="Google Shape;2886;p26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7" name="Google Shape;2887;p26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8" name="Google Shape;2888;p26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9" name="Google Shape;2889;p26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0" name="Google Shape;2890;p26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1" name="Google Shape;2891;p26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2" name="Google Shape;2892;p26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3" name="Google Shape;2893;p26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4" name="Google Shape;2894;p26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5" name="Google Shape;2895;p26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6" name="Google Shape;2896;p26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7" name="Google Shape;2897;p26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8" name="Google Shape;2898;p26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9" name="Google Shape;2899;p26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00" name="Google Shape;2900;p26"/>
              <p:cNvSpPr/>
              <p:nvPr/>
            </p:nvSpPr>
            <p:spPr>
              <a:xfrm>
                <a:off x="899024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26"/>
              <p:cNvSpPr/>
              <p:nvPr/>
            </p:nvSpPr>
            <p:spPr>
              <a:xfrm>
                <a:off x="9089158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02" name="Google Shape;2902;p26"/>
            <p:cNvSpPr/>
            <p:nvPr/>
          </p:nvSpPr>
          <p:spPr>
            <a:xfrm>
              <a:off x="2327029" y="4772181"/>
              <a:ext cx="53360" cy="15934"/>
            </a:xfrm>
            <a:custGeom>
              <a:avLst/>
              <a:gdLst/>
              <a:ahLst/>
              <a:cxnLst/>
              <a:rect l="l" t="t" r="r" b="b"/>
              <a:pathLst>
                <a:path w="1121" h="238" extrusionOk="0">
                  <a:moveTo>
                    <a:pt x="1" y="0"/>
                  </a:moveTo>
                  <a:lnTo>
                    <a:pt x="1" y="238"/>
                  </a:lnTo>
                  <a:lnTo>
                    <a:pt x="1120" y="23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6"/>
            <p:cNvSpPr/>
            <p:nvPr/>
          </p:nvSpPr>
          <p:spPr>
            <a:xfrm>
              <a:off x="2230779" y="4772181"/>
              <a:ext cx="53360" cy="15934"/>
            </a:xfrm>
            <a:custGeom>
              <a:avLst/>
              <a:gdLst/>
              <a:ahLst/>
              <a:cxnLst/>
              <a:rect l="l" t="t" r="r" b="b"/>
              <a:pathLst>
                <a:path w="1121" h="238" extrusionOk="0">
                  <a:moveTo>
                    <a:pt x="1" y="0"/>
                  </a:moveTo>
                  <a:lnTo>
                    <a:pt x="1" y="238"/>
                  </a:lnTo>
                  <a:lnTo>
                    <a:pt x="1120" y="23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6"/>
            <p:cNvSpPr/>
            <p:nvPr/>
          </p:nvSpPr>
          <p:spPr>
            <a:xfrm>
              <a:off x="2123504" y="4772181"/>
              <a:ext cx="53360" cy="15934"/>
            </a:xfrm>
            <a:custGeom>
              <a:avLst/>
              <a:gdLst/>
              <a:ahLst/>
              <a:cxnLst/>
              <a:rect l="l" t="t" r="r" b="b"/>
              <a:pathLst>
                <a:path w="1121" h="238" extrusionOk="0">
                  <a:moveTo>
                    <a:pt x="1" y="0"/>
                  </a:moveTo>
                  <a:lnTo>
                    <a:pt x="1" y="238"/>
                  </a:lnTo>
                  <a:lnTo>
                    <a:pt x="1120" y="23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5" name="Google Shape;2905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06" name="Google Shape;2906;p26"/>
          <p:cNvSpPr txBox="1">
            <a:spLocks noGrp="1"/>
          </p:cNvSpPr>
          <p:nvPr>
            <p:ph type="subTitle" idx="1"/>
          </p:nvPr>
        </p:nvSpPr>
        <p:spPr>
          <a:xfrm>
            <a:off x="720000" y="1570175"/>
            <a:ext cx="3598500" cy="23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07" name="Google Shape;2907;p26"/>
          <p:cNvSpPr txBox="1">
            <a:spLocks noGrp="1"/>
          </p:cNvSpPr>
          <p:nvPr>
            <p:ph type="subTitle" idx="2"/>
          </p:nvPr>
        </p:nvSpPr>
        <p:spPr>
          <a:xfrm>
            <a:off x="4825525" y="1570175"/>
            <a:ext cx="3598500" cy="23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2908" name="Google Shape;2908;p26"/>
          <p:cNvGrpSpPr/>
          <p:nvPr/>
        </p:nvGrpSpPr>
        <p:grpSpPr>
          <a:xfrm>
            <a:off x="-1524122" y="-845230"/>
            <a:ext cx="2244135" cy="1945438"/>
            <a:chOff x="-1189075" y="1978163"/>
            <a:chExt cx="2079250" cy="1802500"/>
          </a:xfrm>
        </p:grpSpPr>
        <p:sp>
          <p:nvSpPr>
            <p:cNvPr id="2909" name="Google Shape;2909;p26"/>
            <p:cNvSpPr/>
            <p:nvPr/>
          </p:nvSpPr>
          <p:spPr>
            <a:xfrm>
              <a:off x="-1189075" y="1978163"/>
              <a:ext cx="2079250" cy="1802500"/>
            </a:xfrm>
            <a:custGeom>
              <a:avLst/>
              <a:gdLst/>
              <a:ahLst/>
              <a:cxnLst/>
              <a:rect l="l" t="t" r="r" b="b"/>
              <a:pathLst>
                <a:path w="83170" h="72100" extrusionOk="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6"/>
            <p:cNvSpPr/>
            <p:nvPr/>
          </p:nvSpPr>
          <p:spPr>
            <a:xfrm>
              <a:off x="-1095400" y="2085688"/>
              <a:ext cx="1782450" cy="1503775"/>
            </a:xfrm>
            <a:custGeom>
              <a:avLst/>
              <a:gdLst/>
              <a:ahLst/>
              <a:cxnLst/>
              <a:rect l="l" t="t" r="r" b="b"/>
              <a:pathLst>
                <a:path w="71298" h="60151" extrusionOk="0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dk2"/>
        </a:solidFill>
        <a:effectLst/>
      </p:bgPr>
    </p:bg>
    <p:spTree>
      <p:nvGrpSpPr>
        <p:cNvPr id="1" name="Shape 3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4" name="Google Shape;3664;p33"/>
          <p:cNvGrpSpPr/>
          <p:nvPr/>
        </p:nvGrpSpPr>
        <p:grpSpPr>
          <a:xfrm>
            <a:off x="0" y="4648699"/>
            <a:ext cx="9143981" cy="494800"/>
            <a:chOff x="0" y="4648699"/>
            <a:chExt cx="9143981" cy="494800"/>
          </a:xfrm>
        </p:grpSpPr>
        <p:sp>
          <p:nvSpPr>
            <p:cNvPr id="3665" name="Google Shape;3665;p33"/>
            <p:cNvSpPr/>
            <p:nvPr/>
          </p:nvSpPr>
          <p:spPr>
            <a:xfrm>
              <a:off x="0" y="4684002"/>
              <a:ext cx="9143981" cy="459498"/>
            </a:xfrm>
            <a:custGeom>
              <a:avLst/>
              <a:gdLst/>
              <a:ahLst/>
              <a:cxnLst/>
              <a:rect l="l" t="t" r="r" b="b"/>
              <a:pathLst>
                <a:path w="56641" h="4399" extrusionOk="0">
                  <a:moveTo>
                    <a:pt x="1" y="0"/>
                  </a:moveTo>
                  <a:lnTo>
                    <a:pt x="1" y="4399"/>
                  </a:lnTo>
                  <a:lnTo>
                    <a:pt x="56640" y="4399"/>
                  </a:lnTo>
                  <a:lnTo>
                    <a:pt x="56640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33"/>
            <p:cNvSpPr/>
            <p:nvPr/>
          </p:nvSpPr>
          <p:spPr>
            <a:xfrm>
              <a:off x="0" y="4648699"/>
              <a:ext cx="9143981" cy="35410"/>
            </a:xfrm>
            <a:custGeom>
              <a:avLst/>
              <a:gdLst/>
              <a:ahLst/>
              <a:cxnLst/>
              <a:rect l="l" t="t" r="r" b="b"/>
              <a:pathLst>
                <a:path w="56641" h="339" extrusionOk="0">
                  <a:moveTo>
                    <a:pt x="1" y="1"/>
                  </a:moveTo>
                  <a:lnTo>
                    <a:pt x="1" y="338"/>
                  </a:lnTo>
                  <a:lnTo>
                    <a:pt x="56640" y="338"/>
                  </a:lnTo>
                  <a:lnTo>
                    <a:pt x="566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67" name="Google Shape;3667;p33"/>
            <p:cNvGrpSpPr/>
            <p:nvPr/>
          </p:nvGrpSpPr>
          <p:grpSpPr>
            <a:xfrm>
              <a:off x="37553" y="4771963"/>
              <a:ext cx="9104869" cy="16152"/>
              <a:chOff x="37553" y="4958838"/>
              <a:chExt cx="9104869" cy="16152"/>
            </a:xfrm>
          </p:grpSpPr>
          <p:sp>
            <p:nvSpPr>
              <p:cNvPr id="3668" name="Google Shape;3668;p33"/>
              <p:cNvSpPr/>
              <p:nvPr/>
            </p:nvSpPr>
            <p:spPr>
              <a:xfrm>
                <a:off x="375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9" name="Google Shape;3669;p33"/>
              <p:cNvSpPr/>
              <p:nvPr/>
            </p:nvSpPr>
            <p:spPr>
              <a:xfrm>
                <a:off x="1364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0" name="Google Shape;3670;p33"/>
              <p:cNvSpPr/>
              <p:nvPr/>
            </p:nvSpPr>
            <p:spPr>
              <a:xfrm>
                <a:off x="2351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1" name="Google Shape;3671;p33"/>
              <p:cNvSpPr/>
              <p:nvPr/>
            </p:nvSpPr>
            <p:spPr>
              <a:xfrm>
                <a:off x="3338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2" name="Google Shape;3672;p33"/>
              <p:cNvSpPr/>
              <p:nvPr/>
            </p:nvSpPr>
            <p:spPr>
              <a:xfrm>
                <a:off x="4326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3" name="Google Shape;3673;p33"/>
              <p:cNvSpPr/>
              <p:nvPr/>
            </p:nvSpPr>
            <p:spPr>
              <a:xfrm>
                <a:off x="5313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4" name="Google Shape;3674;p33"/>
              <p:cNvSpPr/>
              <p:nvPr/>
            </p:nvSpPr>
            <p:spPr>
              <a:xfrm>
                <a:off x="6302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5" name="Google Shape;3675;p33"/>
              <p:cNvSpPr/>
              <p:nvPr/>
            </p:nvSpPr>
            <p:spPr>
              <a:xfrm>
                <a:off x="7288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6" name="Google Shape;3676;p33"/>
              <p:cNvSpPr/>
              <p:nvPr/>
            </p:nvSpPr>
            <p:spPr>
              <a:xfrm>
                <a:off x="827508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7" name="Google Shape;3677;p33"/>
              <p:cNvSpPr/>
              <p:nvPr/>
            </p:nvSpPr>
            <p:spPr>
              <a:xfrm>
                <a:off x="926419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8" name="Google Shape;3678;p33"/>
              <p:cNvSpPr/>
              <p:nvPr/>
            </p:nvSpPr>
            <p:spPr>
              <a:xfrm>
                <a:off x="1025092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9" name="Google Shape;3679;p33"/>
              <p:cNvSpPr/>
              <p:nvPr/>
            </p:nvSpPr>
            <p:spPr>
              <a:xfrm>
                <a:off x="1123907" y="4959056"/>
                <a:ext cx="53169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16" y="238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0" name="Google Shape;3680;p33"/>
              <p:cNvSpPr/>
              <p:nvPr/>
            </p:nvSpPr>
            <p:spPr>
              <a:xfrm>
                <a:off x="122258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1" name="Google Shape;3681;p33"/>
              <p:cNvSpPr/>
              <p:nvPr/>
            </p:nvSpPr>
            <p:spPr>
              <a:xfrm>
                <a:off x="13212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2" name="Google Shape;3682;p33"/>
              <p:cNvSpPr/>
              <p:nvPr/>
            </p:nvSpPr>
            <p:spPr>
              <a:xfrm>
                <a:off x="14201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8" y="238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3" name="Google Shape;3683;p33"/>
              <p:cNvSpPr/>
              <p:nvPr/>
            </p:nvSpPr>
            <p:spPr>
              <a:xfrm>
                <a:off x="15188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4" name="Google Shape;3684;p33"/>
              <p:cNvSpPr/>
              <p:nvPr/>
            </p:nvSpPr>
            <p:spPr>
              <a:xfrm>
                <a:off x="16174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5" name="Google Shape;3685;p33"/>
              <p:cNvSpPr/>
              <p:nvPr/>
            </p:nvSpPr>
            <p:spPr>
              <a:xfrm>
                <a:off x="17163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6" name="Google Shape;3686;p33"/>
              <p:cNvSpPr/>
              <p:nvPr/>
            </p:nvSpPr>
            <p:spPr>
              <a:xfrm>
                <a:off x="18150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7" name="Google Shape;3687;p33"/>
              <p:cNvSpPr/>
              <p:nvPr/>
            </p:nvSpPr>
            <p:spPr>
              <a:xfrm>
                <a:off x="19138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8" name="Google Shape;3688;p33"/>
              <p:cNvSpPr/>
              <p:nvPr/>
            </p:nvSpPr>
            <p:spPr>
              <a:xfrm>
                <a:off x="20125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9" name="Google Shape;3689;p33"/>
              <p:cNvSpPr/>
              <p:nvPr/>
            </p:nvSpPr>
            <p:spPr>
              <a:xfrm>
                <a:off x="2420554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33"/>
              <p:cNvSpPr/>
              <p:nvPr/>
            </p:nvSpPr>
            <p:spPr>
              <a:xfrm>
                <a:off x="2519227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1" name="Google Shape;3691;p33"/>
              <p:cNvSpPr/>
              <p:nvPr/>
            </p:nvSpPr>
            <p:spPr>
              <a:xfrm>
                <a:off x="261809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2" name="Google Shape;3692;p33"/>
              <p:cNvGrpSpPr/>
              <p:nvPr/>
            </p:nvGrpSpPr>
            <p:grpSpPr>
              <a:xfrm>
                <a:off x="2720503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3693" name="Google Shape;3693;p33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4" name="Google Shape;3694;p33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5" name="Google Shape;3695;p33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6" name="Google Shape;3696;p33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7" name="Google Shape;3697;p33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8" name="Google Shape;3698;p33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9" name="Google Shape;3699;p33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0" name="Google Shape;3700;p33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1" name="Google Shape;3701;p33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2" name="Google Shape;3702;p33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3" name="Google Shape;3703;p33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4" name="Google Shape;3704;p33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5" name="Google Shape;3705;p33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6" name="Google Shape;3706;p33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7" name="Google Shape;3707;p33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8" name="Google Shape;3708;p33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9" name="Google Shape;3709;p33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0" name="Google Shape;3710;p33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1" name="Google Shape;3711;p33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2" name="Google Shape;3712;p33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3" name="Google Shape;3713;p33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14" name="Google Shape;3714;p33"/>
              <p:cNvGrpSpPr/>
              <p:nvPr/>
            </p:nvGrpSpPr>
            <p:grpSpPr>
              <a:xfrm>
                <a:off x="4815202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3715" name="Google Shape;3715;p33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6" name="Google Shape;3716;p33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7" name="Google Shape;3717;p33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8" name="Google Shape;3718;p33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9" name="Google Shape;3719;p33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0" name="Google Shape;3720;p33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1" name="Google Shape;3721;p33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2" name="Google Shape;3722;p33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3" name="Google Shape;3723;p33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4" name="Google Shape;3724;p33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5" name="Google Shape;3725;p33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6" name="Google Shape;3726;p33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7" name="Google Shape;3727;p33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8" name="Google Shape;3728;p33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9" name="Google Shape;3729;p33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0" name="Google Shape;3730;p33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1" name="Google Shape;3731;p33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2" name="Google Shape;3732;p33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3" name="Google Shape;3733;p33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4" name="Google Shape;3734;p33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5" name="Google Shape;3735;p33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36" name="Google Shape;3736;p33"/>
              <p:cNvGrpSpPr/>
              <p:nvPr/>
            </p:nvGrpSpPr>
            <p:grpSpPr>
              <a:xfrm>
                <a:off x="6902726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3737" name="Google Shape;3737;p33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8" name="Google Shape;3738;p33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9" name="Google Shape;3739;p33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0" name="Google Shape;3740;p33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1" name="Google Shape;3741;p33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2" name="Google Shape;3742;p33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3" name="Google Shape;3743;p33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4" name="Google Shape;3744;p33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5" name="Google Shape;3745;p33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6" name="Google Shape;3746;p33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7" name="Google Shape;3747;p33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8" name="Google Shape;3748;p33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9" name="Google Shape;3749;p33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0" name="Google Shape;3750;p33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1" name="Google Shape;3751;p33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2" name="Google Shape;3752;p33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3" name="Google Shape;3753;p33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4" name="Google Shape;3754;p33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5" name="Google Shape;3755;p33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6" name="Google Shape;3756;p33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7" name="Google Shape;3757;p33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758" name="Google Shape;3758;p33"/>
              <p:cNvSpPr/>
              <p:nvPr/>
            </p:nvSpPr>
            <p:spPr>
              <a:xfrm>
                <a:off x="899024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33"/>
              <p:cNvSpPr/>
              <p:nvPr/>
            </p:nvSpPr>
            <p:spPr>
              <a:xfrm>
                <a:off x="9089158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60" name="Google Shape;3760;p33"/>
            <p:cNvSpPr/>
            <p:nvPr/>
          </p:nvSpPr>
          <p:spPr>
            <a:xfrm>
              <a:off x="2327029" y="4772181"/>
              <a:ext cx="53360" cy="15934"/>
            </a:xfrm>
            <a:custGeom>
              <a:avLst/>
              <a:gdLst/>
              <a:ahLst/>
              <a:cxnLst/>
              <a:rect l="l" t="t" r="r" b="b"/>
              <a:pathLst>
                <a:path w="1121" h="238" extrusionOk="0">
                  <a:moveTo>
                    <a:pt x="1" y="0"/>
                  </a:moveTo>
                  <a:lnTo>
                    <a:pt x="1" y="238"/>
                  </a:lnTo>
                  <a:lnTo>
                    <a:pt x="1120" y="23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33"/>
            <p:cNvSpPr/>
            <p:nvPr/>
          </p:nvSpPr>
          <p:spPr>
            <a:xfrm>
              <a:off x="2230779" y="4772181"/>
              <a:ext cx="53360" cy="15934"/>
            </a:xfrm>
            <a:custGeom>
              <a:avLst/>
              <a:gdLst/>
              <a:ahLst/>
              <a:cxnLst/>
              <a:rect l="l" t="t" r="r" b="b"/>
              <a:pathLst>
                <a:path w="1121" h="238" extrusionOk="0">
                  <a:moveTo>
                    <a:pt x="1" y="0"/>
                  </a:moveTo>
                  <a:lnTo>
                    <a:pt x="1" y="238"/>
                  </a:lnTo>
                  <a:lnTo>
                    <a:pt x="1120" y="23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33"/>
            <p:cNvSpPr/>
            <p:nvPr/>
          </p:nvSpPr>
          <p:spPr>
            <a:xfrm>
              <a:off x="2123504" y="4772181"/>
              <a:ext cx="53360" cy="15934"/>
            </a:xfrm>
            <a:custGeom>
              <a:avLst/>
              <a:gdLst/>
              <a:ahLst/>
              <a:cxnLst/>
              <a:rect l="l" t="t" r="r" b="b"/>
              <a:pathLst>
                <a:path w="1121" h="238" extrusionOk="0">
                  <a:moveTo>
                    <a:pt x="1" y="0"/>
                  </a:moveTo>
                  <a:lnTo>
                    <a:pt x="1" y="238"/>
                  </a:lnTo>
                  <a:lnTo>
                    <a:pt x="1120" y="23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3" name="Google Shape;3763;p33"/>
          <p:cNvGrpSpPr/>
          <p:nvPr/>
        </p:nvGrpSpPr>
        <p:grpSpPr>
          <a:xfrm rot="5400000">
            <a:off x="9174767" y="-391698"/>
            <a:ext cx="2732283" cy="5143396"/>
            <a:chOff x="-174972" y="-2735103"/>
            <a:chExt cx="2326733" cy="4379968"/>
          </a:xfrm>
        </p:grpSpPr>
        <p:sp>
          <p:nvSpPr>
            <p:cNvPr id="3764" name="Google Shape;3764;p33"/>
            <p:cNvSpPr/>
            <p:nvPr/>
          </p:nvSpPr>
          <p:spPr>
            <a:xfrm rot="10800000">
              <a:off x="-174972" y="-2735103"/>
              <a:ext cx="2326733" cy="4379968"/>
            </a:xfrm>
            <a:custGeom>
              <a:avLst/>
              <a:gdLst/>
              <a:ahLst/>
              <a:cxnLst/>
              <a:rect l="l" t="t" r="r" b="b"/>
              <a:pathLst>
                <a:path w="16887" h="31789" extrusionOk="0">
                  <a:moveTo>
                    <a:pt x="3773" y="0"/>
                  </a:moveTo>
                  <a:cubicBezTo>
                    <a:pt x="1687" y="0"/>
                    <a:pt x="1" y="1687"/>
                    <a:pt x="1" y="3759"/>
                  </a:cubicBezTo>
                  <a:lnTo>
                    <a:pt x="1" y="15729"/>
                  </a:lnTo>
                  <a:lnTo>
                    <a:pt x="14" y="15729"/>
                  </a:lnTo>
                  <a:lnTo>
                    <a:pt x="14" y="31788"/>
                  </a:lnTo>
                  <a:lnTo>
                    <a:pt x="2874" y="31788"/>
                  </a:lnTo>
                  <a:lnTo>
                    <a:pt x="2874" y="13157"/>
                  </a:lnTo>
                  <a:lnTo>
                    <a:pt x="2861" y="13157"/>
                  </a:lnTo>
                  <a:lnTo>
                    <a:pt x="2861" y="3759"/>
                  </a:lnTo>
                  <a:cubicBezTo>
                    <a:pt x="2861" y="3269"/>
                    <a:pt x="3269" y="2860"/>
                    <a:pt x="3773" y="2860"/>
                  </a:cubicBezTo>
                  <a:cubicBezTo>
                    <a:pt x="4276" y="2860"/>
                    <a:pt x="4684" y="3269"/>
                    <a:pt x="4684" y="3759"/>
                  </a:cubicBezTo>
                  <a:lnTo>
                    <a:pt x="4671" y="12748"/>
                  </a:lnTo>
                  <a:cubicBezTo>
                    <a:pt x="4671" y="14817"/>
                    <a:pt x="6374" y="16507"/>
                    <a:pt x="8443" y="16507"/>
                  </a:cubicBezTo>
                  <a:cubicBezTo>
                    <a:pt x="10525" y="16507"/>
                    <a:pt x="12215" y="14817"/>
                    <a:pt x="12215" y="12748"/>
                  </a:cubicBezTo>
                  <a:lnTo>
                    <a:pt x="12215" y="3759"/>
                  </a:lnTo>
                  <a:cubicBezTo>
                    <a:pt x="12215" y="3269"/>
                    <a:pt x="12624" y="2860"/>
                    <a:pt x="13114" y="2860"/>
                  </a:cubicBezTo>
                  <a:cubicBezTo>
                    <a:pt x="13618" y="2860"/>
                    <a:pt x="14026" y="3269"/>
                    <a:pt x="14026" y="3759"/>
                  </a:cubicBezTo>
                  <a:lnTo>
                    <a:pt x="14026" y="13157"/>
                  </a:lnTo>
                  <a:lnTo>
                    <a:pt x="14026" y="31788"/>
                  </a:lnTo>
                  <a:lnTo>
                    <a:pt x="16886" y="31788"/>
                  </a:lnTo>
                  <a:lnTo>
                    <a:pt x="16886" y="15729"/>
                  </a:lnTo>
                  <a:lnTo>
                    <a:pt x="16886" y="3759"/>
                  </a:lnTo>
                  <a:cubicBezTo>
                    <a:pt x="16886" y="1687"/>
                    <a:pt x="15200" y="0"/>
                    <a:pt x="13114" y="0"/>
                  </a:cubicBezTo>
                  <a:cubicBezTo>
                    <a:pt x="11045" y="0"/>
                    <a:pt x="9355" y="1687"/>
                    <a:pt x="9355" y="3759"/>
                  </a:cubicBezTo>
                  <a:lnTo>
                    <a:pt x="9355" y="12748"/>
                  </a:lnTo>
                  <a:cubicBezTo>
                    <a:pt x="9355" y="13209"/>
                    <a:pt x="9002" y="13591"/>
                    <a:pt x="8564" y="13647"/>
                  </a:cubicBezTo>
                  <a:lnTo>
                    <a:pt x="8336" y="13647"/>
                  </a:lnTo>
                  <a:cubicBezTo>
                    <a:pt x="7884" y="13591"/>
                    <a:pt x="7531" y="13209"/>
                    <a:pt x="7531" y="12748"/>
                  </a:cubicBezTo>
                  <a:lnTo>
                    <a:pt x="7531" y="3759"/>
                  </a:lnTo>
                  <a:cubicBezTo>
                    <a:pt x="7531" y="1687"/>
                    <a:pt x="5842" y="0"/>
                    <a:pt x="3773" y="0"/>
                  </a:cubicBez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65" name="Google Shape;3765;p33"/>
            <p:cNvGrpSpPr/>
            <p:nvPr/>
          </p:nvGrpSpPr>
          <p:grpSpPr>
            <a:xfrm rot="10800000">
              <a:off x="-35131" y="-2502255"/>
              <a:ext cx="1947970" cy="3957944"/>
              <a:chOff x="5659156" y="1062406"/>
              <a:chExt cx="1720973" cy="3496726"/>
            </a:xfrm>
          </p:grpSpPr>
          <p:sp>
            <p:nvSpPr>
              <p:cNvPr id="3766" name="Google Shape;3766;p33"/>
              <p:cNvSpPr/>
              <p:nvPr/>
            </p:nvSpPr>
            <p:spPr>
              <a:xfrm>
                <a:off x="5661103" y="264595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33"/>
              <p:cNvSpPr/>
              <p:nvPr/>
            </p:nvSpPr>
            <p:spPr>
              <a:xfrm>
                <a:off x="7366861" y="375646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33"/>
              <p:cNvSpPr/>
              <p:nvPr/>
            </p:nvSpPr>
            <p:spPr>
              <a:xfrm>
                <a:off x="7366861" y="3862732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33"/>
              <p:cNvSpPr/>
              <p:nvPr/>
            </p:nvSpPr>
            <p:spPr>
              <a:xfrm>
                <a:off x="7366861" y="364861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33"/>
              <p:cNvSpPr/>
              <p:nvPr/>
            </p:nvSpPr>
            <p:spPr>
              <a:xfrm>
                <a:off x="7366861" y="4506059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33"/>
              <p:cNvSpPr/>
              <p:nvPr/>
            </p:nvSpPr>
            <p:spPr>
              <a:xfrm>
                <a:off x="7366861" y="397046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33"/>
              <p:cNvSpPr/>
              <p:nvPr/>
            </p:nvSpPr>
            <p:spPr>
              <a:xfrm>
                <a:off x="7366861" y="407831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33"/>
              <p:cNvSpPr/>
              <p:nvPr/>
            </p:nvSpPr>
            <p:spPr>
              <a:xfrm>
                <a:off x="7366861" y="4184213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33"/>
              <p:cNvSpPr/>
              <p:nvPr/>
            </p:nvSpPr>
            <p:spPr>
              <a:xfrm>
                <a:off x="7366861" y="4398209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1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33"/>
              <p:cNvSpPr/>
              <p:nvPr/>
            </p:nvSpPr>
            <p:spPr>
              <a:xfrm>
                <a:off x="7366861" y="429194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33"/>
              <p:cNvSpPr/>
              <p:nvPr/>
            </p:nvSpPr>
            <p:spPr>
              <a:xfrm>
                <a:off x="7366861" y="2896221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33"/>
              <p:cNvSpPr/>
              <p:nvPr/>
            </p:nvSpPr>
            <p:spPr>
              <a:xfrm>
                <a:off x="7366861" y="3004071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33"/>
              <p:cNvSpPr/>
              <p:nvPr/>
            </p:nvSpPr>
            <p:spPr>
              <a:xfrm>
                <a:off x="7366861" y="2789954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64"/>
                    </a:lnTo>
                    <a:lnTo>
                      <a:pt x="108" y="14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33"/>
              <p:cNvSpPr/>
              <p:nvPr/>
            </p:nvSpPr>
            <p:spPr>
              <a:xfrm>
                <a:off x="7366861" y="311143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33"/>
              <p:cNvSpPr/>
              <p:nvPr/>
            </p:nvSpPr>
            <p:spPr>
              <a:xfrm>
                <a:off x="7366861" y="3217702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33"/>
              <p:cNvSpPr/>
              <p:nvPr/>
            </p:nvSpPr>
            <p:spPr>
              <a:xfrm>
                <a:off x="7366861" y="3325552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33"/>
              <p:cNvSpPr/>
              <p:nvPr/>
            </p:nvSpPr>
            <p:spPr>
              <a:xfrm>
                <a:off x="7366861" y="3539182"/>
                <a:ext cx="13268" cy="5660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65" extrusionOk="0">
                    <a:moveTo>
                      <a:pt x="0" y="1"/>
                    </a:moveTo>
                    <a:lnTo>
                      <a:pt x="0" y="30"/>
                    </a:lnTo>
                    <a:lnTo>
                      <a:pt x="0" y="439"/>
                    </a:lnTo>
                    <a:lnTo>
                      <a:pt x="0" y="465"/>
                    </a:lnTo>
                    <a:lnTo>
                      <a:pt x="108" y="465"/>
                    </a:lnTo>
                    <a:lnTo>
                      <a:pt x="108" y="439"/>
                    </a:lnTo>
                    <a:lnTo>
                      <a:pt x="108" y="30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33"/>
              <p:cNvSpPr/>
              <p:nvPr/>
            </p:nvSpPr>
            <p:spPr>
              <a:xfrm>
                <a:off x="7366861" y="3431819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33"/>
              <p:cNvSpPr/>
              <p:nvPr/>
            </p:nvSpPr>
            <p:spPr>
              <a:xfrm>
                <a:off x="5833347" y="1069101"/>
                <a:ext cx="54656" cy="2994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246" extrusionOk="0">
                    <a:moveTo>
                      <a:pt x="423" y="1"/>
                    </a:moveTo>
                    <a:cubicBezTo>
                      <a:pt x="285" y="43"/>
                      <a:pt x="138" y="83"/>
                      <a:pt x="1" y="151"/>
                    </a:cubicBezTo>
                    <a:lnTo>
                      <a:pt x="40" y="246"/>
                    </a:lnTo>
                    <a:cubicBezTo>
                      <a:pt x="178" y="190"/>
                      <a:pt x="315" y="138"/>
                      <a:pt x="449" y="109"/>
                    </a:cubicBez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33"/>
              <p:cNvSpPr/>
              <p:nvPr/>
            </p:nvSpPr>
            <p:spPr>
              <a:xfrm>
                <a:off x="5659156" y="1720827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11" y="436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33"/>
              <p:cNvSpPr/>
              <p:nvPr/>
            </p:nvSpPr>
            <p:spPr>
              <a:xfrm>
                <a:off x="5659156" y="1826729"/>
                <a:ext cx="13633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111" y="451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33"/>
              <p:cNvSpPr/>
              <p:nvPr/>
            </p:nvSpPr>
            <p:spPr>
              <a:xfrm>
                <a:off x="5659156" y="1506831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33"/>
              <p:cNvSpPr/>
              <p:nvPr/>
            </p:nvSpPr>
            <p:spPr>
              <a:xfrm>
                <a:off x="5682649" y="1190097"/>
                <a:ext cx="38222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314" h="452" extrusionOk="0">
                    <a:moveTo>
                      <a:pt x="216" y="0"/>
                    </a:moveTo>
                    <a:cubicBezTo>
                      <a:pt x="134" y="138"/>
                      <a:pt x="69" y="259"/>
                      <a:pt x="0" y="396"/>
                    </a:cubicBezTo>
                    <a:lnTo>
                      <a:pt x="108" y="452"/>
                    </a:lnTo>
                    <a:cubicBezTo>
                      <a:pt x="164" y="314"/>
                      <a:pt x="232" y="193"/>
                      <a:pt x="314" y="69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33"/>
              <p:cNvSpPr/>
              <p:nvPr/>
            </p:nvSpPr>
            <p:spPr>
              <a:xfrm>
                <a:off x="5659156" y="1398981"/>
                <a:ext cx="13633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11" y="43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33"/>
              <p:cNvSpPr/>
              <p:nvPr/>
            </p:nvSpPr>
            <p:spPr>
              <a:xfrm>
                <a:off x="5743878" y="1114140"/>
                <a:ext cx="49908" cy="4467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7" extrusionOk="0">
                    <a:moveTo>
                      <a:pt x="340" y="0"/>
                    </a:moveTo>
                    <a:cubicBezTo>
                      <a:pt x="220" y="82"/>
                      <a:pt x="108" y="177"/>
                      <a:pt x="1" y="285"/>
                    </a:cubicBezTo>
                    <a:lnTo>
                      <a:pt x="82" y="366"/>
                    </a:lnTo>
                    <a:cubicBezTo>
                      <a:pt x="177" y="258"/>
                      <a:pt x="285" y="164"/>
                      <a:pt x="409" y="82"/>
                    </a:cubicBez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33"/>
              <p:cNvSpPr/>
              <p:nvPr/>
            </p:nvSpPr>
            <p:spPr>
              <a:xfrm>
                <a:off x="5659156" y="1291131"/>
                <a:ext cx="19963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52" extrusionOk="0">
                    <a:moveTo>
                      <a:pt x="56" y="1"/>
                    </a:moveTo>
                    <a:cubicBezTo>
                      <a:pt x="30" y="151"/>
                      <a:pt x="17" y="301"/>
                      <a:pt x="0" y="452"/>
                    </a:cubicBezTo>
                    <a:lnTo>
                      <a:pt x="111" y="452"/>
                    </a:lnTo>
                    <a:cubicBezTo>
                      <a:pt x="125" y="301"/>
                      <a:pt x="138" y="164"/>
                      <a:pt x="164" y="30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33"/>
              <p:cNvSpPr/>
              <p:nvPr/>
            </p:nvSpPr>
            <p:spPr>
              <a:xfrm>
                <a:off x="5659156" y="1613098"/>
                <a:ext cx="13633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33"/>
              <p:cNvSpPr/>
              <p:nvPr/>
            </p:nvSpPr>
            <p:spPr>
              <a:xfrm>
                <a:off x="5659156" y="2470055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33"/>
              <p:cNvSpPr/>
              <p:nvPr/>
            </p:nvSpPr>
            <p:spPr>
              <a:xfrm>
                <a:off x="5659156" y="2576323"/>
                <a:ext cx="13633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11" y="44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33"/>
              <p:cNvSpPr/>
              <p:nvPr/>
            </p:nvSpPr>
            <p:spPr>
              <a:xfrm>
                <a:off x="5659156" y="1934579"/>
                <a:ext cx="13633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33"/>
              <p:cNvSpPr/>
              <p:nvPr/>
            </p:nvSpPr>
            <p:spPr>
              <a:xfrm>
                <a:off x="5659156" y="2683808"/>
                <a:ext cx="13633" cy="533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8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33"/>
              <p:cNvSpPr/>
              <p:nvPr/>
            </p:nvSpPr>
            <p:spPr>
              <a:xfrm>
                <a:off x="5659156" y="2040725"/>
                <a:ext cx="13633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0" y="1"/>
                    </a:moveTo>
                    <a:lnTo>
                      <a:pt x="0" y="449"/>
                    </a:lnTo>
                    <a:lnTo>
                      <a:pt x="111" y="44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33"/>
              <p:cNvSpPr/>
              <p:nvPr/>
            </p:nvSpPr>
            <p:spPr>
              <a:xfrm>
                <a:off x="5659156" y="2148575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33"/>
              <p:cNvSpPr/>
              <p:nvPr/>
            </p:nvSpPr>
            <p:spPr>
              <a:xfrm>
                <a:off x="5659156" y="2362205"/>
                <a:ext cx="13633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11" y="452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33"/>
              <p:cNvSpPr/>
              <p:nvPr/>
            </p:nvSpPr>
            <p:spPr>
              <a:xfrm>
                <a:off x="5659156" y="2256060"/>
                <a:ext cx="13633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33"/>
              <p:cNvSpPr/>
              <p:nvPr/>
            </p:nvSpPr>
            <p:spPr>
              <a:xfrm>
                <a:off x="6228107" y="196598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33"/>
              <p:cNvSpPr/>
              <p:nvPr/>
            </p:nvSpPr>
            <p:spPr>
              <a:xfrm>
                <a:off x="6228107" y="1430386"/>
                <a:ext cx="14851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33"/>
              <p:cNvSpPr/>
              <p:nvPr/>
            </p:nvSpPr>
            <p:spPr>
              <a:xfrm>
                <a:off x="6228107" y="1538236"/>
                <a:ext cx="14851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33"/>
              <p:cNvSpPr/>
              <p:nvPr/>
            </p:nvSpPr>
            <p:spPr>
              <a:xfrm>
                <a:off x="6228107" y="1644504"/>
                <a:ext cx="14851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33"/>
              <p:cNvSpPr/>
              <p:nvPr/>
            </p:nvSpPr>
            <p:spPr>
              <a:xfrm>
                <a:off x="6228107" y="2393733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33"/>
              <p:cNvSpPr/>
              <p:nvPr/>
            </p:nvSpPr>
            <p:spPr>
              <a:xfrm>
                <a:off x="6448554" y="2715578"/>
                <a:ext cx="54656" cy="21546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77" extrusionOk="0">
                    <a:moveTo>
                      <a:pt x="26" y="1"/>
                    </a:moveTo>
                    <a:lnTo>
                      <a:pt x="0" y="108"/>
                    </a:lnTo>
                    <a:cubicBezTo>
                      <a:pt x="134" y="148"/>
                      <a:pt x="285" y="164"/>
                      <a:pt x="435" y="177"/>
                    </a:cubicBezTo>
                    <a:lnTo>
                      <a:pt x="448" y="66"/>
                    </a:lnTo>
                    <a:cubicBezTo>
                      <a:pt x="298" y="53"/>
                      <a:pt x="164" y="40"/>
                      <a:pt x="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33"/>
              <p:cNvSpPr/>
              <p:nvPr/>
            </p:nvSpPr>
            <p:spPr>
              <a:xfrm>
                <a:off x="6228107" y="1752354"/>
                <a:ext cx="14851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21" y="435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33"/>
              <p:cNvSpPr/>
              <p:nvPr/>
            </p:nvSpPr>
            <p:spPr>
              <a:xfrm>
                <a:off x="6234437" y="2499878"/>
                <a:ext cx="26780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220" h="449" extrusionOk="0">
                    <a:moveTo>
                      <a:pt x="112" y="1"/>
                    </a:moveTo>
                    <a:lnTo>
                      <a:pt x="1" y="14"/>
                    </a:lnTo>
                    <a:cubicBezTo>
                      <a:pt x="30" y="164"/>
                      <a:pt x="69" y="315"/>
                      <a:pt x="125" y="449"/>
                    </a:cubicBezTo>
                    <a:lnTo>
                      <a:pt x="220" y="409"/>
                    </a:lnTo>
                    <a:cubicBezTo>
                      <a:pt x="177" y="272"/>
                      <a:pt x="138" y="138"/>
                      <a:pt x="1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33"/>
              <p:cNvSpPr/>
              <p:nvPr/>
            </p:nvSpPr>
            <p:spPr>
              <a:xfrm>
                <a:off x="6349103" y="2672244"/>
                <a:ext cx="52951" cy="38222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14" extrusionOk="0">
                    <a:moveTo>
                      <a:pt x="69" y="0"/>
                    </a:moveTo>
                    <a:lnTo>
                      <a:pt x="0" y="82"/>
                    </a:lnTo>
                    <a:cubicBezTo>
                      <a:pt x="121" y="177"/>
                      <a:pt x="258" y="245"/>
                      <a:pt x="396" y="314"/>
                    </a:cubicBezTo>
                    <a:lnTo>
                      <a:pt x="435" y="219"/>
                    </a:lnTo>
                    <a:cubicBezTo>
                      <a:pt x="314" y="151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33"/>
              <p:cNvSpPr/>
              <p:nvPr/>
            </p:nvSpPr>
            <p:spPr>
              <a:xfrm>
                <a:off x="6274241" y="2596164"/>
                <a:ext cx="43457" cy="49908"/>
              </a:xfrm>
              <a:custGeom>
                <a:avLst/>
                <a:gdLst/>
                <a:ahLst/>
                <a:cxnLst/>
                <a:rect l="l" t="t" r="r" b="b"/>
                <a:pathLst>
                  <a:path w="357" h="410" extrusionOk="0">
                    <a:moveTo>
                      <a:pt x="95" y="1"/>
                    </a:moveTo>
                    <a:lnTo>
                      <a:pt x="1" y="53"/>
                    </a:lnTo>
                    <a:cubicBezTo>
                      <a:pt x="82" y="190"/>
                      <a:pt x="177" y="298"/>
                      <a:pt x="275" y="409"/>
                    </a:cubicBezTo>
                    <a:lnTo>
                      <a:pt x="357" y="341"/>
                    </a:lnTo>
                    <a:cubicBezTo>
                      <a:pt x="259" y="230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33"/>
              <p:cNvSpPr/>
              <p:nvPr/>
            </p:nvSpPr>
            <p:spPr>
              <a:xfrm>
                <a:off x="5939614" y="1062406"/>
                <a:ext cx="54656" cy="16798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38" extrusionOk="0">
                    <a:moveTo>
                      <a:pt x="1" y="0"/>
                    </a:moveTo>
                    <a:lnTo>
                      <a:pt x="1" y="111"/>
                    </a:lnTo>
                    <a:lnTo>
                      <a:pt x="96" y="111"/>
                    </a:lnTo>
                    <a:cubicBezTo>
                      <a:pt x="203" y="111"/>
                      <a:pt x="328" y="111"/>
                      <a:pt x="435" y="138"/>
                    </a:cubicBezTo>
                    <a:lnTo>
                      <a:pt x="449" y="30"/>
                    </a:lnTo>
                    <a:cubicBezTo>
                      <a:pt x="341" y="0"/>
                      <a:pt x="216" y="0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33"/>
              <p:cNvSpPr/>
              <p:nvPr/>
            </p:nvSpPr>
            <p:spPr>
              <a:xfrm>
                <a:off x="6228107" y="1323023"/>
                <a:ext cx="14851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108" y="0"/>
                    </a:moveTo>
                    <a:lnTo>
                      <a:pt x="0" y="13"/>
                    </a:lnTo>
                    <a:lnTo>
                      <a:pt x="0" y="245"/>
                    </a:ln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245"/>
                    </a:lnTo>
                    <a:cubicBezTo>
                      <a:pt x="121" y="164"/>
                      <a:pt x="108" y="82"/>
                      <a:pt x="1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33"/>
              <p:cNvSpPr/>
              <p:nvPr/>
            </p:nvSpPr>
            <p:spPr>
              <a:xfrm>
                <a:off x="6198284" y="1218338"/>
                <a:ext cx="31527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259" h="452" extrusionOk="0">
                    <a:moveTo>
                      <a:pt x="95" y="1"/>
                    </a:moveTo>
                    <a:lnTo>
                      <a:pt x="0" y="56"/>
                    </a:lnTo>
                    <a:cubicBezTo>
                      <a:pt x="53" y="177"/>
                      <a:pt x="108" y="314"/>
                      <a:pt x="147" y="452"/>
                    </a:cubicBezTo>
                    <a:lnTo>
                      <a:pt x="259" y="422"/>
                    </a:lnTo>
                    <a:cubicBezTo>
                      <a:pt x="216" y="272"/>
                      <a:pt x="164" y="138"/>
                      <a:pt x="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33"/>
              <p:cNvSpPr/>
              <p:nvPr/>
            </p:nvSpPr>
            <p:spPr>
              <a:xfrm>
                <a:off x="6133403" y="1133981"/>
                <a:ext cx="46622" cy="47839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93" extrusionOk="0">
                    <a:moveTo>
                      <a:pt x="69" y="1"/>
                    </a:moveTo>
                    <a:lnTo>
                      <a:pt x="1" y="82"/>
                    </a:lnTo>
                    <a:cubicBezTo>
                      <a:pt x="108" y="177"/>
                      <a:pt x="206" y="272"/>
                      <a:pt x="288" y="393"/>
                    </a:cubicBezTo>
                    <a:lnTo>
                      <a:pt x="383" y="327"/>
                    </a:lnTo>
                    <a:cubicBezTo>
                      <a:pt x="288" y="203"/>
                      <a:pt x="177" y="95"/>
                      <a:pt x="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33"/>
              <p:cNvSpPr/>
              <p:nvPr/>
            </p:nvSpPr>
            <p:spPr>
              <a:xfrm>
                <a:off x="6042352" y="1079083"/>
                <a:ext cx="54534" cy="3311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272" extrusionOk="0">
                    <a:moveTo>
                      <a:pt x="39" y="1"/>
                    </a:moveTo>
                    <a:lnTo>
                      <a:pt x="0" y="95"/>
                    </a:lnTo>
                    <a:cubicBezTo>
                      <a:pt x="137" y="151"/>
                      <a:pt x="271" y="206"/>
                      <a:pt x="396" y="272"/>
                    </a:cubicBezTo>
                    <a:lnTo>
                      <a:pt x="448" y="177"/>
                    </a:lnTo>
                    <a:cubicBezTo>
                      <a:pt x="327" y="108"/>
                      <a:pt x="177" y="43"/>
                      <a:pt x="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33"/>
              <p:cNvSpPr/>
              <p:nvPr/>
            </p:nvSpPr>
            <p:spPr>
              <a:xfrm>
                <a:off x="6228107" y="228783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33"/>
              <p:cNvSpPr/>
              <p:nvPr/>
            </p:nvSpPr>
            <p:spPr>
              <a:xfrm>
                <a:off x="6228107" y="2073834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33"/>
              <p:cNvSpPr/>
              <p:nvPr/>
            </p:nvSpPr>
            <p:spPr>
              <a:xfrm>
                <a:off x="6228107" y="1858134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33"/>
              <p:cNvSpPr/>
              <p:nvPr/>
            </p:nvSpPr>
            <p:spPr>
              <a:xfrm>
                <a:off x="6228107" y="217998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33"/>
              <p:cNvSpPr/>
              <p:nvPr/>
            </p:nvSpPr>
            <p:spPr>
              <a:xfrm>
                <a:off x="7151161" y="1069101"/>
                <a:ext cx="55021" cy="29945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46" extrusionOk="0">
                    <a:moveTo>
                      <a:pt x="30" y="1"/>
                    </a:moveTo>
                    <a:lnTo>
                      <a:pt x="1" y="109"/>
                    </a:lnTo>
                    <a:cubicBezTo>
                      <a:pt x="138" y="138"/>
                      <a:pt x="275" y="190"/>
                      <a:pt x="409" y="246"/>
                    </a:cubicBezTo>
                    <a:lnTo>
                      <a:pt x="452" y="151"/>
                    </a:lnTo>
                    <a:cubicBezTo>
                      <a:pt x="314" y="83"/>
                      <a:pt x="180" y="43"/>
                      <a:pt x="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33"/>
              <p:cNvSpPr/>
              <p:nvPr/>
            </p:nvSpPr>
            <p:spPr>
              <a:xfrm>
                <a:off x="7366861" y="1720827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33"/>
              <p:cNvSpPr/>
              <p:nvPr/>
            </p:nvSpPr>
            <p:spPr>
              <a:xfrm>
                <a:off x="7366861" y="1826729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33"/>
              <p:cNvSpPr/>
              <p:nvPr/>
            </p:nvSpPr>
            <p:spPr>
              <a:xfrm>
                <a:off x="7366861" y="150683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33"/>
              <p:cNvSpPr/>
              <p:nvPr/>
            </p:nvSpPr>
            <p:spPr>
              <a:xfrm>
                <a:off x="7318657" y="1190097"/>
                <a:ext cx="38344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2" extrusionOk="0">
                    <a:moveTo>
                      <a:pt x="96" y="0"/>
                    </a:moveTo>
                    <a:lnTo>
                      <a:pt x="1" y="69"/>
                    </a:lnTo>
                    <a:cubicBezTo>
                      <a:pt x="82" y="193"/>
                      <a:pt x="151" y="314"/>
                      <a:pt x="207" y="452"/>
                    </a:cubicBezTo>
                    <a:lnTo>
                      <a:pt x="315" y="396"/>
                    </a:lnTo>
                    <a:cubicBezTo>
                      <a:pt x="259" y="259"/>
                      <a:pt x="177" y="138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33"/>
              <p:cNvSpPr/>
              <p:nvPr/>
            </p:nvSpPr>
            <p:spPr>
              <a:xfrm>
                <a:off x="7366861" y="1398981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33"/>
              <p:cNvSpPr/>
              <p:nvPr/>
            </p:nvSpPr>
            <p:spPr>
              <a:xfrm>
                <a:off x="7245864" y="1114140"/>
                <a:ext cx="49908" cy="4467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7" extrusionOk="0">
                    <a:moveTo>
                      <a:pt x="69" y="0"/>
                    </a:moveTo>
                    <a:lnTo>
                      <a:pt x="1" y="82"/>
                    </a:lnTo>
                    <a:cubicBezTo>
                      <a:pt x="122" y="164"/>
                      <a:pt x="233" y="258"/>
                      <a:pt x="327" y="366"/>
                    </a:cubicBezTo>
                    <a:lnTo>
                      <a:pt x="409" y="285"/>
                    </a:lnTo>
                    <a:cubicBezTo>
                      <a:pt x="314" y="177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33"/>
              <p:cNvSpPr/>
              <p:nvPr/>
            </p:nvSpPr>
            <p:spPr>
              <a:xfrm>
                <a:off x="7360044" y="1291131"/>
                <a:ext cx="20085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52" extrusionOk="0">
                    <a:moveTo>
                      <a:pt x="112" y="1"/>
                    </a:moveTo>
                    <a:lnTo>
                      <a:pt x="1" y="30"/>
                    </a:lnTo>
                    <a:cubicBezTo>
                      <a:pt x="30" y="164"/>
                      <a:pt x="56" y="301"/>
                      <a:pt x="56" y="452"/>
                    </a:cubicBezTo>
                    <a:lnTo>
                      <a:pt x="164" y="452"/>
                    </a:lnTo>
                    <a:cubicBezTo>
                      <a:pt x="164" y="301"/>
                      <a:pt x="138" y="151"/>
                      <a:pt x="1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33"/>
              <p:cNvSpPr/>
              <p:nvPr/>
            </p:nvSpPr>
            <p:spPr>
              <a:xfrm>
                <a:off x="7366861" y="1613098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33"/>
              <p:cNvSpPr/>
              <p:nvPr/>
            </p:nvSpPr>
            <p:spPr>
              <a:xfrm>
                <a:off x="7366861" y="2470055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33"/>
              <p:cNvSpPr/>
              <p:nvPr/>
            </p:nvSpPr>
            <p:spPr>
              <a:xfrm>
                <a:off x="7366861" y="2576323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33"/>
              <p:cNvSpPr/>
              <p:nvPr/>
            </p:nvSpPr>
            <p:spPr>
              <a:xfrm>
                <a:off x="7366861" y="1934579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33"/>
              <p:cNvSpPr/>
              <p:nvPr/>
            </p:nvSpPr>
            <p:spPr>
              <a:xfrm>
                <a:off x="7366861" y="2683808"/>
                <a:ext cx="13268" cy="533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8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33"/>
              <p:cNvSpPr/>
              <p:nvPr/>
            </p:nvSpPr>
            <p:spPr>
              <a:xfrm>
                <a:off x="7366861" y="2040725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33"/>
              <p:cNvSpPr/>
              <p:nvPr/>
            </p:nvSpPr>
            <p:spPr>
              <a:xfrm>
                <a:off x="7366861" y="2148575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33"/>
              <p:cNvSpPr/>
              <p:nvPr/>
            </p:nvSpPr>
            <p:spPr>
              <a:xfrm>
                <a:off x="7366861" y="2362205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33"/>
              <p:cNvSpPr/>
              <p:nvPr/>
            </p:nvSpPr>
            <p:spPr>
              <a:xfrm>
                <a:off x="7366861" y="2256060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33"/>
              <p:cNvSpPr/>
              <p:nvPr/>
            </p:nvSpPr>
            <p:spPr>
              <a:xfrm>
                <a:off x="6798275" y="196598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33"/>
              <p:cNvSpPr/>
              <p:nvPr/>
            </p:nvSpPr>
            <p:spPr>
              <a:xfrm>
                <a:off x="6798275" y="1430386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33"/>
              <p:cNvSpPr/>
              <p:nvPr/>
            </p:nvSpPr>
            <p:spPr>
              <a:xfrm>
                <a:off x="6798275" y="1538236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33"/>
              <p:cNvSpPr/>
              <p:nvPr/>
            </p:nvSpPr>
            <p:spPr>
              <a:xfrm>
                <a:off x="6798275" y="1644504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33"/>
              <p:cNvSpPr/>
              <p:nvPr/>
            </p:nvSpPr>
            <p:spPr>
              <a:xfrm>
                <a:off x="6798275" y="2393733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33"/>
              <p:cNvSpPr/>
              <p:nvPr/>
            </p:nvSpPr>
            <p:spPr>
              <a:xfrm>
                <a:off x="6536441" y="2715578"/>
                <a:ext cx="54656" cy="21546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77" extrusionOk="0">
                    <a:moveTo>
                      <a:pt x="422" y="1"/>
                    </a:moveTo>
                    <a:cubicBezTo>
                      <a:pt x="285" y="40"/>
                      <a:pt x="148" y="53"/>
                      <a:pt x="1" y="66"/>
                    </a:cubicBezTo>
                    <a:lnTo>
                      <a:pt x="14" y="177"/>
                    </a:lnTo>
                    <a:cubicBezTo>
                      <a:pt x="164" y="164"/>
                      <a:pt x="311" y="148"/>
                      <a:pt x="448" y="108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33"/>
              <p:cNvSpPr/>
              <p:nvPr/>
            </p:nvSpPr>
            <p:spPr>
              <a:xfrm>
                <a:off x="6798275" y="1752354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33"/>
              <p:cNvSpPr/>
              <p:nvPr/>
            </p:nvSpPr>
            <p:spPr>
              <a:xfrm>
                <a:off x="6778312" y="2499878"/>
                <a:ext cx="28484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234" h="449" extrusionOk="0">
                    <a:moveTo>
                      <a:pt x="122" y="1"/>
                    </a:moveTo>
                    <a:cubicBezTo>
                      <a:pt x="96" y="138"/>
                      <a:pt x="57" y="272"/>
                      <a:pt x="1" y="409"/>
                    </a:cubicBezTo>
                    <a:lnTo>
                      <a:pt x="96" y="449"/>
                    </a:lnTo>
                    <a:cubicBezTo>
                      <a:pt x="151" y="315"/>
                      <a:pt x="204" y="164"/>
                      <a:pt x="233" y="14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33"/>
              <p:cNvSpPr/>
              <p:nvPr/>
            </p:nvSpPr>
            <p:spPr>
              <a:xfrm>
                <a:off x="6637474" y="2672244"/>
                <a:ext cx="53073" cy="38222"/>
              </a:xfrm>
              <a:custGeom>
                <a:avLst/>
                <a:gdLst/>
                <a:ahLst/>
                <a:cxnLst/>
                <a:rect l="l" t="t" r="r" b="b"/>
                <a:pathLst>
                  <a:path w="436" h="314" extrusionOk="0">
                    <a:moveTo>
                      <a:pt x="367" y="0"/>
                    </a:moveTo>
                    <a:cubicBezTo>
                      <a:pt x="259" y="82"/>
                      <a:pt x="135" y="151"/>
                      <a:pt x="1" y="219"/>
                    </a:cubicBezTo>
                    <a:lnTo>
                      <a:pt x="53" y="314"/>
                    </a:lnTo>
                    <a:cubicBezTo>
                      <a:pt x="190" y="245"/>
                      <a:pt x="315" y="177"/>
                      <a:pt x="436" y="82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33"/>
              <p:cNvSpPr/>
              <p:nvPr/>
            </p:nvSpPr>
            <p:spPr>
              <a:xfrm>
                <a:off x="6721831" y="2596164"/>
                <a:ext cx="43578" cy="49908"/>
              </a:xfrm>
              <a:custGeom>
                <a:avLst/>
                <a:gdLst/>
                <a:ahLst/>
                <a:cxnLst/>
                <a:rect l="l" t="t" r="r" b="b"/>
                <a:pathLst>
                  <a:path w="358" h="410" extrusionOk="0">
                    <a:moveTo>
                      <a:pt x="259" y="1"/>
                    </a:moveTo>
                    <a:cubicBezTo>
                      <a:pt x="194" y="122"/>
                      <a:pt x="96" y="230"/>
                      <a:pt x="1" y="341"/>
                    </a:cubicBezTo>
                    <a:lnTo>
                      <a:pt x="83" y="409"/>
                    </a:lnTo>
                    <a:cubicBezTo>
                      <a:pt x="177" y="298"/>
                      <a:pt x="275" y="190"/>
                      <a:pt x="357" y="53"/>
                    </a:cubicBez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33"/>
              <p:cNvSpPr/>
              <p:nvPr/>
            </p:nvSpPr>
            <p:spPr>
              <a:xfrm>
                <a:off x="7045380" y="1062406"/>
                <a:ext cx="54534" cy="16798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38" extrusionOk="0">
                    <a:moveTo>
                      <a:pt x="353" y="0"/>
                    </a:moveTo>
                    <a:cubicBezTo>
                      <a:pt x="245" y="0"/>
                      <a:pt x="121" y="0"/>
                      <a:pt x="0" y="30"/>
                    </a:cubicBezTo>
                    <a:lnTo>
                      <a:pt x="13" y="138"/>
                    </a:lnTo>
                    <a:cubicBezTo>
                      <a:pt x="134" y="111"/>
                      <a:pt x="245" y="111"/>
                      <a:pt x="353" y="111"/>
                    </a:cubicBezTo>
                    <a:lnTo>
                      <a:pt x="448" y="111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848;p33"/>
              <p:cNvSpPr/>
              <p:nvPr/>
            </p:nvSpPr>
            <p:spPr>
              <a:xfrm>
                <a:off x="6798275" y="1323023"/>
                <a:ext cx="14851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13" y="0"/>
                    </a:moveTo>
                    <a:cubicBezTo>
                      <a:pt x="0" y="82"/>
                      <a:pt x="0" y="164"/>
                      <a:pt x="0" y="245"/>
                    </a:cubicBez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245"/>
                    </a:lnTo>
                    <a:cubicBezTo>
                      <a:pt x="108" y="177"/>
                      <a:pt x="108" y="95"/>
                      <a:pt x="121" y="1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849;p33"/>
              <p:cNvSpPr/>
              <p:nvPr/>
            </p:nvSpPr>
            <p:spPr>
              <a:xfrm>
                <a:off x="6809839" y="1218338"/>
                <a:ext cx="33110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272" h="452" extrusionOk="0">
                    <a:moveTo>
                      <a:pt x="177" y="1"/>
                    </a:moveTo>
                    <a:cubicBezTo>
                      <a:pt x="108" y="138"/>
                      <a:pt x="43" y="272"/>
                      <a:pt x="0" y="422"/>
                    </a:cubicBezTo>
                    <a:lnTo>
                      <a:pt x="108" y="452"/>
                    </a:lnTo>
                    <a:cubicBezTo>
                      <a:pt x="151" y="314"/>
                      <a:pt x="206" y="177"/>
                      <a:pt x="271" y="56"/>
                    </a:cubicBez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33"/>
              <p:cNvSpPr/>
              <p:nvPr/>
            </p:nvSpPr>
            <p:spPr>
              <a:xfrm>
                <a:off x="6861086" y="1133981"/>
                <a:ext cx="46743" cy="47839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93" extrusionOk="0">
                    <a:moveTo>
                      <a:pt x="302" y="1"/>
                    </a:moveTo>
                    <a:cubicBezTo>
                      <a:pt x="194" y="95"/>
                      <a:pt x="83" y="203"/>
                      <a:pt x="1" y="327"/>
                    </a:cubicBezTo>
                    <a:lnTo>
                      <a:pt x="83" y="393"/>
                    </a:lnTo>
                    <a:cubicBezTo>
                      <a:pt x="164" y="272"/>
                      <a:pt x="275" y="177"/>
                      <a:pt x="383" y="82"/>
                    </a:cubicBezTo>
                    <a:lnTo>
                      <a:pt x="30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33"/>
              <p:cNvSpPr/>
              <p:nvPr/>
            </p:nvSpPr>
            <p:spPr>
              <a:xfrm>
                <a:off x="6942278" y="1079083"/>
                <a:ext cx="55021" cy="3311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72" extrusionOk="0">
                    <a:moveTo>
                      <a:pt x="409" y="1"/>
                    </a:moveTo>
                    <a:cubicBezTo>
                      <a:pt x="275" y="43"/>
                      <a:pt x="138" y="108"/>
                      <a:pt x="1" y="177"/>
                    </a:cubicBezTo>
                    <a:lnTo>
                      <a:pt x="56" y="272"/>
                    </a:lnTo>
                    <a:cubicBezTo>
                      <a:pt x="180" y="206"/>
                      <a:pt x="314" y="151"/>
                      <a:pt x="452" y="95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852;p33"/>
              <p:cNvSpPr/>
              <p:nvPr/>
            </p:nvSpPr>
            <p:spPr>
              <a:xfrm>
                <a:off x="6798275" y="228783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33"/>
              <p:cNvSpPr/>
              <p:nvPr/>
            </p:nvSpPr>
            <p:spPr>
              <a:xfrm>
                <a:off x="6798275" y="2073834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4" name="Google Shape;3854;p33"/>
              <p:cNvSpPr/>
              <p:nvPr/>
            </p:nvSpPr>
            <p:spPr>
              <a:xfrm>
                <a:off x="6798275" y="1858134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5" name="Google Shape;3855;p33"/>
              <p:cNvSpPr/>
              <p:nvPr/>
            </p:nvSpPr>
            <p:spPr>
              <a:xfrm>
                <a:off x="6798275" y="217998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3856;p33"/>
              <p:cNvSpPr/>
              <p:nvPr/>
            </p:nvSpPr>
            <p:spPr>
              <a:xfrm>
                <a:off x="5661103" y="375646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33"/>
              <p:cNvSpPr/>
              <p:nvPr/>
            </p:nvSpPr>
            <p:spPr>
              <a:xfrm>
                <a:off x="5661103" y="3862732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33"/>
              <p:cNvSpPr/>
              <p:nvPr/>
            </p:nvSpPr>
            <p:spPr>
              <a:xfrm>
                <a:off x="5661103" y="364861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33"/>
              <p:cNvSpPr/>
              <p:nvPr/>
            </p:nvSpPr>
            <p:spPr>
              <a:xfrm>
                <a:off x="5661103" y="4506059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33"/>
              <p:cNvSpPr/>
              <p:nvPr/>
            </p:nvSpPr>
            <p:spPr>
              <a:xfrm>
                <a:off x="5661103" y="397046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33"/>
              <p:cNvSpPr/>
              <p:nvPr/>
            </p:nvSpPr>
            <p:spPr>
              <a:xfrm>
                <a:off x="5661103" y="407831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33"/>
              <p:cNvSpPr/>
              <p:nvPr/>
            </p:nvSpPr>
            <p:spPr>
              <a:xfrm>
                <a:off x="5661103" y="4184213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33"/>
              <p:cNvSpPr/>
              <p:nvPr/>
            </p:nvSpPr>
            <p:spPr>
              <a:xfrm>
                <a:off x="5661103" y="4398209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1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33"/>
              <p:cNvSpPr/>
              <p:nvPr/>
            </p:nvSpPr>
            <p:spPr>
              <a:xfrm>
                <a:off x="5661103" y="429194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33"/>
              <p:cNvSpPr/>
              <p:nvPr/>
            </p:nvSpPr>
            <p:spPr>
              <a:xfrm>
                <a:off x="5661103" y="2896221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33"/>
              <p:cNvSpPr/>
              <p:nvPr/>
            </p:nvSpPr>
            <p:spPr>
              <a:xfrm>
                <a:off x="5661103" y="3004071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867;p33"/>
              <p:cNvSpPr/>
              <p:nvPr/>
            </p:nvSpPr>
            <p:spPr>
              <a:xfrm>
                <a:off x="5659156" y="2789954"/>
                <a:ext cx="15216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436" extrusionOk="0">
                    <a:moveTo>
                      <a:pt x="17" y="1"/>
                    </a:moveTo>
                    <a:lnTo>
                      <a:pt x="17" y="14"/>
                    </a:lnTo>
                    <a:lnTo>
                      <a:pt x="0" y="14"/>
                    </a:lnTo>
                    <a:lnTo>
                      <a:pt x="0" y="164"/>
                    </a:lnTo>
                    <a:lnTo>
                      <a:pt x="17" y="164"/>
                    </a:lnTo>
                    <a:lnTo>
                      <a:pt x="17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33"/>
              <p:cNvSpPr/>
              <p:nvPr/>
            </p:nvSpPr>
            <p:spPr>
              <a:xfrm>
                <a:off x="5661103" y="311143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33"/>
              <p:cNvSpPr/>
              <p:nvPr/>
            </p:nvSpPr>
            <p:spPr>
              <a:xfrm>
                <a:off x="5661103" y="3217702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870;p33"/>
              <p:cNvSpPr/>
              <p:nvPr/>
            </p:nvSpPr>
            <p:spPr>
              <a:xfrm>
                <a:off x="5661103" y="3325552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33"/>
              <p:cNvSpPr/>
              <p:nvPr/>
            </p:nvSpPr>
            <p:spPr>
              <a:xfrm>
                <a:off x="5661103" y="3539182"/>
                <a:ext cx="13268" cy="5660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65" extrusionOk="0">
                    <a:moveTo>
                      <a:pt x="1" y="1"/>
                    </a:moveTo>
                    <a:lnTo>
                      <a:pt x="1" y="30"/>
                    </a:lnTo>
                    <a:lnTo>
                      <a:pt x="1" y="439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9"/>
                    </a:lnTo>
                    <a:lnTo>
                      <a:pt x="109" y="30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33"/>
              <p:cNvSpPr/>
              <p:nvPr/>
            </p:nvSpPr>
            <p:spPr>
              <a:xfrm>
                <a:off x="5661103" y="3431819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73" name="Google Shape;3873;p33"/>
          <p:cNvGrpSpPr/>
          <p:nvPr/>
        </p:nvGrpSpPr>
        <p:grpSpPr>
          <a:xfrm rot="10800000" flipH="1">
            <a:off x="10" y="-53032"/>
            <a:ext cx="2533799" cy="593028"/>
            <a:chOff x="4082343" y="3678604"/>
            <a:chExt cx="2251465" cy="526949"/>
          </a:xfrm>
        </p:grpSpPr>
        <p:sp>
          <p:nvSpPr>
            <p:cNvPr id="3874" name="Google Shape;3874;p33"/>
            <p:cNvSpPr/>
            <p:nvPr/>
          </p:nvSpPr>
          <p:spPr>
            <a:xfrm>
              <a:off x="4082343" y="3678604"/>
              <a:ext cx="2251465" cy="526949"/>
            </a:xfrm>
            <a:custGeom>
              <a:avLst/>
              <a:gdLst/>
              <a:ahLst/>
              <a:cxnLst/>
              <a:rect l="l" t="t" r="r" b="b"/>
              <a:pathLst>
                <a:path w="23350" h="5465" extrusionOk="0">
                  <a:moveTo>
                    <a:pt x="1" y="0"/>
                  </a:moveTo>
                  <a:lnTo>
                    <a:pt x="1" y="4146"/>
                  </a:lnTo>
                  <a:lnTo>
                    <a:pt x="17885" y="4146"/>
                  </a:lnTo>
                  <a:cubicBezTo>
                    <a:pt x="18613" y="4146"/>
                    <a:pt x="19203" y="4740"/>
                    <a:pt x="19203" y="5465"/>
                  </a:cubicBezTo>
                  <a:lnTo>
                    <a:pt x="23349" y="5465"/>
                  </a:lnTo>
                  <a:cubicBezTo>
                    <a:pt x="23349" y="2453"/>
                    <a:pt x="20900" y="0"/>
                    <a:pt x="17885" y="0"/>
                  </a:cubicBez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33"/>
            <p:cNvSpPr/>
            <p:nvPr/>
          </p:nvSpPr>
          <p:spPr>
            <a:xfrm>
              <a:off x="6098995" y="4070557"/>
              <a:ext cx="34037" cy="63253"/>
            </a:xfrm>
            <a:custGeom>
              <a:avLst/>
              <a:gdLst/>
              <a:ahLst/>
              <a:cxnLst/>
              <a:rect l="l" t="t" r="r" b="b"/>
              <a:pathLst>
                <a:path w="353" h="656" extrusionOk="0">
                  <a:moveTo>
                    <a:pt x="146" y="1"/>
                  </a:moveTo>
                  <a:lnTo>
                    <a:pt x="1" y="66"/>
                  </a:lnTo>
                  <a:cubicBezTo>
                    <a:pt x="85" y="254"/>
                    <a:pt x="151" y="453"/>
                    <a:pt x="197" y="656"/>
                  </a:cubicBezTo>
                  <a:lnTo>
                    <a:pt x="353" y="618"/>
                  </a:lnTo>
                  <a:cubicBezTo>
                    <a:pt x="303" y="407"/>
                    <a:pt x="234" y="200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33"/>
            <p:cNvSpPr/>
            <p:nvPr/>
          </p:nvSpPr>
          <p:spPr>
            <a:xfrm>
              <a:off x="6031404" y="3967483"/>
              <a:ext cx="51104" cy="56986"/>
            </a:xfrm>
            <a:custGeom>
              <a:avLst/>
              <a:gdLst/>
              <a:ahLst/>
              <a:cxnLst/>
              <a:rect l="l" t="t" r="r" b="b"/>
              <a:pathLst>
                <a:path w="530" h="591" extrusionOk="0">
                  <a:moveTo>
                    <a:pt x="111" y="0"/>
                  </a:moveTo>
                  <a:lnTo>
                    <a:pt x="1" y="115"/>
                  </a:lnTo>
                  <a:cubicBezTo>
                    <a:pt x="146" y="262"/>
                    <a:pt x="281" y="418"/>
                    <a:pt x="399" y="591"/>
                  </a:cubicBezTo>
                  <a:lnTo>
                    <a:pt x="530" y="499"/>
                  </a:lnTo>
                  <a:cubicBezTo>
                    <a:pt x="407" y="322"/>
                    <a:pt x="265" y="154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33"/>
            <p:cNvSpPr/>
            <p:nvPr/>
          </p:nvSpPr>
          <p:spPr>
            <a:xfrm>
              <a:off x="5932090" y="3897673"/>
              <a:ext cx="61325" cy="42908"/>
            </a:xfrm>
            <a:custGeom>
              <a:avLst/>
              <a:gdLst/>
              <a:ahLst/>
              <a:cxnLst/>
              <a:rect l="l" t="t" r="r" b="b"/>
              <a:pathLst>
                <a:path w="636" h="445" extrusionOk="0">
                  <a:moveTo>
                    <a:pt x="65" y="1"/>
                  </a:moveTo>
                  <a:lnTo>
                    <a:pt x="0" y="146"/>
                  </a:lnTo>
                  <a:cubicBezTo>
                    <a:pt x="191" y="227"/>
                    <a:pt x="375" y="326"/>
                    <a:pt x="548" y="445"/>
                  </a:cubicBezTo>
                  <a:lnTo>
                    <a:pt x="635" y="311"/>
                  </a:lnTo>
                  <a:cubicBezTo>
                    <a:pt x="456" y="188"/>
                    <a:pt x="264" y="84"/>
                    <a:pt x="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33"/>
            <p:cNvSpPr/>
            <p:nvPr/>
          </p:nvSpPr>
          <p:spPr>
            <a:xfrm>
              <a:off x="5815613" y="3871061"/>
              <a:ext cx="62964" cy="22659"/>
            </a:xfrm>
            <a:custGeom>
              <a:avLst/>
              <a:gdLst/>
              <a:ahLst/>
              <a:cxnLst/>
              <a:rect l="l" t="t" r="r" b="b"/>
              <a:pathLst>
                <a:path w="653" h="235" extrusionOk="0">
                  <a:moveTo>
                    <a:pt x="4" y="1"/>
                  </a:moveTo>
                  <a:lnTo>
                    <a:pt x="0" y="158"/>
                  </a:lnTo>
                  <a:cubicBezTo>
                    <a:pt x="207" y="165"/>
                    <a:pt x="414" y="188"/>
                    <a:pt x="618" y="234"/>
                  </a:cubicBezTo>
                  <a:lnTo>
                    <a:pt x="653" y="77"/>
                  </a:lnTo>
                  <a:cubicBezTo>
                    <a:pt x="437" y="31"/>
                    <a:pt x="223" y="4"/>
                    <a:pt x="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33"/>
            <p:cNvSpPr/>
            <p:nvPr/>
          </p:nvSpPr>
          <p:spPr>
            <a:xfrm>
              <a:off x="5692580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33"/>
            <p:cNvSpPr/>
            <p:nvPr/>
          </p:nvSpPr>
          <p:spPr>
            <a:xfrm>
              <a:off x="5569546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33"/>
            <p:cNvSpPr/>
            <p:nvPr/>
          </p:nvSpPr>
          <p:spPr>
            <a:xfrm>
              <a:off x="5446512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33"/>
            <p:cNvSpPr/>
            <p:nvPr/>
          </p:nvSpPr>
          <p:spPr>
            <a:xfrm>
              <a:off x="5323479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33"/>
            <p:cNvSpPr/>
            <p:nvPr/>
          </p:nvSpPr>
          <p:spPr>
            <a:xfrm>
              <a:off x="5200445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33"/>
            <p:cNvSpPr/>
            <p:nvPr/>
          </p:nvSpPr>
          <p:spPr>
            <a:xfrm>
              <a:off x="5077411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33"/>
            <p:cNvSpPr/>
            <p:nvPr/>
          </p:nvSpPr>
          <p:spPr>
            <a:xfrm>
              <a:off x="4954378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33"/>
            <p:cNvSpPr/>
            <p:nvPr/>
          </p:nvSpPr>
          <p:spPr>
            <a:xfrm>
              <a:off x="4830959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33"/>
            <p:cNvSpPr/>
            <p:nvPr/>
          </p:nvSpPr>
          <p:spPr>
            <a:xfrm>
              <a:off x="4708021" y="3870772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33"/>
            <p:cNvSpPr/>
            <p:nvPr/>
          </p:nvSpPr>
          <p:spPr>
            <a:xfrm>
              <a:off x="4584891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33"/>
            <p:cNvSpPr/>
            <p:nvPr/>
          </p:nvSpPr>
          <p:spPr>
            <a:xfrm>
              <a:off x="4461954" y="3870772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33"/>
            <p:cNvSpPr/>
            <p:nvPr/>
          </p:nvSpPr>
          <p:spPr>
            <a:xfrm>
              <a:off x="4338824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33"/>
            <p:cNvSpPr/>
            <p:nvPr/>
          </p:nvSpPr>
          <p:spPr>
            <a:xfrm>
              <a:off x="4215791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33"/>
            <p:cNvSpPr/>
            <p:nvPr/>
          </p:nvSpPr>
          <p:spPr>
            <a:xfrm>
              <a:off x="4132290" y="3870772"/>
              <a:ext cx="22274" cy="15620"/>
            </a:xfrm>
            <a:custGeom>
              <a:avLst/>
              <a:gdLst/>
              <a:ahLst/>
              <a:cxnLst/>
              <a:rect l="l" t="t" r="r" b="b"/>
              <a:pathLst>
                <a:path w="23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231" y="161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3" name="Google Shape;3893;p33"/>
          <p:cNvGrpSpPr/>
          <p:nvPr/>
        </p:nvGrpSpPr>
        <p:grpSpPr>
          <a:xfrm>
            <a:off x="1413906" y="4010923"/>
            <a:ext cx="419247" cy="637784"/>
            <a:chOff x="8742442" y="252908"/>
            <a:chExt cx="356260" cy="541964"/>
          </a:xfrm>
        </p:grpSpPr>
        <p:sp>
          <p:nvSpPr>
            <p:cNvPr id="3894" name="Google Shape;3894;p33"/>
            <p:cNvSpPr/>
            <p:nvPr/>
          </p:nvSpPr>
          <p:spPr>
            <a:xfrm>
              <a:off x="8742442" y="252908"/>
              <a:ext cx="356260" cy="354555"/>
            </a:xfrm>
            <a:custGeom>
              <a:avLst/>
              <a:gdLst/>
              <a:ahLst/>
              <a:cxnLst/>
              <a:rect l="l" t="t" r="r" b="b"/>
              <a:pathLst>
                <a:path w="633" h="630" extrusionOk="0">
                  <a:moveTo>
                    <a:pt x="314" y="0"/>
                  </a:moveTo>
                  <a:cubicBezTo>
                    <a:pt x="142" y="0"/>
                    <a:pt x="1" y="138"/>
                    <a:pt x="1" y="315"/>
                  </a:cubicBezTo>
                  <a:cubicBezTo>
                    <a:pt x="1" y="488"/>
                    <a:pt x="142" y="629"/>
                    <a:pt x="314" y="629"/>
                  </a:cubicBezTo>
                  <a:cubicBezTo>
                    <a:pt x="491" y="629"/>
                    <a:pt x="633" y="488"/>
                    <a:pt x="633" y="315"/>
                  </a:cubicBezTo>
                  <a:cubicBezTo>
                    <a:pt x="633" y="138"/>
                    <a:pt x="491" y="0"/>
                    <a:pt x="3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33"/>
            <p:cNvSpPr/>
            <p:nvPr/>
          </p:nvSpPr>
          <p:spPr>
            <a:xfrm>
              <a:off x="8826299" y="377849"/>
              <a:ext cx="214432" cy="417024"/>
            </a:xfrm>
            <a:custGeom>
              <a:avLst/>
              <a:gdLst/>
              <a:ahLst/>
              <a:cxnLst/>
              <a:rect l="l" t="t" r="r" b="b"/>
              <a:pathLst>
                <a:path w="381" h="741" extrusionOk="0">
                  <a:moveTo>
                    <a:pt x="158" y="1"/>
                  </a:moveTo>
                  <a:lnTo>
                    <a:pt x="131" y="254"/>
                  </a:lnTo>
                  <a:lnTo>
                    <a:pt x="1" y="208"/>
                  </a:lnTo>
                  <a:lnTo>
                    <a:pt x="131" y="323"/>
                  </a:lnTo>
                  <a:lnTo>
                    <a:pt x="131" y="740"/>
                  </a:lnTo>
                  <a:lnTo>
                    <a:pt x="215" y="740"/>
                  </a:lnTo>
                  <a:lnTo>
                    <a:pt x="208" y="346"/>
                  </a:lnTo>
                  <a:lnTo>
                    <a:pt x="381" y="204"/>
                  </a:lnTo>
                  <a:lnTo>
                    <a:pt x="204" y="273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6" name="Google Shape;3896;p33"/>
          <p:cNvGrpSpPr/>
          <p:nvPr/>
        </p:nvGrpSpPr>
        <p:grpSpPr>
          <a:xfrm>
            <a:off x="1833149" y="4016218"/>
            <a:ext cx="348379" cy="632488"/>
            <a:chOff x="7920759" y="252908"/>
            <a:chExt cx="296039" cy="537464"/>
          </a:xfrm>
        </p:grpSpPr>
        <p:sp>
          <p:nvSpPr>
            <p:cNvPr id="3897" name="Google Shape;3897;p33"/>
            <p:cNvSpPr/>
            <p:nvPr/>
          </p:nvSpPr>
          <p:spPr>
            <a:xfrm>
              <a:off x="7920759" y="252908"/>
              <a:ext cx="296039" cy="420963"/>
            </a:xfrm>
            <a:custGeom>
              <a:avLst/>
              <a:gdLst/>
              <a:ahLst/>
              <a:cxnLst/>
              <a:rect l="l" t="t" r="r" b="b"/>
              <a:pathLst>
                <a:path w="526" h="748" extrusionOk="0">
                  <a:moveTo>
                    <a:pt x="261" y="0"/>
                  </a:moveTo>
                  <a:cubicBezTo>
                    <a:pt x="261" y="0"/>
                    <a:pt x="0" y="407"/>
                    <a:pt x="0" y="529"/>
                  </a:cubicBezTo>
                  <a:cubicBezTo>
                    <a:pt x="0" y="649"/>
                    <a:pt x="115" y="748"/>
                    <a:pt x="261" y="748"/>
                  </a:cubicBezTo>
                  <a:cubicBezTo>
                    <a:pt x="407" y="748"/>
                    <a:pt x="525" y="649"/>
                    <a:pt x="525" y="529"/>
                  </a:cubicBezTo>
                  <a:cubicBezTo>
                    <a:pt x="525" y="407"/>
                    <a:pt x="261" y="0"/>
                    <a:pt x="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33"/>
            <p:cNvSpPr/>
            <p:nvPr/>
          </p:nvSpPr>
          <p:spPr>
            <a:xfrm>
              <a:off x="8006867" y="494348"/>
              <a:ext cx="151397" cy="296025"/>
            </a:xfrm>
            <a:custGeom>
              <a:avLst/>
              <a:gdLst/>
              <a:ahLst/>
              <a:cxnLst/>
              <a:rect l="l" t="t" r="r" b="b"/>
              <a:pathLst>
                <a:path w="269" h="526" extrusionOk="0">
                  <a:moveTo>
                    <a:pt x="112" y="1"/>
                  </a:moveTo>
                  <a:lnTo>
                    <a:pt x="93" y="181"/>
                  </a:lnTo>
                  <a:lnTo>
                    <a:pt x="1" y="146"/>
                  </a:lnTo>
                  <a:lnTo>
                    <a:pt x="93" y="231"/>
                  </a:lnTo>
                  <a:lnTo>
                    <a:pt x="93" y="526"/>
                  </a:lnTo>
                  <a:lnTo>
                    <a:pt x="154" y="526"/>
                  </a:lnTo>
                  <a:lnTo>
                    <a:pt x="146" y="246"/>
                  </a:lnTo>
                  <a:lnTo>
                    <a:pt x="269" y="142"/>
                  </a:lnTo>
                  <a:lnTo>
                    <a:pt x="143" y="192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9" name="Google Shape;3899;p33"/>
          <p:cNvGrpSpPr/>
          <p:nvPr/>
        </p:nvGrpSpPr>
        <p:grpSpPr>
          <a:xfrm>
            <a:off x="505011" y="3514881"/>
            <a:ext cx="673217" cy="1133828"/>
            <a:chOff x="6542207" y="2185022"/>
            <a:chExt cx="492153" cy="828821"/>
          </a:xfrm>
        </p:grpSpPr>
        <p:sp>
          <p:nvSpPr>
            <p:cNvPr id="3900" name="Google Shape;3900;p33"/>
            <p:cNvSpPr/>
            <p:nvPr/>
          </p:nvSpPr>
          <p:spPr>
            <a:xfrm>
              <a:off x="6911311" y="2185022"/>
              <a:ext cx="57069" cy="233510"/>
            </a:xfrm>
            <a:custGeom>
              <a:avLst/>
              <a:gdLst/>
              <a:ahLst/>
              <a:cxnLst/>
              <a:rect l="l" t="t" r="r" b="b"/>
              <a:pathLst>
                <a:path w="109" h="446" extrusionOk="0">
                  <a:moveTo>
                    <a:pt x="1" y="0"/>
                  </a:moveTo>
                  <a:lnTo>
                    <a:pt x="1" y="445"/>
                  </a:lnTo>
                  <a:lnTo>
                    <a:pt x="109" y="445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33"/>
            <p:cNvSpPr/>
            <p:nvPr/>
          </p:nvSpPr>
          <p:spPr>
            <a:xfrm>
              <a:off x="6911311" y="2185022"/>
              <a:ext cx="57069" cy="48692"/>
            </a:xfrm>
            <a:custGeom>
              <a:avLst/>
              <a:gdLst/>
              <a:ahLst/>
              <a:cxnLst/>
              <a:rect l="l" t="t" r="r" b="b"/>
              <a:pathLst>
                <a:path w="109" h="93" extrusionOk="0">
                  <a:moveTo>
                    <a:pt x="1" y="0"/>
                  </a:moveTo>
                  <a:lnTo>
                    <a:pt x="1" y="92"/>
                  </a:lnTo>
                  <a:lnTo>
                    <a:pt x="109" y="9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33"/>
            <p:cNvSpPr/>
            <p:nvPr/>
          </p:nvSpPr>
          <p:spPr>
            <a:xfrm>
              <a:off x="6574667" y="2253087"/>
              <a:ext cx="441891" cy="759169"/>
            </a:xfrm>
            <a:custGeom>
              <a:avLst/>
              <a:gdLst/>
              <a:ahLst/>
              <a:cxnLst/>
              <a:rect l="l" t="t" r="r" b="b"/>
              <a:pathLst>
                <a:path w="844" h="1450" extrusionOk="0">
                  <a:moveTo>
                    <a:pt x="414" y="1"/>
                  </a:moveTo>
                  <a:lnTo>
                    <a:pt x="0" y="395"/>
                  </a:lnTo>
                  <a:lnTo>
                    <a:pt x="0" y="1449"/>
                  </a:lnTo>
                  <a:lnTo>
                    <a:pt x="843" y="1449"/>
                  </a:lnTo>
                  <a:lnTo>
                    <a:pt x="843" y="395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33"/>
            <p:cNvSpPr/>
            <p:nvPr/>
          </p:nvSpPr>
          <p:spPr>
            <a:xfrm>
              <a:off x="6570479" y="2867245"/>
              <a:ext cx="448174" cy="146598"/>
            </a:xfrm>
            <a:custGeom>
              <a:avLst/>
              <a:gdLst/>
              <a:ahLst/>
              <a:cxnLst/>
              <a:rect l="l" t="t" r="r" b="b"/>
              <a:pathLst>
                <a:path w="856" h="280" extrusionOk="0">
                  <a:moveTo>
                    <a:pt x="1" y="0"/>
                  </a:moveTo>
                  <a:lnTo>
                    <a:pt x="1" y="280"/>
                  </a:lnTo>
                  <a:lnTo>
                    <a:pt x="855" y="280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33"/>
            <p:cNvSpPr/>
            <p:nvPr/>
          </p:nvSpPr>
          <p:spPr>
            <a:xfrm>
              <a:off x="6570479" y="2523777"/>
              <a:ext cx="448174" cy="147645"/>
            </a:xfrm>
            <a:custGeom>
              <a:avLst/>
              <a:gdLst/>
              <a:ahLst/>
              <a:cxnLst/>
              <a:rect l="l" t="t" r="r" b="b"/>
              <a:pathLst>
                <a:path w="856" h="282" extrusionOk="0">
                  <a:moveTo>
                    <a:pt x="1" y="1"/>
                  </a:moveTo>
                  <a:lnTo>
                    <a:pt x="1" y="281"/>
                  </a:lnTo>
                  <a:lnTo>
                    <a:pt x="855" y="281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33"/>
            <p:cNvSpPr/>
            <p:nvPr/>
          </p:nvSpPr>
          <p:spPr>
            <a:xfrm>
              <a:off x="6839061" y="2505976"/>
              <a:ext cx="89006" cy="177489"/>
            </a:xfrm>
            <a:custGeom>
              <a:avLst/>
              <a:gdLst/>
              <a:ahLst/>
              <a:cxnLst/>
              <a:rect l="l" t="t" r="r" b="b"/>
              <a:pathLst>
                <a:path w="170" h="339" extrusionOk="0">
                  <a:moveTo>
                    <a:pt x="1" y="1"/>
                  </a:moveTo>
                  <a:lnTo>
                    <a:pt x="1" y="338"/>
                  </a:lnTo>
                  <a:lnTo>
                    <a:pt x="169" y="33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33"/>
            <p:cNvSpPr/>
            <p:nvPr/>
          </p:nvSpPr>
          <p:spPr>
            <a:xfrm>
              <a:off x="6823355" y="2490268"/>
              <a:ext cx="120944" cy="208902"/>
            </a:xfrm>
            <a:custGeom>
              <a:avLst/>
              <a:gdLst/>
              <a:ahLst/>
              <a:cxnLst/>
              <a:rect l="l" t="t" r="r" b="b"/>
              <a:pathLst>
                <a:path w="231" h="399" extrusionOk="0">
                  <a:moveTo>
                    <a:pt x="169" y="61"/>
                  </a:moveTo>
                  <a:lnTo>
                    <a:pt x="169" y="337"/>
                  </a:lnTo>
                  <a:lnTo>
                    <a:pt x="61" y="337"/>
                  </a:lnTo>
                  <a:lnTo>
                    <a:pt x="61" y="61"/>
                  </a:lnTo>
                  <a:close/>
                  <a:moveTo>
                    <a:pt x="1" y="0"/>
                  </a:moveTo>
                  <a:lnTo>
                    <a:pt x="1" y="398"/>
                  </a:lnTo>
                  <a:lnTo>
                    <a:pt x="231" y="398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33"/>
            <p:cNvSpPr/>
            <p:nvPr/>
          </p:nvSpPr>
          <p:spPr>
            <a:xfrm>
              <a:off x="6662624" y="2505976"/>
              <a:ext cx="89006" cy="177489"/>
            </a:xfrm>
            <a:custGeom>
              <a:avLst/>
              <a:gdLst/>
              <a:ahLst/>
              <a:cxnLst/>
              <a:rect l="l" t="t" r="r" b="b"/>
              <a:pathLst>
                <a:path w="170" h="339" extrusionOk="0">
                  <a:moveTo>
                    <a:pt x="0" y="1"/>
                  </a:moveTo>
                  <a:lnTo>
                    <a:pt x="0" y="338"/>
                  </a:lnTo>
                  <a:lnTo>
                    <a:pt x="170" y="338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33"/>
            <p:cNvSpPr/>
            <p:nvPr/>
          </p:nvSpPr>
          <p:spPr>
            <a:xfrm>
              <a:off x="6646917" y="2490268"/>
              <a:ext cx="120944" cy="208902"/>
            </a:xfrm>
            <a:custGeom>
              <a:avLst/>
              <a:gdLst/>
              <a:ahLst/>
              <a:cxnLst/>
              <a:rect l="l" t="t" r="r" b="b"/>
              <a:pathLst>
                <a:path w="231" h="399" extrusionOk="0">
                  <a:moveTo>
                    <a:pt x="168" y="61"/>
                  </a:moveTo>
                  <a:lnTo>
                    <a:pt x="168" y="337"/>
                  </a:lnTo>
                  <a:lnTo>
                    <a:pt x="62" y="337"/>
                  </a:lnTo>
                  <a:lnTo>
                    <a:pt x="62" y="61"/>
                  </a:lnTo>
                  <a:close/>
                  <a:moveTo>
                    <a:pt x="0" y="0"/>
                  </a:moveTo>
                  <a:lnTo>
                    <a:pt x="0" y="398"/>
                  </a:lnTo>
                  <a:lnTo>
                    <a:pt x="230" y="398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33"/>
            <p:cNvSpPr/>
            <p:nvPr/>
          </p:nvSpPr>
          <p:spPr>
            <a:xfrm>
              <a:off x="6662624" y="2810699"/>
              <a:ext cx="89006" cy="105237"/>
            </a:xfrm>
            <a:custGeom>
              <a:avLst/>
              <a:gdLst/>
              <a:ahLst/>
              <a:cxnLst/>
              <a:rect l="l" t="t" r="r" b="b"/>
              <a:pathLst>
                <a:path w="170" h="201" extrusionOk="0">
                  <a:moveTo>
                    <a:pt x="0" y="1"/>
                  </a:moveTo>
                  <a:lnTo>
                    <a:pt x="0" y="200"/>
                  </a:lnTo>
                  <a:lnTo>
                    <a:pt x="170" y="200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33"/>
            <p:cNvSpPr/>
            <p:nvPr/>
          </p:nvSpPr>
          <p:spPr>
            <a:xfrm>
              <a:off x="6646917" y="2794991"/>
              <a:ext cx="120944" cy="136650"/>
            </a:xfrm>
            <a:custGeom>
              <a:avLst/>
              <a:gdLst/>
              <a:ahLst/>
              <a:cxnLst/>
              <a:rect l="l" t="t" r="r" b="b"/>
              <a:pathLst>
                <a:path w="231" h="261" extrusionOk="0">
                  <a:moveTo>
                    <a:pt x="168" y="62"/>
                  </a:moveTo>
                  <a:lnTo>
                    <a:pt x="168" y="200"/>
                  </a:lnTo>
                  <a:lnTo>
                    <a:pt x="62" y="200"/>
                  </a:lnTo>
                  <a:lnTo>
                    <a:pt x="62" y="62"/>
                  </a:lnTo>
                  <a:close/>
                  <a:moveTo>
                    <a:pt x="0" y="0"/>
                  </a:moveTo>
                  <a:lnTo>
                    <a:pt x="0" y="261"/>
                  </a:lnTo>
                  <a:lnTo>
                    <a:pt x="230" y="26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33"/>
            <p:cNvSpPr/>
            <p:nvPr/>
          </p:nvSpPr>
          <p:spPr>
            <a:xfrm>
              <a:off x="6821260" y="2788708"/>
              <a:ext cx="116756" cy="225133"/>
            </a:xfrm>
            <a:custGeom>
              <a:avLst/>
              <a:gdLst/>
              <a:ahLst/>
              <a:cxnLst/>
              <a:rect l="l" t="t" r="r" b="b"/>
              <a:pathLst>
                <a:path w="223" h="430" extrusionOk="0">
                  <a:moveTo>
                    <a:pt x="0" y="0"/>
                  </a:moveTo>
                  <a:lnTo>
                    <a:pt x="0" y="430"/>
                  </a:lnTo>
                  <a:lnTo>
                    <a:pt x="223" y="430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33"/>
            <p:cNvSpPr/>
            <p:nvPr/>
          </p:nvSpPr>
          <p:spPr>
            <a:xfrm>
              <a:off x="6877280" y="2788708"/>
              <a:ext cx="62828" cy="225133"/>
            </a:xfrm>
            <a:custGeom>
              <a:avLst/>
              <a:gdLst/>
              <a:ahLst/>
              <a:cxnLst/>
              <a:rect l="l" t="t" r="r" b="b"/>
              <a:pathLst>
                <a:path w="120" h="430" extrusionOk="0">
                  <a:moveTo>
                    <a:pt x="1" y="0"/>
                  </a:moveTo>
                  <a:lnTo>
                    <a:pt x="1" y="430"/>
                  </a:lnTo>
                  <a:lnTo>
                    <a:pt x="119" y="43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33"/>
            <p:cNvSpPr/>
            <p:nvPr/>
          </p:nvSpPr>
          <p:spPr>
            <a:xfrm>
              <a:off x="6542207" y="2191305"/>
              <a:ext cx="492153" cy="288484"/>
            </a:xfrm>
            <a:custGeom>
              <a:avLst/>
              <a:gdLst/>
              <a:ahLst/>
              <a:cxnLst/>
              <a:rect l="l" t="t" r="r" b="b"/>
              <a:pathLst>
                <a:path w="940" h="551" extrusionOk="0">
                  <a:moveTo>
                    <a:pt x="483" y="0"/>
                  </a:moveTo>
                  <a:cubicBezTo>
                    <a:pt x="469" y="0"/>
                    <a:pt x="453" y="4"/>
                    <a:pt x="446" y="15"/>
                  </a:cubicBezTo>
                  <a:lnTo>
                    <a:pt x="20" y="460"/>
                  </a:lnTo>
                  <a:cubicBezTo>
                    <a:pt x="1" y="479"/>
                    <a:pt x="1" y="513"/>
                    <a:pt x="24" y="536"/>
                  </a:cubicBezTo>
                  <a:cubicBezTo>
                    <a:pt x="33" y="545"/>
                    <a:pt x="46" y="550"/>
                    <a:pt x="59" y="550"/>
                  </a:cubicBezTo>
                  <a:cubicBezTo>
                    <a:pt x="74" y="550"/>
                    <a:pt x="89" y="545"/>
                    <a:pt x="101" y="533"/>
                  </a:cubicBezTo>
                  <a:lnTo>
                    <a:pt x="483" y="130"/>
                  </a:lnTo>
                  <a:lnTo>
                    <a:pt x="840" y="510"/>
                  </a:lnTo>
                  <a:cubicBezTo>
                    <a:pt x="852" y="522"/>
                    <a:pt x="866" y="527"/>
                    <a:pt x="880" y="527"/>
                  </a:cubicBezTo>
                  <a:cubicBezTo>
                    <a:pt x="893" y="527"/>
                    <a:pt x="906" y="522"/>
                    <a:pt x="917" y="513"/>
                  </a:cubicBezTo>
                  <a:cubicBezTo>
                    <a:pt x="940" y="490"/>
                    <a:pt x="940" y="456"/>
                    <a:pt x="920" y="437"/>
                  </a:cubicBezTo>
                  <a:lnTo>
                    <a:pt x="522" y="15"/>
                  </a:lnTo>
                  <a:cubicBezTo>
                    <a:pt x="515" y="4"/>
                    <a:pt x="499" y="0"/>
                    <a:pt x="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4" name="Google Shape;3914;p33"/>
          <p:cNvGrpSpPr/>
          <p:nvPr/>
        </p:nvGrpSpPr>
        <p:grpSpPr>
          <a:xfrm>
            <a:off x="7406218" y="4272120"/>
            <a:ext cx="1475976" cy="662498"/>
            <a:chOff x="6706693" y="1706442"/>
            <a:chExt cx="821767" cy="368854"/>
          </a:xfrm>
        </p:grpSpPr>
        <p:sp>
          <p:nvSpPr>
            <p:cNvPr id="3915" name="Google Shape;3915;p33"/>
            <p:cNvSpPr/>
            <p:nvPr/>
          </p:nvSpPr>
          <p:spPr>
            <a:xfrm>
              <a:off x="7136577" y="1706442"/>
              <a:ext cx="56500" cy="45564"/>
            </a:xfrm>
            <a:custGeom>
              <a:avLst/>
              <a:gdLst/>
              <a:ahLst/>
              <a:cxnLst/>
              <a:rect l="l" t="t" r="r" b="b"/>
              <a:pathLst>
                <a:path w="1173" h="946" extrusionOk="0">
                  <a:moveTo>
                    <a:pt x="590" y="1"/>
                  </a:moveTo>
                  <a:cubicBezTo>
                    <a:pt x="459" y="1"/>
                    <a:pt x="360" y="15"/>
                    <a:pt x="360" y="15"/>
                  </a:cubicBezTo>
                  <a:lnTo>
                    <a:pt x="0" y="945"/>
                  </a:lnTo>
                  <a:lnTo>
                    <a:pt x="1173" y="945"/>
                  </a:lnTo>
                  <a:lnTo>
                    <a:pt x="801" y="15"/>
                  </a:lnTo>
                  <a:cubicBezTo>
                    <a:pt x="728" y="4"/>
                    <a:pt x="655" y="1"/>
                    <a:pt x="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33"/>
            <p:cNvSpPr/>
            <p:nvPr/>
          </p:nvSpPr>
          <p:spPr>
            <a:xfrm>
              <a:off x="7130605" y="1747865"/>
              <a:ext cx="68398" cy="8044"/>
            </a:xfrm>
            <a:custGeom>
              <a:avLst/>
              <a:gdLst/>
              <a:ahLst/>
              <a:cxnLst/>
              <a:rect l="l" t="t" r="r" b="b"/>
              <a:pathLst>
                <a:path w="1420" h="167" extrusionOk="0">
                  <a:moveTo>
                    <a:pt x="1323" y="1"/>
                  </a:moveTo>
                  <a:cubicBezTo>
                    <a:pt x="913" y="5"/>
                    <a:pt x="507" y="13"/>
                    <a:pt x="98" y="16"/>
                  </a:cubicBezTo>
                  <a:cubicBezTo>
                    <a:pt x="1" y="20"/>
                    <a:pt x="1" y="166"/>
                    <a:pt x="98" y="166"/>
                  </a:cubicBezTo>
                  <a:cubicBezTo>
                    <a:pt x="507" y="162"/>
                    <a:pt x="913" y="154"/>
                    <a:pt x="1323" y="151"/>
                  </a:cubicBezTo>
                  <a:cubicBezTo>
                    <a:pt x="1419" y="147"/>
                    <a:pt x="1419" y="1"/>
                    <a:pt x="1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33"/>
            <p:cNvSpPr/>
            <p:nvPr/>
          </p:nvSpPr>
          <p:spPr>
            <a:xfrm>
              <a:off x="6709741" y="1751863"/>
              <a:ext cx="815668" cy="270350"/>
            </a:xfrm>
            <a:custGeom>
              <a:avLst/>
              <a:gdLst/>
              <a:ahLst/>
              <a:cxnLst/>
              <a:rect l="l" t="t" r="r" b="b"/>
              <a:pathLst>
                <a:path w="16934" h="5613" extrusionOk="0">
                  <a:moveTo>
                    <a:pt x="9780" y="1"/>
                  </a:moveTo>
                  <a:cubicBezTo>
                    <a:pt x="8530" y="1"/>
                    <a:pt x="7103" y="57"/>
                    <a:pt x="5733" y="240"/>
                  </a:cubicBezTo>
                  <a:lnTo>
                    <a:pt x="3821" y="2608"/>
                  </a:lnTo>
                  <a:cubicBezTo>
                    <a:pt x="3821" y="2608"/>
                    <a:pt x="1031" y="3198"/>
                    <a:pt x="759" y="3294"/>
                  </a:cubicBezTo>
                  <a:cubicBezTo>
                    <a:pt x="488" y="3386"/>
                    <a:pt x="0" y="4314"/>
                    <a:pt x="330" y="5612"/>
                  </a:cubicBezTo>
                  <a:lnTo>
                    <a:pt x="16708" y="5612"/>
                  </a:lnTo>
                  <a:cubicBezTo>
                    <a:pt x="16708" y="5612"/>
                    <a:pt x="16934" y="4164"/>
                    <a:pt x="16573" y="3045"/>
                  </a:cubicBezTo>
                  <a:lnTo>
                    <a:pt x="15072" y="2597"/>
                  </a:lnTo>
                  <a:cubicBezTo>
                    <a:pt x="15072" y="2597"/>
                    <a:pt x="14159" y="722"/>
                    <a:pt x="13458" y="160"/>
                  </a:cubicBezTo>
                  <a:cubicBezTo>
                    <a:pt x="13458" y="160"/>
                    <a:pt x="11867" y="1"/>
                    <a:pt x="9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18" name="Google Shape;3918;p33"/>
            <p:cNvGrpSpPr/>
            <p:nvPr/>
          </p:nvGrpSpPr>
          <p:grpSpPr>
            <a:xfrm>
              <a:off x="6867617" y="1903827"/>
              <a:ext cx="604343" cy="15220"/>
              <a:chOff x="6867617" y="1903827"/>
              <a:chExt cx="604343" cy="15220"/>
            </a:xfrm>
          </p:grpSpPr>
          <p:sp>
            <p:nvSpPr>
              <p:cNvPr id="3919" name="Google Shape;3919;p33"/>
              <p:cNvSpPr/>
              <p:nvPr/>
            </p:nvSpPr>
            <p:spPr>
              <a:xfrm>
                <a:off x="7464349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3920;p33"/>
              <p:cNvSpPr/>
              <p:nvPr/>
            </p:nvSpPr>
            <p:spPr>
              <a:xfrm>
                <a:off x="7456787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33"/>
              <p:cNvSpPr/>
              <p:nvPr/>
            </p:nvSpPr>
            <p:spPr>
              <a:xfrm>
                <a:off x="7449225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2" name="Google Shape;3922;p33"/>
              <p:cNvSpPr/>
              <p:nvPr/>
            </p:nvSpPr>
            <p:spPr>
              <a:xfrm>
                <a:off x="7441615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3" name="Google Shape;3923;p33"/>
              <p:cNvSpPr/>
              <p:nvPr/>
            </p:nvSpPr>
            <p:spPr>
              <a:xfrm>
                <a:off x="7434053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4" name="Google Shape;3924;p33"/>
              <p:cNvSpPr/>
              <p:nvPr/>
            </p:nvSpPr>
            <p:spPr>
              <a:xfrm>
                <a:off x="7426539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5" name="Google Shape;3925;p33"/>
              <p:cNvSpPr/>
              <p:nvPr/>
            </p:nvSpPr>
            <p:spPr>
              <a:xfrm>
                <a:off x="7418977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6" name="Google Shape;3926;p33"/>
              <p:cNvSpPr/>
              <p:nvPr/>
            </p:nvSpPr>
            <p:spPr>
              <a:xfrm>
                <a:off x="7411366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7" name="Google Shape;3927;p33"/>
              <p:cNvSpPr/>
              <p:nvPr/>
            </p:nvSpPr>
            <p:spPr>
              <a:xfrm>
                <a:off x="7403804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8" name="Google Shape;3928;p33"/>
              <p:cNvSpPr/>
              <p:nvPr/>
            </p:nvSpPr>
            <p:spPr>
              <a:xfrm>
                <a:off x="7396242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9" name="Google Shape;3929;p33"/>
              <p:cNvSpPr/>
              <p:nvPr/>
            </p:nvSpPr>
            <p:spPr>
              <a:xfrm>
                <a:off x="7388632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0" name="Google Shape;3930;p33"/>
              <p:cNvSpPr/>
              <p:nvPr/>
            </p:nvSpPr>
            <p:spPr>
              <a:xfrm>
                <a:off x="7381118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1" name="Google Shape;3931;p33"/>
              <p:cNvSpPr/>
              <p:nvPr/>
            </p:nvSpPr>
            <p:spPr>
              <a:xfrm>
                <a:off x="7373748" y="1903827"/>
                <a:ext cx="7418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4" y="158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2" name="Google Shape;3932;p33"/>
              <p:cNvSpPr/>
              <p:nvPr/>
            </p:nvSpPr>
            <p:spPr>
              <a:xfrm>
                <a:off x="7366138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3" name="Google Shape;3933;p33"/>
              <p:cNvSpPr/>
              <p:nvPr/>
            </p:nvSpPr>
            <p:spPr>
              <a:xfrm>
                <a:off x="7358576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4" name="Google Shape;3934;p33"/>
              <p:cNvSpPr/>
              <p:nvPr/>
            </p:nvSpPr>
            <p:spPr>
              <a:xfrm>
                <a:off x="7351014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5" name="Google Shape;3935;p33"/>
              <p:cNvSpPr/>
              <p:nvPr/>
            </p:nvSpPr>
            <p:spPr>
              <a:xfrm>
                <a:off x="7343452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33"/>
              <p:cNvSpPr/>
              <p:nvPr/>
            </p:nvSpPr>
            <p:spPr>
              <a:xfrm>
                <a:off x="7335890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33"/>
              <p:cNvSpPr/>
              <p:nvPr/>
            </p:nvSpPr>
            <p:spPr>
              <a:xfrm>
                <a:off x="7328328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33"/>
              <p:cNvSpPr/>
              <p:nvPr/>
            </p:nvSpPr>
            <p:spPr>
              <a:xfrm>
                <a:off x="7320765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33"/>
              <p:cNvSpPr/>
              <p:nvPr/>
            </p:nvSpPr>
            <p:spPr>
              <a:xfrm>
                <a:off x="7313155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33"/>
              <p:cNvSpPr/>
              <p:nvPr/>
            </p:nvSpPr>
            <p:spPr>
              <a:xfrm>
                <a:off x="7305593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33"/>
              <p:cNvSpPr/>
              <p:nvPr/>
            </p:nvSpPr>
            <p:spPr>
              <a:xfrm>
                <a:off x="7298079" y="1903827"/>
                <a:ext cx="7562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33"/>
              <p:cNvSpPr/>
              <p:nvPr/>
            </p:nvSpPr>
            <p:spPr>
              <a:xfrm>
                <a:off x="7290517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3943;p33"/>
              <p:cNvSpPr/>
              <p:nvPr/>
            </p:nvSpPr>
            <p:spPr>
              <a:xfrm>
                <a:off x="7283099" y="1903827"/>
                <a:ext cx="7418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4" y="158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33"/>
              <p:cNvSpPr/>
              <p:nvPr/>
            </p:nvSpPr>
            <p:spPr>
              <a:xfrm>
                <a:off x="7275537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3945;p33"/>
              <p:cNvSpPr/>
              <p:nvPr/>
            </p:nvSpPr>
            <p:spPr>
              <a:xfrm>
                <a:off x="7267927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3946;p33"/>
              <p:cNvSpPr/>
              <p:nvPr/>
            </p:nvSpPr>
            <p:spPr>
              <a:xfrm>
                <a:off x="7260413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33"/>
              <p:cNvSpPr/>
              <p:nvPr/>
            </p:nvSpPr>
            <p:spPr>
              <a:xfrm>
                <a:off x="7252851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33"/>
              <p:cNvSpPr/>
              <p:nvPr/>
            </p:nvSpPr>
            <p:spPr>
              <a:xfrm>
                <a:off x="7245289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33"/>
              <p:cNvSpPr/>
              <p:nvPr/>
            </p:nvSpPr>
            <p:spPr>
              <a:xfrm>
                <a:off x="7237678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33"/>
              <p:cNvSpPr/>
              <p:nvPr/>
            </p:nvSpPr>
            <p:spPr>
              <a:xfrm>
                <a:off x="7230116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33"/>
              <p:cNvSpPr/>
              <p:nvPr/>
            </p:nvSpPr>
            <p:spPr>
              <a:xfrm>
                <a:off x="7222554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33"/>
              <p:cNvSpPr/>
              <p:nvPr/>
            </p:nvSpPr>
            <p:spPr>
              <a:xfrm>
                <a:off x="7214992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33"/>
              <p:cNvSpPr/>
              <p:nvPr/>
            </p:nvSpPr>
            <p:spPr>
              <a:xfrm>
                <a:off x="7207430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33"/>
              <p:cNvSpPr/>
              <p:nvPr/>
            </p:nvSpPr>
            <p:spPr>
              <a:xfrm>
                <a:off x="7199868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33"/>
              <p:cNvSpPr/>
              <p:nvPr/>
            </p:nvSpPr>
            <p:spPr>
              <a:xfrm>
                <a:off x="7192306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6" name="Google Shape;3956;p33"/>
              <p:cNvSpPr/>
              <p:nvPr/>
            </p:nvSpPr>
            <p:spPr>
              <a:xfrm>
                <a:off x="7184888" y="1911437"/>
                <a:ext cx="7466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4" y="157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7" name="Google Shape;3957;p33"/>
              <p:cNvSpPr/>
              <p:nvPr/>
            </p:nvSpPr>
            <p:spPr>
              <a:xfrm>
                <a:off x="7177374" y="1903827"/>
                <a:ext cx="7562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8" name="Google Shape;3958;p33"/>
              <p:cNvSpPr/>
              <p:nvPr/>
            </p:nvSpPr>
            <p:spPr>
              <a:xfrm>
                <a:off x="7169764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9" name="Google Shape;3959;p33"/>
              <p:cNvSpPr/>
              <p:nvPr/>
            </p:nvSpPr>
            <p:spPr>
              <a:xfrm>
                <a:off x="7162202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0" name="Google Shape;3960;p33"/>
              <p:cNvSpPr/>
              <p:nvPr/>
            </p:nvSpPr>
            <p:spPr>
              <a:xfrm>
                <a:off x="7154640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1" name="Google Shape;3961;p33"/>
              <p:cNvSpPr/>
              <p:nvPr/>
            </p:nvSpPr>
            <p:spPr>
              <a:xfrm>
                <a:off x="7147078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2" name="Google Shape;3962;p33"/>
              <p:cNvSpPr/>
              <p:nvPr/>
            </p:nvSpPr>
            <p:spPr>
              <a:xfrm>
                <a:off x="7139467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3963;p33"/>
              <p:cNvSpPr/>
              <p:nvPr/>
            </p:nvSpPr>
            <p:spPr>
              <a:xfrm>
                <a:off x="7131953" y="1903827"/>
                <a:ext cx="7562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3964;p33"/>
              <p:cNvSpPr/>
              <p:nvPr/>
            </p:nvSpPr>
            <p:spPr>
              <a:xfrm>
                <a:off x="7124391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33"/>
              <p:cNvSpPr/>
              <p:nvPr/>
            </p:nvSpPr>
            <p:spPr>
              <a:xfrm>
                <a:off x="7116829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6" name="Google Shape;3966;p33"/>
              <p:cNvSpPr/>
              <p:nvPr/>
            </p:nvSpPr>
            <p:spPr>
              <a:xfrm>
                <a:off x="7109219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7" name="Google Shape;3967;p33"/>
              <p:cNvSpPr/>
              <p:nvPr/>
            </p:nvSpPr>
            <p:spPr>
              <a:xfrm>
                <a:off x="7101657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8" name="Google Shape;3968;p33"/>
              <p:cNvSpPr/>
              <p:nvPr/>
            </p:nvSpPr>
            <p:spPr>
              <a:xfrm>
                <a:off x="7094095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9" name="Google Shape;3969;p33"/>
              <p:cNvSpPr/>
              <p:nvPr/>
            </p:nvSpPr>
            <p:spPr>
              <a:xfrm>
                <a:off x="7086725" y="1903827"/>
                <a:ext cx="7418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3" y="158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0" name="Google Shape;3970;p33"/>
              <p:cNvSpPr/>
              <p:nvPr/>
            </p:nvSpPr>
            <p:spPr>
              <a:xfrm>
                <a:off x="7079163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1" name="Google Shape;3971;p33"/>
              <p:cNvSpPr/>
              <p:nvPr/>
            </p:nvSpPr>
            <p:spPr>
              <a:xfrm>
                <a:off x="7071601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2" name="Google Shape;3972;p33"/>
              <p:cNvSpPr/>
              <p:nvPr/>
            </p:nvSpPr>
            <p:spPr>
              <a:xfrm>
                <a:off x="7063991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3" name="Google Shape;3973;p33"/>
              <p:cNvSpPr/>
              <p:nvPr/>
            </p:nvSpPr>
            <p:spPr>
              <a:xfrm>
                <a:off x="7056429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4" name="Google Shape;3974;p33"/>
              <p:cNvSpPr/>
              <p:nvPr/>
            </p:nvSpPr>
            <p:spPr>
              <a:xfrm>
                <a:off x="7048915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5" name="Google Shape;3975;p33"/>
              <p:cNvSpPr/>
              <p:nvPr/>
            </p:nvSpPr>
            <p:spPr>
              <a:xfrm>
                <a:off x="7041304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6" name="Google Shape;3976;p33"/>
              <p:cNvSpPr/>
              <p:nvPr/>
            </p:nvSpPr>
            <p:spPr>
              <a:xfrm>
                <a:off x="7033742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7" name="Google Shape;3977;p33"/>
              <p:cNvSpPr/>
              <p:nvPr/>
            </p:nvSpPr>
            <p:spPr>
              <a:xfrm>
                <a:off x="7026180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8" name="Google Shape;3978;p33"/>
              <p:cNvSpPr/>
              <p:nvPr/>
            </p:nvSpPr>
            <p:spPr>
              <a:xfrm>
                <a:off x="7018618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9" name="Google Shape;3979;p33"/>
              <p:cNvSpPr/>
              <p:nvPr/>
            </p:nvSpPr>
            <p:spPr>
              <a:xfrm>
                <a:off x="7011008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0" name="Google Shape;3980;p33"/>
              <p:cNvSpPr/>
              <p:nvPr/>
            </p:nvSpPr>
            <p:spPr>
              <a:xfrm>
                <a:off x="7003494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1" name="Google Shape;3981;p33"/>
              <p:cNvSpPr/>
              <p:nvPr/>
            </p:nvSpPr>
            <p:spPr>
              <a:xfrm>
                <a:off x="6995932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2" name="Google Shape;3982;p33"/>
              <p:cNvSpPr/>
              <p:nvPr/>
            </p:nvSpPr>
            <p:spPr>
              <a:xfrm>
                <a:off x="6988514" y="1911437"/>
                <a:ext cx="7466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4" y="157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3" name="Google Shape;3983;p33"/>
              <p:cNvSpPr/>
              <p:nvPr/>
            </p:nvSpPr>
            <p:spPr>
              <a:xfrm>
                <a:off x="6980952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4" name="Google Shape;3984;p33"/>
              <p:cNvSpPr/>
              <p:nvPr/>
            </p:nvSpPr>
            <p:spPr>
              <a:xfrm>
                <a:off x="6973390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5" name="Google Shape;3985;p33"/>
              <p:cNvSpPr/>
              <p:nvPr/>
            </p:nvSpPr>
            <p:spPr>
              <a:xfrm>
                <a:off x="6965828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6" name="Google Shape;3986;p33"/>
              <p:cNvSpPr/>
              <p:nvPr/>
            </p:nvSpPr>
            <p:spPr>
              <a:xfrm>
                <a:off x="6958266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7" name="Google Shape;3987;p33"/>
              <p:cNvSpPr/>
              <p:nvPr/>
            </p:nvSpPr>
            <p:spPr>
              <a:xfrm>
                <a:off x="6950703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8" name="Google Shape;3988;p33"/>
              <p:cNvSpPr/>
              <p:nvPr/>
            </p:nvSpPr>
            <p:spPr>
              <a:xfrm>
                <a:off x="6943141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9" name="Google Shape;3989;p33"/>
              <p:cNvSpPr/>
              <p:nvPr/>
            </p:nvSpPr>
            <p:spPr>
              <a:xfrm>
                <a:off x="6935531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0" name="Google Shape;3990;p33"/>
              <p:cNvSpPr/>
              <p:nvPr/>
            </p:nvSpPr>
            <p:spPr>
              <a:xfrm>
                <a:off x="6927969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1" name="Google Shape;3991;p33"/>
              <p:cNvSpPr/>
              <p:nvPr/>
            </p:nvSpPr>
            <p:spPr>
              <a:xfrm>
                <a:off x="6920455" y="1903827"/>
                <a:ext cx="7562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2" name="Google Shape;3992;p33"/>
              <p:cNvSpPr/>
              <p:nvPr/>
            </p:nvSpPr>
            <p:spPr>
              <a:xfrm>
                <a:off x="6912845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3" name="Google Shape;3993;p33"/>
              <p:cNvSpPr/>
              <p:nvPr/>
            </p:nvSpPr>
            <p:spPr>
              <a:xfrm>
                <a:off x="6905283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4" name="Google Shape;3994;p33"/>
              <p:cNvSpPr/>
              <p:nvPr/>
            </p:nvSpPr>
            <p:spPr>
              <a:xfrm>
                <a:off x="6897720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5" name="Google Shape;3995;p33"/>
              <p:cNvSpPr/>
              <p:nvPr/>
            </p:nvSpPr>
            <p:spPr>
              <a:xfrm>
                <a:off x="6890303" y="1903827"/>
                <a:ext cx="7466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4" y="158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6" name="Google Shape;3996;p33"/>
              <p:cNvSpPr/>
              <p:nvPr/>
            </p:nvSpPr>
            <p:spPr>
              <a:xfrm>
                <a:off x="6882789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7" name="Google Shape;3997;p33"/>
              <p:cNvSpPr/>
              <p:nvPr/>
            </p:nvSpPr>
            <p:spPr>
              <a:xfrm>
                <a:off x="6875227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8" name="Google Shape;3998;p33"/>
              <p:cNvSpPr/>
              <p:nvPr/>
            </p:nvSpPr>
            <p:spPr>
              <a:xfrm>
                <a:off x="6867617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99" name="Google Shape;3999;p33"/>
            <p:cNvSpPr/>
            <p:nvPr/>
          </p:nvSpPr>
          <p:spPr>
            <a:xfrm>
              <a:off x="7485013" y="1913460"/>
              <a:ext cx="43447" cy="61892"/>
            </a:xfrm>
            <a:custGeom>
              <a:avLst/>
              <a:gdLst/>
              <a:ahLst/>
              <a:cxnLst/>
              <a:rect l="l" t="t" r="r" b="b"/>
              <a:pathLst>
                <a:path w="902" h="1285" extrusionOk="0">
                  <a:moveTo>
                    <a:pt x="382" y="0"/>
                  </a:moveTo>
                  <a:cubicBezTo>
                    <a:pt x="238" y="0"/>
                    <a:pt x="78" y="11"/>
                    <a:pt x="51" y="39"/>
                  </a:cubicBezTo>
                  <a:cubicBezTo>
                    <a:pt x="0" y="92"/>
                    <a:pt x="322" y="1284"/>
                    <a:pt x="380" y="1284"/>
                  </a:cubicBezTo>
                  <a:lnTo>
                    <a:pt x="741" y="1284"/>
                  </a:lnTo>
                  <a:cubicBezTo>
                    <a:pt x="901" y="1284"/>
                    <a:pt x="767" y="23"/>
                    <a:pt x="626" y="20"/>
                  </a:cubicBezTo>
                  <a:cubicBezTo>
                    <a:pt x="610" y="8"/>
                    <a:pt x="501" y="0"/>
                    <a:pt x="3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33"/>
            <p:cNvSpPr/>
            <p:nvPr/>
          </p:nvSpPr>
          <p:spPr>
            <a:xfrm>
              <a:off x="7496476" y="1923045"/>
              <a:ext cx="17774" cy="771"/>
            </a:xfrm>
            <a:custGeom>
              <a:avLst/>
              <a:gdLst/>
              <a:ahLst/>
              <a:cxnLst/>
              <a:rect l="l" t="t" r="r" b="b"/>
              <a:pathLst>
                <a:path w="369" h="16" extrusionOk="0">
                  <a:moveTo>
                    <a:pt x="0" y="1"/>
                  </a:moveTo>
                  <a:lnTo>
                    <a:pt x="0" y="16"/>
                  </a:lnTo>
                  <a:lnTo>
                    <a:pt x="368" y="1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33"/>
            <p:cNvSpPr/>
            <p:nvPr/>
          </p:nvSpPr>
          <p:spPr>
            <a:xfrm>
              <a:off x="7497584" y="1929114"/>
              <a:ext cx="17774" cy="819"/>
            </a:xfrm>
            <a:custGeom>
              <a:avLst/>
              <a:gdLst/>
              <a:ahLst/>
              <a:cxnLst/>
              <a:rect l="l" t="t" r="r" b="b"/>
              <a:pathLst>
                <a:path w="369" h="17" extrusionOk="0">
                  <a:moveTo>
                    <a:pt x="0" y="1"/>
                  </a:moveTo>
                  <a:lnTo>
                    <a:pt x="0" y="17"/>
                  </a:lnTo>
                  <a:lnTo>
                    <a:pt x="368" y="17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33"/>
            <p:cNvSpPr/>
            <p:nvPr/>
          </p:nvSpPr>
          <p:spPr>
            <a:xfrm>
              <a:off x="7498885" y="1935231"/>
              <a:ext cx="17726" cy="771"/>
            </a:xfrm>
            <a:custGeom>
              <a:avLst/>
              <a:gdLst/>
              <a:ahLst/>
              <a:cxnLst/>
              <a:rect l="l" t="t" r="r" b="b"/>
              <a:pathLst>
                <a:path w="368" h="16" extrusionOk="0">
                  <a:moveTo>
                    <a:pt x="0" y="1"/>
                  </a:moveTo>
                  <a:lnTo>
                    <a:pt x="0" y="16"/>
                  </a:lnTo>
                  <a:lnTo>
                    <a:pt x="368" y="1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33"/>
            <p:cNvSpPr/>
            <p:nvPr/>
          </p:nvSpPr>
          <p:spPr>
            <a:xfrm>
              <a:off x="6724611" y="1929307"/>
              <a:ext cx="33284" cy="48887"/>
            </a:xfrm>
            <a:custGeom>
              <a:avLst/>
              <a:gdLst/>
              <a:ahLst/>
              <a:cxnLst/>
              <a:rect l="l" t="t" r="r" b="b"/>
              <a:pathLst>
                <a:path w="691" h="1015" extrusionOk="0">
                  <a:moveTo>
                    <a:pt x="238" y="1"/>
                  </a:moveTo>
                  <a:cubicBezTo>
                    <a:pt x="0" y="430"/>
                    <a:pt x="0" y="947"/>
                    <a:pt x="0" y="947"/>
                  </a:cubicBezTo>
                  <a:cubicBezTo>
                    <a:pt x="95" y="992"/>
                    <a:pt x="235" y="1015"/>
                    <a:pt x="351" y="1015"/>
                  </a:cubicBezTo>
                  <a:cubicBezTo>
                    <a:pt x="451" y="1015"/>
                    <a:pt x="533" y="998"/>
                    <a:pt x="552" y="966"/>
                  </a:cubicBezTo>
                  <a:cubicBezTo>
                    <a:pt x="598" y="894"/>
                    <a:pt x="690" y="165"/>
                    <a:pt x="678" y="101"/>
                  </a:cubicBezTo>
                  <a:cubicBezTo>
                    <a:pt x="667" y="39"/>
                    <a:pt x="238" y="1"/>
                    <a:pt x="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33"/>
            <p:cNvSpPr/>
            <p:nvPr/>
          </p:nvSpPr>
          <p:spPr>
            <a:xfrm>
              <a:off x="6892759" y="1769299"/>
              <a:ext cx="93782" cy="108179"/>
            </a:xfrm>
            <a:custGeom>
              <a:avLst/>
              <a:gdLst/>
              <a:ahLst/>
              <a:cxnLst/>
              <a:rect l="l" t="t" r="r" b="b"/>
              <a:pathLst>
                <a:path w="1947" h="2246" extrusionOk="0">
                  <a:moveTo>
                    <a:pt x="1808" y="1"/>
                  </a:moveTo>
                  <a:lnTo>
                    <a:pt x="0" y="2246"/>
                  </a:lnTo>
                  <a:lnTo>
                    <a:pt x="0" y="2246"/>
                  </a:lnTo>
                  <a:lnTo>
                    <a:pt x="560" y="2173"/>
                  </a:lnTo>
                  <a:cubicBezTo>
                    <a:pt x="560" y="2173"/>
                    <a:pt x="1483" y="1311"/>
                    <a:pt x="1946" y="28"/>
                  </a:cubicBezTo>
                  <a:lnTo>
                    <a:pt x="18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33"/>
            <p:cNvSpPr/>
            <p:nvPr/>
          </p:nvSpPr>
          <p:spPr>
            <a:xfrm>
              <a:off x="7456594" y="1995921"/>
              <a:ext cx="68735" cy="31066"/>
            </a:xfrm>
            <a:custGeom>
              <a:avLst/>
              <a:gdLst/>
              <a:ahLst/>
              <a:cxnLst/>
              <a:rect l="l" t="t" r="r" b="b"/>
              <a:pathLst>
                <a:path w="1427" h="645" extrusionOk="0">
                  <a:moveTo>
                    <a:pt x="89" y="1"/>
                  </a:moveTo>
                  <a:lnTo>
                    <a:pt x="1" y="645"/>
                  </a:lnTo>
                  <a:lnTo>
                    <a:pt x="1101" y="645"/>
                  </a:lnTo>
                  <a:cubicBezTo>
                    <a:pt x="1250" y="626"/>
                    <a:pt x="1426" y="62"/>
                    <a:pt x="1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33"/>
            <p:cNvSpPr/>
            <p:nvPr/>
          </p:nvSpPr>
          <p:spPr>
            <a:xfrm>
              <a:off x="7310795" y="1934316"/>
              <a:ext cx="145851" cy="88479"/>
            </a:xfrm>
            <a:custGeom>
              <a:avLst/>
              <a:gdLst/>
              <a:ahLst/>
              <a:cxnLst/>
              <a:rect l="l" t="t" r="r" b="b"/>
              <a:pathLst>
                <a:path w="3028" h="1837" extrusionOk="0">
                  <a:moveTo>
                    <a:pt x="1527" y="1"/>
                  </a:moveTo>
                  <a:cubicBezTo>
                    <a:pt x="766" y="1"/>
                    <a:pt x="0" y="620"/>
                    <a:pt x="0" y="1836"/>
                  </a:cubicBezTo>
                  <a:lnTo>
                    <a:pt x="3028" y="1836"/>
                  </a:lnTo>
                  <a:cubicBezTo>
                    <a:pt x="3028" y="606"/>
                    <a:pt x="2280" y="1"/>
                    <a:pt x="15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33"/>
            <p:cNvSpPr/>
            <p:nvPr/>
          </p:nvSpPr>
          <p:spPr>
            <a:xfrm>
              <a:off x="6814489" y="1934124"/>
              <a:ext cx="145851" cy="88672"/>
            </a:xfrm>
            <a:custGeom>
              <a:avLst/>
              <a:gdLst/>
              <a:ahLst/>
              <a:cxnLst/>
              <a:rect l="l" t="t" r="r" b="b"/>
              <a:pathLst>
                <a:path w="3028" h="1841" extrusionOk="0">
                  <a:moveTo>
                    <a:pt x="1523" y="1"/>
                  </a:moveTo>
                  <a:cubicBezTo>
                    <a:pt x="763" y="1"/>
                    <a:pt x="0" y="617"/>
                    <a:pt x="0" y="1828"/>
                  </a:cubicBezTo>
                  <a:lnTo>
                    <a:pt x="3028" y="1840"/>
                  </a:lnTo>
                  <a:cubicBezTo>
                    <a:pt x="3028" y="607"/>
                    <a:pt x="2277" y="1"/>
                    <a:pt x="15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33"/>
            <p:cNvSpPr/>
            <p:nvPr/>
          </p:nvSpPr>
          <p:spPr>
            <a:xfrm>
              <a:off x="6800087" y="1945539"/>
              <a:ext cx="174848" cy="129757"/>
            </a:xfrm>
            <a:custGeom>
              <a:avLst/>
              <a:gdLst/>
              <a:ahLst/>
              <a:cxnLst/>
              <a:rect l="l" t="t" r="r" b="b"/>
              <a:pathLst>
                <a:path w="3630" h="2694" extrusionOk="0">
                  <a:moveTo>
                    <a:pt x="1814" y="1"/>
                  </a:moveTo>
                  <a:cubicBezTo>
                    <a:pt x="1512" y="1"/>
                    <a:pt x="1187" y="100"/>
                    <a:pt x="870" y="330"/>
                  </a:cubicBezTo>
                  <a:cubicBezTo>
                    <a:pt x="839" y="350"/>
                    <a:pt x="816" y="373"/>
                    <a:pt x="798" y="399"/>
                  </a:cubicBezTo>
                  <a:cubicBezTo>
                    <a:pt x="0" y="1500"/>
                    <a:pt x="769" y="2693"/>
                    <a:pt x="1816" y="2693"/>
                  </a:cubicBezTo>
                  <a:cubicBezTo>
                    <a:pt x="2118" y="2693"/>
                    <a:pt x="2442" y="2594"/>
                    <a:pt x="2759" y="2366"/>
                  </a:cubicBezTo>
                  <a:cubicBezTo>
                    <a:pt x="2786" y="2343"/>
                    <a:pt x="2813" y="2320"/>
                    <a:pt x="2832" y="2293"/>
                  </a:cubicBezTo>
                  <a:cubicBezTo>
                    <a:pt x="3629" y="1193"/>
                    <a:pt x="2860" y="1"/>
                    <a:pt x="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33"/>
            <p:cNvSpPr/>
            <p:nvPr/>
          </p:nvSpPr>
          <p:spPr>
            <a:xfrm>
              <a:off x="6832551" y="1969670"/>
              <a:ext cx="109870" cy="81399"/>
            </a:xfrm>
            <a:custGeom>
              <a:avLst/>
              <a:gdLst/>
              <a:ahLst/>
              <a:cxnLst/>
              <a:rect l="l" t="t" r="r" b="b"/>
              <a:pathLst>
                <a:path w="2281" h="1690" extrusionOk="0">
                  <a:moveTo>
                    <a:pt x="1140" y="1"/>
                  </a:moveTo>
                  <a:cubicBezTo>
                    <a:pt x="950" y="1"/>
                    <a:pt x="745" y="64"/>
                    <a:pt x="545" y="209"/>
                  </a:cubicBezTo>
                  <a:cubicBezTo>
                    <a:pt x="529" y="220"/>
                    <a:pt x="515" y="236"/>
                    <a:pt x="503" y="252"/>
                  </a:cubicBezTo>
                  <a:cubicBezTo>
                    <a:pt x="1" y="940"/>
                    <a:pt x="482" y="1689"/>
                    <a:pt x="1140" y="1689"/>
                  </a:cubicBezTo>
                  <a:cubicBezTo>
                    <a:pt x="1331" y="1689"/>
                    <a:pt x="1536" y="1627"/>
                    <a:pt x="1737" y="1481"/>
                  </a:cubicBezTo>
                  <a:cubicBezTo>
                    <a:pt x="1752" y="1470"/>
                    <a:pt x="1764" y="1458"/>
                    <a:pt x="1775" y="1442"/>
                  </a:cubicBezTo>
                  <a:cubicBezTo>
                    <a:pt x="2280" y="751"/>
                    <a:pt x="1797" y="1"/>
                    <a:pt x="1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33"/>
            <p:cNvSpPr/>
            <p:nvPr/>
          </p:nvSpPr>
          <p:spPr>
            <a:xfrm>
              <a:off x="6841077" y="1964035"/>
              <a:ext cx="92867" cy="92862"/>
            </a:xfrm>
            <a:custGeom>
              <a:avLst/>
              <a:gdLst/>
              <a:ahLst/>
              <a:cxnLst/>
              <a:rect l="l" t="t" r="r" b="b"/>
              <a:pathLst>
                <a:path w="1928" h="1928" extrusionOk="0">
                  <a:moveTo>
                    <a:pt x="962" y="12"/>
                  </a:moveTo>
                  <a:cubicBezTo>
                    <a:pt x="1226" y="12"/>
                    <a:pt x="1464" y="119"/>
                    <a:pt x="1633" y="291"/>
                  </a:cubicBezTo>
                  <a:cubicBezTo>
                    <a:pt x="1805" y="464"/>
                    <a:pt x="1912" y="701"/>
                    <a:pt x="1912" y="962"/>
                  </a:cubicBezTo>
                  <a:cubicBezTo>
                    <a:pt x="1912" y="1177"/>
                    <a:pt x="1843" y="1407"/>
                    <a:pt x="1679" y="1633"/>
                  </a:cubicBezTo>
                  <a:cubicBezTo>
                    <a:pt x="1663" y="1648"/>
                    <a:pt x="1652" y="1663"/>
                    <a:pt x="1633" y="1679"/>
                  </a:cubicBezTo>
                  <a:cubicBezTo>
                    <a:pt x="1406" y="1840"/>
                    <a:pt x="1176" y="1913"/>
                    <a:pt x="962" y="1913"/>
                  </a:cubicBezTo>
                  <a:cubicBezTo>
                    <a:pt x="701" y="1913"/>
                    <a:pt x="464" y="1805"/>
                    <a:pt x="292" y="1633"/>
                  </a:cubicBezTo>
                  <a:cubicBezTo>
                    <a:pt x="119" y="1460"/>
                    <a:pt x="16" y="1227"/>
                    <a:pt x="16" y="962"/>
                  </a:cubicBezTo>
                  <a:cubicBezTo>
                    <a:pt x="16" y="747"/>
                    <a:pt x="85" y="518"/>
                    <a:pt x="249" y="291"/>
                  </a:cubicBezTo>
                  <a:cubicBezTo>
                    <a:pt x="260" y="277"/>
                    <a:pt x="276" y="261"/>
                    <a:pt x="292" y="249"/>
                  </a:cubicBezTo>
                  <a:cubicBezTo>
                    <a:pt x="517" y="84"/>
                    <a:pt x="747" y="12"/>
                    <a:pt x="962" y="12"/>
                  </a:cubicBezTo>
                  <a:close/>
                  <a:moveTo>
                    <a:pt x="962" y="1"/>
                  </a:moveTo>
                  <a:cubicBezTo>
                    <a:pt x="747" y="1"/>
                    <a:pt x="513" y="70"/>
                    <a:pt x="283" y="238"/>
                  </a:cubicBezTo>
                  <a:cubicBezTo>
                    <a:pt x="264" y="249"/>
                    <a:pt x="249" y="265"/>
                    <a:pt x="237" y="284"/>
                  </a:cubicBezTo>
                  <a:cubicBezTo>
                    <a:pt x="73" y="510"/>
                    <a:pt x="0" y="744"/>
                    <a:pt x="0" y="962"/>
                  </a:cubicBezTo>
                  <a:cubicBezTo>
                    <a:pt x="0" y="1495"/>
                    <a:pt x="430" y="1927"/>
                    <a:pt x="962" y="1927"/>
                  </a:cubicBezTo>
                  <a:cubicBezTo>
                    <a:pt x="1180" y="1927"/>
                    <a:pt x="1414" y="1855"/>
                    <a:pt x="1644" y="1690"/>
                  </a:cubicBezTo>
                  <a:cubicBezTo>
                    <a:pt x="1659" y="1674"/>
                    <a:pt x="1675" y="1660"/>
                    <a:pt x="1690" y="1640"/>
                  </a:cubicBezTo>
                  <a:cubicBezTo>
                    <a:pt x="1855" y="1414"/>
                    <a:pt x="1928" y="1181"/>
                    <a:pt x="1928" y="962"/>
                  </a:cubicBezTo>
                  <a:cubicBezTo>
                    <a:pt x="1928" y="429"/>
                    <a:pt x="1495" y="1"/>
                    <a:pt x="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33"/>
            <p:cNvSpPr/>
            <p:nvPr/>
          </p:nvSpPr>
          <p:spPr>
            <a:xfrm>
              <a:off x="6841318" y="1978051"/>
              <a:ext cx="92337" cy="64686"/>
            </a:xfrm>
            <a:custGeom>
              <a:avLst/>
              <a:gdLst/>
              <a:ahLst/>
              <a:cxnLst/>
              <a:rect l="l" t="t" r="r" b="b"/>
              <a:pathLst>
                <a:path w="1917" h="1343" extrusionOk="0">
                  <a:moveTo>
                    <a:pt x="977" y="1"/>
                  </a:moveTo>
                  <a:cubicBezTo>
                    <a:pt x="320" y="1"/>
                    <a:pt x="1" y="822"/>
                    <a:pt x="623" y="1277"/>
                  </a:cubicBezTo>
                  <a:cubicBezTo>
                    <a:pt x="635" y="1284"/>
                    <a:pt x="650" y="1291"/>
                    <a:pt x="666" y="1296"/>
                  </a:cubicBezTo>
                  <a:cubicBezTo>
                    <a:pt x="763" y="1328"/>
                    <a:pt x="855" y="1342"/>
                    <a:pt x="942" y="1342"/>
                  </a:cubicBezTo>
                  <a:cubicBezTo>
                    <a:pt x="1595" y="1342"/>
                    <a:pt x="1916" y="519"/>
                    <a:pt x="1290" y="66"/>
                  </a:cubicBezTo>
                  <a:cubicBezTo>
                    <a:pt x="1279" y="58"/>
                    <a:pt x="1267" y="50"/>
                    <a:pt x="1252" y="46"/>
                  </a:cubicBezTo>
                  <a:cubicBezTo>
                    <a:pt x="1156" y="15"/>
                    <a:pt x="1063" y="1"/>
                    <a:pt x="9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33"/>
            <p:cNvSpPr/>
            <p:nvPr/>
          </p:nvSpPr>
          <p:spPr>
            <a:xfrm>
              <a:off x="6852685" y="1975450"/>
              <a:ext cx="69602" cy="69839"/>
            </a:xfrm>
            <a:custGeom>
              <a:avLst/>
              <a:gdLst/>
              <a:ahLst/>
              <a:cxnLst/>
              <a:rect l="l" t="t" r="r" b="b"/>
              <a:pathLst>
                <a:path w="1445" h="1450" extrusionOk="0">
                  <a:moveTo>
                    <a:pt x="721" y="472"/>
                  </a:moveTo>
                  <a:lnTo>
                    <a:pt x="751" y="564"/>
                  </a:lnTo>
                  <a:lnTo>
                    <a:pt x="725" y="579"/>
                  </a:lnTo>
                  <a:lnTo>
                    <a:pt x="748" y="625"/>
                  </a:lnTo>
                  <a:lnTo>
                    <a:pt x="767" y="614"/>
                  </a:lnTo>
                  <a:lnTo>
                    <a:pt x="774" y="637"/>
                  </a:lnTo>
                  <a:lnTo>
                    <a:pt x="824" y="622"/>
                  </a:lnTo>
                  <a:lnTo>
                    <a:pt x="817" y="591"/>
                  </a:lnTo>
                  <a:lnTo>
                    <a:pt x="901" y="545"/>
                  </a:lnTo>
                  <a:lnTo>
                    <a:pt x="859" y="633"/>
                  </a:lnTo>
                  <a:lnTo>
                    <a:pt x="828" y="622"/>
                  </a:lnTo>
                  <a:lnTo>
                    <a:pt x="813" y="671"/>
                  </a:lnTo>
                  <a:lnTo>
                    <a:pt x="836" y="679"/>
                  </a:lnTo>
                  <a:lnTo>
                    <a:pt x="824" y="698"/>
                  </a:lnTo>
                  <a:lnTo>
                    <a:pt x="870" y="725"/>
                  </a:lnTo>
                  <a:lnTo>
                    <a:pt x="886" y="694"/>
                  </a:lnTo>
                  <a:lnTo>
                    <a:pt x="978" y="725"/>
                  </a:lnTo>
                  <a:lnTo>
                    <a:pt x="886" y="756"/>
                  </a:lnTo>
                  <a:lnTo>
                    <a:pt x="870" y="729"/>
                  </a:lnTo>
                  <a:lnTo>
                    <a:pt x="824" y="752"/>
                  </a:lnTo>
                  <a:lnTo>
                    <a:pt x="836" y="771"/>
                  </a:lnTo>
                  <a:lnTo>
                    <a:pt x="813" y="779"/>
                  </a:lnTo>
                  <a:lnTo>
                    <a:pt x="828" y="829"/>
                  </a:lnTo>
                  <a:lnTo>
                    <a:pt x="859" y="817"/>
                  </a:lnTo>
                  <a:lnTo>
                    <a:pt x="901" y="905"/>
                  </a:lnTo>
                  <a:lnTo>
                    <a:pt x="817" y="863"/>
                  </a:lnTo>
                  <a:lnTo>
                    <a:pt x="824" y="832"/>
                  </a:lnTo>
                  <a:lnTo>
                    <a:pt x="774" y="817"/>
                  </a:lnTo>
                  <a:lnTo>
                    <a:pt x="767" y="836"/>
                  </a:lnTo>
                  <a:lnTo>
                    <a:pt x="748" y="829"/>
                  </a:lnTo>
                  <a:lnTo>
                    <a:pt x="725" y="875"/>
                  </a:lnTo>
                  <a:lnTo>
                    <a:pt x="751" y="886"/>
                  </a:lnTo>
                  <a:lnTo>
                    <a:pt x="721" y="982"/>
                  </a:lnTo>
                  <a:lnTo>
                    <a:pt x="690" y="886"/>
                  </a:lnTo>
                  <a:lnTo>
                    <a:pt x="721" y="875"/>
                  </a:lnTo>
                  <a:lnTo>
                    <a:pt x="698" y="829"/>
                  </a:lnTo>
                  <a:lnTo>
                    <a:pt x="675" y="836"/>
                  </a:lnTo>
                  <a:lnTo>
                    <a:pt x="667" y="817"/>
                  </a:lnTo>
                  <a:lnTo>
                    <a:pt x="621" y="832"/>
                  </a:lnTo>
                  <a:lnTo>
                    <a:pt x="629" y="863"/>
                  </a:lnTo>
                  <a:lnTo>
                    <a:pt x="541" y="905"/>
                  </a:lnTo>
                  <a:lnTo>
                    <a:pt x="541" y="905"/>
                  </a:lnTo>
                  <a:lnTo>
                    <a:pt x="587" y="817"/>
                  </a:lnTo>
                  <a:lnTo>
                    <a:pt x="617" y="829"/>
                  </a:lnTo>
                  <a:lnTo>
                    <a:pt x="633" y="779"/>
                  </a:lnTo>
                  <a:lnTo>
                    <a:pt x="610" y="771"/>
                  </a:lnTo>
                  <a:lnTo>
                    <a:pt x="621" y="752"/>
                  </a:lnTo>
                  <a:lnTo>
                    <a:pt x="575" y="729"/>
                  </a:lnTo>
                  <a:lnTo>
                    <a:pt x="560" y="756"/>
                  </a:lnTo>
                  <a:lnTo>
                    <a:pt x="468" y="725"/>
                  </a:lnTo>
                  <a:lnTo>
                    <a:pt x="560" y="694"/>
                  </a:lnTo>
                  <a:lnTo>
                    <a:pt x="575" y="725"/>
                  </a:lnTo>
                  <a:lnTo>
                    <a:pt x="621" y="698"/>
                  </a:lnTo>
                  <a:lnTo>
                    <a:pt x="610" y="679"/>
                  </a:lnTo>
                  <a:lnTo>
                    <a:pt x="633" y="671"/>
                  </a:lnTo>
                  <a:lnTo>
                    <a:pt x="617" y="622"/>
                  </a:lnTo>
                  <a:lnTo>
                    <a:pt x="587" y="633"/>
                  </a:lnTo>
                  <a:lnTo>
                    <a:pt x="541" y="545"/>
                  </a:lnTo>
                  <a:lnTo>
                    <a:pt x="629" y="591"/>
                  </a:lnTo>
                  <a:lnTo>
                    <a:pt x="621" y="622"/>
                  </a:lnTo>
                  <a:lnTo>
                    <a:pt x="667" y="637"/>
                  </a:lnTo>
                  <a:lnTo>
                    <a:pt x="675" y="614"/>
                  </a:lnTo>
                  <a:lnTo>
                    <a:pt x="698" y="625"/>
                  </a:lnTo>
                  <a:lnTo>
                    <a:pt x="721" y="579"/>
                  </a:lnTo>
                  <a:lnTo>
                    <a:pt x="690" y="564"/>
                  </a:lnTo>
                  <a:lnTo>
                    <a:pt x="721" y="472"/>
                  </a:lnTo>
                  <a:close/>
                  <a:moveTo>
                    <a:pt x="625" y="1"/>
                  </a:moveTo>
                  <a:lnTo>
                    <a:pt x="575" y="20"/>
                  </a:lnTo>
                  <a:lnTo>
                    <a:pt x="694" y="388"/>
                  </a:lnTo>
                  <a:lnTo>
                    <a:pt x="644" y="541"/>
                  </a:lnTo>
                  <a:lnTo>
                    <a:pt x="502" y="468"/>
                  </a:lnTo>
                  <a:lnTo>
                    <a:pt x="327" y="123"/>
                  </a:lnTo>
                  <a:lnTo>
                    <a:pt x="281" y="146"/>
                  </a:lnTo>
                  <a:lnTo>
                    <a:pt x="422" y="426"/>
                  </a:lnTo>
                  <a:lnTo>
                    <a:pt x="422" y="426"/>
                  </a:lnTo>
                  <a:lnTo>
                    <a:pt x="143" y="284"/>
                  </a:lnTo>
                  <a:lnTo>
                    <a:pt x="120" y="330"/>
                  </a:lnTo>
                  <a:lnTo>
                    <a:pt x="465" y="507"/>
                  </a:lnTo>
                  <a:lnTo>
                    <a:pt x="537" y="648"/>
                  </a:lnTo>
                  <a:lnTo>
                    <a:pt x="384" y="698"/>
                  </a:lnTo>
                  <a:lnTo>
                    <a:pt x="16" y="579"/>
                  </a:lnTo>
                  <a:lnTo>
                    <a:pt x="0" y="629"/>
                  </a:lnTo>
                  <a:lnTo>
                    <a:pt x="299" y="725"/>
                  </a:lnTo>
                  <a:lnTo>
                    <a:pt x="0" y="825"/>
                  </a:lnTo>
                  <a:lnTo>
                    <a:pt x="16" y="871"/>
                  </a:lnTo>
                  <a:lnTo>
                    <a:pt x="384" y="752"/>
                  </a:lnTo>
                  <a:lnTo>
                    <a:pt x="537" y="802"/>
                  </a:lnTo>
                  <a:lnTo>
                    <a:pt x="465" y="947"/>
                  </a:lnTo>
                  <a:lnTo>
                    <a:pt x="120" y="1124"/>
                  </a:lnTo>
                  <a:lnTo>
                    <a:pt x="143" y="1170"/>
                  </a:lnTo>
                  <a:lnTo>
                    <a:pt x="422" y="1024"/>
                  </a:lnTo>
                  <a:lnTo>
                    <a:pt x="281" y="1308"/>
                  </a:lnTo>
                  <a:lnTo>
                    <a:pt x="327" y="1331"/>
                  </a:lnTo>
                  <a:lnTo>
                    <a:pt x="502" y="986"/>
                  </a:lnTo>
                  <a:lnTo>
                    <a:pt x="644" y="913"/>
                  </a:lnTo>
                  <a:lnTo>
                    <a:pt x="694" y="1066"/>
                  </a:lnTo>
                  <a:lnTo>
                    <a:pt x="575" y="1434"/>
                  </a:lnTo>
                  <a:lnTo>
                    <a:pt x="625" y="1449"/>
                  </a:lnTo>
                  <a:lnTo>
                    <a:pt x="721" y="1147"/>
                  </a:lnTo>
                  <a:lnTo>
                    <a:pt x="820" y="1449"/>
                  </a:lnTo>
                  <a:lnTo>
                    <a:pt x="870" y="1434"/>
                  </a:lnTo>
                  <a:lnTo>
                    <a:pt x="748" y="1066"/>
                  </a:lnTo>
                  <a:lnTo>
                    <a:pt x="797" y="913"/>
                  </a:lnTo>
                  <a:lnTo>
                    <a:pt x="943" y="986"/>
                  </a:lnTo>
                  <a:lnTo>
                    <a:pt x="1119" y="1331"/>
                  </a:lnTo>
                  <a:lnTo>
                    <a:pt x="1165" y="1308"/>
                  </a:lnTo>
                  <a:lnTo>
                    <a:pt x="1020" y="1024"/>
                  </a:lnTo>
                  <a:lnTo>
                    <a:pt x="1303" y="1170"/>
                  </a:lnTo>
                  <a:lnTo>
                    <a:pt x="1326" y="1124"/>
                  </a:lnTo>
                  <a:lnTo>
                    <a:pt x="981" y="947"/>
                  </a:lnTo>
                  <a:lnTo>
                    <a:pt x="909" y="802"/>
                  </a:lnTo>
                  <a:lnTo>
                    <a:pt x="1062" y="752"/>
                  </a:lnTo>
                  <a:lnTo>
                    <a:pt x="1430" y="871"/>
                  </a:lnTo>
                  <a:lnTo>
                    <a:pt x="1445" y="825"/>
                  </a:lnTo>
                  <a:lnTo>
                    <a:pt x="1146" y="725"/>
                  </a:lnTo>
                  <a:lnTo>
                    <a:pt x="1445" y="629"/>
                  </a:lnTo>
                  <a:lnTo>
                    <a:pt x="1430" y="579"/>
                  </a:lnTo>
                  <a:lnTo>
                    <a:pt x="1062" y="698"/>
                  </a:lnTo>
                  <a:lnTo>
                    <a:pt x="909" y="648"/>
                  </a:lnTo>
                  <a:lnTo>
                    <a:pt x="981" y="507"/>
                  </a:lnTo>
                  <a:lnTo>
                    <a:pt x="1326" y="330"/>
                  </a:lnTo>
                  <a:lnTo>
                    <a:pt x="1303" y="284"/>
                  </a:lnTo>
                  <a:lnTo>
                    <a:pt x="1020" y="426"/>
                  </a:lnTo>
                  <a:lnTo>
                    <a:pt x="1020" y="426"/>
                  </a:lnTo>
                  <a:lnTo>
                    <a:pt x="1165" y="146"/>
                  </a:lnTo>
                  <a:lnTo>
                    <a:pt x="1119" y="123"/>
                  </a:lnTo>
                  <a:lnTo>
                    <a:pt x="943" y="468"/>
                  </a:lnTo>
                  <a:lnTo>
                    <a:pt x="797" y="541"/>
                  </a:lnTo>
                  <a:lnTo>
                    <a:pt x="748" y="388"/>
                  </a:lnTo>
                  <a:lnTo>
                    <a:pt x="870" y="20"/>
                  </a:lnTo>
                  <a:lnTo>
                    <a:pt x="820" y="1"/>
                  </a:lnTo>
                  <a:lnTo>
                    <a:pt x="721" y="304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33"/>
            <p:cNvSpPr/>
            <p:nvPr/>
          </p:nvSpPr>
          <p:spPr>
            <a:xfrm>
              <a:off x="6875468" y="2001412"/>
              <a:ext cx="24132" cy="18014"/>
            </a:xfrm>
            <a:custGeom>
              <a:avLst/>
              <a:gdLst/>
              <a:ahLst/>
              <a:cxnLst/>
              <a:rect l="l" t="t" r="r" b="b"/>
              <a:pathLst>
                <a:path w="501" h="374" extrusionOk="0">
                  <a:moveTo>
                    <a:pt x="247" y="0"/>
                  </a:moveTo>
                  <a:cubicBezTo>
                    <a:pt x="205" y="0"/>
                    <a:pt x="161" y="14"/>
                    <a:pt x="118" y="44"/>
                  </a:cubicBezTo>
                  <a:cubicBezTo>
                    <a:pt x="114" y="48"/>
                    <a:pt x="110" y="52"/>
                    <a:pt x="110" y="56"/>
                  </a:cubicBezTo>
                  <a:cubicBezTo>
                    <a:pt x="0" y="208"/>
                    <a:pt x="105" y="373"/>
                    <a:pt x="249" y="373"/>
                  </a:cubicBezTo>
                  <a:cubicBezTo>
                    <a:pt x="290" y="373"/>
                    <a:pt x="334" y="360"/>
                    <a:pt x="378" y="328"/>
                  </a:cubicBezTo>
                  <a:cubicBezTo>
                    <a:pt x="382" y="324"/>
                    <a:pt x="386" y="320"/>
                    <a:pt x="390" y="316"/>
                  </a:cubicBezTo>
                  <a:cubicBezTo>
                    <a:pt x="500" y="164"/>
                    <a:pt x="392" y="0"/>
                    <a:pt x="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33"/>
            <p:cNvSpPr/>
            <p:nvPr/>
          </p:nvSpPr>
          <p:spPr>
            <a:xfrm>
              <a:off x="7297501" y="1945539"/>
              <a:ext cx="174800" cy="129757"/>
            </a:xfrm>
            <a:custGeom>
              <a:avLst/>
              <a:gdLst/>
              <a:ahLst/>
              <a:cxnLst/>
              <a:rect l="l" t="t" r="r" b="b"/>
              <a:pathLst>
                <a:path w="3629" h="2694" extrusionOk="0">
                  <a:moveTo>
                    <a:pt x="1816" y="1"/>
                  </a:moveTo>
                  <a:cubicBezTo>
                    <a:pt x="1514" y="1"/>
                    <a:pt x="1188" y="100"/>
                    <a:pt x="870" y="330"/>
                  </a:cubicBezTo>
                  <a:cubicBezTo>
                    <a:pt x="844" y="350"/>
                    <a:pt x="821" y="373"/>
                    <a:pt x="798" y="399"/>
                  </a:cubicBezTo>
                  <a:cubicBezTo>
                    <a:pt x="0" y="1500"/>
                    <a:pt x="771" y="2693"/>
                    <a:pt x="1818" y="2693"/>
                  </a:cubicBezTo>
                  <a:cubicBezTo>
                    <a:pt x="2119" y="2693"/>
                    <a:pt x="2443" y="2594"/>
                    <a:pt x="2759" y="2366"/>
                  </a:cubicBezTo>
                  <a:cubicBezTo>
                    <a:pt x="2790" y="2343"/>
                    <a:pt x="2813" y="2320"/>
                    <a:pt x="2832" y="2293"/>
                  </a:cubicBezTo>
                  <a:cubicBezTo>
                    <a:pt x="3629" y="1193"/>
                    <a:pt x="2862" y="1"/>
                    <a:pt x="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33"/>
            <p:cNvSpPr/>
            <p:nvPr/>
          </p:nvSpPr>
          <p:spPr>
            <a:xfrm>
              <a:off x="7330158" y="1969670"/>
              <a:ext cx="109726" cy="81399"/>
            </a:xfrm>
            <a:custGeom>
              <a:avLst/>
              <a:gdLst/>
              <a:ahLst/>
              <a:cxnLst/>
              <a:rect l="l" t="t" r="r" b="b"/>
              <a:pathLst>
                <a:path w="2278" h="1690" extrusionOk="0">
                  <a:moveTo>
                    <a:pt x="1137" y="1"/>
                  </a:moveTo>
                  <a:cubicBezTo>
                    <a:pt x="947" y="1"/>
                    <a:pt x="741" y="64"/>
                    <a:pt x="541" y="209"/>
                  </a:cubicBezTo>
                  <a:cubicBezTo>
                    <a:pt x="525" y="220"/>
                    <a:pt x="514" y="236"/>
                    <a:pt x="502" y="252"/>
                  </a:cubicBezTo>
                  <a:cubicBezTo>
                    <a:pt x="0" y="940"/>
                    <a:pt x="482" y="1689"/>
                    <a:pt x="1138" y="1689"/>
                  </a:cubicBezTo>
                  <a:cubicBezTo>
                    <a:pt x="1328" y="1689"/>
                    <a:pt x="1533" y="1627"/>
                    <a:pt x="1733" y="1481"/>
                  </a:cubicBezTo>
                  <a:cubicBezTo>
                    <a:pt x="1748" y="1470"/>
                    <a:pt x="1763" y="1458"/>
                    <a:pt x="1775" y="1442"/>
                  </a:cubicBezTo>
                  <a:cubicBezTo>
                    <a:pt x="2277" y="751"/>
                    <a:pt x="1795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33"/>
            <p:cNvSpPr/>
            <p:nvPr/>
          </p:nvSpPr>
          <p:spPr>
            <a:xfrm>
              <a:off x="7338491" y="1964035"/>
              <a:ext cx="92867" cy="92862"/>
            </a:xfrm>
            <a:custGeom>
              <a:avLst/>
              <a:gdLst/>
              <a:ahLst/>
              <a:cxnLst/>
              <a:rect l="l" t="t" r="r" b="b"/>
              <a:pathLst>
                <a:path w="1928" h="1928" extrusionOk="0">
                  <a:moveTo>
                    <a:pt x="966" y="12"/>
                  </a:moveTo>
                  <a:cubicBezTo>
                    <a:pt x="1226" y="12"/>
                    <a:pt x="1464" y="119"/>
                    <a:pt x="1636" y="291"/>
                  </a:cubicBezTo>
                  <a:cubicBezTo>
                    <a:pt x="1809" y="464"/>
                    <a:pt x="1912" y="701"/>
                    <a:pt x="1912" y="962"/>
                  </a:cubicBezTo>
                  <a:cubicBezTo>
                    <a:pt x="1912" y="1177"/>
                    <a:pt x="1843" y="1407"/>
                    <a:pt x="1678" y="1633"/>
                  </a:cubicBezTo>
                  <a:cubicBezTo>
                    <a:pt x="1667" y="1648"/>
                    <a:pt x="1652" y="1663"/>
                    <a:pt x="1636" y="1679"/>
                  </a:cubicBezTo>
                  <a:cubicBezTo>
                    <a:pt x="1410" y="1840"/>
                    <a:pt x="1180" y="1913"/>
                    <a:pt x="966" y="1913"/>
                  </a:cubicBezTo>
                  <a:cubicBezTo>
                    <a:pt x="702" y="1913"/>
                    <a:pt x="464" y="1805"/>
                    <a:pt x="295" y="1633"/>
                  </a:cubicBezTo>
                  <a:cubicBezTo>
                    <a:pt x="122" y="1460"/>
                    <a:pt x="16" y="1227"/>
                    <a:pt x="16" y="962"/>
                  </a:cubicBezTo>
                  <a:cubicBezTo>
                    <a:pt x="16" y="747"/>
                    <a:pt x="88" y="518"/>
                    <a:pt x="249" y="291"/>
                  </a:cubicBezTo>
                  <a:cubicBezTo>
                    <a:pt x="265" y="277"/>
                    <a:pt x="276" y="261"/>
                    <a:pt x="295" y="249"/>
                  </a:cubicBezTo>
                  <a:cubicBezTo>
                    <a:pt x="521" y="84"/>
                    <a:pt x="751" y="12"/>
                    <a:pt x="966" y="12"/>
                  </a:cubicBezTo>
                  <a:close/>
                  <a:moveTo>
                    <a:pt x="966" y="1"/>
                  </a:moveTo>
                  <a:cubicBezTo>
                    <a:pt x="748" y="1"/>
                    <a:pt x="513" y="70"/>
                    <a:pt x="288" y="238"/>
                  </a:cubicBezTo>
                  <a:cubicBezTo>
                    <a:pt x="269" y="249"/>
                    <a:pt x="253" y="265"/>
                    <a:pt x="237" y="284"/>
                  </a:cubicBezTo>
                  <a:cubicBezTo>
                    <a:pt x="73" y="510"/>
                    <a:pt x="0" y="744"/>
                    <a:pt x="0" y="962"/>
                  </a:cubicBezTo>
                  <a:cubicBezTo>
                    <a:pt x="0" y="1495"/>
                    <a:pt x="433" y="1927"/>
                    <a:pt x="966" y="1927"/>
                  </a:cubicBezTo>
                  <a:cubicBezTo>
                    <a:pt x="1180" y="1927"/>
                    <a:pt x="1418" y="1855"/>
                    <a:pt x="1644" y="1690"/>
                  </a:cubicBezTo>
                  <a:cubicBezTo>
                    <a:pt x="1663" y="1674"/>
                    <a:pt x="1678" y="1660"/>
                    <a:pt x="1690" y="1640"/>
                  </a:cubicBezTo>
                  <a:cubicBezTo>
                    <a:pt x="1859" y="1414"/>
                    <a:pt x="1928" y="1181"/>
                    <a:pt x="1928" y="962"/>
                  </a:cubicBezTo>
                  <a:cubicBezTo>
                    <a:pt x="1928" y="429"/>
                    <a:pt x="1498" y="1"/>
                    <a:pt x="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33"/>
            <p:cNvSpPr/>
            <p:nvPr/>
          </p:nvSpPr>
          <p:spPr>
            <a:xfrm>
              <a:off x="7338780" y="1978051"/>
              <a:ext cx="92289" cy="64686"/>
            </a:xfrm>
            <a:custGeom>
              <a:avLst/>
              <a:gdLst/>
              <a:ahLst/>
              <a:cxnLst/>
              <a:rect l="l" t="t" r="r" b="b"/>
              <a:pathLst>
                <a:path w="1916" h="1343" extrusionOk="0">
                  <a:moveTo>
                    <a:pt x="977" y="1"/>
                  </a:moveTo>
                  <a:cubicBezTo>
                    <a:pt x="322" y="1"/>
                    <a:pt x="0" y="822"/>
                    <a:pt x="627" y="1277"/>
                  </a:cubicBezTo>
                  <a:cubicBezTo>
                    <a:pt x="638" y="1284"/>
                    <a:pt x="653" y="1291"/>
                    <a:pt x="664" y="1296"/>
                  </a:cubicBezTo>
                  <a:cubicBezTo>
                    <a:pt x="762" y="1328"/>
                    <a:pt x="855" y="1342"/>
                    <a:pt x="942" y="1342"/>
                  </a:cubicBezTo>
                  <a:cubicBezTo>
                    <a:pt x="1597" y="1342"/>
                    <a:pt x="1915" y="519"/>
                    <a:pt x="1293" y="66"/>
                  </a:cubicBezTo>
                  <a:cubicBezTo>
                    <a:pt x="1282" y="58"/>
                    <a:pt x="1266" y="50"/>
                    <a:pt x="1251" y="46"/>
                  </a:cubicBezTo>
                  <a:cubicBezTo>
                    <a:pt x="1155" y="15"/>
                    <a:pt x="1063" y="1"/>
                    <a:pt x="9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33"/>
            <p:cNvSpPr/>
            <p:nvPr/>
          </p:nvSpPr>
          <p:spPr>
            <a:xfrm>
              <a:off x="7350099" y="1975450"/>
              <a:ext cx="69602" cy="69839"/>
            </a:xfrm>
            <a:custGeom>
              <a:avLst/>
              <a:gdLst/>
              <a:ahLst/>
              <a:cxnLst/>
              <a:rect l="l" t="t" r="r" b="b"/>
              <a:pathLst>
                <a:path w="1445" h="1450" extrusionOk="0">
                  <a:moveTo>
                    <a:pt x="725" y="472"/>
                  </a:moveTo>
                  <a:lnTo>
                    <a:pt x="755" y="564"/>
                  </a:lnTo>
                  <a:lnTo>
                    <a:pt x="725" y="579"/>
                  </a:lnTo>
                  <a:lnTo>
                    <a:pt x="748" y="625"/>
                  </a:lnTo>
                  <a:lnTo>
                    <a:pt x="771" y="614"/>
                  </a:lnTo>
                  <a:lnTo>
                    <a:pt x="778" y="637"/>
                  </a:lnTo>
                  <a:lnTo>
                    <a:pt x="829" y="622"/>
                  </a:lnTo>
                  <a:lnTo>
                    <a:pt x="817" y="591"/>
                  </a:lnTo>
                  <a:lnTo>
                    <a:pt x="905" y="545"/>
                  </a:lnTo>
                  <a:lnTo>
                    <a:pt x="905" y="545"/>
                  </a:lnTo>
                  <a:lnTo>
                    <a:pt x="859" y="633"/>
                  </a:lnTo>
                  <a:lnTo>
                    <a:pt x="829" y="622"/>
                  </a:lnTo>
                  <a:lnTo>
                    <a:pt x="813" y="671"/>
                  </a:lnTo>
                  <a:lnTo>
                    <a:pt x="836" y="679"/>
                  </a:lnTo>
                  <a:lnTo>
                    <a:pt x="824" y="698"/>
                  </a:lnTo>
                  <a:lnTo>
                    <a:pt x="870" y="725"/>
                  </a:lnTo>
                  <a:lnTo>
                    <a:pt x="886" y="694"/>
                  </a:lnTo>
                  <a:lnTo>
                    <a:pt x="978" y="725"/>
                  </a:lnTo>
                  <a:lnTo>
                    <a:pt x="886" y="756"/>
                  </a:lnTo>
                  <a:lnTo>
                    <a:pt x="870" y="729"/>
                  </a:lnTo>
                  <a:lnTo>
                    <a:pt x="824" y="752"/>
                  </a:lnTo>
                  <a:lnTo>
                    <a:pt x="836" y="771"/>
                  </a:lnTo>
                  <a:lnTo>
                    <a:pt x="813" y="779"/>
                  </a:lnTo>
                  <a:lnTo>
                    <a:pt x="829" y="829"/>
                  </a:lnTo>
                  <a:lnTo>
                    <a:pt x="859" y="817"/>
                  </a:lnTo>
                  <a:lnTo>
                    <a:pt x="905" y="905"/>
                  </a:lnTo>
                  <a:lnTo>
                    <a:pt x="905" y="905"/>
                  </a:lnTo>
                  <a:lnTo>
                    <a:pt x="817" y="863"/>
                  </a:lnTo>
                  <a:lnTo>
                    <a:pt x="829" y="832"/>
                  </a:lnTo>
                  <a:lnTo>
                    <a:pt x="778" y="817"/>
                  </a:lnTo>
                  <a:lnTo>
                    <a:pt x="771" y="836"/>
                  </a:lnTo>
                  <a:lnTo>
                    <a:pt x="748" y="829"/>
                  </a:lnTo>
                  <a:lnTo>
                    <a:pt x="725" y="875"/>
                  </a:lnTo>
                  <a:lnTo>
                    <a:pt x="755" y="886"/>
                  </a:lnTo>
                  <a:lnTo>
                    <a:pt x="725" y="982"/>
                  </a:lnTo>
                  <a:lnTo>
                    <a:pt x="694" y="886"/>
                  </a:lnTo>
                  <a:lnTo>
                    <a:pt x="721" y="875"/>
                  </a:lnTo>
                  <a:lnTo>
                    <a:pt x="698" y="829"/>
                  </a:lnTo>
                  <a:lnTo>
                    <a:pt x="679" y="836"/>
                  </a:lnTo>
                  <a:lnTo>
                    <a:pt x="671" y="817"/>
                  </a:lnTo>
                  <a:lnTo>
                    <a:pt x="622" y="832"/>
                  </a:lnTo>
                  <a:lnTo>
                    <a:pt x="629" y="863"/>
                  </a:lnTo>
                  <a:lnTo>
                    <a:pt x="544" y="905"/>
                  </a:lnTo>
                  <a:lnTo>
                    <a:pt x="587" y="817"/>
                  </a:lnTo>
                  <a:lnTo>
                    <a:pt x="617" y="829"/>
                  </a:lnTo>
                  <a:lnTo>
                    <a:pt x="633" y="779"/>
                  </a:lnTo>
                  <a:lnTo>
                    <a:pt x="613" y="771"/>
                  </a:lnTo>
                  <a:lnTo>
                    <a:pt x="622" y="752"/>
                  </a:lnTo>
                  <a:lnTo>
                    <a:pt x="576" y="729"/>
                  </a:lnTo>
                  <a:lnTo>
                    <a:pt x="564" y="756"/>
                  </a:lnTo>
                  <a:lnTo>
                    <a:pt x="468" y="725"/>
                  </a:lnTo>
                  <a:lnTo>
                    <a:pt x="564" y="694"/>
                  </a:lnTo>
                  <a:lnTo>
                    <a:pt x="576" y="725"/>
                  </a:lnTo>
                  <a:lnTo>
                    <a:pt x="622" y="698"/>
                  </a:lnTo>
                  <a:lnTo>
                    <a:pt x="613" y="679"/>
                  </a:lnTo>
                  <a:lnTo>
                    <a:pt x="633" y="671"/>
                  </a:lnTo>
                  <a:lnTo>
                    <a:pt x="617" y="622"/>
                  </a:lnTo>
                  <a:lnTo>
                    <a:pt x="587" y="633"/>
                  </a:lnTo>
                  <a:lnTo>
                    <a:pt x="544" y="545"/>
                  </a:lnTo>
                  <a:lnTo>
                    <a:pt x="629" y="591"/>
                  </a:lnTo>
                  <a:lnTo>
                    <a:pt x="622" y="622"/>
                  </a:lnTo>
                  <a:lnTo>
                    <a:pt x="671" y="637"/>
                  </a:lnTo>
                  <a:lnTo>
                    <a:pt x="679" y="614"/>
                  </a:lnTo>
                  <a:lnTo>
                    <a:pt x="698" y="625"/>
                  </a:lnTo>
                  <a:lnTo>
                    <a:pt x="721" y="579"/>
                  </a:lnTo>
                  <a:lnTo>
                    <a:pt x="694" y="564"/>
                  </a:lnTo>
                  <a:lnTo>
                    <a:pt x="725" y="472"/>
                  </a:lnTo>
                  <a:close/>
                  <a:moveTo>
                    <a:pt x="625" y="1"/>
                  </a:moveTo>
                  <a:lnTo>
                    <a:pt x="576" y="20"/>
                  </a:lnTo>
                  <a:lnTo>
                    <a:pt x="698" y="388"/>
                  </a:lnTo>
                  <a:lnTo>
                    <a:pt x="648" y="541"/>
                  </a:lnTo>
                  <a:lnTo>
                    <a:pt x="502" y="468"/>
                  </a:lnTo>
                  <a:lnTo>
                    <a:pt x="326" y="123"/>
                  </a:lnTo>
                  <a:lnTo>
                    <a:pt x="280" y="146"/>
                  </a:lnTo>
                  <a:lnTo>
                    <a:pt x="426" y="426"/>
                  </a:lnTo>
                  <a:lnTo>
                    <a:pt x="426" y="426"/>
                  </a:lnTo>
                  <a:lnTo>
                    <a:pt x="142" y="284"/>
                  </a:lnTo>
                  <a:lnTo>
                    <a:pt x="120" y="330"/>
                  </a:lnTo>
                  <a:lnTo>
                    <a:pt x="464" y="507"/>
                  </a:lnTo>
                  <a:lnTo>
                    <a:pt x="537" y="648"/>
                  </a:lnTo>
                  <a:lnTo>
                    <a:pt x="383" y="698"/>
                  </a:lnTo>
                  <a:lnTo>
                    <a:pt x="16" y="579"/>
                  </a:lnTo>
                  <a:lnTo>
                    <a:pt x="1" y="629"/>
                  </a:lnTo>
                  <a:lnTo>
                    <a:pt x="300" y="725"/>
                  </a:lnTo>
                  <a:lnTo>
                    <a:pt x="1" y="825"/>
                  </a:lnTo>
                  <a:lnTo>
                    <a:pt x="16" y="871"/>
                  </a:lnTo>
                  <a:lnTo>
                    <a:pt x="383" y="752"/>
                  </a:lnTo>
                  <a:lnTo>
                    <a:pt x="537" y="802"/>
                  </a:lnTo>
                  <a:lnTo>
                    <a:pt x="464" y="947"/>
                  </a:lnTo>
                  <a:lnTo>
                    <a:pt x="120" y="1124"/>
                  </a:lnTo>
                  <a:lnTo>
                    <a:pt x="142" y="1170"/>
                  </a:lnTo>
                  <a:lnTo>
                    <a:pt x="426" y="1024"/>
                  </a:lnTo>
                  <a:lnTo>
                    <a:pt x="280" y="1308"/>
                  </a:lnTo>
                  <a:lnTo>
                    <a:pt x="326" y="1331"/>
                  </a:lnTo>
                  <a:lnTo>
                    <a:pt x="502" y="986"/>
                  </a:lnTo>
                  <a:lnTo>
                    <a:pt x="648" y="913"/>
                  </a:lnTo>
                  <a:lnTo>
                    <a:pt x="698" y="1066"/>
                  </a:lnTo>
                  <a:lnTo>
                    <a:pt x="576" y="1434"/>
                  </a:lnTo>
                  <a:lnTo>
                    <a:pt x="625" y="1449"/>
                  </a:lnTo>
                  <a:lnTo>
                    <a:pt x="725" y="1147"/>
                  </a:lnTo>
                  <a:lnTo>
                    <a:pt x="820" y="1449"/>
                  </a:lnTo>
                  <a:lnTo>
                    <a:pt x="870" y="1434"/>
                  </a:lnTo>
                  <a:lnTo>
                    <a:pt x="751" y="1066"/>
                  </a:lnTo>
                  <a:lnTo>
                    <a:pt x="801" y="913"/>
                  </a:lnTo>
                  <a:lnTo>
                    <a:pt x="944" y="986"/>
                  </a:lnTo>
                  <a:lnTo>
                    <a:pt x="1119" y="1331"/>
                  </a:lnTo>
                  <a:lnTo>
                    <a:pt x="1165" y="1308"/>
                  </a:lnTo>
                  <a:lnTo>
                    <a:pt x="1024" y="1024"/>
                  </a:lnTo>
                  <a:lnTo>
                    <a:pt x="1303" y="1170"/>
                  </a:lnTo>
                  <a:lnTo>
                    <a:pt x="1326" y="1124"/>
                  </a:lnTo>
                  <a:lnTo>
                    <a:pt x="981" y="947"/>
                  </a:lnTo>
                  <a:lnTo>
                    <a:pt x="909" y="802"/>
                  </a:lnTo>
                  <a:lnTo>
                    <a:pt x="1062" y="752"/>
                  </a:lnTo>
                  <a:lnTo>
                    <a:pt x="1430" y="871"/>
                  </a:lnTo>
                  <a:lnTo>
                    <a:pt x="1445" y="825"/>
                  </a:lnTo>
                  <a:lnTo>
                    <a:pt x="1146" y="725"/>
                  </a:lnTo>
                  <a:lnTo>
                    <a:pt x="1445" y="629"/>
                  </a:lnTo>
                  <a:lnTo>
                    <a:pt x="1430" y="579"/>
                  </a:lnTo>
                  <a:lnTo>
                    <a:pt x="1062" y="698"/>
                  </a:lnTo>
                  <a:lnTo>
                    <a:pt x="909" y="648"/>
                  </a:lnTo>
                  <a:lnTo>
                    <a:pt x="981" y="507"/>
                  </a:lnTo>
                  <a:lnTo>
                    <a:pt x="1326" y="330"/>
                  </a:lnTo>
                  <a:lnTo>
                    <a:pt x="1303" y="284"/>
                  </a:lnTo>
                  <a:lnTo>
                    <a:pt x="1024" y="426"/>
                  </a:lnTo>
                  <a:lnTo>
                    <a:pt x="1024" y="426"/>
                  </a:lnTo>
                  <a:lnTo>
                    <a:pt x="1165" y="146"/>
                  </a:lnTo>
                  <a:lnTo>
                    <a:pt x="1119" y="123"/>
                  </a:lnTo>
                  <a:lnTo>
                    <a:pt x="944" y="468"/>
                  </a:lnTo>
                  <a:lnTo>
                    <a:pt x="801" y="541"/>
                  </a:lnTo>
                  <a:lnTo>
                    <a:pt x="751" y="388"/>
                  </a:lnTo>
                  <a:lnTo>
                    <a:pt x="870" y="20"/>
                  </a:lnTo>
                  <a:lnTo>
                    <a:pt x="820" y="1"/>
                  </a:lnTo>
                  <a:lnTo>
                    <a:pt x="725" y="304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33"/>
            <p:cNvSpPr/>
            <p:nvPr/>
          </p:nvSpPr>
          <p:spPr>
            <a:xfrm>
              <a:off x="7372833" y="2001412"/>
              <a:ext cx="24132" cy="18014"/>
            </a:xfrm>
            <a:custGeom>
              <a:avLst/>
              <a:gdLst/>
              <a:ahLst/>
              <a:cxnLst/>
              <a:rect l="l" t="t" r="r" b="b"/>
              <a:pathLst>
                <a:path w="501" h="374" extrusionOk="0">
                  <a:moveTo>
                    <a:pt x="251" y="0"/>
                  </a:moveTo>
                  <a:cubicBezTo>
                    <a:pt x="210" y="0"/>
                    <a:pt x="165" y="14"/>
                    <a:pt x="122" y="44"/>
                  </a:cubicBezTo>
                  <a:lnTo>
                    <a:pt x="111" y="56"/>
                  </a:lnTo>
                  <a:cubicBezTo>
                    <a:pt x="1" y="208"/>
                    <a:pt x="108" y="373"/>
                    <a:pt x="253" y="373"/>
                  </a:cubicBezTo>
                  <a:cubicBezTo>
                    <a:pt x="295" y="373"/>
                    <a:pt x="340" y="360"/>
                    <a:pt x="383" y="328"/>
                  </a:cubicBezTo>
                  <a:cubicBezTo>
                    <a:pt x="387" y="324"/>
                    <a:pt x="391" y="320"/>
                    <a:pt x="391" y="316"/>
                  </a:cubicBezTo>
                  <a:cubicBezTo>
                    <a:pt x="501" y="164"/>
                    <a:pt x="395" y="0"/>
                    <a:pt x="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33"/>
            <p:cNvSpPr/>
            <p:nvPr/>
          </p:nvSpPr>
          <p:spPr>
            <a:xfrm>
              <a:off x="6706693" y="1990093"/>
              <a:ext cx="85690" cy="37280"/>
            </a:xfrm>
            <a:custGeom>
              <a:avLst/>
              <a:gdLst/>
              <a:ahLst/>
              <a:cxnLst/>
              <a:rect l="l" t="t" r="r" b="b"/>
              <a:pathLst>
                <a:path w="1779" h="774" extrusionOk="0">
                  <a:moveTo>
                    <a:pt x="465" y="0"/>
                  </a:moveTo>
                  <a:cubicBezTo>
                    <a:pt x="250" y="0"/>
                    <a:pt x="36" y="13"/>
                    <a:pt x="24" y="53"/>
                  </a:cubicBezTo>
                  <a:cubicBezTo>
                    <a:pt x="1" y="126"/>
                    <a:pt x="245" y="643"/>
                    <a:pt x="464" y="774"/>
                  </a:cubicBezTo>
                  <a:lnTo>
                    <a:pt x="1713" y="774"/>
                  </a:lnTo>
                  <a:cubicBezTo>
                    <a:pt x="1713" y="774"/>
                    <a:pt x="1779" y="666"/>
                    <a:pt x="1713" y="601"/>
                  </a:cubicBezTo>
                  <a:lnTo>
                    <a:pt x="1253" y="601"/>
                  </a:lnTo>
                  <a:cubicBezTo>
                    <a:pt x="1253" y="601"/>
                    <a:pt x="1001" y="49"/>
                    <a:pt x="909" y="23"/>
                  </a:cubicBezTo>
                  <a:cubicBezTo>
                    <a:pt x="866" y="11"/>
                    <a:pt x="665" y="0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33"/>
            <p:cNvSpPr/>
            <p:nvPr/>
          </p:nvSpPr>
          <p:spPr>
            <a:xfrm>
              <a:off x="6952341" y="1761207"/>
              <a:ext cx="439914" cy="112802"/>
            </a:xfrm>
            <a:custGeom>
              <a:avLst/>
              <a:gdLst/>
              <a:ahLst/>
              <a:cxnLst/>
              <a:rect l="l" t="t" r="r" b="b"/>
              <a:pathLst>
                <a:path w="9133" h="2342" extrusionOk="0">
                  <a:moveTo>
                    <a:pt x="4535" y="0"/>
                  </a:moveTo>
                  <a:cubicBezTo>
                    <a:pt x="3505" y="0"/>
                    <a:pt x="2340" y="39"/>
                    <a:pt x="1158" y="157"/>
                  </a:cubicBezTo>
                  <a:cubicBezTo>
                    <a:pt x="1158" y="157"/>
                    <a:pt x="350" y="1490"/>
                    <a:pt x="0" y="2341"/>
                  </a:cubicBezTo>
                  <a:lnTo>
                    <a:pt x="9013" y="2341"/>
                  </a:lnTo>
                  <a:cubicBezTo>
                    <a:pt x="9082" y="2341"/>
                    <a:pt x="9133" y="2268"/>
                    <a:pt x="9101" y="2207"/>
                  </a:cubicBezTo>
                  <a:cubicBezTo>
                    <a:pt x="8944" y="1844"/>
                    <a:pt x="8492" y="836"/>
                    <a:pt x="8105" y="157"/>
                  </a:cubicBezTo>
                  <a:cubicBezTo>
                    <a:pt x="8105" y="157"/>
                    <a:pt x="6593" y="0"/>
                    <a:pt x="4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33"/>
            <p:cNvSpPr/>
            <p:nvPr/>
          </p:nvSpPr>
          <p:spPr>
            <a:xfrm>
              <a:off x="6955472" y="1762652"/>
              <a:ext cx="429365" cy="109864"/>
            </a:xfrm>
            <a:custGeom>
              <a:avLst/>
              <a:gdLst/>
              <a:ahLst/>
              <a:cxnLst/>
              <a:rect l="l" t="t" r="r" b="b"/>
              <a:pathLst>
                <a:path w="8914" h="2281" extrusionOk="0">
                  <a:moveTo>
                    <a:pt x="4469" y="1"/>
                  </a:moveTo>
                  <a:cubicBezTo>
                    <a:pt x="3292" y="1"/>
                    <a:pt x="2174" y="51"/>
                    <a:pt x="1143" y="150"/>
                  </a:cubicBezTo>
                  <a:cubicBezTo>
                    <a:pt x="1124" y="154"/>
                    <a:pt x="1108" y="166"/>
                    <a:pt x="1097" y="181"/>
                  </a:cubicBezTo>
                  <a:cubicBezTo>
                    <a:pt x="966" y="395"/>
                    <a:pt x="349" y="1441"/>
                    <a:pt x="16" y="2192"/>
                  </a:cubicBezTo>
                  <a:cubicBezTo>
                    <a:pt x="1" y="2235"/>
                    <a:pt x="32" y="2281"/>
                    <a:pt x="73" y="2281"/>
                  </a:cubicBezTo>
                  <a:lnTo>
                    <a:pt x="8408" y="2281"/>
                  </a:lnTo>
                  <a:cubicBezTo>
                    <a:pt x="8711" y="2281"/>
                    <a:pt x="8914" y="1966"/>
                    <a:pt x="8787" y="1690"/>
                  </a:cubicBezTo>
                  <a:cubicBezTo>
                    <a:pt x="8580" y="1242"/>
                    <a:pt x="8297" y="641"/>
                    <a:pt x="8037" y="181"/>
                  </a:cubicBezTo>
                  <a:cubicBezTo>
                    <a:pt x="8025" y="166"/>
                    <a:pt x="8010" y="154"/>
                    <a:pt x="7987" y="150"/>
                  </a:cubicBezTo>
                  <a:cubicBezTo>
                    <a:pt x="7715" y="127"/>
                    <a:pt x="6300" y="1"/>
                    <a:pt x="4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33"/>
            <p:cNvSpPr/>
            <p:nvPr/>
          </p:nvSpPr>
          <p:spPr>
            <a:xfrm>
              <a:off x="7117744" y="1761400"/>
              <a:ext cx="17918" cy="112610"/>
            </a:xfrm>
            <a:custGeom>
              <a:avLst/>
              <a:gdLst/>
              <a:ahLst/>
              <a:cxnLst/>
              <a:rect l="l" t="t" r="r" b="b"/>
              <a:pathLst>
                <a:path w="372" h="2338" extrusionOk="0">
                  <a:moveTo>
                    <a:pt x="360" y="0"/>
                  </a:moveTo>
                  <a:cubicBezTo>
                    <a:pt x="96" y="1184"/>
                    <a:pt x="0" y="2337"/>
                    <a:pt x="0" y="2337"/>
                  </a:cubicBezTo>
                  <a:lnTo>
                    <a:pt x="15" y="2337"/>
                  </a:lnTo>
                  <a:cubicBezTo>
                    <a:pt x="15" y="2337"/>
                    <a:pt x="15" y="2318"/>
                    <a:pt x="20" y="2287"/>
                  </a:cubicBezTo>
                  <a:cubicBezTo>
                    <a:pt x="43" y="2050"/>
                    <a:pt x="142" y="1039"/>
                    <a:pt x="372" y="4"/>
                  </a:cubicBezTo>
                  <a:lnTo>
                    <a:pt x="3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33"/>
            <p:cNvSpPr/>
            <p:nvPr/>
          </p:nvSpPr>
          <p:spPr>
            <a:xfrm>
              <a:off x="7298224" y="1766505"/>
              <a:ext cx="31453" cy="106204"/>
            </a:xfrm>
            <a:custGeom>
              <a:avLst/>
              <a:gdLst/>
              <a:ahLst/>
              <a:cxnLst/>
              <a:rect l="l" t="t" r="r" b="b"/>
              <a:pathLst>
                <a:path w="653" h="2205" extrusionOk="0">
                  <a:moveTo>
                    <a:pt x="16" y="1"/>
                  </a:moveTo>
                  <a:lnTo>
                    <a:pt x="1" y="9"/>
                  </a:lnTo>
                  <a:cubicBezTo>
                    <a:pt x="158" y="411"/>
                    <a:pt x="319" y="963"/>
                    <a:pt x="438" y="1407"/>
                  </a:cubicBezTo>
                  <a:cubicBezTo>
                    <a:pt x="498" y="1633"/>
                    <a:pt x="549" y="1833"/>
                    <a:pt x="583" y="1975"/>
                  </a:cubicBezTo>
                  <a:cubicBezTo>
                    <a:pt x="602" y="2047"/>
                    <a:pt x="613" y="2101"/>
                    <a:pt x="625" y="2143"/>
                  </a:cubicBezTo>
                  <a:cubicBezTo>
                    <a:pt x="633" y="2181"/>
                    <a:pt x="636" y="2204"/>
                    <a:pt x="636" y="2204"/>
                  </a:cubicBezTo>
                  <a:lnTo>
                    <a:pt x="652" y="2201"/>
                  </a:lnTo>
                  <a:cubicBezTo>
                    <a:pt x="652" y="2201"/>
                    <a:pt x="330" y="814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33"/>
            <p:cNvSpPr/>
            <p:nvPr/>
          </p:nvSpPr>
          <p:spPr>
            <a:xfrm>
              <a:off x="6930185" y="1878203"/>
              <a:ext cx="409087" cy="132550"/>
            </a:xfrm>
            <a:custGeom>
              <a:avLst/>
              <a:gdLst/>
              <a:ahLst/>
              <a:cxnLst/>
              <a:rect l="l" t="t" r="r" b="b"/>
              <a:pathLst>
                <a:path w="8493" h="2752" extrusionOk="0">
                  <a:moveTo>
                    <a:pt x="8320" y="0"/>
                  </a:moveTo>
                  <a:lnTo>
                    <a:pt x="8305" y="8"/>
                  </a:lnTo>
                  <a:cubicBezTo>
                    <a:pt x="8351" y="119"/>
                    <a:pt x="8392" y="303"/>
                    <a:pt x="8427" y="460"/>
                  </a:cubicBezTo>
                  <a:cubicBezTo>
                    <a:pt x="8443" y="541"/>
                    <a:pt x="8454" y="614"/>
                    <a:pt x="8461" y="663"/>
                  </a:cubicBezTo>
                  <a:cubicBezTo>
                    <a:pt x="8470" y="690"/>
                    <a:pt x="8473" y="709"/>
                    <a:pt x="8473" y="725"/>
                  </a:cubicBezTo>
                  <a:cubicBezTo>
                    <a:pt x="8475" y="732"/>
                    <a:pt x="8476" y="737"/>
                    <a:pt x="8476" y="741"/>
                  </a:cubicBezTo>
                  <a:lnTo>
                    <a:pt x="8476" y="741"/>
                  </a:lnTo>
                  <a:cubicBezTo>
                    <a:pt x="8239" y="782"/>
                    <a:pt x="8058" y="926"/>
                    <a:pt x="7918" y="1120"/>
                  </a:cubicBezTo>
                  <a:cubicBezTo>
                    <a:pt x="7699" y="1415"/>
                    <a:pt x="7580" y="1820"/>
                    <a:pt x="7511" y="2154"/>
                  </a:cubicBezTo>
                  <a:cubicBezTo>
                    <a:pt x="7449" y="2451"/>
                    <a:pt x="7434" y="2692"/>
                    <a:pt x="7432" y="2736"/>
                  </a:cubicBezTo>
                  <a:lnTo>
                    <a:pt x="1046" y="2736"/>
                  </a:lnTo>
                  <a:cubicBezTo>
                    <a:pt x="953" y="2005"/>
                    <a:pt x="698" y="1563"/>
                    <a:pt x="460" y="1307"/>
                  </a:cubicBezTo>
                  <a:cubicBezTo>
                    <a:pt x="249" y="1071"/>
                    <a:pt x="56" y="989"/>
                    <a:pt x="19" y="975"/>
                  </a:cubicBezTo>
                  <a:lnTo>
                    <a:pt x="19" y="975"/>
                  </a:lnTo>
                  <a:lnTo>
                    <a:pt x="411" y="46"/>
                  </a:lnTo>
                  <a:lnTo>
                    <a:pt x="400" y="43"/>
                  </a:lnTo>
                  <a:lnTo>
                    <a:pt x="1" y="985"/>
                  </a:lnTo>
                  <a:lnTo>
                    <a:pt x="9" y="985"/>
                  </a:lnTo>
                  <a:lnTo>
                    <a:pt x="12" y="989"/>
                  </a:lnTo>
                  <a:cubicBezTo>
                    <a:pt x="35" y="996"/>
                    <a:pt x="246" y="1081"/>
                    <a:pt x="472" y="1341"/>
                  </a:cubicBezTo>
                  <a:cubicBezTo>
                    <a:pt x="699" y="1599"/>
                    <a:pt x="943" y="2036"/>
                    <a:pt x="1031" y="2744"/>
                  </a:cubicBezTo>
                  <a:lnTo>
                    <a:pt x="1031" y="2752"/>
                  </a:lnTo>
                  <a:lnTo>
                    <a:pt x="7442" y="2752"/>
                  </a:lnTo>
                  <a:lnTo>
                    <a:pt x="7442" y="2744"/>
                  </a:lnTo>
                  <a:cubicBezTo>
                    <a:pt x="7442" y="2744"/>
                    <a:pt x="7446" y="2736"/>
                    <a:pt x="7446" y="2725"/>
                  </a:cubicBezTo>
                  <a:cubicBezTo>
                    <a:pt x="7454" y="2625"/>
                    <a:pt x="7492" y="2165"/>
                    <a:pt x="7642" y="1717"/>
                  </a:cubicBezTo>
                  <a:cubicBezTo>
                    <a:pt x="7715" y="1491"/>
                    <a:pt x="7818" y="1269"/>
                    <a:pt x="7956" y="1093"/>
                  </a:cubicBezTo>
                  <a:cubicBezTo>
                    <a:pt x="8094" y="920"/>
                    <a:pt x="8266" y="789"/>
                    <a:pt x="8484" y="755"/>
                  </a:cubicBezTo>
                  <a:lnTo>
                    <a:pt x="8493" y="752"/>
                  </a:lnTo>
                  <a:lnTo>
                    <a:pt x="8493" y="748"/>
                  </a:lnTo>
                  <a:cubicBezTo>
                    <a:pt x="8493" y="748"/>
                    <a:pt x="8473" y="617"/>
                    <a:pt x="8438" y="460"/>
                  </a:cubicBezTo>
                  <a:cubicBezTo>
                    <a:pt x="8408" y="303"/>
                    <a:pt x="8366" y="115"/>
                    <a:pt x="83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33"/>
            <p:cNvSpPr/>
            <p:nvPr/>
          </p:nvSpPr>
          <p:spPr>
            <a:xfrm>
              <a:off x="7111097" y="1878203"/>
              <a:ext cx="7418" cy="127396"/>
            </a:xfrm>
            <a:custGeom>
              <a:avLst/>
              <a:gdLst/>
              <a:ahLst/>
              <a:cxnLst/>
              <a:rect l="l" t="t" r="r" b="b"/>
              <a:pathLst>
                <a:path w="154" h="2645" extrusionOk="0">
                  <a:moveTo>
                    <a:pt x="138" y="0"/>
                  </a:moveTo>
                  <a:cubicBezTo>
                    <a:pt x="23" y="499"/>
                    <a:pt x="0" y="1315"/>
                    <a:pt x="0" y="1909"/>
                  </a:cubicBezTo>
                  <a:cubicBezTo>
                    <a:pt x="0" y="2334"/>
                    <a:pt x="11" y="2644"/>
                    <a:pt x="11" y="2644"/>
                  </a:cubicBezTo>
                  <a:lnTo>
                    <a:pt x="27" y="2644"/>
                  </a:lnTo>
                  <a:cubicBezTo>
                    <a:pt x="27" y="2644"/>
                    <a:pt x="27" y="2625"/>
                    <a:pt x="23" y="2587"/>
                  </a:cubicBezTo>
                  <a:cubicBezTo>
                    <a:pt x="20" y="2480"/>
                    <a:pt x="15" y="2227"/>
                    <a:pt x="15" y="1909"/>
                  </a:cubicBezTo>
                  <a:cubicBezTo>
                    <a:pt x="15" y="1315"/>
                    <a:pt x="38" y="499"/>
                    <a:pt x="153" y="4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33"/>
            <p:cNvSpPr/>
            <p:nvPr/>
          </p:nvSpPr>
          <p:spPr>
            <a:xfrm>
              <a:off x="7076369" y="1896072"/>
              <a:ext cx="22013" cy="626"/>
            </a:xfrm>
            <a:custGeom>
              <a:avLst/>
              <a:gdLst/>
              <a:ahLst/>
              <a:cxnLst/>
              <a:rect l="l" t="t" r="r" b="b"/>
              <a:pathLst>
                <a:path w="457" h="13" extrusionOk="0">
                  <a:moveTo>
                    <a:pt x="0" y="1"/>
                  </a:moveTo>
                  <a:lnTo>
                    <a:pt x="0" y="13"/>
                  </a:lnTo>
                  <a:lnTo>
                    <a:pt x="457" y="1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33"/>
            <p:cNvSpPr/>
            <p:nvPr/>
          </p:nvSpPr>
          <p:spPr>
            <a:xfrm>
              <a:off x="7284015" y="1896072"/>
              <a:ext cx="22013" cy="626"/>
            </a:xfrm>
            <a:custGeom>
              <a:avLst/>
              <a:gdLst/>
              <a:ahLst/>
              <a:cxnLst/>
              <a:rect l="l" t="t" r="r" b="b"/>
              <a:pathLst>
                <a:path w="457" h="13" extrusionOk="0">
                  <a:moveTo>
                    <a:pt x="1" y="1"/>
                  </a:moveTo>
                  <a:lnTo>
                    <a:pt x="1" y="13"/>
                  </a:lnTo>
                  <a:lnTo>
                    <a:pt x="457" y="1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33"/>
            <p:cNvSpPr/>
            <p:nvPr/>
          </p:nvSpPr>
          <p:spPr>
            <a:xfrm>
              <a:off x="6948825" y="1883549"/>
              <a:ext cx="440829" cy="819"/>
            </a:xfrm>
            <a:custGeom>
              <a:avLst/>
              <a:gdLst/>
              <a:ahLst/>
              <a:cxnLst/>
              <a:rect l="l" t="t" r="r" b="b"/>
              <a:pathLst>
                <a:path w="9152" h="17" extrusionOk="0">
                  <a:moveTo>
                    <a:pt x="1" y="1"/>
                  </a:moveTo>
                  <a:lnTo>
                    <a:pt x="1" y="16"/>
                  </a:lnTo>
                  <a:lnTo>
                    <a:pt x="9151" y="16"/>
                  </a:lnTo>
                  <a:lnTo>
                    <a:pt x="9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33"/>
            <p:cNvSpPr/>
            <p:nvPr/>
          </p:nvSpPr>
          <p:spPr>
            <a:xfrm>
              <a:off x="6939288" y="1839092"/>
              <a:ext cx="67194" cy="39303"/>
            </a:xfrm>
            <a:custGeom>
              <a:avLst/>
              <a:gdLst/>
              <a:ahLst/>
              <a:cxnLst/>
              <a:rect l="l" t="t" r="r" b="b"/>
              <a:pathLst>
                <a:path w="1395" h="816" extrusionOk="0">
                  <a:moveTo>
                    <a:pt x="1083" y="0"/>
                  </a:moveTo>
                  <a:cubicBezTo>
                    <a:pt x="875" y="0"/>
                    <a:pt x="569" y="21"/>
                    <a:pt x="425" y="54"/>
                  </a:cubicBezTo>
                  <a:cubicBezTo>
                    <a:pt x="352" y="69"/>
                    <a:pt x="202" y="445"/>
                    <a:pt x="202" y="445"/>
                  </a:cubicBezTo>
                  <a:lnTo>
                    <a:pt x="69" y="445"/>
                  </a:lnTo>
                  <a:cubicBezTo>
                    <a:pt x="69" y="445"/>
                    <a:pt x="0" y="697"/>
                    <a:pt x="69" y="797"/>
                  </a:cubicBezTo>
                  <a:cubicBezTo>
                    <a:pt x="69" y="797"/>
                    <a:pt x="580" y="816"/>
                    <a:pt x="936" y="816"/>
                  </a:cubicBezTo>
                  <a:cubicBezTo>
                    <a:pt x="1115" y="816"/>
                    <a:pt x="1254" y="811"/>
                    <a:pt x="1272" y="797"/>
                  </a:cubicBezTo>
                  <a:cubicBezTo>
                    <a:pt x="1329" y="751"/>
                    <a:pt x="1394" y="38"/>
                    <a:pt x="1272" y="11"/>
                  </a:cubicBezTo>
                  <a:cubicBezTo>
                    <a:pt x="1237" y="4"/>
                    <a:pt x="1168" y="0"/>
                    <a:pt x="10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33"/>
            <p:cNvSpPr/>
            <p:nvPr/>
          </p:nvSpPr>
          <p:spPr>
            <a:xfrm>
              <a:off x="6975605" y="1867124"/>
              <a:ext cx="20519" cy="1493"/>
            </a:xfrm>
            <a:custGeom>
              <a:avLst/>
              <a:gdLst/>
              <a:ahLst/>
              <a:cxnLst/>
              <a:rect l="l" t="t" r="r" b="b"/>
              <a:pathLst>
                <a:path w="426" h="31" extrusionOk="0">
                  <a:moveTo>
                    <a:pt x="0" y="0"/>
                  </a:moveTo>
                  <a:lnTo>
                    <a:pt x="0" y="16"/>
                  </a:lnTo>
                  <a:lnTo>
                    <a:pt x="426" y="31"/>
                  </a:lnTo>
                  <a:lnTo>
                    <a:pt x="42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33"/>
            <p:cNvSpPr/>
            <p:nvPr/>
          </p:nvSpPr>
          <p:spPr>
            <a:xfrm>
              <a:off x="6745081" y="1878010"/>
              <a:ext cx="170417" cy="36798"/>
            </a:xfrm>
            <a:custGeom>
              <a:avLst/>
              <a:gdLst/>
              <a:ahLst/>
              <a:cxnLst/>
              <a:rect l="l" t="t" r="r" b="b"/>
              <a:pathLst>
                <a:path w="3538" h="764" extrusionOk="0">
                  <a:moveTo>
                    <a:pt x="3534" y="1"/>
                  </a:moveTo>
                  <a:cubicBezTo>
                    <a:pt x="3534" y="1"/>
                    <a:pt x="3522" y="4"/>
                    <a:pt x="3503" y="8"/>
                  </a:cubicBezTo>
                  <a:cubicBezTo>
                    <a:pt x="3346" y="47"/>
                    <a:pt x="2653" y="227"/>
                    <a:pt x="1978" y="395"/>
                  </a:cubicBezTo>
                  <a:cubicBezTo>
                    <a:pt x="1641" y="480"/>
                    <a:pt x="1311" y="564"/>
                    <a:pt x="1058" y="629"/>
                  </a:cubicBezTo>
                  <a:cubicBezTo>
                    <a:pt x="932" y="660"/>
                    <a:pt x="824" y="687"/>
                    <a:pt x="744" y="706"/>
                  </a:cubicBezTo>
                  <a:cubicBezTo>
                    <a:pt x="663" y="724"/>
                    <a:pt x="610" y="736"/>
                    <a:pt x="594" y="740"/>
                  </a:cubicBezTo>
                  <a:cubicBezTo>
                    <a:pt x="552" y="744"/>
                    <a:pt x="472" y="747"/>
                    <a:pt x="384" y="747"/>
                  </a:cubicBezTo>
                  <a:cubicBezTo>
                    <a:pt x="295" y="747"/>
                    <a:pt x="200" y="744"/>
                    <a:pt x="127" y="744"/>
                  </a:cubicBezTo>
                  <a:cubicBezTo>
                    <a:pt x="89" y="740"/>
                    <a:pt x="58" y="740"/>
                    <a:pt x="35" y="740"/>
                  </a:cubicBezTo>
                  <a:lnTo>
                    <a:pt x="0" y="740"/>
                  </a:lnTo>
                  <a:lnTo>
                    <a:pt x="0" y="752"/>
                  </a:lnTo>
                  <a:cubicBezTo>
                    <a:pt x="0" y="752"/>
                    <a:pt x="207" y="763"/>
                    <a:pt x="384" y="763"/>
                  </a:cubicBezTo>
                  <a:cubicBezTo>
                    <a:pt x="472" y="763"/>
                    <a:pt x="552" y="759"/>
                    <a:pt x="598" y="752"/>
                  </a:cubicBezTo>
                  <a:cubicBezTo>
                    <a:pt x="614" y="752"/>
                    <a:pt x="671" y="736"/>
                    <a:pt x="763" y="717"/>
                  </a:cubicBezTo>
                  <a:cubicBezTo>
                    <a:pt x="1388" y="564"/>
                    <a:pt x="3537" y="16"/>
                    <a:pt x="3537" y="16"/>
                  </a:cubicBezTo>
                  <a:lnTo>
                    <a:pt x="35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33"/>
            <p:cNvSpPr/>
            <p:nvPr/>
          </p:nvSpPr>
          <p:spPr>
            <a:xfrm>
              <a:off x="6732173" y="1970104"/>
              <a:ext cx="14065" cy="819"/>
            </a:xfrm>
            <a:custGeom>
              <a:avLst/>
              <a:gdLst/>
              <a:ahLst/>
              <a:cxnLst/>
              <a:rect l="l" t="t" r="r" b="b"/>
              <a:pathLst>
                <a:path w="292" h="17" extrusionOk="0">
                  <a:moveTo>
                    <a:pt x="291" y="1"/>
                  </a:moveTo>
                  <a:lnTo>
                    <a:pt x="1" y="4"/>
                  </a:lnTo>
                  <a:lnTo>
                    <a:pt x="1" y="16"/>
                  </a:lnTo>
                  <a:lnTo>
                    <a:pt x="291" y="16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33"/>
            <p:cNvSpPr/>
            <p:nvPr/>
          </p:nvSpPr>
          <p:spPr>
            <a:xfrm>
              <a:off x="6734003" y="1964950"/>
              <a:ext cx="14065" cy="771"/>
            </a:xfrm>
            <a:custGeom>
              <a:avLst/>
              <a:gdLst/>
              <a:ahLst/>
              <a:cxnLst/>
              <a:rect l="l" t="t" r="r" b="b"/>
              <a:pathLst>
                <a:path w="292" h="16" extrusionOk="0">
                  <a:moveTo>
                    <a:pt x="0" y="0"/>
                  </a:moveTo>
                  <a:lnTo>
                    <a:pt x="0" y="16"/>
                  </a:lnTo>
                  <a:lnTo>
                    <a:pt x="292" y="16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33"/>
            <p:cNvSpPr/>
            <p:nvPr/>
          </p:nvSpPr>
          <p:spPr>
            <a:xfrm>
              <a:off x="6735689" y="1959796"/>
              <a:ext cx="14017" cy="771"/>
            </a:xfrm>
            <a:custGeom>
              <a:avLst/>
              <a:gdLst/>
              <a:ahLst/>
              <a:cxnLst/>
              <a:rect l="l" t="t" r="r" b="b"/>
              <a:pathLst>
                <a:path w="291" h="16" extrusionOk="0">
                  <a:moveTo>
                    <a:pt x="0" y="0"/>
                  </a:moveTo>
                  <a:lnTo>
                    <a:pt x="0" y="15"/>
                  </a:lnTo>
                  <a:lnTo>
                    <a:pt x="291" y="1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6" name="Google Shape;4036;p33"/>
          <p:cNvGrpSpPr/>
          <p:nvPr/>
        </p:nvGrpSpPr>
        <p:grpSpPr>
          <a:xfrm flipH="1">
            <a:off x="5767921" y="4224806"/>
            <a:ext cx="1289131" cy="709819"/>
            <a:chOff x="6803356" y="2469281"/>
            <a:chExt cx="717739" cy="395200"/>
          </a:xfrm>
        </p:grpSpPr>
        <p:sp>
          <p:nvSpPr>
            <p:cNvPr id="4037" name="Google Shape;4037;p33"/>
            <p:cNvSpPr/>
            <p:nvPr/>
          </p:nvSpPr>
          <p:spPr>
            <a:xfrm>
              <a:off x="7000982" y="2772632"/>
              <a:ext cx="330092" cy="39592"/>
            </a:xfrm>
            <a:custGeom>
              <a:avLst/>
              <a:gdLst/>
              <a:ahLst/>
              <a:cxnLst/>
              <a:rect l="l" t="t" r="r" b="b"/>
              <a:pathLst>
                <a:path w="6853" h="822" extrusionOk="0">
                  <a:moveTo>
                    <a:pt x="1" y="1"/>
                  </a:moveTo>
                  <a:lnTo>
                    <a:pt x="59" y="729"/>
                  </a:lnTo>
                  <a:lnTo>
                    <a:pt x="461" y="729"/>
                  </a:lnTo>
                  <a:lnTo>
                    <a:pt x="699" y="545"/>
                  </a:lnTo>
                  <a:lnTo>
                    <a:pt x="5715" y="415"/>
                  </a:lnTo>
                  <a:cubicBezTo>
                    <a:pt x="5716" y="415"/>
                    <a:pt x="5718" y="415"/>
                    <a:pt x="5720" y="415"/>
                  </a:cubicBezTo>
                  <a:cubicBezTo>
                    <a:pt x="5752" y="415"/>
                    <a:pt x="5780" y="444"/>
                    <a:pt x="5780" y="480"/>
                  </a:cubicBezTo>
                  <a:cubicBezTo>
                    <a:pt x="5780" y="515"/>
                    <a:pt x="5810" y="545"/>
                    <a:pt x="5844" y="545"/>
                  </a:cubicBezTo>
                  <a:lnTo>
                    <a:pt x="6097" y="545"/>
                  </a:lnTo>
                  <a:cubicBezTo>
                    <a:pt x="6120" y="545"/>
                    <a:pt x="6140" y="553"/>
                    <a:pt x="6151" y="572"/>
                  </a:cubicBezTo>
                  <a:lnTo>
                    <a:pt x="6323" y="821"/>
                  </a:lnTo>
                  <a:lnTo>
                    <a:pt x="6852" y="821"/>
                  </a:lnTo>
                  <a:lnTo>
                    <a:pt x="68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33"/>
            <p:cNvSpPr/>
            <p:nvPr/>
          </p:nvSpPr>
          <p:spPr>
            <a:xfrm>
              <a:off x="6810961" y="2469281"/>
              <a:ext cx="710133" cy="348811"/>
            </a:xfrm>
            <a:custGeom>
              <a:avLst/>
              <a:gdLst/>
              <a:ahLst/>
              <a:cxnLst/>
              <a:rect l="l" t="t" r="r" b="b"/>
              <a:pathLst>
                <a:path w="14743" h="7242" extrusionOk="0">
                  <a:moveTo>
                    <a:pt x="4573" y="0"/>
                  </a:moveTo>
                  <a:cubicBezTo>
                    <a:pt x="2661" y="0"/>
                    <a:pt x="1401" y="65"/>
                    <a:pt x="962" y="91"/>
                  </a:cubicBezTo>
                  <a:cubicBezTo>
                    <a:pt x="855" y="100"/>
                    <a:pt x="767" y="169"/>
                    <a:pt x="736" y="268"/>
                  </a:cubicBezTo>
                  <a:cubicBezTo>
                    <a:pt x="338" y="1609"/>
                    <a:pt x="258" y="3441"/>
                    <a:pt x="246" y="3881"/>
                  </a:cubicBezTo>
                  <a:cubicBezTo>
                    <a:pt x="242" y="3943"/>
                    <a:pt x="207" y="4000"/>
                    <a:pt x="154" y="4027"/>
                  </a:cubicBezTo>
                  <a:cubicBezTo>
                    <a:pt x="104" y="4058"/>
                    <a:pt x="69" y="4111"/>
                    <a:pt x="65" y="4169"/>
                  </a:cubicBezTo>
                  <a:cubicBezTo>
                    <a:pt x="0" y="5146"/>
                    <a:pt x="108" y="6636"/>
                    <a:pt x="108" y="6636"/>
                  </a:cubicBezTo>
                  <a:lnTo>
                    <a:pt x="859" y="6636"/>
                  </a:lnTo>
                  <a:lnTo>
                    <a:pt x="1747" y="7242"/>
                  </a:lnTo>
                  <a:lnTo>
                    <a:pt x="3863" y="7242"/>
                  </a:lnTo>
                  <a:lnTo>
                    <a:pt x="4656" y="6636"/>
                  </a:lnTo>
                  <a:lnTo>
                    <a:pt x="10354" y="6636"/>
                  </a:lnTo>
                  <a:lnTo>
                    <a:pt x="10952" y="7108"/>
                  </a:lnTo>
                  <a:lnTo>
                    <a:pt x="13386" y="7108"/>
                  </a:lnTo>
                  <a:lnTo>
                    <a:pt x="13887" y="6736"/>
                  </a:lnTo>
                  <a:lnTo>
                    <a:pt x="14454" y="6736"/>
                  </a:lnTo>
                  <a:cubicBezTo>
                    <a:pt x="14520" y="6736"/>
                    <a:pt x="14577" y="6686"/>
                    <a:pt x="14581" y="6617"/>
                  </a:cubicBezTo>
                  <a:cubicBezTo>
                    <a:pt x="14742" y="4935"/>
                    <a:pt x="14412" y="3533"/>
                    <a:pt x="14412" y="3533"/>
                  </a:cubicBezTo>
                  <a:lnTo>
                    <a:pt x="13519" y="3234"/>
                  </a:lnTo>
                  <a:lnTo>
                    <a:pt x="12274" y="367"/>
                  </a:lnTo>
                  <a:cubicBezTo>
                    <a:pt x="12254" y="329"/>
                    <a:pt x="12220" y="306"/>
                    <a:pt x="12178" y="303"/>
                  </a:cubicBezTo>
                  <a:cubicBezTo>
                    <a:pt x="9095" y="66"/>
                    <a:pt x="6503" y="0"/>
                    <a:pt x="4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33"/>
            <p:cNvSpPr/>
            <p:nvPr/>
          </p:nvSpPr>
          <p:spPr>
            <a:xfrm>
              <a:off x="6804271" y="2758471"/>
              <a:ext cx="38582" cy="34004"/>
            </a:xfrm>
            <a:custGeom>
              <a:avLst/>
              <a:gdLst/>
              <a:ahLst/>
              <a:cxnLst/>
              <a:rect l="l" t="t" r="r" b="b"/>
              <a:pathLst>
                <a:path w="801" h="706" extrusionOk="0">
                  <a:moveTo>
                    <a:pt x="84" y="1"/>
                  </a:moveTo>
                  <a:cubicBezTo>
                    <a:pt x="38" y="1"/>
                    <a:pt x="1" y="38"/>
                    <a:pt x="1" y="84"/>
                  </a:cubicBezTo>
                  <a:cubicBezTo>
                    <a:pt x="1" y="196"/>
                    <a:pt x="4" y="410"/>
                    <a:pt x="50" y="640"/>
                  </a:cubicBezTo>
                  <a:cubicBezTo>
                    <a:pt x="58" y="678"/>
                    <a:pt x="93" y="705"/>
                    <a:pt x="130" y="705"/>
                  </a:cubicBezTo>
                  <a:lnTo>
                    <a:pt x="717" y="705"/>
                  </a:lnTo>
                  <a:cubicBezTo>
                    <a:pt x="763" y="705"/>
                    <a:pt x="801" y="667"/>
                    <a:pt x="797" y="617"/>
                  </a:cubicBezTo>
                  <a:lnTo>
                    <a:pt x="770" y="81"/>
                  </a:lnTo>
                  <a:cubicBezTo>
                    <a:pt x="770" y="35"/>
                    <a:pt x="732" y="1"/>
                    <a:pt x="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33"/>
            <p:cNvSpPr/>
            <p:nvPr/>
          </p:nvSpPr>
          <p:spPr>
            <a:xfrm>
              <a:off x="7391563" y="2497121"/>
              <a:ext cx="64785" cy="128119"/>
            </a:xfrm>
            <a:custGeom>
              <a:avLst/>
              <a:gdLst/>
              <a:ahLst/>
              <a:cxnLst/>
              <a:rect l="l" t="t" r="r" b="b"/>
              <a:pathLst>
                <a:path w="1345" h="2660" extrusionOk="0">
                  <a:moveTo>
                    <a:pt x="0" y="1"/>
                  </a:moveTo>
                  <a:cubicBezTo>
                    <a:pt x="126" y="1104"/>
                    <a:pt x="759" y="2659"/>
                    <a:pt x="759" y="2659"/>
                  </a:cubicBezTo>
                  <a:lnTo>
                    <a:pt x="1345" y="265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33"/>
            <p:cNvSpPr/>
            <p:nvPr/>
          </p:nvSpPr>
          <p:spPr>
            <a:xfrm>
              <a:off x="7309969" y="2717867"/>
              <a:ext cx="164107" cy="93825"/>
            </a:xfrm>
            <a:custGeom>
              <a:avLst/>
              <a:gdLst/>
              <a:ahLst/>
              <a:cxnLst/>
              <a:rect l="l" t="t" r="r" b="b"/>
              <a:pathLst>
                <a:path w="3407" h="1948" extrusionOk="0">
                  <a:moveTo>
                    <a:pt x="1687" y="0"/>
                  </a:moveTo>
                  <a:cubicBezTo>
                    <a:pt x="288" y="0"/>
                    <a:pt x="0" y="1575"/>
                    <a:pt x="0" y="1575"/>
                  </a:cubicBezTo>
                  <a:lnTo>
                    <a:pt x="472" y="1947"/>
                  </a:lnTo>
                  <a:lnTo>
                    <a:pt x="2906" y="1947"/>
                  </a:lnTo>
                  <a:lnTo>
                    <a:pt x="3407" y="1575"/>
                  </a:lnTo>
                  <a:cubicBezTo>
                    <a:pt x="3407" y="1575"/>
                    <a:pt x="3085" y="0"/>
                    <a:pt x="1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33"/>
            <p:cNvSpPr/>
            <p:nvPr/>
          </p:nvSpPr>
          <p:spPr>
            <a:xfrm>
              <a:off x="6857591" y="2717867"/>
              <a:ext cx="165600" cy="93825"/>
            </a:xfrm>
            <a:custGeom>
              <a:avLst/>
              <a:gdLst/>
              <a:ahLst/>
              <a:cxnLst/>
              <a:rect l="l" t="t" r="r" b="b"/>
              <a:pathLst>
                <a:path w="3438" h="1948" extrusionOk="0">
                  <a:moveTo>
                    <a:pt x="1717" y="0"/>
                  </a:moveTo>
                  <a:cubicBezTo>
                    <a:pt x="319" y="0"/>
                    <a:pt x="1" y="1629"/>
                    <a:pt x="1" y="1629"/>
                  </a:cubicBezTo>
                  <a:lnTo>
                    <a:pt x="468" y="1947"/>
                  </a:lnTo>
                  <a:lnTo>
                    <a:pt x="2947" y="1947"/>
                  </a:lnTo>
                  <a:lnTo>
                    <a:pt x="3438" y="1575"/>
                  </a:lnTo>
                  <a:cubicBezTo>
                    <a:pt x="3438" y="1575"/>
                    <a:pt x="3116" y="0"/>
                    <a:pt x="17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33"/>
            <p:cNvSpPr/>
            <p:nvPr/>
          </p:nvSpPr>
          <p:spPr>
            <a:xfrm>
              <a:off x="6847621" y="2728078"/>
              <a:ext cx="183711" cy="136403"/>
            </a:xfrm>
            <a:custGeom>
              <a:avLst/>
              <a:gdLst/>
              <a:ahLst/>
              <a:cxnLst/>
              <a:rect l="l" t="t" r="r" b="b"/>
              <a:pathLst>
                <a:path w="3814" h="2832" extrusionOk="0">
                  <a:moveTo>
                    <a:pt x="1906" y="0"/>
                  </a:moveTo>
                  <a:cubicBezTo>
                    <a:pt x="807" y="0"/>
                    <a:pt x="1" y="1253"/>
                    <a:pt x="836" y="2409"/>
                  </a:cubicBezTo>
                  <a:cubicBezTo>
                    <a:pt x="859" y="2440"/>
                    <a:pt x="886" y="2463"/>
                    <a:pt x="912" y="2486"/>
                  </a:cubicBezTo>
                  <a:cubicBezTo>
                    <a:pt x="1246" y="2727"/>
                    <a:pt x="1588" y="2831"/>
                    <a:pt x="1905" y="2831"/>
                  </a:cubicBezTo>
                  <a:cubicBezTo>
                    <a:pt x="3006" y="2831"/>
                    <a:pt x="3814" y="1577"/>
                    <a:pt x="2978" y="420"/>
                  </a:cubicBezTo>
                  <a:cubicBezTo>
                    <a:pt x="2955" y="393"/>
                    <a:pt x="2928" y="367"/>
                    <a:pt x="2902" y="348"/>
                  </a:cubicBezTo>
                  <a:cubicBezTo>
                    <a:pt x="2567" y="105"/>
                    <a:pt x="2224" y="0"/>
                    <a:pt x="1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33"/>
            <p:cNvSpPr/>
            <p:nvPr/>
          </p:nvSpPr>
          <p:spPr>
            <a:xfrm>
              <a:off x="6882445" y="2756207"/>
              <a:ext cx="114061" cy="80147"/>
            </a:xfrm>
            <a:custGeom>
              <a:avLst/>
              <a:gdLst/>
              <a:ahLst/>
              <a:cxnLst/>
              <a:rect l="l" t="t" r="r" b="b"/>
              <a:pathLst>
                <a:path w="2368" h="1664" extrusionOk="0">
                  <a:moveTo>
                    <a:pt x="1166" y="1"/>
                  </a:moveTo>
                  <a:cubicBezTo>
                    <a:pt x="1058" y="1"/>
                    <a:pt x="943" y="19"/>
                    <a:pt x="822" y="59"/>
                  </a:cubicBezTo>
                  <a:cubicBezTo>
                    <a:pt x="803" y="62"/>
                    <a:pt x="787" y="74"/>
                    <a:pt x="772" y="82"/>
                  </a:cubicBezTo>
                  <a:cubicBezTo>
                    <a:pt x="1" y="644"/>
                    <a:pt x="395" y="1663"/>
                    <a:pt x="1205" y="1663"/>
                  </a:cubicBezTo>
                  <a:cubicBezTo>
                    <a:pt x="1312" y="1663"/>
                    <a:pt x="1426" y="1645"/>
                    <a:pt x="1546" y="1607"/>
                  </a:cubicBezTo>
                  <a:cubicBezTo>
                    <a:pt x="1565" y="1599"/>
                    <a:pt x="1581" y="1592"/>
                    <a:pt x="1596" y="1580"/>
                  </a:cubicBezTo>
                  <a:cubicBezTo>
                    <a:pt x="2367" y="1019"/>
                    <a:pt x="1975" y="1"/>
                    <a:pt x="1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33"/>
            <p:cNvSpPr/>
            <p:nvPr/>
          </p:nvSpPr>
          <p:spPr>
            <a:xfrm>
              <a:off x="6885287" y="2758327"/>
              <a:ext cx="108232" cy="75860"/>
            </a:xfrm>
            <a:custGeom>
              <a:avLst/>
              <a:gdLst/>
              <a:ahLst/>
              <a:cxnLst/>
              <a:rect l="l" t="t" r="r" b="b"/>
              <a:pathLst>
                <a:path w="2247" h="1575" extrusionOk="0">
                  <a:moveTo>
                    <a:pt x="1104" y="0"/>
                  </a:moveTo>
                  <a:cubicBezTo>
                    <a:pt x="1003" y="0"/>
                    <a:pt x="895" y="17"/>
                    <a:pt x="782" y="53"/>
                  </a:cubicBezTo>
                  <a:cubicBezTo>
                    <a:pt x="763" y="61"/>
                    <a:pt x="747" y="68"/>
                    <a:pt x="733" y="80"/>
                  </a:cubicBezTo>
                  <a:cubicBezTo>
                    <a:pt x="1" y="609"/>
                    <a:pt x="377" y="1574"/>
                    <a:pt x="1147" y="1574"/>
                  </a:cubicBezTo>
                  <a:cubicBezTo>
                    <a:pt x="1248" y="1574"/>
                    <a:pt x="1356" y="1557"/>
                    <a:pt x="1468" y="1521"/>
                  </a:cubicBezTo>
                  <a:cubicBezTo>
                    <a:pt x="1483" y="1513"/>
                    <a:pt x="1502" y="1505"/>
                    <a:pt x="1518" y="1494"/>
                  </a:cubicBezTo>
                  <a:cubicBezTo>
                    <a:pt x="2246" y="965"/>
                    <a:pt x="1873" y="0"/>
                    <a:pt x="11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33"/>
            <p:cNvSpPr/>
            <p:nvPr/>
          </p:nvSpPr>
          <p:spPr>
            <a:xfrm>
              <a:off x="6898918" y="2767815"/>
              <a:ext cx="81114" cy="56883"/>
            </a:xfrm>
            <a:custGeom>
              <a:avLst/>
              <a:gdLst/>
              <a:ahLst/>
              <a:cxnLst/>
              <a:rect l="l" t="t" r="r" b="b"/>
              <a:pathLst>
                <a:path w="1684" h="1181" extrusionOk="0">
                  <a:moveTo>
                    <a:pt x="823" y="1"/>
                  </a:moveTo>
                  <a:cubicBezTo>
                    <a:pt x="747" y="1"/>
                    <a:pt x="667" y="13"/>
                    <a:pt x="583" y="40"/>
                  </a:cubicBezTo>
                  <a:cubicBezTo>
                    <a:pt x="572" y="44"/>
                    <a:pt x="560" y="51"/>
                    <a:pt x="549" y="60"/>
                  </a:cubicBezTo>
                  <a:cubicBezTo>
                    <a:pt x="1" y="458"/>
                    <a:pt x="280" y="1181"/>
                    <a:pt x="855" y="1181"/>
                  </a:cubicBezTo>
                  <a:cubicBezTo>
                    <a:pt x="931" y="1181"/>
                    <a:pt x="1012" y="1168"/>
                    <a:pt x="1097" y="1140"/>
                  </a:cubicBezTo>
                  <a:cubicBezTo>
                    <a:pt x="1112" y="1136"/>
                    <a:pt x="1124" y="1128"/>
                    <a:pt x="1135" y="1121"/>
                  </a:cubicBezTo>
                  <a:cubicBezTo>
                    <a:pt x="1684" y="724"/>
                    <a:pt x="1400" y="1"/>
                    <a:pt x="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33"/>
            <p:cNvSpPr/>
            <p:nvPr/>
          </p:nvSpPr>
          <p:spPr>
            <a:xfrm>
              <a:off x="6928155" y="2788190"/>
              <a:ext cx="22687" cy="16039"/>
            </a:xfrm>
            <a:custGeom>
              <a:avLst/>
              <a:gdLst/>
              <a:ahLst/>
              <a:cxnLst/>
              <a:rect l="l" t="t" r="r" b="b"/>
              <a:pathLst>
                <a:path w="471" h="333" extrusionOk="0">
                  <a:moveTo>
                    <a:pt x="231" y="1"/>
                  </a:moveTo>
                  <a:cubicBezTo>
                    <a:pt x="210" y="1"/>
                    <a:pt x="188" y="4"/>
                    <a:pt x="165" y="12"/>
                  </a:cubicBezTo>
                  <a:cubicBezTo>
                    <a:pt x="160" y="15"/>
                    <a:pt x="156" y="15"/>
                    <a:pt x="153" y="19"/>
                  </a:cubicBezTo>
                  <a:cubicBezTo>
                    <a:pt x="1" y="131"/>
                    <a:pt x="79" y="333"/>
                    <a:pt x="239" y="333"/>
                  </a:cubicBezTo>
                  <a:cubicBezTo>
                    <a:pt x="260" y="333"/>
                    <a:pt x="283" y="329"/>
                    <a:pt x="306" y="322"/>
                  </a:cubicBezTo>
                  <a:cubicBezTo>
                    <a:pt x="310" y="322"/>
                    <a:pt x="314" y="318"/>
                    <a:pt x="317" y="314"/>
                  </a:cubicBezTo>
                  <a:cubicBezTo>
                    <a:pt x="470" y="203"/>
                    <a:pt x="391" y="1"/>
                    <a:pt x="2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33"/>
            <p:cNvSpPr/>
            <p:nvPr/>
          </p:nvSpPr>
          <p:spPr>
            <a:xfrm>
              <a:off x="6934561" y="2766948"/>
              <a:ext cx="9826" cy="26780"/>
            </a:xfrm>
            <a:custGeom>
              <a:avLst/>
              <a:gdLst/>
              <a:ahLst/>
              <a:cxnLst/>
              <a:rect l="l" t="t" r="r" b="b"/>
              <a:pathLst>
                <a:path w="204" h="556" extrusionOk="0">
                  <a:moveTo>
                    <a:pt x="0" y="0"/>
                  </a:moveTo>
                  <a:lnTo>
                    <a:pt x="50" y="556"/>
                  </a:lnTo>
                  <a:lnTo>
                    <a:pt x="154" y="55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33"/>
            <p:cNvSpPr/>
            <p:nvPr/>
          </p:nvSpPr>
          <p:spPr>
            <a:xfrm>
              <a:off x="6911682" y="2777304"/>
              <a:ext cx="26829" cy="19748"/>
            </a:xfrm>
            <a:custGeom>
              <a:avLst/>
              <a:gdLst/>
              <a:ahLst/>
              <a:cxnLst/>
              <a:rect l="l" t="t" r="r" b="b"/>
              <a:pathLst>
                <a:path w="557" h="410" extrusionOk="0">
                  <a:moveTo>
                    <a:pt x="100" y="1"/>
                  </a:moveTo>
                  <a:lnTo>
                    <a:pt x="50" y="88"/>
                  </a:lnTo>
                  <a:lnTo>
                    <a:pt x="1" y="176"/>
                  </a:lnTo>
                  <a:lnTo>
                    <a:pt x="507" y="410"/>
                  </a:lnTo>
                  <a:lnTo>
                    <a:pt x="530" y="368"/>
                  </a:lnTo>
                  <a:lnTo>
                    <a:pt x="556" y="322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33"/>
            <p:cNvSpPr/>
            <p:nvPr/>
          </p:nvSpPr>
          <p:spPr>
            <a:xfrm>
              <a:off x="6911682" y="2795366"/>
              <a:ext cx="26829" cy="19796"/>
            </a:xfrm>
            <a:custGeom>
              <a:avLst/>
              <a:gdLst/>
              <a:ahLst/>
              <a:cxnLst/>
              <a:rect l="l" t="t" r="r" b="b"/>
              <a:pathLst>
                <a:path w="557" h="411" extrusionOk="0">
                  <a:moveTo>
                    <a:pt x="507" y="1"/>
                  </a:moveTo>
                  <a:lnTo>
                    <a:pt x="1" y="234"/>
                  </a:lnTo>
                  <a:lnTo>
                    <a:pt x="50" y="323"/>
                  </a:lnTo>
                  <a:lnTo>
                    <a:pt x="100" y="411"/>
                  </a:lnTo>
                  <a:lnTo>
                    <a:pt x="556" y="89"/>
                  </a:lnTo>
                  <a:lnTo>
                    <a:pt x="530" y="47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33"/>
            <p:cNvSpPr/>
            <p:nvPr/>
          </p:nvSpPr>
          <p:spPr>
            <a:xfrm>
              <a:off x="6934561" y="2798883"/>
              <a:ext cx="9826" cy="26635"/>
            </a:xfrm>
            <a:custGeom>
              <a:avLst/>
              <a:gdLst/>
              <a:ahLst/>
              <a:cxnLst/>
              <a:rect l="l" t="t" r="r" b="b"/>
              <a:pathLst>
                <a:path w="204" h="553" extrusionOk="0">
                  <a:moveTo>
                    <a:pt x="50" y="0"/>
                  </a:moveTo>
                  <a:lnTo>
                    <a:pt x="0" y="552"/>
                  </a:lnTo>
                  <a:lnTo>
                    <a:pt x="204" y="55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33"/>
            <p:cNvSpPr/>
            <p:nvPr/>
          </p:nvSpPr>
          <p:spPr>
            <a:xfrm>
              <a:off x="6940485" y="2795366"/>
              <a:ext cx="26829" cy="19796"/>
            </a:xfrm>
            <a:custGeom>
              <a:avLst/>
              <a:gdLst/>
              <a:ahLst/>
              <a:cxnLst/>
              <a:rect l="l" t="t" r="r" b="b"/>
              <a:pathLst>
                <a:path w="557" h="411" extrusionOk="0">
                  <a:moveTo>
                    <a:pt x="50" y="1"/>
                  </a:moveTo>
                  <a:lnTo>
                    <a:pt x="24" y="47"/>
                  </a:lnTo>
                  <a:lnTo>
                    <a:pt x="1" y="89"/>
                  </a:lnTo>
                  <a:lnTo>
                    <a:pt x="456" y="411"/>
                  </a:lnTo>
                  <a:lnTo>
                    <a:pt x="506" y="323"/>
                  </a:lnTo>
                  <a:lnTo>
                    <a:pt x="556" y="234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33"/>
            <p:cNvSpPr/>
            <p:nvPr/>
          </p:nvSpPr>
          <p:spPr>
            <a:xfrm>
              <a:off x="6940485" y="2777304"/>
              <a:ext cx="26829" cy="19748"/>
            </a:xfrm>
            <a:custGeom>
              <a:avLst/>
              <a:gdLst/>
              <a:ahLst/>
              <a:cxnLst/>
              <a:rect l="l" t="t" r="r" b="b"/>
              <a:pathLst>
                <a:path w="557" h="410" extrusionOk="0">
                  <a:moveTo>
                    <a:pt x="456" y="1"/>
                  </a:moveTo>
                  <a:lnTo>
                    <a:pt x="1" y="322"/>
                  </a:lnTo>
                  <a:lnTo>
                    <a:pt x="24" y="368"/>
                  </a:lnTo>
                  <a:lnTo>
                    <a:pt x="50" y="410"/>
                  </a:lnTo>
                  <a:lnTo>
                    <a:pt x="556" y="176"/>
                  </a:lnTo>
                  <a:lnTo>
                    <a:pt x="506" y="88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33"/>
            <p:cNvSpPr/>
            <p:nvPr/>
          </p:nvSpPr>
          <p:spPr>
            <a:xfrm>
              <a:off x="6934079" y="2792525"/>
              <a:ext cx="10790" cy="7562"/>
            </a:xfrm>
            <a:custGeom>
              <a:avLst/>
              <a:gdLst/>
              <a:ahLst/>
              <a:cxnLst/>
              <a:rect l="l" t="t" r="r" b="b"/>
              <a:pathLst>
                <a:path w="224" h="157" extrusionOk="0">
                  <a:moveTo>
                    <a:pt x="112" y="1"/>
                  </a:moveTo>
                  <a:cubicBezTo>
                    <a:pt x="102" y="1"/>
                    <a:pt x="91" y="3"/>
                    <a:pt x="79" y="6"/>
                  </a:cubicBezTo>
                  <a:lnTo>
                    <a:pt x="72" y="6"/>
                  </a:lnTo>
                  <a:cubicBezTo>
                    <a:pt x="0" y="60"/>
                    <a:pt x="38" y="157"/>
                    <a:pt x="114" y="157"/>
                  </a:cubicBezTo>
                  <a:cubicBezTo>
                    <a:pt x="123" y="157"/>
                    <a:pt x="134" y="155"/>
                    <a:pt x="145" y="152"/>
                  </a:cubicBezTo>
                  <a:cubicBezTo>
                    <a:pt x="148" y="152"/>
                    <a:pt x="148" y="148"/>
                    <a:pt x="152" y="148"/>
                  </a:cubicBezTo>
                  <a:cubicBezTo>
                    <a:pt x="223" y="94"/>
                    <a:pt x="187" y="1"/>
                    <a:pt x="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33"/>
            <p:cNvSpPr/>
            <p:nvPr/>
          </p:nvSpPr>
          <p:spPr>
            <a:xfrm>
              <a:off x="7299469" y="2728078"/>
              <a:ext cx="183663" cy="136403"/>
            </a:xfrm>
            <a:custGeom>
              <a:avLst/>
              <a:gdLst/>
              <a:ahLst/>
              <a:cxnLst/>
              <a:rect l="l" t="t" r="r" b="b"/>
              <a:pathLst>
                <a:path w="3813" h="2832" extrusionOk="0">
                  <a:moveTo>
                    <a:pt x="1906" y="0"/>
                  </a:moveTo>
                  <a:cubicBezTo>
                    <a:pt x="806" y="0"/>
                    <a:pt x="0" y="1253"/>
                    <a:pt x="836" y="2409"/>
                  </a:cubicBezTo>
                  <a:cubicBezTo>
                    <a:pt x="858" y="2440"/>
                    <a:pt x="881" y="2463"/>
                    <a:pt x="912" y="2486"/>
                  </a:cubicBezTo>
                  <a:cubicBezTo>
                    <a:pt x="1246" y="2727"/>
                    <a:pt x="1587" y="2831"/>
                    <a:pt x="1905" y="2831"/>
                  </a:cubicBezTo>
                  <a:cubicBezTo>
                    <a:pt x="3005" y="2831"/>
                    <a:pt x="3812" y="1577"/>
                    <a:pt x="2974" y="420"/>
                  </a:cubicBezTo>
                  <a:cubicBezTo>
                    <a:pt x="2954" y="393"/>
                    <a:pt x="2928" y="367"/>
                    <a:pt x="2901" y="348"/>
                  </a:cubicBezTo>
                  <a:cubicBezTo>
                    <a:pt x="2567" y="105"/>
                    <a:pt x="2224" y="0"/>
                    <a:pt x="1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33"/>
            <p:cNvSpPr/>
            <p:nvPr/>
          </p:nvSpPr>
          <p:spPr>
            <a:xfrm>
              <a:off x="7334101" y="2756207"/>
              <a:ext cx="114205" cy="80147"/>
            </a:xfrm>
            <a:custGeom>
              <a:avLst/>
              <a:gdLst/>
              <a:ahLst/>
              <a:cxnLst/>
              <a:rect l="l" t="t" r="r" b="b"/>
              <a:pathLst>
                <a:path w="2371" h="1664" extrusionOk="0">
                  <a:moveTo>
                    <a:pt x="1170" y="1"/>
                  </a:moveTo>
                  <a:cubicBezTo>
                    <a:pt x="1062" y="1"/>
                    <a:pt x="946" y="19"/>
                    <a:pt x="826" y="59"/>
                  </a:cubicBezTo>
                  <a:cubicBezTo>
                    <a:pt x="806" y="62"/>
                    <a:pt x="791" y="74"/>
                    <a:pt x="776" y="82"/>
                  </a:cubicBezTo>
                  <a:cubicBezTo>
                    <a:pt x="1" y="644"/>
                    <a:pt x="398" y="1663"/>
                    <a:pt x="1208" y="1663"/>
                  </a:cubicBezTo>
                  <a:cubicBezTo>
                    <a:pt x="1315" y="1663"/>
                    <a:pt x="1430" y="1645"/>
                    <a:pt x="1549" y="1607"/>
                  </a:cubicBezTo>
                  <a:cubicBezTo>
                    <a:pt x="1569" y="1599"/>
                    <a:pt x="1584" y="1592"/>
                    <a:pt x="1600" y="1580"/>
                  </a:cubicBezTo>
                  <a:cubicBezTo>
                    <a:pt x="2371" y="1019"/>
                    <a:pt x="1978" y="1"/>
                    <a:pt x="1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33"/>
            <p:cNvSpPr/>
            <p:nvPr/>
          </p:nvSpPr>
          <p:spPr>
            <a:xfrm>
              <a:off x="7337135" y="2758327"/>
              <a:ext cx="108184" cy="75860"/>
            </a:xfrm>
            <a:custGeom>
              <a:avLst/>
              <a:gdLst/>
              <a:ahLst/>
              <a:cxnLst/>
              <a:rect l="l" t="t" r="r" b="b"/>
              <a:pathLst>
                <a:path w="2246" h="1575" extrusionOk="0">
                  <a:moveTo>
                    <a:pt x="1103" y="0"/>
                  </a:moveTo>
                  <a:cubicBezTo>
                    <a:pt x="1002" y="0"/>
                    <a:pt x="894" y="17"/>
                    <a:pt x="782" y="53"/>
                  </a:cubicBezTo>
                  <a:cubicBezTo>
                    <a:pt x="763" y="61"/>
                    <a:pt x="747" y="68"/>
                    <a:pt x="732" y="80"/>
                  </a:cubicBezTo>
                  <a:cubicBezTo>
                    <a:pt x="0" y="609"/>
                    <a:pt x="376" y="1574"/>
                    <a:pt x="1146" y="1574"/>
                  </a:cubicBezTo>
                  <a:cubicBezTo>
                    <a:pt x="1247" y="1574"/>
                    <a:pt x="1355" y="1557"/>
                    <a:pt x="1468" y="1521"/>
                  </a:cubicBezTo>
                  <a:cubicBezTo>
                    <a:pt x="1483" y="1513"/>
                    <a:pt x="1502" y="1505"/>
                    <a:pt x="1514" y="1494"/>
                  </a:cubicBezTo>
                  <a:cubicBezTo>
                    <a:pt x="2245" y="965"/>
                    <a:pt x="1869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33"/>
            <p:cNvSpPr/>
            <p:nvPr/>
          </p:nvSpPr>
          <p:spPr>
            <a:xfrm>
              <a:off x="7350766" y="2767815"/>
              <a:ext cx="80970" cy="56883"/>
            </a:xfrm>
            <a:custGeom>
              <a:avLst/>
              <a:gdLst/>
              <a:ahLst/>
              <a:cxnLst/>
              <a:rect l="l" t="t" r="r" b="b"/>
              <a:pathLst>
                <a:path w="1681" h="1181" extrusionOk="0">
                  <a:moveTo>
                    <a:pt x="822" y="1"/>
                  </a:moveTo>
                  <a:cubicBezTo>
                    <a:pt x="747" y="1"/>
                    <a:pt x="667" y="13"/>
                    <a:pt x="583" y="40"/>
                  </a:cubicBezTo>
                  <a:cubicBezTo>
                    <a:pt x="572" y="44"/>
                    <a:pt x="560" y="51"/>
                    <a:pt x="549" y="60"/>
                  </a:cubicBezTo>
                  <a:cubicBezTo>
                    <a:pt x="0" y="458"/>
                    <a:pt x="280" y="1181"/>
                    <a:pt x="854" y="1181"/>
                  </a:cubicBezTo>
                  <a:cubicBezTo>
                    <a:pt x="930" y="1181"/>
                    <a:pt x="1012" y="1168"/>
                    <a:pt x="1097" y="1140"/>
                  </a:cubicBezTo>
                  <a:cubicBezTo>
                    <a:pt x="1111" y="1136"/>
                    <a:pt x="1123" y="1128"/>
                    <a:pt x="1134" y="1121"/>
                  </a:cubicBezTo>
                  <a:cubicBezTo>
                    <a:pt x="1680" y="724"/>
                    <a:pt x="1399" y="1"/>
                    <a:pt x="8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33"/>
            <p:cNvSpPr/>
            <p:nvPr/>
          </p:nvSpPr>
          <p:spPr>
            <a:xfrm>
              <a:off x="7380003" y="2788190"/>
              <a:ext cx="22639" cy="16039"/>
            </a:xfrm>
            <a:custGeom>
              <a:avLst/>
              <a:gdLst/>
              <a:ahLst/>
              <a:cxnLst/>
              <a:rect l="l" t="t" r="r" b="b"/>
              <a:pathLst>
                <a:path w="470" h="333" extrusionOk="0">
                  <a:moveTo>
                    <a:pt x="231" y="1"/>
                  </a:moveTo>
                  <a:cubicBezTo>
                    <a:pt x="210" y="1"/>
                    <a:pt x="187" y="4"/>
                    <a:pt x="164" y="12"/>
                  </a:cubicBezTo>
                  <a:cubicBezTo>
                    <a:pt x="159" y="15"/>
                    <a:pt x="156" y="15"/>
                    <a:pt x="152" y="19"/>
                  </a:cubicBezTo>
                  <a:cubicBezTo>
                    <a:pt x="0" y="131"/>
                    <a:pt x="78" y="333"/>
                    <a:pt x="239" y="333"/>
                  </a:cubicBezTo>
                  <a:cubicBezTo>
                    <a:pt x="260" y="333"/>
                    <a:pt x="282" y="329"/>
                    <a:pt x="306" y="322"/>
                  </a:cubicBezTo>
                  <a:cubicBezTo>
                    <a:pt x="309" y="322"/>
                    <a:pt x="313" y="318"/>
                    <a:pt x="317" y="314"/>
                  </a:cubicBezTo>
                  <a:cubicBezTo>
                    <a:pt x="470" y="203"/>
                    <a:pt x="391" y="1"/>
                    <a:pt x="2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33"/>
            <p:cNvSpPr/>
            <p:nvPr/>
          </p:nvSpPr>
          <p:spPr>
            <a:xfrm>
              <a:off x="7386361" y="2766948"/>
              <a:ext cx="9874" cy="26780"/>
            </a:xfrm>
            <a:custGeom>
              <a:avLst/>
              <a:gdLst/>
              <a:ahLst/>
              <a:cxnLst/>
              <a:rect l="l" t="t" r="r" b="b"/>
              <a:pathLst>
                <a:path w="205" h="556" extrusionOk="0">
                  <a:moveTo>
                    <a:pt x="1" y="0"/>
                  </a:moveTo>
                  <a:lnTo>
                    <a:pt x="50" y="556"/>
                  </a:lnTo>
                  <a:lnTo>
                    <a:pt x="154" y="55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33"/>
            <p:cNvSpPr/>
            <p:nvPr/>
          </p:nvSpPr>
          <p:spPr>
            <a:xfrm>
              <a:off x="7363530" y="2777304"/>
              <a:ext cx="26781" cy="19748"/>
            </a:xfrm>
            <a:custGeom>
              <a:avLst/>
              <a:gdLst/>
              <a:ahLst/>
              <a:cxnLst/>
              <a:rect l="l" t="t" r="r" b="b"/>
              <a:pathLst>
                <a:path w="556" h="410" extrusionOk="0">
                  <a:moveTo>
                    <a:pt x="100" y="1"/>
                  </a:moveTo>
                  <a:lnTo>
                    <a:pt x="50" y="88"/>
                  </a:lnTo>
                  <a:lnTo>
                    <a:pt x="0" y="176"/>
                  </a:lnTo>
                  <a:lnTo>
                    <a:pt x="506" y="410"/>
                  </a:lnTo>
                  <a:lnTo>
                    <a:pt x="529" y="368"/>
                  </a:lnTo>
                  <a:lnTo>
                    <a:pt x="556" y="322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33"/>
            <p:cNvSpPr/>
            <p:nvPr/>
          </p:nvSpPr>
          <p:spPr>
            <a:xfrm>
              <a:off x="7363530" y="2795366"/>
              <a:ext cx="26781" cy="19796"/>
            </a:xfrm>
            <a:custGeom>
              <a:avLst/>
              <a:gdLst/>
              <a:ahLst/>
              <a:cxnLst/>
              <a:rect l="l" t="t" r="r" b="b"/>
              <a:pathLst>
                <a:path w="556" h="411" extrusionOk="0">
                  <a:moveTo>
                    <a:pt x="506" y="1"/>
                  </a:moveTo>
                  <a:lnTo>
                    <a:pt x="0" y="234"/>
                  </a:lnTo>
                  <a:lnTo>
                    <a:pt x="50" y="323"/>
                  </a:lnTo>
                  <a:lnTo>
                    <a:pt x="100" y="411"/>
                  </a:lnTo>
                  <a:lnTo>
                    <a:pt x="556" y="89"/>
                  </a:lnTo>
                  <a:lnTo>
                    <a:pt x="529" y="4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3"/>
            <p:cNvSpPr/>
            <p:nvPr/>
          </p:nvSpPr>
          <p:spPr>
            <a:xfrm>
              <a:off x="7386361" y="2798883"/>
              <a:ext cx="9874" cy="26635"/>
            </a:xfrm>
            <a:custGeom>
              <a:avLst/>
              <a:gdLst/>
              <a:ahLst/>
              <a:cxnLst/>
              <a:rect l="l" t="t" r="r" b="b"/>
              <a:pathLst>
                <a:path w="205" h="553" extrusionOk="0">
                  <a:moveTo>
                    <a:pt x="50" y="0"/>
                  </a:moveTo>
                  <a:lnTo>
                    <a:pt x="1" y="552"/>
                  </a:lnTo>
                  <a:lnTo>
                    <a:pt x="204" y="55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3"/>
            <p:cNvSpPr/>
            <p:nvPr/>
          </p:nvSpPr>
          <p:spPr>
            <a:xfrm>
              <a:off x="7392334" y="2795366"/>
              <a:ext cx="26781" cy="19796"/>
            </a:xfrm>
            <a:custGeom>
              <a:avLst/>
              <a:gdLst/>
              <a:ahLst/>
              <a:cxnLst/>
              <a:rect l="l" t="t" r="r" b="b"/>
              <a:pathLst>
                <a:path w="556" h="411" extrusionOk="0">
                  <a:moveTo>
                    <a:pt x="50" y="1"/>
                  </a:moveTo>
                  <a:lnTo>
                    <a:pt x="23" y="47"/>
                  </a:lnTo>
                  <a:lnTo>
                    <a:pt x="0" y="89"/>
                  </a:lnTo>
                  <a:lnTo>
                    <a:pt x="455" y="411"/>
                  </a:lnTo>
                  <a:lnTo>
                    <a:pt x="506" y="323"/>
                  </a:lnTo>
                  <a:lnTo>
                    <a:pt x="556" y="234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3"/>
            <p:cNvSpPr/>
            <p:nvPr/>
          </p:nvSpPr>
          <p:spPr>
            <a:xfrm>
              <a:off x="7392334" y="2777304"/>
              <a:ext cx="26781" cy="19748"/>
            </a:xfrm>
            <a:custGeom>
              <a:avLst/>
              <a:gdLst/>
              <a:ahLst/>
              <a:cxnLst/>
              <a:rect l="l" t="t" r="r" b="b"/>
              <a:pathLst>
                <a:path w="556" h="410" extrusionOk="0">
                  <a:moveTo>
                    <a:pt x="455" y="1"/>
                  </a:moveTo>
                  <a:lnTo>
                    <a:pt x="0" y="322"/>
                  </a:lnTo>
                  <a:lnTo>
                    <a:pt x="23" y="368"/>
                  </a:lnTo>
                  <a:lnTo>
                    <a:pt x="50" y="410"/>
                  </a:lnTo>
                  <a:lnTo>
                    <a:pt x="556" y="176"/>
                  </a:lnTo>
                  <a:lnTo>
                    <a:pt x="506" y="8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3"/>
            <p:cNvSpPr/>
            <p:nvPr/>
          </p:nvSpPr>
          <p:spPr>
            <a:xfrm>
              <a:off x="7385879" y="2792525"/>
              <a:ext cx="10790" cy="7562"/>
            </a:xfrm>
            <a:custGeom>
              <a:avLst/>
              <a:gdLst/>
              <a:ahLst/>
              <a:cxnLst/>
              <a:rect l="l" t="t" r="r" b="b"/>
              <a:pathLst>
                <a:path w="224" h="157" extrusionOk="0">
                  <a:moveTo>
                    <a:pt x="112" y="1"/>
                  </a:moveTo>
                  <a:cubicBezTo>
                    <a:pt x="102" y="1"/>
                    <a:pt x="91" y="3"/>
                    <a:pt x="80" y="6"/>
                  </a:cubicBezTo>
                  <a:lnTo>
                    <a:pt x="72" y="6"/>
                  </a:lnTo>
                  <a:cubicBezTo>
                    <a:pt x="1" y="60"/>
                    <a:pt x="38" y="157"/>
                    <a:pt x="114" y="157"/>
                  </a:cubicBezTo>
                  <a:cubicBezTo>
                    <a:pt x="124" y="157"/>
                    <a:pt x="134" y="155"/>
                    <a:pt x="145" y="152"/>
                  </a:cubicBezTo>
                  <a:cubicBezTo>
                    <a:pt x="149" y="152"/>
                    <a:pt x="149" y="148"/>
                    <a:pt x="152" y="148"/>
                  </a:cubicBezTo>
                  <a:cubicBezTo>
                    <a:pt x="224" y="94"/>
                    <a:pt x="187" y="1"/>
                    <a:pt x="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3"/>
            <p:cNvSpPr/>
            <p:nvPr/>
          </p:nvSpPr>
          <p:spPr>
            <a:xfrm>
              <a:off x="6803356" y="2682609"/>
              <a:ext cx="29382" cy="56016"/>
            </a:xfrm>
            <a:custGeom>
              <a:avLst/>
              <a:gdLst/>
              <a:ahLst/>
              <a:cxnLst/>
              <a:rect l="l" t="t" r="r" b="b"/>
              <a:pathLst>
                <a:path w="610" h="1163" extrusionOk="0">
                  <a:moveTo>
                    <a:pt x="318" y="1"/>
                  </a:moveTo>
                  <a:cubicBezTo>
                    <a:pt x="231" y="1"/>
                    <a:pt x="138" y="8"/>
                    <a:pt x="38" y="23"/>
                  </a:cubicBezTo>
                  <a:cubicBezTo>
                    <a:pt x="0" y="464"/>
                    <a:pt x="38" y="1157"/>
                    <a:pt x="38" y="1157"/>
                  </a:cubicBezTo>
                  <a:cubicBezTo>
                    <a:pt x="99" y="1161"/>
                    <a:pt x="180" y="1163"/>
                    <a:pt x="261" y="1163"/>
                  </a:cubicBezTo>
                  <a:cubicBezTo>
                    <a:pt x="422" y="1163"/>
                    <a:pt x="582" y="1157"/>
                    <a:pt x="582" y="1157"/>
                  </a:cubicBezTo>
                  <a:cubicBezTo>
                    <a:pt x="609" y="743"/>
                    <a:pt x="563" y="23"/>
                    <a:pt x="563" y="23"/>
                  </a:cubicBezTo>
                  <a:cubicBezTo>
                    <a:pt x="487" y="8"/>
                    <a:pt x="405" y="1"/>
                    <a:pt x="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33"/>
            <p:cNvSpPr/>
            <p:nvPr/>
          </p:nvSpPr>
          <p:spPr>
            <a:xfrm>
              <a:off x="6810147" y="2730776"/>
              <a:ext cx="11512" cy="578"/>
            </a:xfrm>
            <a:custGeom>
              <a:avLst/>
              <a:gdLst/>
              <a:ahLst/>
              <a:cxnLst/>
              <a:rect l="l" t="t" r="r" b="b"/>
              <a:pathLst>
                <a:path w="239" h="12" extrusionOk="0">
                  <a:moveTo>
                    <a:pt x="1" y="1"/>
                  </a:moveTo>
                  <a:lnTo>
                    <a:pt x="1" y="12"/>
                  </a:lnTo>
                  <a:lnTo>
                    <a:pt x="238" y="1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33"/>
            <p:cNvSpPr/>
            <p:nvPr/>
          </p:nvSpPr>
          <p:spPr>
            <a:xfrm>
              <a:off x="6810147" y="2724851"/>
              <a:ext cx="11512" cy="626"/>
            </a:xfrm>
            <a:custGeom>
              <a:avLst/>
              <a:gdLst/>
              <a:ahLst/>
              <a:cxnLst/>
              <a:rect l="l" t="t" r="r" b="b"/>
              <a:pathLst>
                <a:path w="239" h="13" extrusionOk="0">
                  <a:moveTo>
                    <a:pt x="1" y="1"/>
                  </a:moveTo>
                  <a:lnTo>
                    <a:pt x="1" y="13"/>
                  </a:lnTo>
                  <a:lnTo>
                    <a:pt x="238" y="13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3"/>
            <p:cNvSpPr/>
            <p:nvPr/>
          </p:nvSpPr>
          <p:spPr>
            <a:xfrm>
              <a:off x="6810147" y="2718975"/>
              <a:ext cx="11512" cy="578"/>
            </a:xfrm>
            <a:custGeom>
              <a:avLst/>
              <a:gdLst/>
              <a:ahLst/>
              <a:cxnLst/>
              <a:rect l="l" t="t" r="r" b="b"/>
              <a:pathLst>
                <a:path w="239" h="12" extrusionOk="0">
                  <a:moveTo>
                    <a:pt x="1" y="0"/>
                  </a:moveTo>
                  <a:lnTo>
                    <a:pt x="1" y="11"/>
                  </a:lnTo>
                  <a:lnTo>
                    <a:pt x="238" y="1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33"/>
            <p:cNvSpPr/>
            <p:nvPr/>
          </p:nvSpPr>
          <p:spPr>
            <a:xfrm>
              <a:off x="6857206" y="2484502"/>
              <a:ext cx="544726" cy="146855"/>
            </a:xfrm>
            <a:custGeom>
              <a:avLst/>
              <a:gdLst/>
              <a:ahLst/>
              <a:cxnLst/>
              <a:rect l="l" t="t" r="r" b="b"/>
              <a:pathLst>
                <a:path w="11309" h="3049" extrusionOk="0">
                  <a:moveTo>
                    <a:pt x="2921" y="1"/>
                  </a:moveTo>
                  <a:cubicBezTo>
                    <a:pt x="1834" y="1"/>
                    <a:pt x="897" y="21"/>
                    <a:pt x="315" y="67"/>
                  </a:cubicBezTo>
                  <a:cubicBezTo>
                    <a:pt x="16" y="1220"/>
                    <a:pt x="1" y="2332"/>
                    <a:pt x="9" y="2806"/>
                  </a:cubicBezTo>
                  <a:cubicBezTo>
                    <a:pt x="13" y="2941"/>
                    <a:pt x="120" y="3048"/>
                    <a:pt x="258" y="3048"/>
                  </a:cubicBezTo>
                  <a:lnTo>
                    <a:pt x="11309" y="3048"/>
                  </a:lnTo>
                  <a:cubicBezTo>
                    <a:pt x="11197" y="1676"/>
                    <a:pt x="10596" y="270"/>
                    <a:pt x="10596" y="270"/>
                  </a:cubicBezTo>
                  <a:cubicBezTo>
                    <a:pt x="9075" y="118"/>
                    <a:pt x="5555" y="1"/>
                    <a:pt x="29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33"/>
            <p:cNvSpPr/>
            <p:nvPr/>
          </p:nvSpPr>
          <p:spPr>
            <a:xfrm>
              <a:off x="6859662" y="2486765"/>
              <a:ext cx="539717" cy="142376"/>
            </a:xfrm>
            <a:custGeom>
              <a:avLst/>
              <a:gdLst/>
              <a:ahLst/>
              <a:cxnLst/>
              <a:rect l="l" t="t" r="r" b="b"/>
              <a:pathLst>
                <a:path w="11205" h="2956" extrusionOk="0">
                  <a:moveTo>
                    <a:pt x="2874" y="0"/>
                  </a:moveTo>
                  <a:cubicBezTo>
                    <a:pt x="1950" y="0"/>
                    <a:pt x="1191" y="16"/>
                    <a:pt x="644" y="43"/>
                  </a:cubicBezTo>
                  <a:cubicBezTo>
                    <a:pt x="437" y="55"/>
                    <a:pt x="264" y="200"/>
                    <a:pt x="222" y="403"/>
                  </a:cubicBezTo>
                  <a:cubicBezTo>
                    <a:pt x="8" y="1426"/>
                    <a:pt x="0" y="2372"/>
                    <a:pt x="4" y="2759"/>
                  </a:cubicBezTo>
                  <a:cubicBezTo>
                    <a:pt x="8" y="2867"/>
                    <a:pt x="96" y="2955"/>
                    <a:pt x="207" y="2955"/>
                  </a:cubicBezTo>
                  <a:lnTo>
                    <a:pt x="11204" y="2955"/>
                  </a:lnTo>
                  <a:cubicBezTo>
                    <a:pt x="11097" y="1725"/>
                    <a:pt x="10595" y="464"/>
                    <a:pt x="10515" y="269"/>
                  </a:cubicBezTo>
                  <a:cubicBezTo>
                    <a:pt x="10097" y="227"/>
                    <a:pt x="9530" y="188"/>
                    <a:pt x="8867" y="154"/>
                  </a:cubicBezTo>
                  <a:cubicBezTo>
                    <a:pt x="8617" y="138"/>
                    <a:pt x="8353" y="127"/>
                    <a:pt x="8078" y="115"/>
                  </a:cubicBezTo>
                  <a:cubicBezTo>
                    <a:pt x="8047" y="115"/>
                    <a:pt x="8012" y="112"/>
                    <a:pt x="7982" y="112"/>
                  </a:cubicBezTo>
                  <a:cubicBezTo>
                    <a:pt x="7874" y="108"/>
                    <a:pt x="7767" y="104"/>
                    <a:pt x="7660" y="96"/>
                  </a:cubicBezTo>
                  <a:cubicBezTo>
                    <a:pt x="6801" y="66"/>
                    <a:pt x="5863" y="39"/>
                    <a:pt x="4931" y="20"/>
                  </a:cubicBezTo>
                  <a:cubicBezTo>
                    <a:pt x="4671" y="16"/>
                    <a:pt x="4410" y="12"/>
                    <a:pt x="4153" y="9"/>
                  </a:cubicBezTo>
                  <a:lnTo>
                    <a:pt x="4061" y="9"/>
                  </a:lnTo>
                  <a:cubicBezTo>
                    <a:pt x="3950" y="9"/>
                    <a:pt x="3840" y="4"/>
                    <a:pt x="3728" y="4"/>
                  </a:cubicBezTo>
                  <a:cubicBezTo>
                    <a:pt x="3437" y="4"/>
                    <a:pt x="3154" y="0"/>
                    <a:pt x="2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3"/>
            <p:cNvSpPr/>
            <p:nvPr/>
          </p:nvSpPr>
          <p:spPr>
            <a:xfrm>
              <a:off x="6934175" y="2636996"/>
              <a:ext cx="474787" cy="136114"/>
            </a:xfrm>
            <a:custGeom>
              <a:avLst/>
              <a:gdLst/>
              <a:ahLst/>
              <a:cxnLst/>
              <a:rect l="l" t="t" r="r" b="b"/>
              <a:pathLst>
                <a:path w="9857" h="2826" extrusionOk="0">
                  <a:moveTo>
                    <a:pt x="47" y="1"/>
                  </a:moveTo>
                  <a:lnTo>
                    <a:pt x="1" y="821"/>
                  </a:lnTo>
                  <a:lnTo>
                    <a:pt x="8" y="821"/>
                  </a:lnTo>
                  <a:cubicBezTo>
                    <a:pt x="821" y="1009"/>
                    <a:pt x="1391" y="1506"/>
                    <a:pt x="1759" y="1963"/>
                  </a:cubicBezTo>
                  <a:cubicBezTo>
                    <a:pt x="1940" y="2189"/>
                    <a:pt x="2074" y="2403"/>
                    <a:pt x="2162" y="2560"/>
                  </a:cubicBezTo>
                  <a:cubicBezTo>
                    <a:pt x="2204" y="2638"/>
                    <a:pt x="2235" y="2702"/>
                    <a:pt x="2258" y="2748"/>
                  </a:cubicBezTo>
                  <a:cubicBezTo>
                    <a:pt x="2265" y="2771"/>
                    <a:pt x="2273" y="2787"/>
                    <a:pt x="2281" y="2802"/>
                  </a:cubicBezTo>
                  <a:cubicBezTo>
                    <a:pt x="2284" y="2813"/>
                    <a:pt x="2288" y="2817"/>
                    <a:pt x="2288" y="2817"/>
                  </a:cubicBezTo>
                  <a:lnTo>
                    <a:pt x="2288" y="2825"/>
                  </a:lnTo>
                  <a:lnTo>
                    <a:pt x="7641" y="2825"/>
                  </a:lnTo>
                  <a:lnTo>
                    <a:pt x="7641" y="2817"/>
                  </a:lnTo>
                  <a:cubicBezTo>
                    <a:pt x="7929" y="2136"/>
                    <a:pt x="8354" y="1768"/>
                    <a:pt x="8757" y="1564"/>
                  </a:cubicBezTo>
                  <a:cubicBezTo>
                    <a:pt x="9155" y="1365"/>
                    <a:pt x="9530" y="1334"/>
                    <a:pt x="9723" y="1334"/>
                  </a:cubicBezTo>
                  <a:cubicBezTo>
                    <a:pt x="9760" y="1334"/>
                    <a:pt x="9792" y="1338"/>
                    <a:pt x="9815" y="1338"/>
                  </a:cubicBezTo>
                  <a:lnTo>
                    <a:pt x="9838" y="1338"/>
                  </a:lnTo>
                  <a:lnTo>
                    <a:pt x="9845" y="1342"/>
                  </a:lnTo>
                  <a:lnTo>
                    <a:pt x="9857" y="1342"/>
                  </a:lnTo>
                  <a:lnTo>
                    <a:pt x="9684" y="1"/>
                  </a:lnTo>
                  <a:lnTo>
                    <a:pt x="9668" y="5"/>
                  </a:lnTo>
                  <a:lnTo>
                    <a:pt x="9840" y="1326"/>
                  </a:lnTo>
                  <a:lnTo>
                    <a:pt x="9840" y="1326"/>
                  </a:lnTo>
                  <a:cubicBezTo>
                    <a:pt x="9823" y="1323"/>
                    <a:pt x="9783" y="1319"/>
                    <a:pt x="9723" y="1319"/>
                  </a:cubicBezTo>
                  <a:cubicBezTo>
                    <a:pt x="9530" y="1319"/>
                    <a:pt x="9152" y="1350"/>
                    <a:pt x="8749" y="1552"/>
                  </a:cubicBezTo>
                  <a:cubicBezTo>
                    <a:pt x="8348" y="1752"/>
                    <a:pt x="7919" y="2126"/>
                    <a:pt x="7632" y="2810"/>
                  </a:cubicBezTo>
                  <a:lnTo>
                    <a:pt x="2299" y="2810"/>
                  </a:lnTo>
                  <a:cubicBezTo>
                    <a:pt x="2282" y="2768"/>
                    <a:pt x="2119" y="2382"/>
                    <a:pt x="1771" y="1952"/>
                  </a:cubicBezTo>
                  <a:cubicBezTo>
                    <a:pt x="1405" y="1501"/>
                    <a:pt x="833" y="1000"/>
                    <a:pt x="17" y="808"/>
                  </a:cubicBezTo>
                  <a:lnTo>
                    <a:pt x="17" y="808"/>
                  </a:lnTo>
                  <a:lnTo>
                    <a:pt x="63" y="5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33"/>
            <p:cNvSpPr/>
            <p:nvPr/>
          </p:nvSpPr>
          <p:spPr>
            <a:xfrm>
              <a:off x="7249472" y="2636996"/>
              <a:ext cx="10693" cy="135681"/>
            </a:xfrm>
            <a:custGeom>
              <a:avLst/>
              <a:gdLst/>
              <a:ahLst/>
              <a:cxnLst/>
              <a:rect l="l" t="t" r="r" b="b"/>
              <a:pathLst>
                <a:path w="222" h="2817" extrusionOk="0">
                  <a:moveTo>
                    <a:pt x="15" y="1"/>
                  </a:moveTo>
                  <a:lnTo>
                    <a:pt x="0" y="5"/>
                  </a:lnTo>
                  <a:cubicBezTo>
                    <a:pt x="73" y="503"/>
                    <a:pt x="126" y="1204"/>
                    <a:pt x="157" y="1782"/>
                  </a:cubicBezTo>
                  <a:cubicBezTo>
                    <a:pt x="176" y="2074"/>
                    <a:pt x="188" y="2330"/>
                    <a:pt x="195" y="2518"/>
                  </a:cubicBezTo>
                  <a:cubicBezTo>
                    <a:pt x="199" y="2610"/>
                    <a:pt x="202" y="2684"/>
                    <a:pt x="207" y="2737"/>
                  </a:cubicBezTo>
                  <a:lnTo>
                    <a:pt x="207" y="2817"/>
                  </a:lnTo>
                  <a:lnTo>
                    <a:pt x="222" y="2817"/>
                  </a:lnTo>
                  <a:cubicBezTo>
                    <a:pt x="222" y="2817"/>
                    <a:pt x="161" y="1001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33"/>
            <p:cNvSpPr/>
            <p:nvPr/>
          </p:nvSpPr>
          <p:spPr>
            <a:xfrm>
              <a:off x="7091968" y="2636996"/>
              <a:ext cx="4142" cy="135681"/>
            </a:xfrm>
            <a:custGeom>
              <a:avLst/>
              <a:gdLst/>
              <a:ahLst/>
              <a:cxnLst/>
              <a:rect l="l" t="t" r="r" b="b"/>
              <a:pathLst>
                <a:path w="86" h="2817" extrusionOk="0">
                  <a:moveTo>
                    <a:pt x="16" y="1"/>
                  </a:moveTo>
                  <a:lnTo>
                    <a:pt x="1" y="5"/>
                  </a:lnTo>
                  <a:cubicBezTo>
                    <a:pt x="36" y="434"/>
                    <a:pt x="55" y="1139"/>
                    <a:pt x="62" y="1733"/>
                  </a:cubicBezTo>
                  <a:cubicBezTo>
                    <a:pt x="66" y="2032"/>
                    <a:pt x="70" y="2304"/>
                    <a:pt x="70" y="2500"/>
                  </a:cubicBezTo>
                  <a:cubicBezTo>
                    <a:pt x="70" y="2595"/>
                    <a:pt x="74" y="2675"/>
                    <a:pt x="74" y="2730"/>
                  </a:cubicBezTo>
                  <a:lnTo>
                    <a:pt x="74" y="2817"/>
                  </a:lnTo>
                  <a:lnTo>
                    <a:pt x="85" y="2817"/>
                  </a:lnTo>
                  <a:cubicBezTo>
                    <a:pt x="85" y="2817"/>
                    <a:pt x="85" y="867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33"/>
            <p:cNvSpPr/>
            <p:nvPr/>
          </p:nvSpPr>
          <p:spPr>
            <a:xfrm>
              <a:off x="6858699" y="2643306"/>
              <a:ext cx="541595" cy="771"/>
            </a:xfrm>
            <a:custGeom>
              <a:avLst/>
              <a:gdLst/>
              <a:ahLst/>
              <a:cxnLst/>
              <a:rect l="l" t="t" r="r" b="b"/>
              <a:pathLst>
                <a:path w="11244" h="16" extrusionOk="0">
                  <a:moveTo>
                    <a:pt x="1" y="1"/>
                  </a:moveTo>
                  <a:lnTo>
                    <a:pt x="1" y="15"/>
                  </a:lnTo>
                  <a:lnTo>
                    <a:pt x="11244" y="15"/>
                  </a:lnTo>
                  <a:lnTo>
                    <a:pt x="112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33"/>
            <p:cNvSpPr/>
            <p:nvPr/>
          </p:nvSpPr>
          <p:spPr>
            <a:xfrm>
              <a:off x="7264211" y="2656359"/>
              <a:ext cx="23843" cy="819"/>
            </a:xfrm>
            <a:custGeom>
              <a:avLst/>
              <a:gdLst/>
              <a:ahLst/>
              <a:cxnLst/>
              <a:rect l="l" t="t" r="r" b="b"/>
              <a:pathLst>
                <a:path w="495" h="17" extrusionOk="0">
                  <a:moveTo>
                    <a:pt x="0" y="1"/>
                  </a:moveTo>
                  <a:lnTo>
                    <a:pt x="0" y="17"/>
                  </a:lnTo>
                  <a:lnTo>
                    <a:pt x="494" y="17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3"/>
            <p:cNvSpPr/>
            <p:nvPr/>
          </p:nvSpPr>
          <p:spPr>
            <a:xfrm>
              <a:off x="7105648" y="2656359"/>
              <a:ext cx="23843" cy="819"/>
            </a:xfrm>
            <a:custGeom>
              <a:avLst/>
              <a:gdLst/>
              <a:ahLst/>
              <a:cxnLst/>
              <a:rect l="l" t="t" r="r" b="b"/>
              <a:pathLst>
                <a:path w="495" h="17" extrusionOk="0">
                  <a:moveTo>
                    <a:pt x="1" y="1"/>
                  </a:moveTo>
                  <a:lnTo>
                    <a:pt x="1" y="17"/>
                  </a:lnTo>
                  <a:lnTo>
                    <a:pt x="495" y="17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3"/>
            <p:cNvSpPr/>
            <p:nvPr/>
          </p:nvSpPr>
          <p:spPr>
            <a:xfrm>
              <a:off x="6944339" y="2656359"/>
              <a:ext cx="23891" cy="819"/>
            </a:xfrm>
            <a:custGeom>
              <a:avLst/>
              <a:gdLst/>
              <a:ahLst/>
              <a:cxnLst/>
              <a:rect l="l" t="t" r="r" b="b"/>
              <a:pathLst>
                <a:path w="496" h="17" extrusionOk="0">
                  <a:moveTo>
                    <a:pt x="1" y="1"/>
                  </a:moveTo>
                  <a:lnTo>
                    <a:pt x="1" y="17"/>
                  </a:lnTo>
                  <a:lnTo>
                    <a:pt x="495" y="17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33"/>
            <p:cNvSpPr/>
            <p:nvPr/>
          </p:nvSpPr>
          <p:spPr>
            <a:xfrm>
              <a:off x="7429229" y="2629289"/>
              <a:ext cx="64785" cy="15702"/>
            </a:xfrm>
            <a:custGeom>
              <a:avLst/>
              <a:gdLst/>
              <a:ahLst/>
              <a:cxnLst/>
              <a:rect l="l" t="t" r="r" b="b"/>
              <a:pathLst>
                <a:path w="1345" h="326" extrusionOk="0">
                  <a:moveTo>
                    <a:pt x="11" y="0"/>
                  </a:moveTo>
                  <a:lnTo>
                    <a:pt x="0" y="7"/>
                  </a:lnTo>
                  <a:lnTo>
                    <a:pt x="119" y="191"/>
                  </a:lnTo>
                  <a:lnTo>
                    <a:pt x="1345" y="326"/>
                  </a:lnTo>
                  <a:lnTo>
                    <a:pt x="1345" y="310"/>
                  </a:lnTo>
                  <a:lnTo>
                    <a:pt x="126" y="17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33"/>
            <p:cNvSpPr/>
            <p:nvPr/>
          </p:nvSpPr>
          <p:spPr>
            <a:xfrm>
              <a:off x="7484958" y="2748886"/>
              <a:ext cx="22350" cy="38050"/>
            </a:xfrm>
            <a:custGeom>
              <a:avLst/>
              <a:gdLst/>
              <a:ahLst/>
              <a:cxnLst/>
              <a:rect l="l" t="t" r="r" b="b"/>
              <a:pathLst>
                <a:path w="464" h="790" extrusionOk="0">
                  <a:moveTo>
                    <a:pt x="361" y="0"/>
                  </a:moveTo>
                  <a:cubicBezTo>
                    <a:pt x="27" y="19"/>
                    <a:pt x="27" y="207"/>
                    <a:pt x="0" y="732"/>
                  </a:cubicBezTo>
                  <a:cubicBezTo>
                    <a:pt x="0" y="763"/>
                    <a:pt x="23" y="789"/>
                    <a:pt x="58" y="789"/>
                  </a:cubicBezTo>
                  <a:lnTo>
                    <a:pt x="341" y="789"/>
                  </a:lnTo>
                  <a:cubicBezTo>
                    <a:pt x="368" y="789"/>
                    <a:pt x="391" y="770"/>
                    <a:pt x="399" y="747"/>
                  </a:cubicBezTo>
                  <a:cubicBezTo>
                    <a:pt x="422" y="648"/>
                    <a:pt x="464" y="391"/>
                    <a:pt x="418" y="50"/>
                  </a:cubicBezTo>
                  <a:cubicBezTo>
                    <a:pt x="414" y="23"/>
                    <a:pt x="387" y="0"/>
                    <a:pt x="3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3"/>
            <p:cNvSpPr/>
            <p:nvPr/>
          </p:nvSpPr>
          <p:spPr>
            <a:xfrm>
              <a:off x="7490497" y="2781735"/>
              <a:ext cx="10934" cy="578"/>
            </a:xfrm>
            <a:custGeom>
              <a:avLst/>
              <a:gdLst/>
              <a:ahLst/>
              <a:cxnLst/>
              <a:rect l="l" t="t" r="r" b="b"/>
              <a:pathLst>
                <a:path w="227" h="12" extrusionOk="0">
                  <a:moveTo>
                    <a:pt x="0" y="1"/>
                  </a:moveTo>
                  <a:lnTo>
                    <a:pt x="0" y="12"/>
                  </a:lnTo>
                  <a:lnTo>
                    <a:pt x="226" y="12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3"/>
            <p:cNvSpPr/>
            <p:nvPr/>
          </p:nvSpPr>
          <p:spPr>
            <a:xfrm>
              <a:off x="7490882" y="2777641"/>
              <a:ext cx="11127" cy="819"/>
            </a:xfrm>
            <a:custGeom>
              <a:avLst/>
              <a:gdLst/>
              <a:ahLst/>
              <a:cxnLst/>
              <a:rect l="l" t="t" r="r" b="b"/>
              <a:pathLst>
                <a:path w="231" h="17" extrusionOk="0">
                  <a:moveTo>
                    <a:pt x="0" y="1"/>
                  </a:moveTo>
                  <a:lnTo>
                    <a:pt x="0" y="17"/>
                  </a:lnTo>
                  <a:lnTo>
                    <a:pt x="230" y="17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3"/>
            <p:cNvSpPr/>
            <p:nvPr/>
          </p:nvSpPr>
          <p:spPr>
            <a:xfrm>
              <a:off x="7491412" y="2773740"/>
              <a:ext cx="10934" cy="819"/>
            </a:xfrm>
            <a:custGeom>
              <a:avLst/>
              <a:gdLst/>
              <a:ahLst/>
              <a:cxnLst/>
              <a:rect l="l" t="t" r="r" b="b"/>
              <a:pathLst>
                <a:path w="227" h="17" extrusionOk="0">
                  <a:moveTo>
                    <a:pt x="0" y="1"/>
                  </a:moveTo>
                  <a:lnTo>
                    <a:pt x="0" y="17"/>
                  </a:lnTo>
                  <a:lnTo>
                    <a:pt x="227" y="17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33"/>
            <p:cNvSpPr/>
            <p:nvPr/>
          </p:nvSpPr>
          <p:spPr>
            <a:xfrm>
              <a:off x="7478455" y="2663969"/>
              <a:ext cx="26107" cy="47876"/>
            </a:xfrm>
            <a:custGeom>
              <a:avLst/>
              <a:gdLst/>
              <a:ahLst/>
              <a:cxnLst/>
              <a:rect l="l" t="t" r="r" b="b"/>
              <a:pathLst>
                <a:path w="542" h="994" extrusionOk="0">
                  <a:moveTo>
                    <a:pt x="434" y="0"/>
                  </a:moveTo>
                  <a:cubicBezTo>
                    <a:pt x="434" y="0"/>
                    <a:pt x="43" y="12"/>
                    <a:pt x="5" y="85"/>
                  </a:cubicBezTo>
                  <a:cubicBezTo>
                    <a:pt x="5" y="85"/>
                    <a:pt x="1" y="625"/>
                    <a:pt x="28" y="916"/>
                  </a:cubicBezTo>
                  <a:cubicBezTo>
                    <a:pt x="28" y="916"/>
                    <a:pt x="395" y="994"/>
                    <a:pt x="520" y="994"/>
                  </a:cubicBezTo>
                  <a:cubicBezTo>
                    <a:pt x="528" y="994"/>
                    <a:pt x="535" y="993"/>
                    <a:pt x="542" y="992"/>
                  </a:cubicBezTo>
                  <a:cubicBezTo>
                    <a:pt x="542" y="992"/>
                    <a:pt x="480" y="334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33"/>
            <p:cNvSpPr/>
            <p:nvPr/>
          </p:nvSpPr>
          <p:spPr>
            <a:xfrm>
              <a:off x="7482019" y="2691809"/>
              <a:ext cx="10356" cy="16328"/>
            </a:xfrm>
            <a:custGeom>
              <a:avLst/>
              <a:gdLst/>
              <a:ahLst/>
              <a:cxnLst/>
              <a:rect l="l" t="t" r="r" b="b"/>
              <a:pathLst>
                <a:path w="215" h="339" extrusionOk="0">
                  <a:moveTo>
                    <a:pt x="31" y="1"/>
                  </a:moveTo>
                  <a:cubicBezTo>
                    <a:pt x="15" y="1"/>
                    <a:pt x="0" y="13"/>
                    <a:pt x="0" y="28"/>
                  </a:cubicBezTo>
                  <a:lnTo>
                    <a:pt x="0" y="281"/>
                  </a:lnTo>
                  <a:cubicBezTo>
                    <a:pt x="0" y="296"/>
                    <a:pt x="8" y="308"/>
                    <a:pt x="19" y="308"/>
                  </a:cubicBezTo>
                  <a:cubicBezTo>
                    <a:pt x="73" y="322"/>
                    <a:pt x="142" y="331"/>
                    <a:pt x="184" y="338"/>
                  </a:cubicBezTo>
                  <a:cubicBezTo>
                    <a:pt x="199" y="338"/>
                    <a:pt x="215" y="327"/>
                    <a:pt x="215" y="311"/>
                  </a:cubicBezTo>
                  <a:cubicBezTo>
                    <a:pt x="215" y="196"/>
                    <a:pt x="203" y="85"/>
                    <a:pt x="199" y="39"/>
                  </a:cubicBezTo>
                  <a:cubicBezTo>
                    <a:pt x="199" y="28"/>
                    <a:pt x="188" y="16"/>
                    <a:pt x="176" y="16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33"/>
            <p:cNvSpPr/>
            <p:nvPr/>
          </p:nvSpPr>
          <p:spPr>
            <a:xfrm>
              <a:off x="7476480" y="2728512"/>
              <a:ext cx="39353" cy="70080"/>
            </a:xfrm>
            <a:custGeom>
              <a:avLst/>
              <a:gdLst/>
              <a:ahLst/>
              <a:cxnLst/>
              <a:rect l="l" t="t" r="r" b="b"/>
              <a:pathLst>
                <a:path w="817" h="1455" extrusionOk="0">
                  <a:moveTo>
                    <a:pt x="698" y="112"/>
                  </a:moveTo>
                  <a:cubicBezTo>
                    <a:pt x="709" y="534"/>
                    <a:pt x="629" y="1189"/>
                    <a:pt x="609" y="1358"/>
                  </a:cubicBezTo>
                  <a:lnTo>
                    <a:pt x="100" y="1358"/>
                  </a:lnTo>
                  <a:lnTo>
                    <a:pt x="218" y="266"/>
                  </a:lnTo>
                  <a:lnTo>
                    <a:pt x="698" y="112"/>
                  </a:lnTo>
                  <a:close/>
                  <a:moveTo>
                    <a:pt x="737" y="0"/>
                  </a:moveTo>
                  <a:cubicBezTo>
                    <a:pt x="733" y="0"/>
                    <a:pt x="728" y="1"/>
                    <a:pt x="724" y="2"/>
                  </a:cubicBezTo>
                  <a:lnTo>
                    <a:pt x="161" y="186"/>
                  </a:lnTo>
                  <a:cubicBezTo>
                    <a:pt x="146" y="193"/>
                    <a:pt x="130" y="209"/>
                    <a:pt x="130" y="224"/>
                  </a:cubicBezTo>
                  <a:lnTo>
                    <a:pt x="0" y="1400"/>
                  </a:lnTo>
                  <a:cubicBezTo>
                    <a:pt x="0" y="1415"/>
                    <a:pt x="4" y="1427"/>
                    <a:pt x="11" y="1438"/>
                  </a:cubicBezTo>
                  <a:cubicBezTo>
                    <a:pt x="19" y="1446"/>
                    <a:pt x="34" y="1454"/>
                    <a:pt x="46" y="1454"/>
                  </a:cubicBezTo>
                  <a:lnTo>
                    <a:pt x="652" y="1454"/>
                  </a:lnTo>
                  <a:cubicBezTo>
                    <a:pt x="675" y="1454"/>
                    <a:pt x="694" y="1435"/>
                    <a:pt x="698" y="1412"/>
                  </a:cubicBezTo>
                  <a:cubicBezTo>
                    <a:pt x="701" y="1377"/>
                    <a:pt x="816" y="534"/>
                    <a:pt x="789" y="43"/>
                  </a:cubicBezTo>
                  <a:cubicBezTo>
                    <a:pt x="786" y="29"/>
                    <a:pt x="778" y="17"/>
                    <a:pt x="766" y="9"/>
                  </a:cubicBezTo>
                  <a:cubicBezTo>
                    <a:pt x="758" y="4"/>
                    <a:pt x="748" y="0"/>
                    <a:pt x="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3"/>
            <p:cNvSpPr/>
            <p:nvPr/>
          </p:nvSpPr>
          <p:spPr>
            <a:xfrm>
              <a:off x="7482019" y="2745900"/>
              <a:ext cx="32320" cy="4479"/>
            </a:xfrm>
            <a:custGeom>
              <a:avLst/>
              <a:gdLst/>
              <a:ahLst/>
              <a:cxnLst/>
              <a:rect l="l" t="t" r="r" b="b"/>
              <a:pathLst>
                <a:path w="671" h="93" extrusionOk="0">
                  <a:moveTo>
                    <a:pt x="50" y="1"/>
                  </a:moveTo>
                  <a:cubicBezTo>
                    <a:pt x="23" y="1"/>
                    <a:pt x="0" y="20"/>
                    <a:pt x="0" y="46"/>
                  </a:cubicBezTo>
                  <a:cubicBezTo>
                    <a:pt x="0" y="73"/>
                    <a:pt x="23" y="92"/>
                    <a:pt x="50" y="92"/>
                  </a:cubicBezTo>
                  <a:lnTo>
                    <a:pt x="625" y="92"/>
                  </a:lnTo>
                  <a:cubicBezTo>
                    <a:pt x="651" y="92"/>
                    <a:pt x="671" y="73"/>
                    <a:pt x="671" y="46"/>
                  </a:cubicBezTo>
                  <a:cubicBezTo>
                    <a:pt x="671" y="20"/>
                    <a:pt x="651" y="1"/>
                    <a:pt x="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3"/>
            <p:cNvSpPr/>
            <p:nvPr/>
          </p:nvSpPr>
          <p:spPr>
            <a:xfrm>
              <a:off x="7356498" y="2549093"/>
              <a:ext cx="56308" cy="77257"/>
            </a:xfrm>
            <a:custGeom>
              <a:avLst/>
              <a:gdLst/>
              <a:ahLst/>
              <a:cxnLst/>
              <a:rect l="l" t="t" r="r" b="b"/>
              <a:pathLst>
                <a:path w="1169" h="1604" extrusionOk="0">
                  <a:moveTo>
                    <a:pt x="468" y="1"/>
                  </a:moveTo>
                  <a:cubicBezTo>
                    <a:pt x="371" y="1"/>
                    <a:pt x="274" y="9"/>
                    <a:pt x="203" y="33"/>
                  </a:cubicBezTo>
                  <a:cubicBezTo>
                    <a:pt x="0" y="98"/>
                    <a:pt x="8" y="1239"/>
                    <a:pt x="261" y="1566"/>
                  </a:cubicBezTo>
                  <a:cubicBezTo>
                    <a:pt x="280" y="1592"/>
                    <a:pt x="311" y="1603"/>
                    <a:pt x="345" y="1603"/>
                  </a:cubicBezTo>
                  <a:lnTo>
                    <a:pt x="1050" y="1603"/>
                  </a:lnTo>
                  <a:cubicBezTo>
                    <a:pt x="1119" y="1603"/>
                    <a:pt x="1169" y="1546"/>
                    <a:pt x="1158" y="1481"/>
                  </a:cubicBezTo>
                  <a:cubicBezTo>
                    <a:pt x="1112" y="1205"/>
                    <a:pt x="997" y="538"/>
                    <a:pt x="866" y="98"/>
                  </a:cubicBezTo>
                  <a:cubicBezTo>
                    <a:pt x="854" y="56"/>
                    <a:pt x="820" y="29"/>
                    <a:pt x="778" y="21"/>
                  </a:cubicBezTo>
                  <a:cubicBezTo>
                    <a:pt x="706" y="13"/>
                    <a:pt x="587" y="1"/>
                    <a:pt x="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3"/>
            <p:cNvSpPr/>
            <p:nvPr/>
          </p:nvSpPr>
          <p:spPr>
            <a:xfrm>
              <a:off x="7385831" y="2528477"/>
              <a:ext cx="34921" cy="110057"/>
            </a:xfrm>
            <a:custGeom>
              <a:avLst/>
              <a:gdLst/>
              <a:ahLst/>
              <a:cxnLst/>
              <a:rect l="l" t="t" r="r" b="b"/>
              <a:pathLst>
                <a:path w="725" h="2285" extrusionOk="0">
                  <a:moveTo>
                    <a:pt x="8" y="1"/>
                  </a:moveTo>
                  <a:cubicBezTo>
                    <a:pt x="8" y="1"/>
                    <a:pt x="4" y="1"/>
                    <a:pt x="4" y="4"/>
                  </a:cubicBezTo>
                  <a:cubicBezTo>
                    <a:pt x="4" y="4"/>
                    <a:pt x="1" y="8"/>
                    <a:pt x="4" y="8"/>
                  </a:cubicBezTo>
                  <a:lnTo>
                    <a:pt x="521" y="2277"/>
                  </a:lnTo>
                  <a:cubicBezTo>
                    <a:pt x="526" y="2281"/>
                    <a:pt x="526" y="2284"/>
                    <a:pt x="530" y="2284"/>
                  </a:cubicBezTo>
                  <a:lnTo>
                    <a:pt x="721" y="2284"/>
                  </a:lnTo>
                  <a:cubicBezTo>
                    <a:pt x="725" y="2284"/>
                    <a:pt x="725" y="2281"/>
                    <a:pt x="725" y="2277"/>
                  </a:cubicBezTo>
                  <a:cubicBezTo>
                    <a:pt x="725" y="2273"/>
                    <a:pt x="725" y="2270"/>
                    <a:pt x="721" y="2270"/>
                  </a:cubicBezTo>
                  <a:lnTo>
                    <a:pt x="537" y="2270"/>
                  </a:lnTo>
                  <a:lnTo>
                    <a:pt x="20" y="16"/>
                  </a:lnTo>
                  <a:lnTo>
                    <a:pt x="77" y="16"/>
                  </a:lnTo>
                  <a:cubicBezTo>
                    <a:pt x="81" y="16"/>
                    <a:pt x="84" y="12"/>
                    <a:pt x="84" y="8"/>
                  </a:cubicBezTo>
                  <a:cubicBezTo>
                    <a:pt x="84" y="4"/>
                    <a:pt x="81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3"/>
            <p:cNvSpPr/>
            <p:nvPr/>
          </p:nvSpPr>
          <p:spPr>
            <a:xfrm>
              <a:off x="7234300" y="2489366"/>
              <a:ext cx="15895" cy="140883"/>
            </a:xfrm>
            <a:custGeom>
              <a:avLst/>
              <a:gdLst/>
              <a:ahLst/>
              <a:cxnLst/>
              <a:rect l="l" t="t" r="r" b="b"/>
              <a:pathLst>
                <a:path w="330" h="2925" extrusionOk="0">
                  <a:moveTo>
                    <a:pt x="12" y="1"/>
                  </a:moveTo>
                  <a:lnTo>
                    <a:pt x="1" y="4"/>
                  </a:lnTo>
                  <a:lnTo>
                    <a:pt x="315" y="2924"/>
                  </a:lnTo>
                  <a:lnTo>
                    <a:pt x="330" y="292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3"/>
            <p:cNvSpPr/>
            <p:nvPr/>
          </p:nvSpPr>
          <p:spPr>
            <a:xfrm>
              <a:off x="7086863" y="2486573"/>
              <a:ext cx="5925" cy="144784"/>
            </a:xfrm>
            <a:custGeom>
              <a:avLst/>
              <a:gdLst/>
              <a:ahLst/>
              <a:cxnLst/>
              <a:rect l="l" t="t" r="r" b="b"/>
              <a:pathLst>
                <a:path w="123" h="3006" extrusionOk="0">
                  <a:moveTo>
                    <a:pt x="0" y="1"/>
                  </a:moveTo>
                  <a:lnTo>
                    <a:pt x="107" y="3005"/>
                  </a:lnTo>
                  <a:lnTo>
                    <a:pt x="122" y="300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3"/>
            <p:cNvSpPr/>
            <p:nvPr/>
          </p:nvSpPr>
          <p:spPr>
            <a:xfrm>
              <a:off x="6936921" y="2485850"/>
              <a:ext cx="17774" cy="144399"/>
            </a:xfrm>
            <a:custGeom>
              <a:avLst/>
              <a:gdLst/>
              <a:ahLst/>
              <a:cxnLst/>
              <a:rect l="l" t="t" r="r" b="b"/>
              <a:pathLst>
                <a:path w="369" h="2998" extrusionOk="0">
                  <a:moveTo>
                    <a:pt x="354" y="0"/>
                  </a:moveTo>
                  <a:lnTo>
                    <a:pt x="1" y="2997"/>
                  </a:lnTo>
                  <a:lnTo>
                    <a:pt x="17" y="2997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4" name="Google Shape;4094;p33"/>
          <p:cNvGrpSpPr/>
          <p:nvPr/>
        </p:nvGrpSpPr>
        <p:grpSpPr>
          <a:xfrm>
            <a:off x="4325386" y="4127765"/>
            <a:ext cx="936969" cy="806872"/>
            <a:chOff x="4392173" y="3619365"/>
            <a:chExt cx="936969" cy="806872"/>
          </a:xfrm>
        </p:grpSpPr>
        <p:grpSp>
          <p:nvGrpSpPr>
            <p:cNvPr id="4095" name="Google Shape;4095;p33"/>
            <p:cNvGrpSpPr/>
            <p:nvPr/>
          </p:nvGrpSpPr>
          <p:grpSpPr>
            <a:xfrm>
              <a:off x="4392173" y="4218513"/>
              <a:ext cx="275877" cy="203099"/>
              <a:chOff x="4392173" y="4014525"/>
              <a:chExt cx="275877" cy="203099"/>
            </a:xfrm>
          </p:grpSpPr>
          <p:sp>
            <p:nvSpPr>
              <p:cNvPr id="4096" name="Google Shape;4096;p33"/>
              <p:cNvSpPr/>
              <p:nvPr/>
            </p:nvSpPr>
            <p:spPr>
              <a:xfrm>
                <a:off x="4392173" y="4014525"/>
                <a:ext cx="275877" cy="203099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1811" extrusionOk="0">
                    <a:moveTo>
                      <a:pt x="1227" y="0"/>
                    </a:moveTo>
                    <a:cubicBezTo>
                      <a:pt x="518" y="0"/>
                      <a:pt x="1" y="817"/>
                      <a:pt x="557" y="1560"/>
                    </a:cubicBezTo>
                    <a:cubicBezTo>
                      <a:pt x="561" y="1560"/>
                      <a:pt x="561" y="1564"/>
                      <a:pt x="565" y="1568"/>
                    </a:cubicBezTo>
                    <a:cubicBezTo>
                      <a:pt x="787" y="1738"/>
                      <a:pt x="1015" y="1811"/>
                      <a:pt x="1227" y="1811"/>
                    </a:cubicBezTo>
                    <a:cubicBezTo>
                      <a:pt x="1938" y="1811"/>
                      <a:pt x="2460" y="986"/>
                      <a:pt x="1887" y="239"/>
                    </a:cubicBezTo>
                    <a:cubicBezTo>
                      <a:pt x="1883" y="239"/>
                      <a:pt x="1883" y="234"/>
                      <a:pt x="1880" y="234"/>
                    </a:cubicBezTo>
                    <a:cubicBezTo>
                      <a:pt x="1660" y="71"/>
                      <a:pt x="1435" y="0"/>
                      <a:pt x="1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7" name="Google Shape;4097;p33"/>
              <p:cNvSpPr/>
              <p:nvPr/>
            </p:nvSpPr>
            <p:spPr>
              <a:xfrm>
                <a:off x="4457216" y="4062189"/>
                <a:ext cx="145789" cy="107437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958" extrusionOk="0">
                    <a:moveTo>
                      <a:pt x="647" y="0"/>
                    </a:moveTo>
                    <a:cubicBezTo>
                      <a:pt x="273" y="0"/>
                      <a:pt x="0" y="427"/>
                      <a:pt x="288" y="826"/>
                    </a:cubicBezTo>
                    <a:lnTo>
                      <a:pt x="292" y="826"/>
                    </a:lnTo>
                    <a:cubicBezTo>
                      <a:pt x="411" y="918"/>
                      <a:pt x="533" y="957"/>
                      <a:pt x="647" y="957"/>
                    </a:cubicBezTo>
                    <a:cubicBezTo>
                      <a:pt x="1024" y="957"/>
                      <a:pt x="1299" y="522"/>
                      <a:pt x="993" y="124"/>
                    </a:cubicBezTo>
                    <a:lnTo>
                      <a:pt x="989" y="120"/>
                    </a:lnTo>
                    <a:cubicBezTo>
                      <a:pt x="874" y="36"/>
                      <a:pt x="756" y="0"/>
                      <a:pt x="6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8" name="Google Shape;4098;p33"/>
              <p:cNvSpPr/>
              <p:nvPr/>
            </p:nvSpPr>
            <p:spPr>
              <a:xfrm>
                <a:off x="4481103" y="4079909"/>
                <a:ext cx="98015" cy="72111"/>
              </a:xfrm>
              <a:custGeom>
                <a:avLst/>
                <a:gdLst/>
                <a:ahLst/>
                <a:cxnLst/>
                <a:rect l="l" t="t" r="r" b="b"/>
                <a:pathLst>
                  <a:path w="874" h="643" extrusionOk="0">
                    <a:moveTo>
                      <a:pt x="432" y="0"/>
                    </a:moveTo>
                    <a:cubicBezTo>
                      <a:pt x="182" y="0"/>
                      <a:pt x="1" y="286"/>
                      <a:pt x="194" y="553"/>
                    </a:cubicBezTo>
                    <a:cubicBezTo>
                      <a:pt x="274" y="615"/>
                      <a:pt x="356" y="642"/>
                      <a:pt x="433" y="642"/>
                    </a:cubicBezTo>
                    <a:cubicBezTo>
                      <a:pt x="687" y="642"/>
                      <a:pt x="874" y="346"/>
                      <a:pt x="665" y="81"/>
                    </a:cubicBezTo>
                    <a:lnTo>
                      <a:pt x="661" y="81"/>
                    </a:lnTo>
                    <a:cubicBezTo>
                      <a:pt x="584" y="24"/>
                      <a:pt x="505" y="0"/>
                      <a:pt x="4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99" name="Google Shape;4099;p33"/>
              <p:cNvGrpSpPr/>
              <p:nvPr/>
            </p:nvGrpSpPr>
            <p:grpSpPr>
              <a:xfrm>
                <a:off x="4432320" y="4019413"/>
                <a:ext cx="194681" cy="194805"/>
                <a:chOff x="4432320" y="4258288"/>
                <a:chExt cx="194681" cy="194805"/>
              </a:xfrm>
            </p:grpSpPr>
            <p:sp>
              <p:nvSpPr>
                <p:cNvPr id="4100" name="Google Shape;4100;p33"/>
                <p:cNvSpPr/>
                <p:nvPr/>
              </p:nvSpPr>
              <p:spPr>
                <a:xfrm>
                  <a:off x="4528090" y="4258288"/>
                  <a:ext cx="3589" cy="39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350" extrusionOk="0">
                      <a:moveTo>
                        <a:pt x="16" y="1"/>
                      </a:moveTo>
                      <a:cubicBezTo>
                        <a:pt x="5" y="1"/>
                        <a:pt x="1" y="77"/>
                        <a:pt x="1" y="173"/>
                      </a:cubicBezTo>
                      <a:cubicBezTo>
                        <a:pt x="1" y="268"/>
                        <a:pt x="5" y="349"/>
                        <a:pt x="16" y="349"/>
                      </a:cubicBezTo>
                      <a:cubicBezTo>
                        <a:pt x="24" y="349"/>
                        <a:pt x="31" y="268"/>
                        <a:pt x="31" y="173"/>
                      </a:cubicBezTo>
                      <a:cubicBezTo>
                        <a:pt x="31" y="77"/>
                        <a:pt x="24" y="1"/>
                        <a:pt x="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1" name="Google Shape;4101;p33"/>
                <p:cNvSpPr/>
                <p:nvPr/>
              </p:nvSpPr>
              <p:spPr>
                <a:xfrm>
                  <a:off x="4528090" y="4414290"/>
                  <a:ext cx="3589" cy="38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346" extrusionOk="0">
                      <a:moveTo>
                        <a:pt x="16" y="0"/>
                      </a:moveTo>
                      <a:cubicBezTo>
                        <a:pt x="5" y="0"/>
                        <a:pt x="1" y="77"/>
                        <a:pt x="1" y="173"/>
                      </a:cubicBezTo>
                      <a:cubicBezTo>
                        <a:pt x="1" y="269"/>
                        <a:pt x="5" y="345"/>
                        <a:pt x="16" y="345"/>
                      </a:cubicBezTo>
                      <a:cubicBezTo>
                        <a:pt x="24" y="345"/>
                        <a:pt x="31" y="269"/>
                        <a:pt x="31" y="173"/>
                      </a:cubicBezTo>
                      <a:cubicBezTo>
                        <a:pt x="31" y="77"/>
                        <a:pt x="24" y="0"/>
                        <a:pt x="1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2" name="Google Shape;4102;p33"/>
                <p:cNvSpPr/>
                <p:nvPr/>
              </p:nvSpPr>
              <p:spPr>
                <a:xfrm>
                  <a:off x="4588311" y="4354177"/>
                  <a:ext cx="38690" cy="3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" h="31" extrusionOk="0">
                      <a:moveTo>
                        <a:pt x="173" y="0"/>
                      </a:moveTo>
                      <a:cubicBezTo>
                        <a:pt x="76" y="0"/>
                        <a:pt x="0" y="7"/>
                        <a:pt x="0" y="16"/>
                      </a:cubicBezTo>
                      <a:cubicBezTo>
                        <a:pt x="0" y="23"/>
                        <a:pt x="76" y="30"/>
                        <a:pt x="173" y="30"/>
                      </a:cubicBezTo>
                      <a:cubicBezTo>
                        <a:pt x="269" y="30"/>
                        <a:pt x="345" y="23"/>
                        <a:pt x="345" y="16"/>
                      </a:cubicBezTo>
                      <a:cubicBezTo>
                        <a:pt x="345" y="7"/>
                        <a:pt x="269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3" name="Google Shape;4103;p33"/>
                <p:cNvSpPr/>
                <p:nvPr/>
              </p:nvSpPr>
              <p:spPr>
                <a:xfrm>
                  <a:off x="4432320" y="4354177"/>
                  <a:ext cx="39251" cy="3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" h="31" extrusionOk="0">
                      <a:moveTo>
                        <a:pt x="173" y="0"/>
                      </a:moveTo>
                      <a:cubicBezTo>
                        <a:pt x="77" y="0"/>
                        <a:pt x="1" y="7"/>
                        <a:pt x="1" y="16"/>
                      </a:cubicBezTo>
                      <a:cubicBezTo>
                        <a:pt x="1" y="23"/>
                        <a:pt x="77" y="30"/>
                        <a:pt x="173" y="30"/>
                      </a:cubicBezTo>
                      <a:cubicBezTo>
                        <a:pt x="268" y="30"/>
                        <a:pt x="349" y="23"/>
                        <a:pt x="349" y="16"/>
                      </a:cubicBezTo>
                      <a:cubicBezTo>
                        <a:pt x="349" y="7"/>
                        <a:pt x="268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4" name="Google Shape;4104;p33"/>
                <p:cNvSpPr/>
                <p:nvPr/>
              </p:nvSpPr>
              <p:spPr>
                <a:xfrm>
                  <a:off x="4570256" y="4286999"/>
                  <a:ext cx="28821" cy="27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48" extrusionOk="0">
                      <a:moveTo>
                        <a:pt x="251" y="1"/>
                      </a:moveTo>
                      <a:cubicBezTo>
                        <a:pt x="238" y="1"/>
                        <a:pt x="183" y="48"/>
                        <a:pt x="119" y="113"/>
                      </a:cubicBezTo>
                      <a:cubicBezTo>
                        <a:pt x="53" y="178"/>
                        <a:pt x="0" y="239"/>
                        <a:pt x="8" y="247"/>
                      </a:cubicBezTo>
                      <a:cubicBezTo>
                        <a:pt x="8" y="247"/>
                        <a:pt x="8" y="247"/>
                        <a:pt x="9" y="247"/>
                      </a:cubicBezTo>
                      <a:cubicBezTo>
                        <a:pt x="20" y="247"/>
                        <a:pt x="75" y="198"/>
                        <a:pt x="142" y="132"/>
                      </a:cubicBezTo>
                      <a:cubicBezTo>
                        <a:pt x="207" y="67"/>
                        <a:pt x="257" y="5"/>
                        <a:pt x="253" y="1"/>
                      </a:cubicBezTo>
                      <a:cubicBezTo>
                        <a:pt x="253" y="1"/>
                        <a:pt x="252" y="1"/>
                        <a:pt x="2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5" name="Google Shape;4105;p33"/>
                <p:cNvSpPr/>
                <p:nvPr/>
              </p:nvSpPr>
              <p:spPr>
                <a:xfrm>
                  <a:off x="4460132" y="4397131"/>
                  <a:ext cx="29046" cy="2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247" extrusionOk="0">
                      <a:moveTo>
                        <a:pt x="249" y="0"/>
                      </a:moveTo>
                      <a:cubicBezTo>
                        <a:pt x="241" y="0"/>
                        <a:pt x="182" y="49"/>
                        <a:pt x="120" y="111"/>
                      </a:cubicBezTo>
                      <a:cubicBezTo>
                        <a:pt x="51" y="180"/>
                        <a:pt x="1" y="238"/>
                        <a:pt x="9" y="245"/>
                      </a:cubicBezTo>
                      <a:cubicBezTo>
                        <a:pt x="9" y="246"/>
                        <a:pt x="10" y="246"/>
                        <a:pt x="11" y="246"/>
                      </a:cubicBezTo>
                      <a:cubicBezTo>
                        <a:pt x="21" y="246"/>
                        <a:pt x="75" y="198"/>
                        <a:pt x="139" y="134"/>
                      </a:cubicBezTo>
                      <a:cubicBezTo>
                        <a:pt x="208" y="65"/>
                        <a:pt x="258" y="8"/>
                        <a:pt x="250" y="1"/>
                      </a:cubicBezTo>
                      <a:cubicBezTo>
                        <a:pt x="250" y="0"/>
                        <a:pt x="250" y="0"/>
                        <a:pt x="2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6" name="Google Shape;4106;p33"/>
                <p:cNvSpPr/>
                <p:nvPr/>
              </p:nvSpPr>
              <p:spPr>
                <a:xfrm>
                  <a:off x="4570256" y="4397131"/>
                  <a:ext cx="28821" cy="2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47" extrusionOk="0">
                      <a:moveTo>
                        <a:pt x="9" y="0"/>
                      </a:moveTo>
                      <a:cubicBezTo>
                        <a:pt x="8" y="0"/>
                        <a:pt x="8" y="0"/>
                        <a:pt x="8" y="1"/>
                      </a:cubicBezTo>
                      <a:cubicBezTo>
                        <a:pt x="0" y="8"/>
                        <a:pt x="53" y="65"/>
                        <a:pt x="119" y="134"/>
                      </a:cubicBezTo>
                      <a:cubicBezTo>
                        <a:pt x="183" y="198"/>
                        <a:pt x="237" y="246"/>
                        <a:pt x="251" y="246"/>
                      </a:cubicBezTo>
                      <a:cubicBezTo>
                        <a:pt x="252" y="246"/>
                        <a:pt x="253" y="246"/>
                        <a:pt x="253" y="245"/>
                      </a:cubicBezTo>
                      <a:cubicBezTo>
                        <a:pt x="257" y="238"/>
                        <a:pt x="207" y="180"/>
                        <a:pt x="142" y="111"/>
                      </a:cubicBezTo>
                      <a:cubicBezTo>
                        <a:pt x="76" y="49"/>
                        <a:pt x="21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7" name="Google Shape;4107;p33"/>
                <p:cNvSpPr/>
                <p:nvPr/>
              </p:nvSpPr>
              <p:spPr>
                <a:xfrm>
                  <a:off x="4460132" y="4286999"/>
                  <a:ext cx="29046" cy="27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248" extrusionOk="0">
                      <a:moveTo>
                        <a:pt x="11" y="1"/>
                      </a:moveTo>
                      <a:cubicBezTo>
                        <a:pt x="10" y="1"/>
                        <a:pt x="9" y="1"/>
                        <a:pt x="9" y="1"/>
                      </a:cubicBezTo>
                      <a:cubicBezTo>
                        <a:pt x="1" y="5"/>
                        <a:pt x="51" y="67"/>
                        <a:pt x="120" y="132"/>
                      </a:cubicBezTo>
                      <a:cubicBezTo>
                        <a:pt x="183" y="198"/>
                        <a:pt x="242" y="247"/>
                        <a:pt x="250" y="247"/>
                      </a:cubicBezTo>
                      <a:cubicBezTo>
                        <a:pt x="250" y="247"/>
                        <a:pt x="250" y="247"/>
                        <a:pt x="250" y="247"/>
                      </a:cubicBezTo>
                      <a:cubicBezTo>
                        <a:pt x="258" y="239"/>
                        <a:pt x="208" y="178"/>
                        <a:pt x="139" y="113"/>
                      </a:cubicBezTo>
                      <a:cubicBezTo>
                        <a:pt x="74" y="48"/>
                        <a:pt x="2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8" name="Google Shape;4108;p33"/>
                <p:cNvSpPr/>
                <p:nvPr/>
              </p:nvSpPr>
              <p:spPr>
                <a:xfrm>
                  <a:off x="4551753" y="4266026"/>
                  <a:ext cx="16822" cy="3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319" extrusionOk="0">
                      <a:moveTo>
                        <a:pt x="142" y="1"/>
                      </a:moveTo>
                      <a:cubicBezTo>
                        <a:pt x="133" y="1"/>
                        <a:pt x="95" y="68"/>
                        <a:pt x="62" y="153"/>
                      </a:cubicBezTo>
                      <a:cubicBezTo>
                        <a:pt x="24" y="242"/>
                        <a:pt x="1" y="319"/>
                        <a:pt x="8" y="319"/>
                      </a:cubicBezTo>
                      <a:cubicBezTo>
                        <a:pt x="8" y="319"/>
                        <a:pt x="8" y="319"/>
                        <a:pt x="9" y="319"/>
                      </a:cubicBezTo>
                      <a:cubicBezTo>
                        <a:pt x="18" y="319"/>
                        <a:pt x="51" y="251"/>
                        <a:pt x="89" y="165"/>
                      </a:cubicBezTo>
                      <a:cubicBezTo>
                        <a:pt x="127" y="77"/>
                        <a:pt x="150" y="4"/>
                        <a:pt x="142" y="1"/>
                      </a:cubicBezTo>
                      <a:cubicBezTo>
                        <a:pt x="142" y="1"/>
                        <a:pt x="142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9" name="Google Shape;4109;p33"/>
                <p:cNvSpPr/>
                <p:nvPr/>
              </p:nvSpPr>
              <p:spPr>
                <a:xfrm>
                  <a:off x="4490747" y="4409467"/>
                  <a:ext cx="17270" cy="36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" h="323" extrusionOk="0">
                      <a:moveTo>
                        <a:pt x="146" y="1"/>
                      </a:moveTo>
                      <a:cubicBezTo>
                        <a:pt x="136" y="1"/>
                        <a:pt x="99" y="68"/>
                        <a:pt x="62" y="154"/>
                      </a:cubicBezTo>
                      <a:cubicBezTo>
                        <a:pt x="27" y="243"/>
                        <a:pt x="0" y="319"/>
                        <a:pt x="8" y="323"/>
                      </a:cubicBezTo>
                      <a:cubicBezTo>
                        <a:pt x="16" y="323"/>
                        <a:pt x="54" y="254"/>
                        <a:pt x="92" y="166"/>
                      </a:cubicBezTo>
                      <a:cubicBezTo>
                        <a:pt x="127" y="78"/>
                        <a:pt x="154" y="6"/>
                        <a:pt x="146" y="1"/>
                      </a:cubicBezTo>
                      <a:cubicBezTo>
                        <a:pt x="146" y="1"/>
                        <a:pt x="146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0" name="Google Shape;4110;p33"/>
                <p:cNvSpPr/>
                <p:nvPr/>
              </p:nvSpPr>
              <p:spPr>
                <a:xfrm>
                  <a:off x="4583153" y="4378402"/>
                  <a:ext cx="36559" cy="15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138" extrusionOk="0">
                      <a:moveTo>
                        <a:pt x="8" y="1"/>
                      </a:moveTo>
                      <a:cubicBezTo>
                        <a:pt x="6" y="1"/>
                        <a:pt x="4" y="1"/>
                        <a:pt x="4" y="2"/>
                      </a:cubicBezTo>
                      <a:cubicBezTo>
                        <a:pt x="0" y="10"/>
                        <a:pt x="69" y="44"/>
                        <a:pt x="157" y="83"/>
                      </a:cubicBezTo>
                      <a:cubicBezTo>
                        <a:pt x="234" y="116"/>
                        <a:pt x="298" y="138"/>
                        <a:pt x="317" y="138"/>
                      </a:cubicBezTo>
                      <a:cubicBezTo>
                        <a:pt x="320" y="138"/>
                        <a:pt x="321" y="137"/>
                        <a:pt x="322" y="136"/>
                      </a:cubicBezTo>
                      <a:cubicBezTo>
                        <a:pt x="326" y="129"/>
                        <a:pt x="257" y="94"/>
                        <a:pt x="168" y="56"/>
                      </a:cubicBezTo>
                      <a:cubicBezTo>
                        <a:pt x="92" y="22"/>
                        <a:pt x="26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1" name="Google Shape;4111;p33"/>
                <p:cNvSpPr/>
                <p:nvPr/>
              </p:nvSpPr>
              <p:spPr>
                <a:xfrm>
                  <a:off x="4439498" y="4317504"/>
                  <a:ext cx="36784" cy="15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141" extrusionOk="0">
                      <a:moveTo>
                        <a:pt x="10" y="0"/>
                      </a:move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1" y="13"/>
                        <a:pt x="70" y="47"/>
                        <a:pt x="158" y="85"/>
                      </a:cubicBezTo>
                      <a:cubicBezTo>
                        <a:pt x="235" y="119"/>
                        <a:pt x="304" y="141"/>
                        <a:pt x="319" y="141"/>
                      </a:cubicBezTo>
                      <a:cubicBezTo>
                        <a:pt x="322" y="141"/>
                        <a:pt x="323" y="140"/>
                        <a:pt x="323" y="139"/>
                      </a:cubicBezTo>
                      <a:cubicBezTo>
                        <a:pt x="327" y="131"/>
                        <a:pt x="258" y="93"/>
                        <a:pt x="170" y="59"/>
                      </a:cubicBezTo>
                      <a:cubicBezTo>
                        <a:pt x="93" y="25"/>
                        <a:pt x="27" y="0"/>
                        <a:pt x="1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2" name="Google Shape;4112;p33"/>
                <p:cNvSpPr/>
                <p:nvPr/>
              </p:nvSpPr>
              <p:spPr>
                <a:xfrm>
                  <a:off x="4583489" y="4319074"/>
                  <a:ext cx="37120" cy="1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" h="135" extrusionOk="0">
                      <a:moveTo>
                        <a:pt x="322" y="1"/>
                      </a:moveTo>
                      <a:cubicBezTo>
                        <a:pt x="303" y="1"/>
                        <a:pt x="235" y="22"/>
                        <a:pt x="158" y="53"/>
                      </a:cubicBezTo>
                      <a:cubicBezTo>
                        <a:pt x="70" y="87"/>
                        <a:pt x="1" y="125"/>
                        <a:pt x="4" y="133"/>
                      </a:cubicBezTo>
                      <a:cubicBezTo>
                        <a:pt x="5" y="134"/>
                        <a:pt x="7" y="134"/>
                        <a:pt x="9" y="134"/>
                      </a:cubicBezTo>
                      <a:cubicBezTo>
                        <a:pt x="28" y="134"/>
                        <a:pt x="93" y="112"/>
                        <a:pt x="170" y="79"/>
                      </a:cubicBezTo>
                      <a:cubicBezTo>
                        <a:pt x="257" y="45"/>
                        <a:pt x="331" y="10"/>
                        <a:pt x="326" y="2"/>
                      </a:cubicBezTo>
                      <a:cubicBezTo>
                        <a:pt x="326" y="1"/>
                        <a:pt x="324" y="1"/>
                        <a:pt x="32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3" name="Google Shape;4113;p33"/>
                <p:cNvSpPr/>
                <p:nvPr/>
              </p:nvSpPr>
              <p:spPr>
                <a:xfrm>
                  <a:off x="4439161" y="4377616"/>
                  <a:ext cx="36559" cy="15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134" extrusionOk="0">
                      <a:moveTo>
                        <a:pt x="321" y="0"/>
                      </a:moveTo>
                      <a:cubicBezTo>
                        <a:pt x="303" y="0"/>
                        <a:pt x="235" y="22"/>
                        <a:pt x="158" y="51"/>
                      </a:cubicBezTo>
                      <a:cubicBezTo>
                        <a:pt x="69" y="90"/>
                        <a:pt x="0" y="124"/>
                        <a:pt x="4" y="132"/>
                      </a:cubicBezTo>
                      <a:cubicBezTo>
                        <a:pt x="4" y="133"/>
                        <a:pt x="5" y="134"/>
                        <a:pt x="8" y="134"/>
                      </a:cubicBezTo>
                      <a:cubicBezTo>
                        <a:pt x="24" y="134"/>
                        <a:pt x="92" y="112"/>
                        <a:pt x="169" y="83"/>
                      </a:cubicBezTo>
                      <a:cubicBezTo>
                        <a:pt x="257" y="44"/>
                        <a:pt x="326" y="9"/>
                        <a:pt x="326" y="2"/>
                      </a:cubicBezTo>
                      <a:cubicBezTo>
                        <a:pt x="325" y="1"/>
                        <a:pt x="324" y="0"/>
                        <a:pt x="32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4" name="Google Shape;4114;p33"/>
                <p:cNvSpPr/>
                <p:nvPr/>
              </p:nvSpPr>
              <p:spPr>
                <a:xfrm>
                  <a:off x="4550968" y="4410028"/>
                  <a:ext cx="16373" cy="36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" h="323" extrusionOk="0">
                      <a:moveTo>
                        <a:pt x="8" y="0"/>
                      </a:moveTo>
                      <a:cubicBezTo>
                        <a:pt x="8" y="0"/>
                        <a:pt x="8" y="0"/>
                        <a:pt x="8" y="1"/>
                      </a:cubicBezTo>
                      <a:cubicBezTo>
                        <a:pt x="0" y="4"/>
                        <a:pt x="23" y="77"/>
                        <a:pt x="57" y="165"/>
                      </a:cubicBezTo>
                      <a:cubicBezTo>
                        <a:pt x="91" y="255"/>
                        <a:pt x="128" y="323"/>
                        <a:pt x="137" y="323"/>
                      </a:cubicBezTo>
                      <a:cubicBezTo>
                        <a:pt x="138" y="323"/>
                        <a:pt x="138" y="322"/>
                        <a:pt x="138" y="322"/>
                      </a:cubicBezTo>
                      <a:cubicBezTo>
                        <a:pt x="145" y="318"/>
                        <a:pt x="122" y="245"/>
                        <a:pt x="84" y="153"/>
                      </a:cubicBezTo>
                      <a:cubicBezTo>
                        <a:pt x="51" y="68"/>
                        <a:pt x="17" y="0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5" name="Google Shape;4115;p33"/>
                <p:cNvSpPr/>
                <p:nvPr/>
              </p:nvSpPr>
              <p:spPr>
                <a:xfrm>
                  <a:off x="4492429" y="4265578"/>
                  <a:ext cx="16485" cy="36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323" extrusionOk="0">
                      <a:moveTo>
                        <a:pt x="9" y="1"/>
                      </a:moveTo>
                      <a:cubicBezTo>
                        <a:pt x="9" y="1"/>
                        <a:pt x="8" y="1"/>
                        <a:pt x="8" y="1"/>
                      </a:cubicBezTo>
                      <a:cubicBezTo>
                        <a:pt x="1" y="5"/>
                        <a:pt x="24" y="77"/>
                        <a:pt x="58" y="166"/>
                      </a:cubicBezTo>
                      <a:cubicBezTo>
                        <a:pt x="93" y="254"/>
                        <a:pt x="127" y="323"/>
                        <a:pt x="135" y="323"/>
                      </a:cubicBezTo>
                      <a:cubicBezTo>
                        <a:pt x="146" y="318"/>
                        <a:pt x="123" y="242"/>
                        <a:pt x="85" y="154"/>
                      </a:cubicBezTo>
                      <a:cubicBezTo>
                        <a:pt x="51" y="68"/>
                        <a:pt x="19" y="1"/>
                        <a:pt x="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6" name="Google Shape;4116;p33"/>
                <p:cNvSpPr/>
                <p:nvPr/>
              </p:nvSpPr>
              <p:spPr>
                <a:xfrm>
                  <a:off x="4539641" y="4259970"/>
                  <a:ext cx="9196" cy="38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342" extrusionOk="0">
                      <a:moveTo>
                        <a:pt x="74" y="0"/>
                      </a:moveTo>
                      <a:cubicBezTo>
                        <a:pt x="66" y="0"/>
                        <a:pt x="47" y="74"/>
                        <a:pt x="28" y="170"/>
                      </a:cubicBezTo>
                      <a:cubicBezTo>
                        <a:pt x="9" y="262"/>
                        <a:pt x="1" y="342"/>
                        <a:pt x="9" y="342"/>
                      </a:cubicBezTo>
                      <a:cubicBezTo>
                        <a:pt x="9" y="342"/>
                        <a:pt x="10" y="342"/>
                        <a:pt x="10" y="342"/>
                      </a:cubicBezTo>
                      <a:cubicBezTo>
                        <a:pt x="21" y="342"/>
                        <a:pt x="40" y="267"/>
                        <a:pt x="59" y="173"/>
                      </a:cubicBezTo>
                      <a:cubicBezTo>
                        <a:pt x="74" y="81"/>
                        <a:pt x="82" y="5"/>
                        <a:pt x="7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7" name="Google Shape;4117;p33"/>
                <p:cNvSpPr/>
                <p:nvPr/>
              </p:nvSpPr>
              <p:spPr>
                <a:xfrm>
                  <a:off x="4510484" y="4413393"/>
                  <a:ext cx="9084" cy="38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339" extrusionOk="0">
                      <a:moveTo>
                        <a:pt x="73" y="1"/>
                      </a:moveTo>
                      <a:cubicBezTo>
                        <a:pt x="65" y="1"/>
                        <a:pt x="43" y="76"/>
                        <a:pt x="27" y="165"/>
                      </a:cubicBezTo>
                      <a:cubicBezTo>
                        <a:pt x="8" y="261"/>
                        <a:pt x="1" y="338"/>
                        <a:pt x="8" y="338"/>
                      </a:cubicBezTo>
                      <a:cubicBezTo>
                        <a:pt x="8" y="338"/>
                        <a:pt x="8" y="339"/>
                        <a:pt x="9" y="339"/>
                      </a:cubicBezTo>
                      <a:cubicBezTo>
                        <a:pt x="17" y="339"/>
                        <a:pt x="40" y="263"/>
                        <a:pt x="54" y="173"/>
                      </a:cubicBezTo>
                      <a:cubicBezTo>
                        <a:pt x="73" y="77"/>
                        <a:pt x="81" y="1"/>
                        <a:pt x="73" y="1"/>
                      </a:cubicBezTo>
                      <a:cubicBezTo>
                        <a:pt x="73" y="1"/>
                        <a:pt x="73" y="1"/>
                        <a:pt x="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8" name="Google Shape;4118;p33"/>
                <p:cNvSpPr/>
                <p:nvPr/>
              </p:nvSpPr>
              <p:spPr>
                <a:xfrm>
                  <a:off x="4587078" y="4366289"/>
                  <a:ext cx="38690" cy="8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" h="74" extrusionOk="0">
                      <a:moveTo>
                        <a:pt x="17" y="0"/>
                      </a:moveTo>
                      <a:cubicBezTo>
                        <a:pt x="7" y="0"/>
                        <a:pt x="1" y="1"/>
                        <a:pt x="0" y="3"/>
                      </a:cubicBezTo>
                      <a:cubicBezTo>
                        <a:pt x="0" y="14"/>
                        <a:pt x="76" y="34"/>
                        <a:pt x="168" y="53"/>
                      </a:cubicBezTo>
                      <a:cubicBezTo>
                        <a:pt x="237" y="64"/>
                        <a:pt x="296" y="73"/>
                        <a:pt x="323" y="73"/>
                      </a:cubicBezTo>
                      <a:cubicBezTo>
                        <a:pt x="334" y="73"/>
                        <a:pt x="340" y="72"/>
                        <a:pt x="340" y="69"/>
                      </a:cubicBezTo>
                      <a:cubicBezTo>
                        <a:pt x="345" y="60"/>
                        <a:pt x="268" y="41"/>
                        <a:pt x="176" y="23"/>
                      </a:cubicBezTo>
                      <a:cubicBezTo>
                        <a:pt x="105" y="8"/>
                        <a:pt x="45" y="0"/>
                        <a:pt x="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9" name="Google Shape;4119;p33"/>
                <p:cNvSpPr/>
                <p:nvPr/>
              </p:nvSpPr>
              <p:spPr>
                <a:xfrm>
                  <a:off x="4434003" y="4337018"/>
                  <a:ext cx="38354" cy="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72" extrusionOk="0">
                      <a:moveTo>
                        <a:pt x="17" y="0"/>
                      </a:moveTo>
                      <a:cubicBezTo>
                        <a:pt x="7" y="0"/>
                        <a:pt x="1" y="1"/>
                        <a:pt x="0" y="3"/>
                      </a:cubicBezTo>
                      <a:cubicBezTo>
                        <a:pt x="0" y="11"/>
                        <a:pt x="73" y="34"/>
                        <a:pt x="170" y="54"/>
                      </a:cubicBezTo>
                      <a:cubicBezTo>
                        <a:pt x="236" y="64"/>
                        <a:pt x="297" y="72"/>
                        <a:pt x="325" y="72"/>
                      </a:cubicBezTo>
                      <a:cubicBezTo>
                        <a:pt x="336" y="72"/>
                        <a:pt x="341" y="71"/>
                        <a:pt x="341" y="68"/>
                      </a:cubicBezTo>
                      <a:cubicBezTo>
                        <a:pt x="341" y="61"/>
                        <a:pt x="269" y="42"/>
                        <a:pt x="173" y="22"/>
                      </a:cubicBezTo>
                      <a:cubicBezTo>
                        <a:pt x="105" y="8"/>
                        <a:pt x="45" y="0"/>
                        <a:pt x="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0" name="Google Shape;4120;p33"/>
                <p:cNvSpPr/>
                <p:nvPr/>
              </p:nvSpPr>
              <p:spPr>
                <a:xfrm>
                  <a:off x="4577546" y="4301130"/>
                  <a:ext cx="33195" cy="2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195" extrusionOk="0">
                      <a:moveTo>
                        <a:pt x="290" y="0"/>
                      </a:moveTo>
                      <a:cubicBezTo>
                        <a:pt x="276" y="0"/>
                        <a:pt x="212" y="37"/>
                        <a:pt x="142" y="86"/>
                      </a:cubicBezTo>
                      <a:cubicBezTo>
                        <a:pt x="62" y="139"/>
                        <a:pt x="0" y="190"/>
                        <a:pt x="4" y="193"/>
                      </a:cubicBezTo>
                      <a:cubicBezTo>
                        <a:pt x="5" y="194"/>
                        <a:pt x="6" y="194"/>
                        <a:pt x="7" y="194"/>
                      </a:cubicBezTo>
                      <a:cubicBezTo>
                        <a:pt x="22" y="194"/>
                        <a:pt x="83" y="158"/>
                        <a:pt x="158" y="109"/>
                      </a:cubicBezTo>
                      <a:cubicBezTo>
                        <a:pt x="238" y="56"/>
                        <a:pt x="296" y="10"/>
                        <a:pt x="292" y="1"/>
                      </a:cubicBezTo>
                      <a:cubicBezTo>
                        <a:pt x="292" y="1"/>
                        <a:pt x="291" y="0"/>
                        <a:pt x="2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1" name="Google Shape;4121;p33"/>
                <p:cNvSpPr/>
                <p:nvPr/>
              </p:nvSpPr>
              <p:spPr>
                <a:xfrm>
                  <a:off x="4448581" y="4388383"/>
                  <a:ext cx="33307" cy="22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199" extrusionOk="0">
                      <a:moveTo>
                        <a:pt x="290" y="0"/>
                      </a:moveTo>
                      <a:cubicBezTo>
                        <a:pt x="276" y="0"/>
                        <a:pt x="212" y="37"/>
                        <a:pt x="139" y="86"/>
                      </a:cubicBezTo>
                      <a:cubicBezTo>
                        <a:pt x="62" y="139"/>
                        <a:pt x="1" y="189"/>
                        <a:pt x="5" y="197"/>
                      </a:cubicBezTo>
                      <a:cubicBezTo>
                        <a:pt x="5" y="198"/>
                        <a:pt x="6" y="198"/>
                        <a:pt x="7" y="198"/>
                      </a:cubicBezTo>
                      <a:cubicBezTo>
                        <a:pt x="20" y="198"/>
                        <a:pt x="84" y="162"/>
                        <a:pt x="158" y="113"/>
                      </a:cubicBezTo>
                      <a:cubicBezTo>
                        <a:pt x="234" y="59"/>
                        <a:pt x="296" y="10"/>
                        <a:pt x="292" y="1"/>
                      </a:cubicBezTo>
                      <a:cubicBezTo>
                        <a:pt x="292" y="1"/>
                        <a:pt x="291" y="0"/>
                        <a:pt x="2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2" name="Google Shape;4122;p33"/>
                <p:cNvSpPr/>
                <p:nvPr/>
              </p:nvSpPr>
              <p:spPr>
                <a:xfrm>
                  <a:off x="4561621" y="4403972"/>
                  <a:ext cx="23775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" h="289" extrusionOk="0">
                      <a:moveTo>
                        <a:pt x="9" y="0"/>
                      </a:moveTo>
                      <a:cubicBezTo>
                        <a:pt x="9" y="0"/>
                        <a:pt x="8" y="0"/>
                        <a:pt x="8" y="0"/>
                      </a:cubicBezTo>
                      <a:cubicBezTo>
                        <a:pt x="1" y="9"/>
                        <a:pt x="39" y="78"/>
                        <a:pt x="93" y="154"/>
                      </a:cubicBezTo>
                      <a:cubicBezTo>
                        <a:pt x="143" y="229"/>
                        <a:pt x="190" y="289"/>
                        <a:pt x="202" y="289"/>
                      </a:cubicBezTo>
                      <a:cubicBezTo>
                        <a:pt x="203" y="289"/>
                        <a:pt x="204" y="289"/>
                        <a:pt x="204" y="288"/>
                      </a:cubicBezTo>
                      <a:cubicBezTo>
                        <a:pt x="211" y="284"/>
                        <a:pt x="173" y="215"/>
                        <a:pt x="119" y="138"/>
                      </a:cubicBezTo>
                      <a:cubicBezTo>
                        <a:pt x="68" y="60"/>
                        <a:pt x="18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3" name="Google Shape;4123;p33"/>
                <p:cNvSpPr/>
                <p:nvPr/>
              </p:nvSpPr>
              <p:spPr>
                <a:xfrm>
                  <a:off x="4474374" y="4274998"/>
                  <a:ext cx="23326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289" extrusionOk="0">
                      <a:moveTo>
                        <a:pt x="5" y="1"/>
                      </a:moveTo>
                      <a:cubicBezTo>
                        <a:pt x="5" y="1"/>
                        <a:pt x="5" y="1"/>
                        <a:pt x="4" y="1"/>
                      </a:cubicBezTo>
                      <a:cubicBezTo>
                        <a:pt x="1" y="9"/>
                        <a:pt x="39" y="73"/>
                        <a:pt x="93" y="154"/>
                      </a:cubicBezTo>
                      <a:cubicBezTo>
                        <a:pt x="144" y="232"/>
                        <a:pt x="189" y="289"/>
                        <a:pt x="200" y="289"/>
                      </a:cubicBezTo>
                      <a:cubicBezTo>
                        <a:pt x="200" y="289"/>
                        <a:pt x="200" y="289"/>
                        <a:pt x="200" y="289"/>
                      </a:cubicBezTo>
                      <a:cubicBezTo>
                        <a:pt x="208" y="285"/>
                        <a:pt x="169" y="216"/>
                        <a:pt x="116" y="139"/>
                      </a:cubicBezTo>
                      <a:cubicBezTo>
                        <a:pt x="64" y="61"/>
                        <a:pt x="15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4" name="Google Shape;4124;p33"/>
                <p:cNvSpPr/>
                <p:nvPr/>
              </p:nvSpPr>
              <p:spPr>
                <a:xfrm>
                  <a:off x="4561621" y="4274998"/>
                  <a:ext cx="22990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289" extrusionOk="0">
                      <a:moveTo>
                        <a:pt x="198" y="0"/>
                      </a:moveTo>
                      <a:cubicBezTo>
                        <a:pt x="187" y="0"/>
                        <a:pt x="140" y="59"/>
                        <a:pt x="89" y="135"/>
                      </a:cubicBezTo>
                      <a:cubicBezTo>
                        <a:pt x="35" y="216"/>
                        <a:pt x="1" y="280"/>
                        <a:pt x="4" y="289"/>
                      </a:cubicBezTo>
                      <a:cubicBezTo>
                        <a:pt x="5" y="289"/>
                        <a:pt x="5" y="289"/>
                        <a:pt x="5" y="289"/>
                      </a:cubicBezTo>
                      <a:cubicBezTo>
                        <a:pt x="15" y="289"/>
                        <a:pt x="63" y="228"/>
                        <a:pt x="116" y="151"/>
                      </a:cubicBezTo>
                      <a:cubicBezTo>
                        <a:pt x="169" y="73"/>
                        <a:pt x="204" y="4"/>
                        <a:pt x="199" y="1"/>
                      </a:cubicBezTo>
                      <a:cubicBezTo>
                        <a:pt x="199" y="0"/>
                        <a:pt x="199" y="0"/>
                        <a:pt x="1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5" name="Google Shape;4125;p33"/>
                <p:cNvSpPr/>
                <p:nvPr/>
              </p:nvSpPr>
              <p:spPr>
                <a:xfrm>
                  <a:off x="4474823" y="4404308"/>
                  <a:ext cx="23326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289" extrusionOk="0">
                      <a:moveTo>
                        <a:pt x="199" y="1"/>
                      </a:moveTo>
                      <a:cubicBezTo>
                        <a:pt x="189" y="1"/>
                        <a:pt x="141" y="61"/>
                        <a:pt x="89" y="135"/>
                      </a:cubicBezTo>
                      <a:cubicBezTo>
                        <a:pt x="35" y="216"/>
                        <a:pt x="0" y="285"/>
                        <a:pt x="8" y="289"/>
                      </a:cubicBezTo>
                      <a:cubicBezTo>
                        <a:pt x="8" y="289"/>
                        <a:pt x="8" y="289"/>
                        <a:pt x="9" y="289"/>
                      </a:cubicBezTo>
                      <a:cubicBezTo>
                        <a:pt x="19" y="289"/>
                        <a:pt x="64" y="233"/>
                        <a:pt x="115" y="155"/>
                      </a:cubicBezTo>
                      <a:cubicBezTo>
                        <a:pt x="169" y="75"/>
                        <a:pt x="207" y="6"/>
                        <a:pt x="200" y="1"/>
                      </a:cubicBezTo>
                      <a:cubicBezTo>
                        <a:pt x="200" y="1"/>
                        <a:pt x="200" y="1"/>
                        <a:pt x="1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6" name="Google Shape;4126;p33"/>
                <p:cNvSpPr/>
                <p:nvPr/>
              </p:nvSpPr>
              <p:spPr>
                <a:xfrm>
                  <a:off x="4577994" y="4388047"/>
                  <a:ext cx="33195" cy="22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198" extrusionOk="0">
                      <a:moveTo>
                        <a:pt x="5" y="0"/>
                      </a:moveTo>
                      <a:cubicBezTo>
                        <a:pt x="4" y="0"/>
                        <a:pt x="4" y="0"/>
                        <a:pt x="4" y="1"/>
                      </a:cubicBezTo>
                      <a:cubicBezTo>
                        <a:pt x="0" y="8"/>
                        <a:pt x="58" y="59"/>
                        <a:pt x="138" y="112"/>
                      </a:cubicBezTo>
                      <a:cubicBezTo>
                        <a:pt x="212" y="161"/>
                        <a:pt x="277" y="197"/>
                        <a:pt x="289" y="197"/>
                      </a:cubicBezTo>
                      <a:cubicBezTo>
                        <a:pt x="291" y="197"/>
                        <a:pt x="291" y="197"/>
                        <a:pt x="292" y="197"/>
                      </a:cubicBezTo>
                      <a:cubicBezTo>
                        <a:pt x="295" y="188"/>
                        <a:pt x="234" y="139"/>
                        <a:pt x="157" y="85"/>
                      </a:cubicBezTo>
                      <a:cubicBezTo>
                        <a:pt x="80" y="38"/>
                        <a:pt x="14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7" name="Google Shape;4127;p33"/>
                <p:cNvSpPr/>
                <p:nvPr/>
              </p:nvSpPr>
              <p:spPr>
                <a:xfrm>
                  <a:off x="4448245" y="4301578"/>
                  <a:ext cx="33643" cy="2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195" extrusionOk="0">
                      <a:moveTo>
                        <a:pt x="7" y="1"/>
                      </a:moveTo>
                      <a:cubicBezTo>
                        <a:pt x="6" y="1"/>
                        <a:pt x="5" y="1"/>
                        <a:pt x="4" y="2"/>
                      </a:cubicBezTo>
                      <a:cubicBezTo>
                        <a:pt x="0" y="9"/>
                        <a:pt x="61" y="55"/>
                        <a:pt x="142" y="109"/>
                      </a:cubicBezTo>
                      <a:cubicBezTo>
                        <a:pt x="215" y="158"/>
                        <a:pt x="276" y="194"/>
                        <a:pt x="292" y="194"/>
                      </a:cubicBezTo>
                      <a:cubicBezTo>
                        <a:pt x="294" y="194"/>
                        <a:pt x="295" y="194"/>
                        <a:pt x="295" y="193"/>
                      </a:cubicBezTo>
                      <a:cubicBezTo>
                        <a:pt x="299" y="186"/>
                        <a:pt x="237" y="140"/>
                        <a:pt x="157" y="86"/>
                      </a:cubicBezTo>
                      <a:cubicBezTo>
                        <a:pt x="84" y="37"/>
                        <a:pt x="23" y="1"/>
                        <a:pt x="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8" name="Google Shape;4128;p33"/>
                <p:cNvSpPr/>
                <p:nvPr/>
              </p:nvSpPr>
              <p:spPr>
                <a:xfrm>
                  <a:off x="4587078" y="4336569"/>
                  <a:ext cx="38241" cy="8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" h="74" extrusionOk="0">
                      <a:moveTo>
                        <a:pt x="326" y="1"/>
                      </a:moveTo>
                      <a:cubicBezTo>
                        <a:pt x="299" y="1"/>
                        <a:pt x="237" y="8"/>
                        <a:pt x="168" y="23"/>
                      </a:cubicBezTo>
                      <a:cubicBezTo>
                        <a:pt x="73" y="42"/>
                        <a:pt x="0" y="61"/>
                        <a:pt x="0" y="69"/>
                      </a:cubicBezTo>
                      <a:cubicBezTo>
                        <a:pt x="1" y="72"/>
                        <a:pt x="8" y="74"/>
                        <a:pt x="19" y="74"/>
                      </a:cubicBezTo>
                      <a:cubicBezTo>
                        <a:pt x="47" y="74"/>
                        <a:pt x="105" y="63"/>
                        <a:pt x="172" y="49"/>
                      </a:cubicBezTo>
                      <a:cubicBezTo>
                        <a:pt x="268" y="35"/>
                        <a:pt x="340" y="12"/>
                        <a:pt x="340" y="3"/>
                      </a:cubicBezTo>
                      <a:cubicBezTo>
                        <a:pt x="340" y="2"/>
                        <a:pt x="335" y="1"/>
                        <a:pt x="3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9" name="Google Shape;4129;p33"/>
                <p:cNvSpPr/>
                <p:nvPr/>
              </p:nvSpPr>
              <p:spPr>
                <a:xfrm>
                  <a:off x="4434003" y="4366738"/>
                  <a:ext cx="38354" cy="8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75" extrusionOk="0">
                      <a:moveTo>
                        <a:pt x="327" y="0"/>
                      </a:moveTo>
                      <a:cubicBezTo>
                        <a:pt x="300" y="0"/>
                        <a:pt x="238" y="8"/>
                        <a:pt x="170" y="22"/>
                      </a:cubicBezTo>
                      <a:cubicBezTo>
                        <a:pt x="73" y="42"/>
                        <a:pt x="0" y="65"/>
                        <a:pt x="0" y="72"/>
                      </a:cubicBezTo>
                      <a:cubicBezTo>
                        <a:pt x="1" y="74"/>
                        <a:pt x="7" y="75"/>
                        <a:pt x="17" y="75"/>
                      </a:cubicBezTo>
                      <a:cubicBezTo>
                        <a:pt x="45" y="75"/>
                        <a:pt x="106" y="67"/>
                        <a:pt x="177" y="53"/>
                      </a:cubicBezTo>
                      <a:cubicBezTo>
                        <a:pt x="269" y="33"/>
                        <a:pt x="341" y="10"/>
                        <a:pt x="341" y="3"/>
                      </a:cubicBezTo>
                      <a:cubicBezTo>
                        <a:pt x="341" y="1"/>
                        <a:pt x="336" y="0"/>
                        <a:pt x="32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0" name="Google Shape;4130;p33"/>
                <p:cNvSpPr/>
                <p:nvPr/>
              </p:nvSpPr>
              <p:spPr>
                <a:xfrm>
                  <a:off x="4540090" y="4413056"/>
                  <a:ext cx="9644" cy="38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342" extrusionOk="0">
                      <a:moveTo>
                        <a:pt x="9" y="0"/>
                      </a:moveTo>
                      <a:lnTo>
                        <a:pt x="9" y="0"/>
                      </a:lnTo>
                      <a:cubicBezTo>
                        <a:pt x="1" y="4"/>
                        <a:pt x="9" y="80"/>
                        <a:pt x="28" y="176"/>
                      </a:cubicBezTo>
                      <a:cubicBezTo>
                        <a:pt x="47" y="268"/>
                        <a:pt x="66" y="341"/>
                        <a:pt x="78" y="341"/>
                      </a:cubicBezTo>
                      <a:cubicBezTo>
                        <a:pt x="85" y="341"/>
                        <a:pt x="78" y="260"/>
                        <a:pt x="59" y="168"/>
                      </a:cubicBezTo>
                      <a:cubicBezTo>
                        <a:pt x="39" y="73"/>
                        <a:pt x="16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1" name="Google Shape;4131;p33"/>
                <p:cNvSpPr/>
                <p:nvPr/>
              </p:nvSpPr>
              <p:spPr>
                <a:xfrm>
                  <a:off x="4510035" y="4260419"/>
                  <a:ext cx="9084" cy="37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338" extrusionOk="0">
                      <a:moveTo>
                        <a:pt x="9" y="1"/>
                      </a:moveTo>
                      <a:cubicBezTo>
                        <a:pt x="9" y="1"/>
                        <a:pt x="9" y="1"/>
                        <a:pt x="8" y="1"/>
                      </a:cubicBezTo>
                      <a:cubicBezTo>
                        <a:pt x="1" y="1"/>
                        <a:pt x="8" y="77"/>
                        <a:pt x="28" y="173"/>
                      </a:cubicBezTo>
                      <a:cubicBezTo>
                        <a:pt x="43" y="263"/>
                        <a:pt x="65" y="338"/>
                        <a:pt x="73" y="338"/>
                      </a:cubicBezTo>
                      <a:cubicBezTo>
                        <a:pt x="73" y="338"/>
                        <a:pt x="73" y="338"/>
                        <a:pt x="74" y="338"/>
                      </a:cubicBezTo>
                      <a:cubicBezTo>
                        <a:pt x="81" y="338"/>
                        <a:pt x="74" y="261"/>
                        <a:pt x="54" y="166"/>
                      </a:cubicBezTo>
                      <a:cubicBezTo>
                        <a:pt x="36" y="76"/>
                        <a:pt x="17" y="1"/>
                        <a:pt x="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32" name="Google Shape;4132;p33"/>
            <p:cNvGrpSpPr/>
            <p:nvPr/>
          </p:nvGrpSpPr>
          <p:grpSpPr>
            <a:xfrm>
              <a:off x="4415050" y="3902974"/>
              <a:ext cx="914092" cy="469794"/>
              <a:chOff x="4415050" y="3065562"/>
              <a:chExt cx="914092" cy="469794"/>
            </a:xfrm>
          </p:grpSpPr>
          <p:sp>
            <p:nvSpPr>
              <p:cNvPr id="4133" name="Google Shape;4133;p33"/>
              <p:cNvSpPr/>
              <p:nvPr/>
            </p:nvSpPr>
            <p:spPr>
              <a:xfrm>
                <a:off x="4561285" y="3338873"/>
                <a:ext cx="53717" cy="65831"/>
              </a:xfrm>
              <a:custGeom>
                <a:avLst/>
                <a:gdLst/>
                <a:ahLst/>
                <a:cxnLst/>
                <a:rect l="l" t="t" r="r" b="b"/>
                <a:pathLst>
                  <a:path w="479" h="587" extrusionOk="0">
                    <a:moveTo>
                      <a:pt x="230" y="1"/>
                    </a:moveTo>
                    <a:lnTo>
                      <a:pt x="0" y="480"/>
                    </a:lnTo>
                    <a:lnTo>
                      <a:pt x="268" y="586"/>
                    </a:lnTo>
                    <a:lnTo>
                      <a:pt x="478" y="139"/>
                    </a:lnTo>
                    <a:lnTo>
                      <a:pt x="2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4" name="Google Shape;4134;p33"/>
              <p:cNvSpPr/>
              <p:nvPr/>
            </p:nvSpPr>
            <p:spPr>
              <a:xfrm>
                <a:off x="4415050" y="3355247"/>
                <a:ext cx="272624" cy="180109"/>
              </a:xfrm>
              <a:custGeom>
                <a:avLst/>
                <a:gdLst/>
                <a:ahLst/>
                <a:cxnLst/>
                <a:rect l="l" t="t" r="r" b="b"/>
                <a:pathLst>
                  <a:path w="2431" h="1606" extrusionOk="0">
                    <a:moveTo>
                      <a:pt x="940" y="1"/>
                    </a:moveTo>
                    <a:cubicBezTo>
                      <a:pt x="367" y="1"/>
                      <a:pt x="1" y="514"/>
                      <a:pt x="1" y="514"/>
                    </a:cubicBezTo>
                    <a:lnTo>
                      <a:pt x="2193" y="1606"/>
                    </a:lnTo>
                    <a:cubicBezTo>
                      <a:pt x="2193" y="1606"/>
                      <a:pt x="2431" y="725"/>
                      <a:pt x="1529" y="180"/>
                    </a:cubicBezTo>
                    <a:cubicBezTo>
                      <a:pt x="1316" y="50"/>
                      <a:pt x="1118" y="1"/>
                      <a:pt x="9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5" name="Google Shape;4135;p33"/>
              <p:cNvSpPr/>
              <p:nvPr/>
            </p:nvSpPr>
            <p:spPr>
              <a:xfrm>
                <a:off x="4544463" y="3065562"/>
                <a:ext cx="784679" cy="441413"/>
              </a:xfrm>
              <a:custGeom>
                <a:avLst/>
                <a:gdLst/>
                <a:ahLst/>
                <a:cxnLst/>
                <a:rect l="l" t="t" r="r" b="b"/>
                <a:pathLst>
                  <a:path w="6997" h="3936" extrusionOk="0">
                    <a:moveTo>
                      <a:pt x="1116" y="1"/>
                    </a:moveTo>
                    <a:lnTo>
                      <a:pt x="215" y="2173"/>
                    </a:lnTo>
                    <a:cubicBezTo>
                      <a:pt x="135" y="2330"/>
                      <a:pt x="0" y="2484"/>
                      <a:pt x="283" y="2641"/>
                    </a:cubicBezTo>
                    <a:cubicBezTo>
                      <a:pt x="743" y="2901"/>
                      <a:pt x="1081" y="3288"/>
                      <a:pt x="1134" y="3936"/>
                    </a:cubicBezTo>
                    <a:lnTo>
                      <a:pt x="3729" y="3936"/>
                    </a:lnTo>
                    <a:cubicBezTo>
                      <a:pt x="3912" y="3936"/>
                      <a:pt x="4073" y="3813"/>
                      <a:pt x="4123" y="3637"/>
                    </a:cubicBezTo>
                    <a:lnTo>
                      <a:pt x="6997" y="3805"/>
                    </a:lnTo>
                    <a:cubicBezTo>
                      <a:pt x="6772" y="3081"/>
                      <a:pt x="6376" y="2449"/>
                      <a:pt x="5732" y="1947"/>
                    </a:cubicBezTo>
                    <a:lnTo>
                      <a:pt x="3081" y="2031"/>
                    </a:lnTo>
                    <a:cubicBezTo>
                      <a:pt x="3353" y="2280"/>
                      <a:pt x="3522" y="2579"/>
                      <a:pt x="3564" y="2931"/>
                    </a:cubicBezTo>
                    <a:cubicBezTo>
                      <a:pt x="3606" y="3262"/>
                      <a:pt x="3350" y="3552"/>
                      <a:pt x="3016" y="3552"/>
                    </a:cubicBezTo>
                    <a:lnTo>
                      <a:pt x="1679" y="3552"/>
                    </a:lnTo>
                    <a:cubicBezTo>
                      <a:pt x="1544" y="3552"/>
                      <a:pt x="1426" y="3476"/>
                      <a:pt x="1372" y="3354"/>
                    </a:cubicBezTo>
                    <a:lnTo>
                      <a:pt x="1065" y="2656"/>
                    </a:lnTo>
                    <a:cubicBezTo>
                      <a:pt x="955" y="2399"/>
                      <a:pt x="939" y="2112"/>
                      <a:pt x="1024" y="1847"/>
                    </a:cubicBezTo>
                    <a:lnTo>
                      <a:pt x="1387" y="154"/>
                    </a:lnTo>
                    <a:lnTo>
                      <a:pt x="11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6" name="Google Shape;4136;p33"/>
              <p:cNvSpPr/>
              <p:nvPr/>
            </p:nvSpPr>
            <p:spPr>
              <a:xfrm>
                <a:off x="5006829" y="3355920"/>
                <a:ext cx="300100" cy="134801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1202" extrusionOk="0">
                    <a:moveTo>
                      <a:pt x="1059" y="1"/>
                    </a:moveTo>
                    <a:cubicBezTo>
                      <a:pt x="117" y="1"/>
                      <a:pt x="0" y="1048"/>
                      <a:pt x="0" y="1048"/>
                    </a:cubicBezTo>
                    <a:lnTo>
                      <a:pt x="2675" y="1201"/>
                    </a:lnTo>
                    <a:cubicBezTo>
                      <a:pt x="2675" y="1201"/>
                      <a:pt x="2227" y="94"/>
                      <a:pt x="1177" y="6"/>
                    </a:cubicBezTo>
                    <a:cubicBezTo>
                      <a:pt x="1136" y="2"/>
                      <a:pt x="1097" y="1"/>
                      <a:pt x="10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37" name="Google Shape;4137;p33"/>
            <p:cNvSpPr/>
            <p:nvPr/>
          </p:nvSpPr>
          <p:spPr>
            <a:xfrm>
              <a:off x="4790169" y="4214886"/>
              <a:ext cx="40596" cy="50803"/>
            </a:xfrm>
            <a:custGeom>
              <a:avLst/>
              <a:gdLst/>
              <a:ahLst/>
              <a:cxnLst/>
              <a:rect l="l" t="t" r="r" b="b"/>
              <a:pathLst>
                <a:path w="362" h="453" extrusionOk="0">
                  <a:moveTo>
                    <a:pt x="1" y="1"/>
                  </a:moveTo>
                  <a:lnTo>
                    <a:pt x="59" y="453"/>
                  </a:lnTo>
                  <a:lnTo>
                    <a:pt x="323" y="453"/>
                  </a:lnTo>
                  <a:lnTo>
                    <a:pt x="361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C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3"/>
            <p:cNvSpPr/>
            <p:nvPr/>
          </p:nvSpPr>
          <p:spPr>
            <a:xfrm>
              <a:off x="4822017" y="3962658"/>
              <a:ext cx="249859" cy="143549"/>
            </a:xfrm>
            <a:custGeom>
              <a:avLst/>
              <a:gdLst/>
              <a:ahLst/>
              <a:cxnLst/>
              <a:rect l="l" t="t" r="r" b="b"/>
              <a:pathLst>
                <a:path w="2228" h="1280" extrusionOk="0">
                  <a:moveTo>
                    <a:pt x="901" y="0"/>
                  </a:moveTo>
                  <a:cubicBezTo>
                    <a:pt x="901" y="0"/>
                    <a:pt x="921" y="361"/>
                    <a:pt x="951" y="521"/>
                  </a:cubicBezTo>
                  <a:cubicBezTo>
                    <a:pt x="807" y="508"/>
                    <a:pt x="666" y="500"/>
                    <a:pt x="527" y="500"/>
                  </a:cubicBezTo>
                  <a:cubicBezTo>
                    <a:pt x="345" y="500"/>
                    <a:pt x="169" y="514"/>
                    <a:pt x="1" y="544"/>
                  </a:cubicBezTo>
                  <a:lnTo>
                    <a:pt x="74" y="1107"/>
                  </a:lnTo>
                  <a:cubicBezTo>
                    <a:pt x="74" y="1107"/>
                    <a:pt x="718" y="1279"/>
                    <a:pt x="1270" y="1279"/>
                  </a:cubicBezTo>
                  <a:cubicBezTo>
                    <a:pt x="1574" y="1279"/>
                    <a:pt x="1850" y="1227"/>
                    <a:pt x="1975" y="1065"/>
                  </a:cubicBezTo>
                  <a:cubicBezTo>
                    <a:pt x="2227" y="732"/>
                    <a:pt x="1798" y="0"/>
                    <a:pt x="1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33"/>
            <p:cNvSpPr/>
            <p:nvPr/>
          </p:nvSpPr>
          <p:spPr>
            <a:xfrm>
              <a:off x="4772114" y="4021089"/>
              <a:ext cx="101267" cy="197828"/>
            </a:xfrm>
            <a:custGeom>
              <a:avLst/>
              <a:gdLst/>
              <a:ahLst/>
              <a:cxnLst/>
              <a:rect l="l" t="t" r="r" b="b"/>
              <a:pathLst>
                <a:path w="903" h="1764" extrusionOk="0">
                  <a:moveTo>
                    <a:pt x="708" y="0"/>
                  </a:moveTo>
                  <a:cubicBezTo>
                    <a:pt x="641" y="0"/>
                    <a:pt x="266" y="7"/>
                    <a:pt x="116" y="158"/>
                  </a:cubicBezTo>
                  <a:cubicBezTo>
                    <a:pt x="1" y="268"/>
                    <a:pt x="93" y="1177"/>
                    <a:pt x="162" y="1729"/>
                  </a:cubicBezTo>
                  <a:cubicBezTo>
                    <a:pt x="228" y="1754"/>
                    <a:pt x="301" y="1764"/>
                    <a:pt x="375" y="1764"/>
                  </a:cubicBezTo>
                  <a:cubicBezTo>
                    <a:pt x="425" y="1764"/>
                    <a:pt x="474" y="1759"/>
                    <a:pt x="522" y="1752"/>
                  </a:cubicBezTo>
                  <a:cubicBezTo>
                    <a:pt x="584" y="1257"/>
                    <a:pt x="680" y="793"/>
                    <a:pt x="519" y="586"/>
                  </a:cubicBezTo>
                  <a:lnTo>
                    <a:pt x="519" y="586"/>
                  </a:lnTo>
                  <a:lnTo>
                    <a:pt x="902" y="664"/>
                  </a:lnTo>
                  <a:lnTo>
                    <a:pt x="718" y="0"/>
                  </a:lnTo>
                  <a:cubicBezTo>
                    <a:pt x="718" y="0"/>
                    <a:pt x="715" y="0"/>
                    <a:pt x="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33"/>
            <p:cNvSpPr/>
            <p:nvPr/>
          </p:nvSpPr>
          <p:spPr>
            <a:xfrm>
              <a:off x="4726247" y="4256269"/>
              <a:ext cx="119547" cy="52934"/>
            </a:xfrm>
            <a:custGeom>
              <a:avLst/>
              <a:gdLst/>
              <a:ahLst/>
              <a:cxnLst/>
              <a:rect l="l" t="t" r="r" b="b"/>
              <a:pathLst>
                <a:path w="1066" h="472" extrusionOk="0">
                  <a:moveTo>
                    <a:pt x="902" y="0"/>
                  </a:moveTo>
                  <a:cubicBezTo>
                    <a:pt x="895" y="0"/>
                    <a:pt x="888" y="1"/>
                    <a:pt x="882" y="3"/>
                  </a:cubicBezTo>
                  <a:cubicBezTo>
                    <a:pt x="836" y="24"/>
                    <a:pt x="783" y="35"/>
                    <a:pt x="730" y="35"/>
                  </a:cubicBezTo>
                  <a:cubicBezTo>
                    <a:pt x="694" y="35"/>
                    <a:pt x="658" y="30"/>
                    <a:pt x="625" y="19"/>
                  </a:cubicBezTo>
                  <a:cubicBezTo>
                    <a:pt x="615" y="15"/>
                    <a:pt x="604" y="13"/>
                    <a:pt x="594" y="13"/>
                  </a:cubicBezTo>
                  <a:cubicBezTo>
                    <a:pt x="571" y="13"/>
                    <a:pt x="550" y="23"/>
                    <a:pt x="537" y="42"/>
                  </a:cubicBezTo>
                  <a:cubicBezTo>
                    <a:pt x="475" y="122"/>
                    <a:pt x="414" y="176"/>
                    <a:pt x="268" y="237"/>
                  </a:cubicBezTo>
                  <a:cubicBezTo>
                    <a:pt x="228" y="235"/>
                    <a:pt x="189" y="232"/>
                    <a:pt x="153" y="232"/>
                  </a:cubicBezTo>
                  <a:cubicBezTo>
                    <a:pt x="67" y="232"/>
                    <a:pt x="3" y="248"/>
                    <a:pt x="1" y="332"/>
                  </a:cubicBezTo>
                  <a:cubicBezTo>
                    <a:pt x="98" y="425"/>
                    <a:pt x="219" y="471"/>
                    <a:pt x="391" y="471"/>
                  </a:cubicBezTo>
                  <a:cubicBezTo>
                    <a:pt x="449" y="471"/>
                    <a:pt x="512" y="466"/>
                    <a:pt x="583" y="456"/>
                  </a:cubicBezTo>
                  <a:cubicBezTo>
                    <a:pt x="640" y="460"/>
                    <a:pt x="694" y="463"/>
                    <a:pt x="746" y="463"/>
                  </a:cubicBezTo>
                  <a:cubicBezTo>
                    <a:pt x="876" y="463"/>
                    <a:pt x="986" y="443"/>
                    <a:pt x="1066" y="375"/>
                  </a:cubicBezTo>
                  <a:cubicBezTo>
                    <a:pt x="1039" y="252"/>
                    <a:pt x="1016" y="125"/>
                    <a:pt x="958" y="30"/>
                  </a:cubicBezTo>
                  <a:cubicBezTo>
                    <a:pt x="947" y="9"/>
                    <a:pt x="924" y="0"/>
                    <a:pt x="9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3"/>
            <p:cNvSpPr/>
            <p:nvPr/>
          </p:nvSpPr>
          <p:spPr>
            <a:xfrm>
              <a:off x="4947057" y="3717609"/>
              <a:ext cx="67623" cy="62803"/>
            </a:xfrm>
            <a:custGeom>
              <a:avLst/>
              <a:gdLst/>
              <a:ahLst/>
              <a:cxnLst/>
              <a:rect l="l" t="t" r="r" b="b"/>
              <a:pathLst>
                <a:path w="603" h="560" extrusionOk="0">
                  <a:moveTo>
                    <a:pt x="469" y="1"/>
                  </a:moveTo>
                  <a:lnTo>
                    <a:pt x="1" y="142"/>
                  </a:lnTo>
                  <a:lnTo>
                    <a:pt x="219" y="560"/>
                  </a:lnTo>
                  <a:lnTo>
                    <a:pt x="602" y="365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FCC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3"/>
            <p:cNvSpPr/>
            <p:nvPr/>
          </p:nvSpPr>
          <p:spPr>
            <a:xfrm>
              <a:off x="4901308" y="3642703"/>
              <a:ext cx="91286" cy="115848"/>
            </a:xfrm>
            <a:custGeom>
              <a:avLst/>
              <a:gdLst/>
              <a:ahLst/>
              <a:cxnLst/>
              <a:rect l="l" t="t" r="r" b="b"/>
              <a:pathLst>
                <a:path w="814" h="1033" extrusionOk="0">
                  <a:moveTo>
                    <a:pt x="416" y="1"/>
                  </a:moveTo>
                  <a:cubicBezTo>
                    <a:pt x="414" y="1"/>
                    <a:pt x="412" y="1"/>
                    <a:pt x="411" y="1"/>
                  </a:cubicBezTo>
                  <a:cubicBezTo>
                    <a:pt x="204" y="9"/>
                    <a:pt x="0" y="246"/>
                    <a:pt x="46" y="522"/>
                  </a:cubicBezTo>
                  <a:cubicBezTo>
                    <a:pt x="101" y="852"/>
                    <a:pt x="188" y="1033"/>
                    <a:pt x="320" y="1033"/>
                  </a:cubicBezTo>
                  <a:cubicBezTo>
                    <a:pt x="384" y="1033"/>
                    <a:pt x="458" y="990"/>
                    <a:pt x="545" y="901"/>
                  </a:cubicBezTo>
                  <a:cubicBezTo>
                    <a:pt x="782" y="656"/>
                    <a:pt x="813" y="782"/>
                    <a:pt x="805" y="503"/>
                  </a:cubicBezTo>
                  <a:cubicBezTo>
                    <a:pt x="798" y="222"/>
                    <a:pt x="624" y="1"/>
                    <a:pt x="416" y="1"/>
                  </a:cubicBezTo>
                  <a:close/>
                </a:path>
              </a:pathLst>
            </a:custGeom>
            <a:solidFill>
              <a:srgbClr val="D39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3"/>
            <p:cNvSpPr/>
            <p:nvPr/>
          </p:nvSpPr>
          <p:spPr>
            <a:xfrm>
              <a:off x="4890761" y="3758544"/>
              <a:ext cx="169451" cy="294499"/>
            </a:xfrm>
            <a:custGeom>
              <a:avLst/>
              <a:gdLst/>
              <a:ahLst/>
              <a:cxnLst/>
              <a:rect l="l" t="t" r="r" b="b"/>
              <a:pathLst>
                <a:path w="1511" h="2626" extrusionOk="0">
                  <a:moveTo>
                    <a:pt x="1104" y="0"/>
                  </a:moveTo>
                  <a:lnTo>
                    <a:pt x="721" y="195"/>
                  </a:lnTo>
                  <a:cubicBezTo>
                    <a:pt x="288" y="770"/>
                    <a:pt x="0" y="1073"/>
                    <a:pt x="0" y="1073"/>
                  </a:cubicBezTo>
                  <a:cubicBezTo>
                    <a:pt x="15" y="1279"/>
                    <a:pt x="112" y="1338"/>
                    <a:pt x="235" y="1338"/>
                  </a:cubicBezTo>
                  <a:cubicBezTo>
                    <a:pt x="243" y="1338"/>
                    <a:pt x="250" y="1338"/>
                    <a:pt x="258" y="1337"/>
                  </a:cubicBezTo>
                  <a:cubicBezTo>
                    <a:pt x="269" y="1728"/>
                    <a:pt x="288" y="2103"/>
                    <a:pt x="338" y="2341"/>
                  </a:cubicBezTo>
                  <a:cubicBezTo>
                    <a:pt x="626" y="2562"/>
                    <a:pt x="896" y="2626"/>
                    <a:pt x="1187" y="2626"/>
                  </a:cubicBezTo>
                  <a:cubicBezTo>
                    <a:pt x="1292" y="2626"/>
                    <a:pt x="1399" y="2618"/>
                    <a:pt x="1511" y="2605"/>
                  </a:cubicBezTo>
                  <a:cubicBezTo>
                    <a:pt x="1511" y="2605"/>
                    <a:pt x="1346" y="517"/>
                    <a:pt x="1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33"/>
            <p:cNvSpPr/>
            <p:nvPr/>
          </p:nvSpPr>
          <p:spPr>
            <a:xfrm>
              <a:off x="4916778" y="3633832"/>
              <a:ext cx="210048" cy="191211"/>
            </a:xfrm>
            <a:custGeom>
              <a:avLst/>
              <a:gdLst/>
              <a:ahLst/>
              <a:cxnLst/>
              <a:rect l="l" t="t" r="r" b="b"/>
              <a:pathLst>
                <a:path w="1873" h="1705" extrusionOk="0">
                  <a:moveTo>
                    <a:pt x="453" y="0"/>
                  </a:moveTo>
                  <a:cubicBezTo>
                    <a:pt x="198" y="0"/>
                    <a:pt x="1" y="196"/>
                    <a:pt x="56" y="292"/>
                  </a:cubicBezTo>
                  <a:cubicBezTo>
                    <a:pt x="214" y="403"/>
                    <a:pt x="271" y="560"/>
                    <a:pt x="523" y="564"/>
                  </a:cubicBezTo>
                  <a:cubicBezTo>
                    <a:pt x="540" y="519"/>
                    <a:pt x="572" y="498"/>
                    <a:pt x="602" y="498"/>
                  </a:cubicBezTo>
                  <a:cubicBezTo>
                    <a:pt x="660" y="498"/>
                    <a:pt x="712" y="577"/>
                    <a:pt x="647" y="721"/>
                  </a:cubicBezTo>
                  <a:cubicBezTo>
                    <a:pt x="673" y="1123"/>
                    <a:pt x="834" y="1545"/>
                    <a:pt x="1164" y="1671"/>
                  </a:cubicBezTo>
                  <a:cubicBezTo>
                    <a:pt x="1225" y="1695"/>
                    <a:pt x="1287" y="1705"/>
                    <a:pt x="1348" y="1705"/>
                  </a:cubicBezTo>
                  <a:cubicBezTo>
                    <a:pt x="1582" y="1705"/>
                    <a:pt x="1792" y="1556"/>
                    <a:pt x="1850" y="1464"/>
                  </a:cubicBezTo>
                  <a:cubicBezTo>
                    <a:pt x="1873" y="1430"/>
                    <a:pt x="1646" y="1441"/>
                    <a:pt x="1455" y="1330"/>
                  </a:cubicBezTo>
                  <a:cubicBezTo>
                    <a:pt x="1359" y="1273"/>
                    <a:pt x="1130" y="1112"/>
                    <a:pt x="1018" y="691"/>
                  </a:cubicBezTo>
                  <a:cubicBezTo>
                    <a:pt x="980" y="553"/>
                    <a:pt x="1045" y="419"/>
                    <a:pt x="930" y="269"/>
                  </a:cubicBezTo>
                  <a:cubicBezTo>
                    <a:pt x="777" y="69"/>
                    <a:pt x="605" y="0"/>
                    <a:pt x="453" y="0"/>
                  </a:cubicBezTo>
                  <a:close/>
                </a:path>
              </a:pathLst>
            </a:custGeom>
            <a:solidFill>
              <a:srgbClr val="5B2F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5" name="Google Shape;4145;p33"/>
            <p:cNvGrpSpPr/>
            <p:nvPr/>
          </p:nvGrpSpPr>
          <p:grpSpPr>
            <a:xfrm>
              <a:off x="4890727" y="3666132"/>
              <a:ext cx="90388" cy="110466"/>
              <a:chOff x="4415052" y="3666132"/>
              <a:chExt cx="90388" cy="110466"/>
            </a:xfrm>
          </p:grpSpPr>
          <p:sp>
            <p:nvSpPr>
              <p:cNvPr id="4146" name="Google Shape;4146;p33"/>
              <p:cNvSpPr/>
              <p:nvPr/>
            </p:nvSpPr>
            <p:spPr>
              <a:xfrm>
                <a:off x="4439612" y="3696637"/>
                <a:ext cx="25457" cy="29495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63" extrusionOk="0">
                    <a:moveTo>
                      <a:pt x="77" y="0"/>
                    </a:moveTo>
                    <a:cubicBezTo>
                      <a:pt x="77" y="0"/>
                      <a:pt x="0" y="177"/>
                      <a:pt x="11" y="234"/>
                    </a:cubicBezTo>
                    <a:cubicBezTo>
                      <a:pt x="16" y="254"/>
                      <a:pt x="43" y="262"/>
                      <a:pt x="77" y="262"/>
                    </a:cubicBezTo>
                    <a:cubicBezTo>
                      <a:pt x="141" y="262"/>
                      <a:pt x="226" y="233"/>
                      <a:pt x="218" y="195"/>
                    </a:cubicBezTo>
                    <a:cubicBezTo>
                      <a:pt x="211" y="13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5867C9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33"/>
              <p:cNvSpPr/>
              <p:nvPr/>
            </p:nvSpPr>
            <p:spPr>
              <a:xfrm>
                <a:off x="4415052" y="3681496"/>
                <a:ext cx="74913" cy="95101"/>
              </a:xfrm>
              <a:custGeom>
                <a:avLst/>
                <a:gdLst/>
                <a:ahLst/>
                <a:cxnLst/>
                <a:rect l="l" t="t" r="r" b="b"/>
                <a:pathLst>
                  <a:path w="668" h="848" extrusionOk="0">
                    <a:moveTo>
                      <a:pt x="281" y="1"/>
                    </a:moveTo>
                    <a:lnTo>
                      <a:pt x="0" y="128"/>
                    </a:lnTo>
                    <a:lnTo>
                      <a:pt x="273" y="848"/>
                    </a:lnTo>
                    <a:lnTo>
                      <a:pt x="299" y="848"/>
                    </a:lnTo>
                    <a:cubicBezTo>
                      <a:pt x="460" y="848"/>
                      <a:pt x="580" y="786"/>
                      <a:pt x="667" y="694"/>
                    </a:cubicBezTo>
                    <a:lnTo>
                      <a:pt x="652" y="660"/>
                    </a:lnTo>
                    <a:cubicBezTo>
                      <a:pt x="614" y="683"/>
                      <a:pt x="584" y="691"/>
                      <a:pt x="549" y="691"/>
                    </a:cubicBezTo>
                    <a:cubicBezTo>
                      <a:pt x="449" y="691"/>
                      <a:pt x="377" y="588"/>
                      <a:pt x="322" y="395"/>
                    </a:cubicBezTo>
                    <a:lnTo>
                      <a:pt x="296" y="395"/>
                    </a:lnTo>
                    <a:cubicBezTo>
                      <a:pt x="262" y="395"/>
                      <a:pt x="235" y="388"/>
                      <a:pt x="230" y="369"/>
                    </a:cubicBezTo>
                    <a:cubicBezTo>
                      <a:pt x="223" y="330"/>
                      <a:pt x="253" y="238"/>
                      <a:pt x="276" y="181"/>
                    </a:cubicBezTo>
                    <a:cubicBezTo>
                      <a:pt x="265" y="120"/>
                      <a:pt x="269" y="59"/>
                      <a:pt x="281" y="1"/>
                    </a:cubicBezTo>
                    <a:close/>
                  </a:path>
                </a:pathLst>
              </a:custGeom>
              <a:solidFill>
                <a:srgbClr val="5867C9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8" name="Google Shape;4148;p33"/>
              <p:cNvSpPr/>
              <p:nvPr/>
            </p:nvSpPr>
            <p:spPr>
              <a:xfrm>
                <a:off x="4488169" y="3744301"/>
                <a:ext cx="14242" cy="1514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35" extrusionOk="0">
                    <a:moveTo>
                      <a:pt x="123" y="0"/>
                    </a:moveTo>
                    <a:cubicBezTo>
                      <a:pt x="81" y="46"/>
                      <a:pt x="38" y="81"/>
                      <a:pt x="0" y="100"/>
                    </a:cubicBezTo>
                    <a:lnTo>
                      <a:pt x="15" y="134"/>
                    </a:lnTo>
                    <a:cubicBezTo>
                      <a:pt x="58" y="97"/>
                      <a:pt x="92" y="51"/>
                      <a:pt x="126" y="0"/>
                    </a:cubicBezTo>
                    <a:close/>
                  </a:path>
                </a:pathLst>
              </a:custGeom>
              <a:solidFill>
                <a:srgbClr val="5867C9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9" name="Google Shape;4149;p33"/>
              <p:cNvSpPr/>
              <p:nvPr/>
            </p:nvSpPr>
            <p:spPr>
              <a:xfrm>
                <a:off x="4444770" y="3674655"/>
                <a:ext cx="60670" cy="84335"/>
              </a:xfrm>
              <a:custGeom>
                <a:avLst/>
                <a:gdLst/>
                <a:ahLst/>
                <a:cxnLst/>
                <a:rect l="l" t="t" r="r" b="b"/>
                <a:pathLst>
                  <a:path w="541" h="752" extrusionOk="0">
                    <a:moveTo>
                      <a:pt x="158" y="0"/>
                    </a:moveTo>
                    <a:lnTo>
                      <a:pt x="16" y="62"/>
                    </a:lnTo>
                    <a:cubicBezTo>
                      <a:pt x="4" y="120"/>
                      <a:pt x="0" y="181"/>
                      <a:pt x="11" y="242"/>
                    </a:cubicBezTo>
                    <a:cubicBezTo>
                      <a:pt x="23" y="216"/>
                      <a:pt x="31" y="196"/>
                      <a:pt x="31" y="196"/>
                    </a:cubicBezTo>
                    <a:cubicBezTo>
                      <a:pt x="31" y="196"/>
                      <a:pt x="165" y="334"/>
                      <a:pt x="172" y="391"/>
                    </a:cubicBezTo>
                    <a:cubicBezTo>
                      <a:pt x="181" y="422"/>
                      <a:pt x="115" y="449"/>
                      <a:pt x="57" y="456"/>
                    </a:cubicBezTo>
                    <a:cubicBezTo>
                      <a:pt x="112" y="649"/>
                      <a:pt x="184" y="752"/>
                      <a:pt x="284" y="752"/>
                    </a:cubicBezTo>
                    <a:cubicBezTo>
                      <a:pt x="319" y="752"/>
                      <a:pt x="349" y="744"/>
                      <a:pt x="387" y="721"/>
                    </a:cubicBezTo>
                    <a:cubicBezTo>
                      <a:pt x="425" y="702"/>
                      <a:pt x="468" y="667"/>
                      <a:pt x="510" y="621"/>
                    </a:cubicBezTo>
                    <a:lnTo>
                      <a:pt x="513" y="621"/>
                    </a:lnTo>
                    <a:cubicBezTo>
                      <a:pt x="522" y="606"/>
                      <a:pt x="529" y="591"/>
                      <a:pt x="540" y="575"/>
                    </a:cubicBezTo>
                    <a:lnTo>
                      <a:pt x="513" y="200"/>
                    </a:lnTo>
                    <a:cubicBezTo>
                      <a:pt x="330" y="189"/>
                      <a:pt x="257" y="92"/>
                      <a:pt x="158" y="0"/>
                    </a:cubicBezTo>
                    <a:close/>
                  </a:path>
                </a:pathLst>
              </a:custGeom>
              <a:solidFill>
                <a:srgbClr val="5867C9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0" name="Google Shape;4150;p33"/>
              <p:cNvSpPr/>
              <p:nvPr/>
            </p:nvSpPr>
            <p:spPr>
              <a:xfrm>
                <a:off x="4462377" y="3666132"/>
                <a:ext cx="40036" cy="3095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76" extrusionOk="0">
                    <a:moveTo>
                      <a:pt x="169" y="0"/>
                    </a:moveTo>
                    <a:lnTo>
                      <a:pt x="1" y="76"/>
                    </a:lnTo>
                    <a:cubicBezTo>
                      <a:pt x="100" y="168"/>
                      <a:pt x="173" y="265"/>
                      <a:pt x="356" y="276"/>
                    </a:cubicBezTo>
                    <a:lnTo>
                      <a:pt x="342" y="69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5867C9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51" name="Google Shape;4151;p33"/>
            <p:cNvSpPr/>
            <p:nvPr/>
          </p:nvSpPr>
          <p:spPr>
            <a:xfrm>
              <a:off x="4861940" y="3619365"/>
              <a:ext cx="193899" cy="127960"/>
            </a:xfrm>
            <a:custGeom>
              <a:avLst/>
              <a:gdLst/>
              <a:ahLst/>
              <a:cxnLst/>
              <a:rect l="l" t="t" r="r" b="b"/>
              <a:pathLst>
                <a:path w="1729" h="1141" extrusionOk="0">
                  <a:moveTo>
                    <a:pt x="989" y="1"/>
                  </a:moveTo>
                  <a:cubicBezTo>
                    <a:pt x="457" y="1"/>
                    <a:pt x="0" y="656"/>
                    <a:pt x="97" y="743"/>
                  </a:cubicBezTo>
                  <a:lnTo>
                    <a:pt x="714" y="578"/>
                  </a:lnTo>
                  <a:cubicBezTo>
                    <a:pt x="724" y="575"/>
                    <a:pt x="734" y="574"/>
                    <a:pt x="745" y="574"/>
                  </a:cubicBezTo>
                  <a:cubicBezTo>
                    <a:pt x="774" y="574"/>
                    <a:pt x="803" y="584"/>
                    <a:pt x="825" y="601"/>
                  </a:cubicBezTo>
                  <a:lnTo>
                    <a:pt x="898" y="666"/>
                  </a:lnTo>
                  <a:cubicBezTo>
                    <a:pt x="932" y="697"/>
                    <a:pt x="947" y="739"/>
                    <a:pt x="936" y="785"/>
                  </a:cubicBezTo>
                  <a:lnTo>
                    <a:pt x="894" y="1004"/>
                  </a:lnTo>
                  <a:cubicBezTo>
                    <a:pt x="883" y="1053"/>
                    <a:pt x="913" y="1099"/>
                    <a:pt x="963" y="1110"/>
                  </a:cubicBezTo>
                  <a:lnTo>
                    <a:pt x="1120" y="1137"/>
                  </a:lnTo>
                  <a:cubicBezTo>
                    <a:pt x="1127" y="1139"/>
                    <a:pt x="1134" y="1140"/>
                    <a:pt x="1141" y="1140"/>
                  </a:cubicBezTo>
                  <a:cubicBezTo>
                    <a:pt x="1161" y="1140"/>
                    <a:pt x="1179" y="1132"/>
                    <a:pt x="1196" y="1119"/>
                  </a:cubicBezTo>
                  <a:lnTo>
                    <a:pt x="1561" y="808"/>
                  </a:lnTo>
                  <a:cubicBezTo>
                    <a:pt x="1561" y="808"/>
                    <a:pt x="1729" y="187"/>
                    <a:pt x="1166" y="26"/>
                  </a:cubicBezTo>
                  <a:cubicBezTo>
                    <a:pt x="1106" y="9"/>
                    <a:pt x="1047" y="1"/>
                    <a:pt x="9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33"/>
            <p:cNvSpPr/>
            <p:nvPr/>
          </p:nvSpPr>
          <p:spPr>
            <a:xfrm>
              <a:off x="5265767" y="4195100"/>
              <a:ext cx="50129" cy="58429"/>
            </a:xfrm>
            <a:custGeom>
              <a:avLst/>
              <a:gdLst/>
              <a:ahLst/>
              <a:cxnLst/>
              <a:rect l="l" t="t" r="r" b="b"/>
              <a:pathLst>
                <a:path w="447" h="521" extrusionOk="0">
                  <a:moveTo>
                    <a:pt x="340" y="1"/>
                  </a:moveTo>
                  <a:lnTo>
                    <a:pt x="156" y="39"/>
                  </a:lnTo>
                  <a:cubicBezTo>
                    <a:pt x="0" y="73"/>
                    <a:pt x="94" y="520"/>
                    <a:pt x="243" y="520"/>
                  </a:cubicBezTo>
                  <a:cubicBezTo>
                    <a:pt x="248" y="520"/>
                    <a:pt x="253" y="519"/>
                    <a:pt x="259" y="518"/>
                  </a:cubicBezTo>
                  <a:lnTo>
                    <a:pt x="446" y="47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33"/>
            <p:cNvSpPr/>
            <p:nvPr/>
          </p:nvSpPr>
          <p:spPr>
            <a:xfrm>
              <a:off x="5303783" y="4193642"/>
              <a:ext cx="21980" cy="54840"/>
            </a:xfrm>
            <a:custGeom>
              <a:avLst/>
              <a:gdLst/>
              <a:ahLst/>
              <a:cxnLst/>
              <a:rect l="l" t="t" r="r" b="b"/>
              <a:pathLst>
                <a:path w="196" h="489" extrusionOk="0">
                  <a:moveTo>
                    <a:pt x="68" y="1"/>
                  </a:moveTo>
                  <a:cubicBezTo>
                    <a:pt x="65" y="1"/>
                    <a:pt x="61" y="1"/>
                    <a:pt x="58" y="2"/>
                  </a:cubicBezTo>
                  <a:lnTo>
                    <a:pt x="1" y="14"/>
                  </a:lnTo>
                  <a:lnTo>
                    <a:pt x="107" y="489"/>
                  </a:lnTo>
                  <a:lnTo>
                    <a:pt x="162" y="478"/>
                  </a:lnTo>
                  <a:cubicBezTo>
                    <a:pt x="180" y="473"/>
                    <a:pt x="196" y="450"/>
                    <a:pt x="188" y="432"/>
                  </a:cubicBezTo>
                  <a:lnTo>
                    <a:pt x="104" y="29"/>
                  </a:lnTo>
                  <a:cubicBezTo>
                    <a:pt x="101" y="13"/>
                    <a:pt x="85" y="1"/>
                    <a:pt x="68" y="1"/>
                  </a:cubicBezTo>
                  <a:close/>
                </a:path>
              </a:pathLst>
            </a:custGeom>
            <a:solidFill>
              <a:srgbClr val="FEB5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3"/>
            <p:cNvSpPr/>
            <p:nvPr/>
          </p:nvSpPr>
          <p:spPr>
            <a:xfrm>
              <a:off x="4717164" y="3840975"/>
              <a:ext cx="24672" cy="46653"/>
            </a:xfrm>
            <a:custGeom>
              <a:avLst/>
              <a:gdLst/>
              <a:ahLst/>
              <a:cxnLst/>
              <a:rect l="l" t="t" r="r" b="b"/>
              <a:pathLst>
                <a:path w="220" h="416" extrusionOk="0">
                  <a:moveTo>
                    <a:pt x="108" y="0"/>
                  </a:moveTo>
                  <a:cubicBezTo>
                    <a:pt x="107" y="0"/>
                    <a:pt x="106" y="0"/>
                    <a:pt x="105" y="1"/>
                  </a:cubicBezTo>
                  <a:cubicBezTo>
                    <a:pt x="70" y="4"/>
                    <a:pt x="1" y="112"/>
                    <a:pt x="20" y="227"/>
                  </a:cubicBezTo>
                  <a:cubicBezTo>
                    <a:pt x="38" y="337"/>
                    <a:pt x="134" y="415"/>
                    <a:pt x="169" y="415"/>
                  </a:cubicBezTo>
                  <a:cubicBezTo>
                    <a:pt x="171" y="415"/>
                    <a:pt x="172" y="415"/>
                    <a:pt x="174" y="415"/>
                  </a:cubicBezTo>
                  <a:cubicBezTo>
                    <a:pt x="208" y="411"/>
                    <a:pt x="220" y="311"/>
                    <a:pt x="200" y="196"/>
                  </a:cubicBezTo>
                  <a:cubicBezTo>
                    <a:pt x="182" y="90"/>
                    <a:pt x="138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33"/>
            <p:cNvSpPr/>
            <p:nvPr/>
          </p:nvSpPr>
          <p:spPr>
            <a:xfrm>
              <a:off x="4651896" y="3825498"/>
              <a:ext cx="21195" cy="43513"/>
            </a:xfrm>
            <a:custGeom>
              <a:avLst/>
              <a:gdLst/>
              <a:ahLst/>
              <a:cxnLst/>
              <a:rect l="l" t="t" r="r" b="b"/>
              <a:pathLst>
                <a:path w="189" h="388" extrusionOk="0">
                  <a:moveTo>
                    <a:pt x="136" y="1"/>
                  </a:moveTo>
                  <a:cubicBezTo>
                    <a:pt x="100" y="1"/>
                    <a:pt x="20" y="80"/>
                    <a:pt x="12" y="185"/>
                  </a:cubicBezTo>
                  <a:cubicBezTo>
                    <a:pt x="1" y="292"/>
                    <a:pt x="73" y="384"/>
                    <a:pt x="107" y="388"/>
                  </a:cubicBezTo>
                  <a:cubicBezTo>
                    <a:pt x="138" y="388"/>
                    <a:pt x="169" y="303"/>
                    <a:pt x="176" y="196"/>
                  </a:cubicBezTo>
                  <a:cubicBezTo>
                    <a:pt x="188" y="93"/>
                    <a:pt x="169" y="1"/>
                    <a:pt x="138" y="1"/>
                  </a:cubicBezTo>
                  <a:cubicBezTo>
                    <a:pt x="138" y="1"/>
                    <a:pt x="137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33"/>
            <p:cNvSpPr/>
            <p:nvPr/>
          </p:nvSpPr>
          <p:spPr>
            <a:xfrm>
              <a:off x="4682848" y="3860265"/>
              <a:ext cx="45531" cy="64148"/>
            </a:xfrm>
            <a:custGeom>
              <a:avLst/>
              <a:gdLst/>
              <a:ahLst/>
              <a:cxnLst/>
              <a:rect l="l" t="t" r="r" b="b"/>
              <a:pathLst>
                <a:path w="406" h="572" extrusionOk="0">
                  <a:moveTo>
                    <a:pt x="391" y="1"/>
                  </a:moveTo>
                  <a:cubicBezTo>
                    <a:pt x="123" y="85"/>
                    <a:pt x="0" y="277"/>
                    <a:pt x="31" y="572"/>
                  </a:cubicBezTo>
                  <a:lnTo>
                    <a:pt x="89" y="568"/>
                  </a:lnTo>
                  <a:cubicBezTo>
                    <a:pt x="61" y="300"/>
                    <a:pt x="165" y="135"/>
                    <a:pt x="406" y="59"/>
                  </a:cubicBezTo>
                  <a:lnTo>
                    <a:pt x="3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3"/>
            <p:cNvSpPr/>
            <p:nvPr/>
          </p:nvSpPr>
          <p:spPr>
            <a:xfrm>
              <a:off x="4650551" y="3844788"/>
              <a:ext cx="28036" cy="65494"/>
            </a:xfrm>
            <a:custGeom>
              <a:avLst/>
              <a:gdLst/>
              <a:ahLst/>
              <a:cxnLst/>
              <a:rect l="l" t="t" r="r" b="b"/>
              <a:pathLst>
                <a:path w="250" h="584" extrusionOk="0">
                  <a:moveTo>
                    <a:pt x="27" y="1"/>
                  </a:moveTo>
                  <a:lnTo>
                    <a:pt x="27" y="1"/>
                  </a:lnTo>
                  <a:cubicBezTo>
                    <a:pt x="1" y="208"/>
                    <a:pt x="70" y="427"/>
                    <a:pt x="204" y="584"/>
                  </a:cubicBezTo>
                  <a:lnTo>
                    <a:pt x="250" y="545"/>
                  </a:lnTo>
                  <a:cubicBezTo>
                    <a:pt x="124" y="400"/>
                    <a:pt x="62" y="197"/>
                    <a:pt x="85" y="5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3"/>
            <p:cNvSpPr/>
            <p:nvPr/>
          </p:nvSpPr>
          <p:spPr>
            <a:xfrm>
              <a:off x="4717612" y="3919593"/>
              <a:ext cx="43064" cy="26467"/>
            </a:xfrm>
            <a:custGeom>
              <a:avLst/>
              <a:gdLst/>
              <a:ahLst/>
              <a:cxnLst/>
              <a:rect l="l" t="t" r="r" b="b"/>
              <a:pathLst>
                <a:path w="384" h="236" extrusionOk="0">
                  <a:moveTo>
                    <a:pt x="0" y="1"/>
                  </a:moveTo>
                  <a:lnTo>
                    <a:pt x="0" y="235"/>
                  </a:lnTo>
                  <a:lnTo>
                    <a:pt x="315" y="189"/>
                  </a:lnTo>
                  <a:cubicBezTo>
                    <a:pt x="353" y="189"/>
                    <a:pt x="384" y="154"/>
                    <a:pt x="384" y="120"/>
                  </a:cubicBezTo>
                  <a:cubicBezTo>
                    <a:pt x="384" y="81"/>
                    <a:pt x="357" y="51"/>
                    <a:pt x="322" y="4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3"/>
            <p:cNvSpPr/>
            <p:nvPr/>
          </p:nvSpPr>
          <p:spPr>
            <a:xfrm>
              <a:off x="4643261" y="3895929"/>
              <a:ext cx="74464" cy="70204"/>
            </a:xfrm>
            <a:custGeom>
              <a:avLst/>
              <a:gdLst/>
              <a:ahLst/>
              <a:cxnLst/>
              <a:rect l="l" t="t" r="r" b="b"/>
              <a:pathLst>
                <a:path w="664" h="626" extrusionOk="0">
                  <a:moveTo>
                    <a:pt x="0" y="1"/>
                  </a:moveTo>
                  <a:lnTo>
                    <a:pt x="32" y="469"/>
                  </a:lnTo>
                  <a:lnTo>
                    <a:pt x="380" y="625"/>
                  </a:lnTo>
                  <a:lnTo>
                    <a:pt x="663" y="446"/>
                  </a:lnTo>
                  <a:lnTo>
                    <a:pt x="663" y="212"/>
                  </a:lnTo>
                  <a:cubicBezTo>
                    <a:pt x="525" y="116"/>
                    <a:pt x="345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0" name="Google Shape;4160;p33"/>
            <p:cNvGrpSpPr/>
            <p:nvPr/>
          </p:nvGrpSpPr>
          <p:grpSpPr>
            <a:xfrm>
              <a:off x="5005739" y="4223137"/>
              <a:ext cx="276213" cy="203099"/>
              <a:chOff x="5408064" y="4254475"/>
              <a:chExt cx="276213" cy="203099"/>
            </a:xfrm>
          </p:grpSpPr>
          <p:sp>
            <p:nvSpPr>
              <p:cNvPr id="4161" name="Google Shape;4161;p33"/>
              <p:cNvSpPr/>
              <p:nvPr/>
            </p:nvSpPr>
            <p:spPr>
              <a:xfrm>
                <a:off x="5408064" y="4254475"/>
                <a:ext cx="276213" cy="203099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1811" extrusionOk="0">
                    <a:moveTo>
                      <a:pt x="1230" y="0"/>
                    </a:moveTo>
                    <a:cubicBezTo>
                      <a:pt x="522" y="0"/>
                      <a:pt x="1" y="819"/>
                      <a:pt x="568" y="1563"/>
                    </a:cubicBezTo>
                    <a:cubicBezTo>
                      <a:pt x="568" y="1567"/>
                      <a:pt x="571" y="1567"/>
                      <a:pt x="571" y="1571"/>
                    </a:cubicBezTo>
                    <a:cubicBezTo>
                      <a:pt x="792" y="1738"/>
                      <a:pt x="1019" y="1810"/>
                      <a:pt x="1230" y="1810"/>
                    </a:cubicBezTo>
                    <a:cubicBezTo>
                      <a:pt x="1941" y="1810"/>
                      <a:pt x="2462" y="990"/>
                      <a:pt x="1898" y="245"/>
                    </a:cubicBezTo>
                    <a:cubicBezTo>
                      <a:pt x="1894" y="245"/>
                      <a:pt x="1894" y="242"/>
                      <a:pt x="1889" y="242"/>
                    </a:cubicBezTo>
                    <a:cubicBezTo>
                      <a:pt x="1669" y="73"/>
                      <a:pt x="1441" y="0"/>
                      <a:pt x="1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2" name="Google Shape;4162;p33"/>
              <p:cNvSpPr/>
              <p:nvPr/>
            </p:nvSpPr>
            <p:spPr>
              <a:xfrm>
                <a:off x="5473331" y="4302027"/>
                <a:ext cx="145789" cy="10766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960" extrusionOk="0">
                    <a:moveTo>
                      <a:pt x="649" y="1"/>
                    </a:moveTo>
                    <a:cubicBezTo>
                      <a:pt x="275" y="1"/>
                      <a:pt x="1" y="433"/>
                      <a:pt x="296" y="829"/>
                    </a:cubicBezTo>
                    <a:lnTo>
                      <a:pt x="300" y="833"/>
                    </a:lnTo>
                    <a:cubicBezTo>
                      <a:pt x="417" y="921"/>
                      <a:pt x="538" y="959"/>
                      <a:pt x="649" y="959"/>
                    </a:cubicBezTo>
                    <a:cubicBezTo>
                      <a:pt x="1026" y="959"/>
                      <a:pt x="1300" y="525"/>
                      <a:pt x="1001" y="131"/>
                    </a:cubicBezTo>
                    <a:lnTo>
                      <a:pt x="997" y="128"/>
                    </a:lnTo>
                    <a:cubicBezTo>
                      <a:pt x="881" y="39"/>
                      <a:pt x="760" y="1"/>
                      <a:pt x="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3" name="Google Shape;4163;p33"/>
              <p:cNvSpPr/>
              <p:nvPr/>
            </p:nvSpPr>
            <p:spPr>
              <a:xfrm>
                <a:off x="5497106" y="4319747"/>
                <a:ext cx="98015" cy="72223"/>
              </a:xfrm>
              <a:custGeom>
                <a:avLst/>
                <a:gdLst/>
                <a:ahLst/>
                <a:cxnLst/>
                <a:rect l="l" t="t" r="r" b="b"/>
                <a:pathLst>
                  <a:path w="874" h="644" extrusionOk="0">
                    <a:moveTo>
                      <a:pt x="438" y="1"/>
                    </a:moveTo>
                    <a:cubicBezTo>
                      <a:pt x="186" y="1"/>
                      <a:pt x="1" y="290"/>
                      <a:pt x="199" y="556"/>
                    </a:cubicBezTo>
                    <a:lnTo>
                      <a:pt x="203" y="556"/>
                    </a:lnTo>
                    <a:cubicBezTo>
                      <a:pt x="282" y="617"/>
                      <a:pt x="364" y="643"/>
                      <a:pt x="439" y="643"/>
                    </a:cubicBezTo>
                    <a:cubicBezTo>
                      <a:pt x="691" y="643"/>
                      <a:pt x="874" y="350"/>
                      <a:pt x="670" y="85"/>
                    </a:cubicBezTo>
                    <a:cubicBezTo>
                      <a:pt x="593" y="26"/>
                      <a:pt x="512" y="1"/>
                      <a:pt x="4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64" name="Google Shape;4164;p33"/>
              <p:cNvGrpSpPr/>
              <p:nvPr/>
            </p:nvGrpSpPr>
            <p:grpSpPr>
              <a:xfrm>
                <a:off x="5449420" y="4258288"/>
                <a:ext cx="194793" cy="194805"/>
                <a:chOff x="5060097" y="4258288"/>
                <a:chExt cx="194793" cy="194805"/>
              </a:xfrm>
            </p:grpSpPr>
            <p:sp>
              <p:nvSpPr>
                <p:cNvPr id="4165" name="Google Shape;4165;p33"/>
                <p:cNvSpPr/>
                <p:nvPr/>
              </p:nvSpPr>
              <p:spPr>
                <a:xfrm>
                  <a:off x="5155530" y="4258288"/>
                  <a:ext cx="3476" cy="39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50" extrusionOk="0">
                      <a:moveTo>
                        <a:pt x="16" y="1"/>
                      </a:moveTo>
                      <a:cubicBezTo>
                        <a:pt x="8" y="1"/>
                        <a:pt x="0" y="77"/>
                        <a:pt x="0" y="173"/>
                      </a:cubicBezTo>
                      <a:cubicBezTo>
                        <a:pt x="0" y="268"/>
                        <a:pt x="8" y="349"/>
                        <a:pt x="16" y="349"/>
                      </a:cubicBezTo>
                      <a:cubicBezTo>
                        <a:pt x="23" y="349"/>
                        <a:pt x="31" y="268"/>
                        <a:pt x="31" y="173"/>
                      </a:cubicBezTo>
                      <a:cubicBezTo>
                        <a:pt x="31" y="77"/>
                        <a:pt x="23" y="1"/>
                        <a:pt x="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6" name="Google Shape;4166;p33"/>
                <p:cNvSpPr/>
                <p:nvPr/>
              </p:nvSpPr>
              <p:spPr>
                <a:xfrm>
                  <a:off x="5155530" y="4414290"/>
                  <a:ext cx="3476" cy="38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46" extrusionOk="0">
                      <a:moveTo>
                        <a:pt x="16" y="0"/>
                      </a:moveTo>
                      <a:cubicBezTo>
                        <a:pt x="8" y="0"/>
                        <a:pt x="0" y="77"/>
                        <a:pt x="0" y="173"/>
                      </a:cubicBezTo>
                      <a:cubicBezTo>
                        <a:pt x="0" y="269"/>
                        <a:pt x="8" y="345"/>
                        <a:pt x="16" y="345"/>
                      </a:cubicBezTo>
                      <a:cubicBezTo>
                        <a:pt x="23" y="345"/>
                        <a:pt x="31" y="269"/>
                        <a:pt x="31" y="173"/>
                      </a:cubicBezTo>
                      <a:cubicBezTo>
                        <a:pt x="31" y="77"/>
                        <a:pt x="23" y="0"/>
                        <a:pt x="1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7" name="Google Shape;4167;p33"/>
                <p:cNvSpPr/>
                <p:nvPr/>
              </p:nvSpPr>
              <p:spPr>
                <a:xfrm>
                  <a:off x="5216088" y="4354177"/>
                  <a:ext cx="38802" cy="3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31" extrusionOk="0">
                      <a:moveTo>
                        <a:pt x="173" y="0"/>
                      </a:moveTo>
                      <a:cubicBezTo>
                        <a:pt x="77" y="0"/>
                        <a:pt x="1" y="7"/>
                        <a:pt x="1" y="16"/>
                      </a:cubicBezTo>
                      <a:cubicBezTo>
                        <a:pt x="1" y="23"/>
                        <a:pt x="77" y="30"/>
                        <a:pt x="173" y="30"/>
                      </a:cubicBezTo>
                      <a:cubicBezTo>
                        <a:pt x="269" y="30"/>
                        <a:pt x="346" y="23"/>
                        <a:pt x="346" y="16"/>
                      </a:cubicBezTo>
                      <a:cubicBezTo>
                        <a:pt x="346" y="7"/>
                        <a:pt x="269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8" name="Google Shape;4168;p33"/>
                <p:cNvSpPr/>
                <p:nvPr/>
              </p:nvSpPr>
              <p:spPr>
                <a:xfrm>
                  <a:off x="5060097" y="4354177"/>
                  <a:ext cx="38802" cy="3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31" extrusionOk="0">
                      <a:moveTo>
                        <a:pt x="173" y="0"/>
                      </a:moveTo>
                      <a:cubicBezTo>
                        <a:pt x="77" y="0"/>
                        <a:pt x="1" y="7"/>
                        <a:pt x="1" y="16"/>
                      </a:cubicBezTo>
                      <a:cubicBezTo>
                        <a:pt x="1" y="23"/>
                        <a:pt x="77" y="30"/>
                        <a:pt x="173" y="30"/>
                      </a:cubicBezTo>
                      <a:cubicBezTo>
                        <a:pt x="269" y="30"/>
                        <a:pt x="345" y="23"/>
                        <a:pt x="345" y="16"/>
                      </a:cubicBezTo>
                      <a:cubicBezTo>
                        <a:pt x="345" y="7"/>
                        <a:pt x="269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9" name="Google Shape;4169;p33"/>
                <p:cNvSpPr/>
                <p:nvPr/>
              </p:nvSpPr>
              <p:spPr>
                <a:xfrm>
                  <a:off x="5198145" y="4286999"/>
                  <a:ext cx="28821" cy="27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48" extrusionOk="0">
                      <a:moveTo>
                        <a:pt x="247" y="1"/>
                      </a:moveTo>
                      <a:cubicBezTo>
                        <a:pt x="237" y="1"/>
                        <a:pt x="180" y="48"/>
                        <a:pt x="119" y="113"/>
                      </a:cubicBezTo>
                      <a:cubicBezTo>
                        <a:pt x="50" y="178"/>
                        <a:pt x="0" y="239"/>
                        <a:pt x="4" y="247"/>
                      </a:cubicBezTo>
                      <a:cubicBezTo>
                        <a:pt x="4" y="247"/>
                        <a:pt x="4" y="247"/>
                        <a:pt x="5" y="247"/>
                      </a:cubicBezTo>
                      <a:cubicBezTo>
                        <a:pt x="15" y="247"/>
                        <a:pt x="75" y="198"/>
                        <a:pt x="138" y="132"/>
                      </a:cubicBezTo>
                      <a:cubicBezTo>
                        <a:pt x="207" y="67"/>
                        <a:pt x="257" y="5"/>
                        <a:pt x="248" y="1"/>
                      </a:cubicBezTo>
                      <a:cubicBezTo>
                        <a:pt x="248" y="1"/>
                        <a:pt x="248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0" name="Google Shape;4170;p33"/>
                <p:cNvSpPr/>
                <p:nvPr/>
              </p:nvSpPr>
              <p:spPr>
                <a:xfrm>
                  <a:off x="5087684" y="4397131"/>
                  <a:ext cx="28821" cy="2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47" extrusionOk="0">
                      <a:moveTo>
                        <a:pt x="252" y="0"/>
                      </a:moveTo>
                      <a:cubicBezTo>
                        <a:pt x="240" y="0"/>
                        <a:pt x="185" y="49"/>
                        <a:pt x="119" y="111"/>
                      </a:cubicBezTo>
                      <a:cubicBezTo>
                        <a:pt x="50" y="180"/>
                        <a:pt x="0" y="238"/>
                        <a:pt x="7" y="245"/>
                      </a:cubicBezTo>
                      <a:cubicBezTo>
                        <a:pt x="8" y="246"/>
                        <a:pt x="8" y="246"/>
                        <a:pt x="9" y="246"/>
                      </a:cubicBezTo>
                      <a:cubicBezTo>
                        <a:pt x="20" y="246"/>
                        <a:pt x="78" y="198"/>
                        <a:pt x="142" y="134"/>
                      </a:cubicBezTo>
                      <a:cubicBezTo>
                        <a:pt x="207" y="65"/>
                        <a:pt x="257" y="8"/>
                        <a:pt x="253" y="1"/>
                      </a:cubicBezTo>
                      <a:cubicBezTo>
                        <a:pt x="253" y="0"/>
                        <a:pt x="252" y="0"/>
                        <a:pt x="2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1" name="Google Shape;4171;p33"/>
                <p:cNvSpPr/>
                <p:nvPr/>
              </p:nvSpPr>
              <p:spPr>
                <a:xfrm>
                  <a:off x="5198145" y="4397131"/>
                  <a:ext cx="28821" cy="2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47" extrusionOk="0">
                      <a:moveTo>
                        <a:pt x="5" y="0"/>
                      </a:moveTo>
                      <a:cubicBezTo>
                        <a:pt x="4" y="0"/>
                        <a:pt x="4" y="0"/>
                        <a:pt x="4" y="1"/>
                      </a:cubicBezTo>
                      <a:cubicBezTo>
                        <a:pt x="0" y="8"/>
                        <a:pt x="50" y="65"/>
                        <a:pt x="119" y="134"/>
                      </a:cubicBezTo>
                      <a:cubicBezTo>
                        <a:pt x="179" y="198"/>
                        <a:pt x="236" y="246"/>
                        <a:pt x="247" y="246"/>
                      </a:cubicBezTo>
                      <a:cubicBezTo>
                        <a:pt x="247" y="246"/>
                        <a:pt x="248" y="246"/>
                        <a:pt x="248" y="245"/>
                      </a:cubicBezTo>
                      <a:cubicBezTo>
                        <a:pt x="257" y="238"/>
                        <a:pt x="207" y="180"/>
                        <a:pt x="138" y="111"/>
                      </a:cubicBezTo>
                      <a:cubicBezTo>
                        <a:pt x="75" y="49"/>
                        <a:pt x="16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2" name="Google Shape;4172;p33"/>
                <p:cNvSpPr/>
                <p:nvPr/>
              </p:nvSpPr>
              <p:spPr>
                <a:xfrm>
                  <a:off x="5087684" y="4286999"/>
                  <a:ext cx="28821" cy="27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48" extrusionOk="0">
                      <a:moveTo>
                        <a:pt x="9" y="1"/>
                      </a:move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0" y="5"/>
                        <a:pt x="50" y="67"/>
                        <a:pt x="119" y="132"/>
                      </a:cubicBezTo>
                      <a:cubicBezTo>
                        <a:pt x="185" y="198"/>
                        <a:pt x="241" y="247"/>
                        <a:pt x="252" y="247"/>
                      </a:cubicBezTo>
                      <a:cubicBezTo>
                        <a:pt x="252" y="247"/>
                        <a:pt x="253" y="247"/>
                        <a:pt x="253" y="247"/>
                      </a:cubicBezTo>
                      <a:cubicBezTo>
                        <a:pt x="257" y="239"/>
                        <a:pt x="207" y="178"/>
                        <a:pt x="142" y="113"/>
                      </a:cubicBezTo>
                      <a:cubicBezTo>
                        <a:pt x="77" y="48"/>
                        <a:pt x="19" y="1"/>
                        <a:pt x="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3" name="Google Shape;4173;p33"/>
                <p:cNvSpPr/>
                <p:nvPr/>
              </p:nvSpPr>
              <p:spPr>
                <a:xfrm>
                  <a:off x="5179080" y="4266026"/>
                  <a:ext cx="17382" cy="3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" h="319" extrusionOk="0">
                      <a:moveTo>
                        <a:pt x="146" y="1"/>
                      </a:moveTo>
                      <a:cubicBezTo>
                        <a:pt x="133" y="1"/>
                        <a:pt x="100" y="68"/>
                        <a:pt x="62" y="153"/>
                      </a:cubicBezTo>
                      <a:cubicBezTo>
                        <a:pt x="27" y="242"/>
                        <a:pt x="1" y="319"/>
                        <a:pt x="9" y="319"/>
                      </a:cubicBezTo>
                      <a:cubicBezTo>
                        <a:pt x="9" y="319"/>
                        <a:pt x="9" y="319"/>
                        <a:pt x="10" y="319"/>
                      </a:cubicBezTo>
                      <a:cubicBezTo>
                        <a:pt x="18" y="319"/>
                        <a:pt x="56" y="251"/>
                        <a:pt x="93" y="165"/>
                      </a:cubicBezTo>
                      <a:cubicBezTo>
                        <a:pt x="128" y="77"/>
                        <a:pt x="154" y="4"/>
                        <a:pt x="147" y="1"/>
                      </a:cubicBezTo>
                      <a:cubicBezTo>
                        <a:pt x="147" y="1"/>
                        <a:pt x="146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4" name="Google Shape;4174;p33"/>
                <p:cNvSpPr/>
                <p:nvPr/>
              </p:nvSpPr>
              <p:spPr>
                <a:xfrm>
                  <a:off x="5118523" y="4409467"/>
                  <a:ext cx="16822" cy="36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323" extrusionOk="0">
                      <a:moveTo>
                        <a:pt x="142" y="1"/>
                      </a:moveTo>
                      <a:cubicBezTo>
                        <a:pt x="133" y="1"/>
                        <a:pt x="96" y="68"/>
                        <a:pt x="62" y="154"/>
                      </a:cubicBezTo>
                      <a:cubicBezTo>
                        <a:pt x="24" y="243"/>
                        <a:pt x="1" y="319"/>
                        <a:pt x="8" y="323"/>
                      </a:cubicBezTo>
                      <a:cubicBezTo>
                        <a:pt x="16" y="323"/>
                        <a:pt x="51" y="254"/>
                        <a:pt x="89" y="166"/>
                      </a:cubicBezTo>
                      <a:cubicBezTo>
                        <a:pt x="127" y="78"/>
                        <a:pt x="150" y="6"/>
                        <a:pt x="143" y="1"/>
                      </a:cubicBezTo>
                      <a:cubicBezTo>
                        <a:pt x="142" y="1"/>
                        <a:pt x="142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5" name="Google Shape;4175;p33"/>
                <p:cNvSpPr/>
                <p:nvPr/>
              </p:nvSpPr>
              <p:spPr>
                <a:xfrm>
                  <a:off x="5210929" y="4378402"/>
                  <a:ext cx="36671" cy="15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138" extrusionOk="0">
                      <a:moveTo>
                        <a:pt x="9" y="1"/>
                      </a:moveTo>
                      <a:cubicBezTo>
                        <a:pt x="7" y="1"/>
                        <a:pt x="5" y="1"/>
                        <a:pt x="5" y="2"/>
                      </a:cubicBezTo>
                      <a:cubicBezTo>
                        <a:pt x="1" y="10"/>
                        <a:pt x="70" y="44"/>
                        <a:pt x="157" y="83"/>
                      </a:cubicBezTo>
                      <a:cubicBezTo>
                        <a:pt x="234" y="116"/>
                        <a:pt x="298" y="138"/>
                        <a:pt x="317" y="138"/>
                      </a:cubicBezTo>
                      <a:cubicBezTo>
                        <a:pt x="320" y="138"/>
                        <a:pt x="322" y="137"/>
                        <a:pt x="323" y="136"/>
                      </a:cubicBezTo>
                      <a:cubicBezTo>
                        <a:pt x="327" y="129"/>
                        <a:pt x="258" y="94"/>
                        <a:pt x="169" y="56"/>
                      </a:cubicBezTo>
                      <a:cubicBezTo>
                        <a:pt x="92" y="22"/>
                        <a:pt x="27" y="1"/>
                        <a:pt x="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6" name="Google Shape;4176;p33"/>
                <p:cNvSpPr/>
                <p:nvPr/>
              </p:nvSpPr>
              <p:spPr>
                <a:xfrm>
                  <a:off x="5067386" y="4317504"/>
                  <a:ext cx="36671" cy="15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141" extrusionOk="0">
                      <a:moveTo>
                        <a:pt x="5" y="0"/>
                      </a:moveTo>
                      <a:cubicBezTo>
                        <a:pt x="3" y="0"/>
                        <a:pt x="1" y="0"/>
                        <a:pt x="1" y="1"/>
                      </a:cubicBezTo>
                      <a:cubicBezTo>
                        <a:pt x="1" y="13"/>
                        <a:pt x="70" y="47"/>
                        <a:pt x="158" y="85"/>
                      </a:cubicBezTo>
                      <a:cubicBezTo>
                        <a:pt x="235" y="119"/>
                        <a:pt x="301" y="141"/>
                        <a:pt x="318" y="141"/>
                      </a:cubicBezTo>
                      <a:cubicBezTo>
                        <a:pt x="321" y="141"/>
                        <a:pt x="322" y="140"/>
                        <a:pt x="323" y="139"/>
                      </a:cubicBezTo>
                      <a:cubicBezTo>
                        <a:pt x="326" y="131"/>
                        <a:pt x="257" y="93"/>
                        <a:pt x="169" y="59"/>
                      </a:cubicBezTo>
                      <a:cubicBezTo>
                        <a:pt x="91" y="25"/>
                        <a:pt x="2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7" name="Google Shape;4177;p33"/>
                <p:cNvSpPr/>
                <p:nvPr/>
              </p:nvSpPr>
              <p:spPr>
                <a:xfrm>
                  <a:off x="5211378" y="4319074"/>
                  <a:ext cx="36671" cy="1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135" extrusionOk="0">
                      <a:moveTo>
                        <a:pt x="318" y="1"/>
                      </a:moveTo>
                      <a:cubicBezTo>
                        <a:pt x="300" y="1"/>
                        <a:pt x="234" y="22"/>
                        <a:pt x="158" y="53"/>
                      </a:cubicBezTo>
                      <a:cubicBezTo>
                        <a:pt x="70" y="87"/>
                        <a:pt x="1" y="125"/>
                        <a:pt x="4" y="133"/>
                      </a:cubicBezTo>
                      <a:cubicBezTo>
                        <a:pt x="4" y="134"/>
                        <a:pt x="6" y="134"/>
                        <a:pt x="8" y="134"/>
                      </a:cubicBezTo>
                      <a:cubicBezTo>
                        <a:pt x="24" y="134"/>
                        <a:pt x="92" y="112"/>
                        <a:pt x="169" y="79"/>
                      </a:cubicBezTo>
                      <a:cubicBezTo>
                        <a:pt x="257" y="45"/>
                        <a:pt x="326" y="10"/>
                        <a:pt x="323" y="2"/>
                      </a:cubicBezTo>
                      <a:cubicBezTo>
                        <a:pt x="322" y="1"/>
                        <a:pt x="320" y="1"/>
                        <a:pt x="31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8" name="Google Shape;4178;p33"/>
                <p:cNvSpPr/>
                <p:nvPr/>
              </p:nvSpPr>
              <p:spPr>
                <a:xfrm>
                  <a:off x="5067050" y="4377616"/>
                  <a:ext cx="36559" cy="15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134" extrusionOk="0">
                      <a:moveTo>
                        <a:pt x="317" y="0"/>
                      </a:moveTo>
                      <a:cubicBezTo>
                        <a:pt x="300" y="0"/>
                        <a:pt x="234" y="22"/>
                        <a:pt x="157" y="51"/>
                      </a:cubicBezTo>
                      <a:cubicBezTo>
                        <a:pt x="65" y="90"/>
                        <a:pt x="0" y="124"/>
                        <a:pt x="0" y="132"/>
                      </a:cubicBezTo>
                      <a:cubicBezTo>
                        <a:pt x="1" y="133"/>
                        <a:pt x="2" y="134"/>
                        <a:pt x="5" y="134"/>
                      </a:cubicBezTo>
                      <a:cubicBezTo>
                        <a:pt x="22" y="134"/>
                        <a:pt x="88" y="112"/>
                        <a:pt x="168" y="83"/>
                      </a:cubicBezTo>
                      <a:cubicBezTo>
                        <a:pt x="257" y="44"/>
                        <a:pt x="326" y="9"/>
                        <a:pt x="322" y="2"/>
                      </a:cubicBezTo>
                      <a:cubicBezTo>
                        <a:pt x="322" y="1"/>
                        <a:pt x="320" y="0"/>
                        <a:pt x="3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9" name="Google Shape;4179;p33"/>
                <p:cNvSpPr/>
                <p:nvPr/>
              </p:nvSpPr>
              <p:spPr>
                <a:xfrm>
                  <a:off x="5178295" y="4410028"/>
                  <a:ext cx="16373" cy="36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" h="323" extrusionOk="0">
                      <a:moveTo>
                        <a:pt x="9" y="0"/>
                      </a:moveTo>
                      <a:cubicBezTo>
                        <a:pt x="8" y="0"/>
                        <a:pt x="8" y="0"/>
                        <a:pt x="8" y="1"/>
                      </a:cubicBezTo>
                      <a:cubicBezTo>
                        <a:pt x="0" y="4"/>
                        <a:pt x="23" y="77"/>
                        <a:pt x="62" y="165"/>
                      </a:cubicBezTo>
                      <a:cubicBezTo>
                        <a:pt x="95" y="255"/>
                        <a:pt x="129" y="323"/>
                        <a:pt x="138" y="323"/>
                      </a:cubicBezTo>
                      <a:cubicBezTo>
                        <a:pt x="138" y="323"/>
                        <a:pt x="138" y="322"/>
                        <a:pt x="138" y="322"/>
                      </a:cubicBezTo>
                      <a:cubicBezTo>
                        <a:pt x="146" y="318"/>
                        <a:pt x="123" y="245"/>
                        <a:pt x="89" y="153"/>
                      </a:cubicBezTo>
                      <a:cubicBezTo>
                        <a:pt x="51" y="68"/>
                        <a:pt x="18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0" name="Google Shape;4180;p33"/>
                <p:cNvSpPr/>
                <p:nvPr/>
              </p:nvSpPr>
              <p:spPr>
                <a:xfrm>
                  <a:off x="5119757" y="4265578"/>
                  <a:ext cx="16597" cy="36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" h="323" extrusionOk="0">
                      <a:moveTo>
                        <a:pt x="10" y="1"/>
                      </a:moveTo>
                      <a:cubicBezTo>
                        <a:pt x="10" y="1"/>
                        <a:pt x="10" y="1"/>
                        <a:pt x="9" y="1"/>
                      </a:cubicBezTo>
                      <a:cubicBezTo>
                        <a:pt x="1" y="5"/>
                        <a:pt x="24" y="77"/>
                        <a:pt x="59" y="166"/>
                      </a:cubicBezTo>
                      <a:cubicBezTo>
                        <a:pt x="97" y="254"/>
                        <a:pt x="132" y="323"/>
                        <a:pt x="139" y="323"/>
                      </a:cubicBezTo>
                      <a:cubicBezTo>
                        <a:pt x="147" y="318"/>
                        <a:pt x="124" y="242"/>
                        <a:pt x="89" y="154"/>
                      </a:cubicBezTo>
                      <a:cubicBezTo>
                        <a:pt x="52" y="68"/>
                        <a:pt x="19" y="1"/>
                        <a:pt x="1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1" name="Google Shape;4181;p33"/>
                <p:cNvSpPr/>
                <p:nvPr/>
              </p:nvSpPr>
              <p:spPr>
                <a:xfrm>
                  <a:off x="5167530" y="4259970"/>
                  <a:ext cx="9084" cy="38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342" extrusionOk="0">
                      <a:moveTo>
                        <a:pt x="73" y="0"/>
                      </a:moveTo>
                      <a:cubicBezTo>
                        <a:pt x="66" y="0"/>
                        <a:pt x="43" y="74"/>
                        <a:pt x="24" y="170"/>
                      </a:cubicBezTo>
                      <a:cubicBezTo>
                        <a:pt x="8" y="262"/>
                        <a:pt x="1" y="342"/>
                        <a:pt x="8" y="342"/>
                      </a:cubicBezTo>
                      <a:cubicBezTo>
                        <a:pt x="8" y="342"/>
                        <a:pt x="9" y="342"/>
                        <a:pt x="9" y="342"/>
                      </a:cubicBezTo>
                      <a:cubicBezTo>
                        <a:pt x="16" y="342"/>
                        <a:pt x="35" y="267"/>
                        <a:pt x="54" y="173"/>
                      </a:cubicBezTo>
                      <a:cubicBezTo>
                        <a:pt x="73" y="81"/>
                        <a:pt x="81" y="5"/>
                        <a:pt x="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2" name="Google Shape;4182;p33"/>
                <p:cNvSpPr/>
                <p:nvPr/>
              </p:nvSpPr>
              <p:spPr>
                <a:xfrm>
                  <a:off x="5137812" y="4413393"/>
                  <a:ext cx="9644" cy="38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339" extrusionOk="0">
                      <a:moveTo>
                        <a:pt x="77" y="1"/>
                      </a:moveTo>
                      <a:cubicBezTo>
                        <a:pt x="65" y="1"/>
                        <a:pt x="46" y="76"/>
                        <a:pt x="28" y="165"/>
                      </a:cubicBezTo>
                      <a:cubicBezTo>
                        <a:pt x="9" y="261"/>
                        <a:pt x="1" y="338"/>
                        <a:pt x="13" y="338"/>
                      </a:cubicBezTo>
                      <a:cubicBezTo>
                        <a:pt x="13" y="338"/>
                        <a:pt x="13" y="339"/>
                        <a:pt x="13" y="339"/>
                      </a:cubicBezTo>
                      <a:cubicBezTo>
                        <a:pt x="21" y="339"/>
                        <a:pt x="40" y="263"/>
                        <a:pt x="59" y="173"/>
                      </a:cubicBezTo>
                      <a:cubicBezTo>
                        <a:pt x="78" y="77"/>
                        <a:pt x="86" y="1"/>
                        <a:pt x="78" y="1"/>
                      </a:cubicBezTo>
                      <a:cubicBezTo>
                        <a:pt x="78" y="1"/>
                        <a:pt x="78" y="1"/>
                        <a:pt x="7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3" name="Google Shape;4183;p33"/>
                <p:cNvSpPr/>
                <p:nvPr/>
              </p:nvSpPr>
              <p:spPr>
                <a:xfrm>
                  <a:off x="5214854" y="4366289"/>
                  <a:ext cx="38354" cy="8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74" extrusionOk="0">
                      <a:moveTo>
                        <a:pt x="15" y="0"/>
                      </a:moveTo>
                      <a:cubicBezTo>
                        <a:pt x="6" y="0"/>
                        <a:pt x="0" y="1"/>
                        <a:pt x="0" y="3"/>
                      </a:cubicBezTo>
                      <a:cubicBezTo>
                        <a:pt x="0" y="14"/>
                        <a:pt x="73" y="34"/>
                        <a:pt x="168" y="53"/>
                      </a:cubicBezTo>
                      <a:cubicBezTo>
                        <a:pt x="234" y="64"/>
                        <a:pt x="293" y="73"/>
                        <a:pt x="322" y="73"/>
                      </a:cubicBezTo>
                      <a:cubicBezTo>
                        <a:pt x="333" y="73"/>
                        <a:pt x="340" y="72"/>
                        <a:pt x="341" y="69"/>
                      </a:cubicBezTo>
                      <a:cubicBezTo>
                        <a:pt x="341" y="60"/>
                        <a:pt x="269" y="41"/>
                        <a:pt x="173" y="23"/>
                      </a:cubicBezTo>
                      <a:cubicBezTo>
                        <a:pt x="105" y="8"/>
                        <a:pt x="43" y="0"/>
                        <a:pt x="1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4" name="Google Shape;4184;p33"/>
                <p:cNvSpPr/>
                <p:nvPr/>
              </p:nvSpPr>
              <p:spPr>
                <a:xfrm>
                  <a:off x="5061442" y="4337018"/>
                  <a:ext cx="38802" cy="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72" extrusionOk="0">
                      <a:moveTo>
                        <a:pt x="18" y="0"/>
                      </a:moveTo>
                      <a:cubicBezTo>
                        <a:pt x="9" y="0"/>
                        <a:pt x="4" y="1"/>
                        <a:pt x="4" y="3"/>
                      </a:cubicBezTo>
                      <a:cubicBezTo>
                        <a:pt x="0" y="11"/>
                        <a:pt x="77" y="34"/>
                        <a:pt x="169" y="54"/>
                      </a:cubicBezTo>
                      <a:cubicBezTo>
                        <a:pt x="238" y="64"/>
                        <a:pt x="298" y="72"/>
                        <a:pt x="325" y="72"/>
                      </a:cubicBezTo>
                      <a:cubicBezTo>
                        <a:pt x="335" y="72"/>
                        <a:pt x="341" y="71"/>
                        <a:pt x="341" y="68"/>
                      </a:cubicBezTo>
                      <a:cubicBezTo>
                        <a:pt x="345" y="61"/>
                        <a:pt x="268" y="42"/>
                        <a:pt x="176" y="22"/>
                      </a:cubicBezTo>
                      <a:cubicBezTo>
                        <a:pt x="105" y="8"/>
                        <a:pt x="45" y="0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5" name="Google Shape;4185;p33"/>
                <p:cNvSpPr/>
                <p:nvPr/>
              </p:nvSpPr>
              <p:spPr>
                <a:xfrm>
                  <a:off x="5205322" y="4301130"/>
                  <a:ext cx="33195" cy="2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195" extrusionOk="0">
                      <a:moveTo>
                        <a:pt x="290" y="0"/>
                      </a:moveTo>
                      <a:cubicBezTo>
                        <a:pt x="277" y="0"/>
                        <a:pt x="213" y="37"/>
                        <a:pt x="138" y="86"/>
                      </a:cubicBezTo>
                      <a:cubicBezTo>
                        <a:pt x="58" y="139"/>
                        <a:pt x="0" y="190"/>
                        <a:pt x="5" y="193"/>
                      </a:cubicBezTo>
                      <a:cubicBezTo>
                        <a:pt x="5" y="194"/>
                        <a:pt x="6" y="194"/>
                        <a:pt x="7" y="194"/>
                      </a:cubicBezTo>
                      <a:cubicBezTo>
                        <a:pt x="20" y="194"/>
                        <a:pt x="84" y="158"/>
                        <a:pt x="154" y="109"/>
                      </a:cubicBezTo>
                      <a:cubicBezTo>
                        <a:pt x="235" y="56"/>
                        <a:pt x="296" y="10"/>
                        <a:pt x="292" y="1"/>
                      </a:cubicBezTo>
                      <a:cubicBezTo>
                        <a:pt x="292" y="1"/>
                        <a:pt x="291" y="0"/>
                        <a:pt x="2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6" name="Google Shape;4186;p33"/>
                <p:cNvSpPr/>
                <p:nvPr/>
              </p:nvSpPr>
              <p:spPr>
                <a:xfrm>
                  <a:off x="5076021" y="4388383"/>
                  <a:ext cx="33643" cy="22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199" extrusionOk="0">
                      <a:moveTo>
                        <a:pt x="290" y="0"/>
                      </a:moveTo>
                      <a:cubicBezTo>
                        <a:pt x="277" y="0"/>
                        <a:pt x="216" y="37"/>
                        <a:pt x="142" y="86"/>
                      </a:cubicBezTo>
                      <a:cubicBezTo>
                        <a:pt x="62" y="139"/>
                        <a:pt x="0" y="189"/>
                        <a:pt x="8" y="197"/>
                      </a:cubicBezTo>
                      <a:cubicBezTo>
                        <a:pt x="9" y="198"/>
                        <a:pt x="9" y="198"/>
                        <a:pt x="11" y="198"/>
                      </a:cubicBezTo>
                      <a:cubicBezTo>
                        <a:pt x="24" y="198"/>
                        <a:pt x="87" y="162"/>
                        <a:pt x="157" y="113"/>
                      </a:cubicBezTo>
                      <a:cubicBezTo>
                        <a:pt x="238" y="59"/>
                        <a:pt x="299" y="10"/>
                        <a:pt x="292" y="1"/>
                      </a:cubicBezTo>
                      <a:cubicBezTo>
                        <a:pt x="291" y="1"/>
                        <a:pt x="291" y="0"/>
                        <a:pt x="2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7" name="Google Shape;4187;p33"/>
                <p:cNvSpPr/>
                <p:nvPr/>
              </p:nvSpPr>
              <p:spPr>
                <a:xfrm>
                  <a:off x="5189398" y="4403972"/>
                  <a:ext cx="23326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289" extrusionOk="0">
                      <a:moveTo>
                        <a:pt x="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" y="9"/>
                        <a:pt x="39" y="78"/>
                        <a:pt x="93" y="154"/>
                      </a:cubicBezTo>
                      <a:cubicBezTo>
                        <a:pt x="144" y="229"/>
                        <a:pt x="191" y="289"/>
                        <a:pt x="199" y="289"/>
                      </a:cubicBezTo>
                      <a:cubicBezTo>
                        <a:pt x="200" y="289"/>
                        <a:pt x="200" y="289"/>
                        <a:pt x="200" y="288"/>
                      </a:cubicBezTo>
                      <a:cubicBezTo>
                        <a:pt x="208" y="284"/>
                        <a:pt x="170" y="215"/>
                        <a:pt x="116" y="138"/>
                      </a:cubicBezTo>
                      <a:cubicBezTo>
                        <a:pt x="64" y="60"/>
                        <a:pt x="16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8" name="Google Shape;4188;p33"/>
                <p:cNvSpPr/>
                <p:nvPr/>
              </p:nvSpPr>
              <p:spPr>
                <a:xfrm>
                  <a:off x="5101814" y="4274998"/>
                  <a:ext cx="23214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" h="289" extrusionOk="0">
                      <a:moveTo>
                        <a:pt x="9" y="1"/>
                      </a:moveTo>
                      <a:cubicBezTo>
                        <a:pt x="9" y="1"/>
                        <a:pt x="9" y="1"/>
                        <a:pt x="8" y="1"/>
                      </a:cubicBezTo>
                      <a:cubicBezTo>
                        <a:pt x="0" y="9"/>
                        <a:pt x="39" y="73"/>
                        <a:pt x="92" y="154"/>
                      </a:cubicBezTo>
                      <a:cubicBezTo>
                        <a:pt x="145" y="232"/>
                        <a:pt x="193" y="289"/>
                        <a:pt x="203" y="289"/>
                      </a:cubicBezTo>
                      <a:cubicBezTo>
                        <a:pt x="203" y="289"/>
                        <a:pt x="203" y="289"/>
                        <a:pt x="203" y="289"/>
                      </a:cubicBezTo>
                      <a:cubicBezTo>
                        <a:pt x="207" y="285"/>
                        <a:pt x="173" y="216"/>
                        <a:pt x="119" y="139"/>
                      </a:cubicBezTo>
                      <a:cubicBezTo>
                        <a:pt x="67" y="61"/>
                        <a:pt x="19" y="1"/>
                        <a:pt x="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9" name="Google Shape;4189;p33"/>
                <p:cNvSpPr/>
                <p:nvPr/>
              </p:nvSpPr>
              <p:spPr>
                <a:xfrm>
                  <a:off x="5189061" y="4274998"/>
                  <a:ext cx="23326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289" extrusionOk="0">
                      <a:moveTo>
                        <a:pt x="198" y="0"/>
                      </a:moveTo>
                      <a:cubicBezTo>
                        <a:pt x="186" y="0"/>
                        <a:pt x="142" y="59"/>
                        <a:pt x="92" y="135"/>
                      </a:cubicBezTo>
                      <a:cubicBezTo>
                        <a:pt x="39" y="216"/>
                        <a:pt x="0" y="280"/>
                        <a:pt x="7" y="289"/>
                      </a:cubicBezTo>
                      <a:cubicBezTo>
                        <a:pt x="8" y="289"/>
                        <a:pt x="8" y="289"/>
                        <a:pt x="8" y="289"/>
                      </a:cubicBezTo>
                      <a:cubicBezTo>
                        <a:pt x="18" y="289"/>
                        <a:pt x="63" y="228"/>
                        <a:pt x="115" y="151"/>
                      </a:cubicBezTo>
                      <a:cubicBezTo>
                        <a:pt x="168" y="73"/>
                        <a:pt x="207" y="4"/>
                        <a:pt x="200" y="1"/>
                      </a:cubicBezTo>
                      <a:cubicBezTo>
                        <a:pt x="199" y="0"/>
                        <a:pt x="199" y="0"/>
                        <a:pt x="1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0" name="Google Shape;4190;p33"/>
                <p:cNvSpPr/>
                <p:nvPr/>
              </p:nvSpPr>
              <p:spPr>
                <a:xfrm>
                  <a:off x="5102150" y="4404308"/>
                  <a:ext cx="23326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289" extrusionOk="0">
                      <a:moveTo>
                        <a:pt x="200" y="1"/>
                      </a:moveTo>
                      <a:cubicBezTo>
                        <a:pt x="194" y="1"/>
                        <a:pt x="145" y="61"/>
                        <a:pt x="93" y="135"/>
                      </a:cubicBezTo>
                      <a:cubicBezTo>
                        <a:pt x="39" y="216"/>
                        <a:pt x="1" y="285"/>
                        <a:pt x="9" y="289"/>
                      </a:cubicBezTo>
                      <a:cubicBezTo>
                        <a:pt x="9" y="289"/>
                        <a:pt x="10" y="289"/>
                        <a:pt x="10" y="289"/>
                      </a:cubicBezTo>
                      <a:cubicBezTo>
                        <a:pt x="19" y="289"/>
                        <a:pt x="68" y="233"/>
                        <a:pt x="120" y="155"/>
                      </a:cubicBezTo>
                      <a:cubicBezTo>
                        <a:pt x="170" y="75"/>
                        <a:pt x="208" y="6"/>
                        <a:pt x="200" y="1"/>
                      </a:cubicBezTo>
                      <a:cubicBezTo>
                        <a:pt x="200" y="1"/>
                        <a:pt x="200" y="1"/>
                        <a:pt x="20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1" name="Google Shape;4191;p33"/>
                <p:cNvSpPr/>
                <p:nvPr/>
              </p:nvSpPr>
              <p:spPr>
                <a:xfrm>
                  <a:off x="5205322" y="4388047"/>
                  <a:ext cx="33643" cy="22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198" extrusionOk="0">
                      <a:moveTo>
                        <a:pt x="6" y="0"/>
                      </a:move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0" y="8"/>
                        <a:pt x="62" y="59"/>
                        <a:pt x="143" y="112"/>
                      </a:cubicBezTo>
                      <a:cubicBezTo>
                        <a:pt x="216" y="161"/>
                        <a:pt x="277" y="197"/>
                        <a:pt x="290" y="197"/>
                      </a:cubicBezTo>
                      <a:cubicBezTo>
                        <a:pt x="291" y="197"/>
                        <a:pt x="292" y="197"/>
                        <a:pt x="292" y="197"/>
                      </a:cubicBezTo>
                      <a:cubicBezTo>
                        <a:pt x="299" y="188"/>
                        <a:pt x="239" y="139"/>
                        <a:pt x="158" y="85"/>
                      </a:cubicBezTo>
                      <a:cubicBezTo>
                        <a:pt x="81" y="38"/>
                        <a:pt x="18" y="0"/>
                        <a:pt x="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2" name="Google Shape;4192;p33"/>
                <p:cNvSpPr/>
                <p:nvPr/>
              </p:nvSpPr>
              <p:spPr>
                <a:xfrm>
                  <a:off x="5076021" y="4301578"/>
                  <a:ext cx="33195" cy="2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195" extrusionOk="0">
                      <a:moveTo>
                        <a:pt x="7" y="1"/>
                      </a:moveTo>
                      <a:cubicBezTo>
                        <a:pt x="5" y="1"/>
                        <a:pt x="4" y="1"/>
                        <a:pt x="4" y="2"/>
                      </a:cubicBezTo>
                      <a:cubicBezTo>
                        <a:pt x="0" y="9"/>
                        <a:pt x="58" y="55"/>
                        <a:pt x="138" y="109"/>
                      </a:cubicBezTo>
                      <a:cubicBezTo>
                        <a:pt x="212" y="158"/>
                        <a:pt x="276" y="194"/>
                        <a:pt x="289" y="194"/>
                      </a:cubicBezTo>
                      <a:cubicBezTo>
                        <a:pt x="291" y="194"/>
                        <a:pt x="291" y="194"/>
                        <a:pt x="292" y="193"/>
                      </a:cubicBezTo>
                      <a:cubicBezTo>
                        <a:pt x="295" y="186"/>
                        <a:pt x="234" y="140"/>
                        <a:pt x="157" y="86"/>
                      </a:cubicBezTo>
                      <a:cubicBezTo>
                        <a:pt x="85" y="37"/>
                        <a:pt x="21" y="1"/>
                        <a:pt x="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3" name="Google Shape;4193;p33"/>
                <p:cNvSpPr/>
                <p:nvPr/>
              </p:nvSpPr>
              <p:spPr>
                <a:xfrm>
                  <a:off x="5214405" y="4336569"/>
                  <a:ext cx="38802" cy="8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74" extrusionOk="0">
                      <a:moveTo>
                        <a:pt x="327" y="1"/>
                      </a:moveTo>
                      <a:cubicBezTo>
                        <a:pt x="301" y="1"/>
                        <a:pt x="240" y="8"/>
                        <a:pt x="169" y="23"/>
                      </a:cubicBezTo>
                      <a:cubicBezTo>
                        <a:pt x="77" y="42"/>
                        <a:pt x="0" y="61"/>
                        <a:pt x="4" y="69"/>
                      </a:cubicBezTo>
                      <a:cubicBezTo>
                        <a:pt x="4" y="72"/>
                        <a:pt x="10" y="74"/>
                        <a:pt x="21" y="74"/>
                      </a:cubicBezTo>
                      <a:cubicBezTo>
                        <a:pt x="50" y="74"/>
                        <a:pt x="110" y="63"/>
                        <a:pt x="177" y="49"/>
                      </a:cubicBezTo>
                      <a:cubicBezTo>
                        <a:pt x="269" y="35"/>
                        <a:pt x="345" y="12"/>
                        <a:pt x="342" y="3"/>
                      </a:cubicBezTo>
                      <a:cubicBezTo>
                        <a:pt x="342" y="2"/>
                        <a:pt x="336" y="1"/>
                        <a:pt x="3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4" name="Google Shape;4194;p33"/>
                <p:cNvSpPr/>
                <p:nvPr/>
              </p:nvSpPr>
              <p:spPr>
                <a:xfrm>
                  <a:off x="5061442" y="4366738"/>
                  <a:ext cx="38802" cy="8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75" extrusionOk="0">
                      <a:moveTo>
                        <a:pt x="329" y="0"/>
                      </a:moveTo>
                      <a:cubicBezTo>
                        <a:pt x="300" y="0"/>
                        <a:pt x="240" y="8"/>
                        <a:pt x="169" y="22"/>
                      </a:cubicBezTo>
                      <a:cubicBezTo>
                        <a:pt x="77" y="42"/>
                        <a:pt x="0" y="65"/>
                        <a:pt x="4" y="72"/>
                      </a:cubicBezTo>
                      <a:cubicBezTo>
                        <a:pt x="4" y="74"/>
                        <a:pt x="9" y="75"/>
                        <a:pt x="19" y="75"/>
                      </a:cubicBezTo>
                      <a:cubicBezTo>
                        <a:pt x="46" y="75"/>
                        <a:pt x="108" y="67"/>
                        <a:pt x="176" y="53"/>
                      </a:cubicBezTo>
                      <a:cubicBezTo>
                        <a:pt x="268" y="33"/>
                        <a:pt x="345" y="10"/>
                        <a:pt x="345" y="3"/>
                      </a:cubicBezTo>
                      <a:cubicBezTo>
                        <a:pt x="344" y="1"/>
                        <a:pt x="338" y="0"/>
                        <a:pt x="3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5" name="Google Shape;4195;p33"/>
                <p:cNvSpPr/>
                <p:nvPr/>
              </p:nvSpPr>
              <p:spPr>
                <a:xfrm>
                  <a:off x="5167978" y="4413056"/>
                  <a:ext cx="9084" cy="38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342" extrusionOk="0">
                      <a:moveTo>
                        <a:pt x="8" y="0"/>
                      </a:moveTo>
                      <a:cubicBezTo>
                        <a:pt x="0" y="4"/>
                        <a:pt x="8" y="80"/>
                        <a:pt x="27" y="176"/>
                      </a:cubicBezTo>
                      <a:cubicBezTo>
                        <a:pt x="43" y="268"/>
                        <a:pt x="66" y="341"/>
                        <a:pt x="73" y="341"/>
                      </a:cubicBezTo>
                      <a:cubicBezTo>
                        <a:pt x="80" y="341"/>
                        <a:pt x="73" y="260"/>
                        <a:pt x="54" y="168"/>
                      </a:cubicBezTo>
                      <a:cubicBezTo>
                        <a:pt x="39" y="73"/>
                        <a:pt x="16" y="0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6" name="Google Shape;4196;p33"/>
                <p:cNvSpPr/>
                <p:nvPr/>
              </p:nvSpPr>
              <p:spPr>
                <a:xfrm>
                  <a:off x="5137475" y="4260419"/>
                  <a:ext cx="9532" cy="37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338" extrusionOk="0">
                      <a:moveTo>
                        <a:pt x="8" y="1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1"/>
                        <a:pt x="8" y="77"/>
                        <a:pt x="27" y="173"/>
                      </a:cubicBezTo>
                      <a:cubicBezTo>
                        <a:pt x="46" y="263"/>
                        <a:pt x="68" y="338"/>
                        <a:pt x="76" y="338"/>
                      </a:cubicBezTo>
                      <a:cubicBezTo>
                        <a:pt x="76" y="338"/>
                        <a:pt x="76" y="338"/>
                        <a:pt x="77" y="338"/>
                      </a:cubicBezTo>
                      <a:cubicBezTo>
                        <a:pt x="85" y="338"/>
                        <a:pt x="77" y="261"/>
                        <a:pt x="58" y="166"/>
                      </a:cubicBezTo>
                      <a:cubicBezTo>
                        <a:pt x="39" y="76"/>
                        <a:pt x="17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197" name="Google Shape;4197;p33"/>
            <p:cNvSpPr/>
            <p:nvPr/>
          </p:nvSpPr>
          <p:spPr>
            <a:xfrm>
              <a:off x="4869678" y="4040379"/>
              <a:ext cx="342267" cy="92970"/>
            </a:xfrm>
            <a:custGeom>
              <a:avLst/>
              <a:gdLst/>
              <a:ahLst/>
              <a:cxnLst/>
              <a:rect l="l" t="t" r="r" b="b"/>
              <a:pathLst>
                <a:path w="3052" h="829" extrusionOk="0">
                  <a:moveTo>
                    <a:pt x="2893" y="0"/>
                  </a:moveTo>
                  <a:cubicBezTo>
                    <a:pt x="2891" y="0"/>
                    <a:pt x="2889" y="0"/>
                    <a:pt x="2887" y="0"/>
                  </a:cubicBezTo>
                  <a:lnTo>
                    <a:pt x="2086" y="299"/>
                  </a:lnTo>
                  <a:lnTo>
                    <a:pt x="200" y="430"/>
                  </a:lnTo>
                  <a:cubicBezTo>
                    <a:pt x="39" y="480"/>
                    <a:pt x="1" y="694"/>
                    <a:pt x="139" y="798"/>
                  </a:cubicBezTo>
                  <a:lnTo>
                    <a:pt x="181" y="828"/>
                  </a:lnTo>
                  <a:lnTo>
                    <a:pt x="2832" y="744"/>
                  </a:lnTo>
                  <a:cubicBezTo>
                    <a:pt x="2963" y="564"/>
                    <a:pt x="3025" y="365"/>
                    <a:pt x="3044" y="158"/>
                  </a:cubicBezTo>
                  <a:cubicBezTo>
                    <a:pt x="3051" y="72"/>
                    <a:pt x="2979" y="0"/>
                    <a:pt x="28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33"/>
            <p:cNvSpPr/>
            <p:nvPr/>
          </p:nvSpPr>
          <p:spPr>
            <a:xfrm>
              <a:off x="4621730" y="3895592"/>
              <a:ext cx="51699" cy="67176"/>
            </a:xfrm>
            <a:custGeom>
              <a:avLst/>
              <a:gdLst/>
              <a:ahLst/>
              <a:cxnLst/>
              <a:rect l="l" t="t" r="r" b="b"/>
              <a:pathLst>
                <a:path w="461" h="599" extrusionOk="0">
                  <a:moveTo>
                    <a:pt x="1" y="0"/>
                  </a:moveTo>
                  <a:lnTo>
                    <a:pt x="1" y="598"/>
                  </a:lnTo>
                  <a:lnTo>
                    <a:pt x="162" y="598"/>
                  </a:lnTo>
                  <a:cubicBezTo>
                    <a:pt x="327" y="598"/>
                    <a:pt x="461" y="464"/>
                    <a:pt x="461" y="299"/>
                  </a:cubicBezTo>
                  <a:cubicBezTo>
                    <a:pt x="461" y="135"/>
                    <a:pt x="327" y="0"/>
                    <a:pt x="1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3"/>
            <p:cNvSpPr/>
            <p:nvPr/>
          </p:nvSpPr>
          <p:spPr>
            <a:xfrm>
              <a:off x="4606703" y="3895592"/>
              <a:ext cx="15140" cy="67176"/>
            </a:xfrm>
            <a:custGeom>
              <a:avLst/>
              <a:gdLst/>
              <a:ahLst/>
              <a:cxnLst/>
              <a:rect l="l" t="t" r="r" b="b"/>
              <a:pathLst>
                <a:path w="135" h="599" extrusionOk="0">
                  <a:moveTo>
                    <a:pt x="1" y="0"/>
                  </a:moveTo>
                  <a:lnTo>
                    <a:pt x="1" y="4"/>
                  </a:lnTo>
                  <a:lnTo>
                    <a:pt x="1" y="598"/>
                  </a:lnTo>
                  <a:lnTo>
                    <a:pt x="135" y="598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3"/>
            <p:cNvSpPr/>
            <p:nvPr/>
          </p:nvSpPr>
          <p:spPr>
            <a:xfrm>
              <a:off x="4716715" y="3871143"/>
              <a:ext cx="164405" cy="73344"/>
            </a:xfrm>
            <a:custGeom>
              <a:avLst/>
              <a:gdLst/>
              <a:ahLst/>
              <a:cxnLst/>
              <a:rect l="l" t="t" r="r" b="b"/>
              <a:pathLst>
                <a:path w="1466" h="654" extrusionOk="0">
                  <a:moveTo>
                    <a:pt x="1334" y="0"/>
                  </a:moveTo>
                  <a:cubicBezTo>
                    <a:pt x="1174" y="54"/>
                    <a:pt x="717" y="215"/>
                    <a:pt x="491" y="353"/>
                  </a:cubicBezTo>
                  <a:cubicBezTo>
                    <a:pt x="491" y="353"/>
                    <a:pt x="317" y="231"/>
                    <a:pt x="213" y="231"/>
                  </a:cubicBezTo>
                  <a:cubicBezTo>
                    <a:pt x="204" y="231"/>
                    <a:pt x="196" y="232"/>
                    <a:pt x="189" y="234"/>
                  </a:cubicBezTo>
                  <a:cubicBezTo>
                    <a:pt x="93" y="257"/>
                    <a:pt x="1" y="406"/>
                    <a:pt x="12" y="524"/>
                  </a:cubicBezTo>
                  <a:cubicBezTo>
                    <a:pt x="18" y="610"/>
                    <a:pt x="80" y="653"/>
                    <a:pt x="141" y="653"/>
                  </a:cubicBezTo>
                  <a:cubicBezTo>
                    <a:pt x="166" y="653"/>
                    <a:pt x="191" y="646"/>
                    <a:pt x="212" y="632"/>
                  </a:cubicBezTo>
                  <a:cubicBezTo>
                    <a:pt x="288" y="579"/>
                    <a:pt x="238" y="502"/>
                    <a:pt x="288" y="483"/>
                  </a:cubicBezTo>
                  <a:cubicBezTo>
                    <a:pt x="290" y="482"/>
                    <a:pt x="293" y="482"/>
                    <a:pt x="296" y="482"/>
                  </a:cubicBezTo>
                  <a:cubicBezTo>
                    <a:pt x="320" y="482"/>
                    <a:pt x="361" y="514"/>
                    <a:pt x="396" y="547"/>
                  </a:cubicBezTo>
                  <a:cubicBezTo>
                    <a:pt x="416" y="568"/>
                    <a:pt x="444" y="579"/>
                    <a:pt x="471" y="579"/>
                  </a:cubicBezTo>
                  <a:cubicBezTo>
                    <a:pt x="494" y="579"/>
                    <a:pt x="518" y="571"/>
                    <a:pt x="537" y="556"/>
                  </a:cubicBezTo>
                  <a:lnTo>
                    <a:pt x="568" y="533"/>
                  </a:lnTo>
                  <a:cubicBezTo>
                    <a:pt x="921" y="487"/>
                    <a:pt x="1239" y="421"/>
                    <a:pt x="1465" y="303"/>
                  </a:cubicBezTo>
                  <a:cubicBezTo>
                    <a:pt x="1453" y="272"/>
                    <a:pt x="1442" y="245"/>
                    <a:pt x="1430" y="215"/>
                  </a:cubicBezTo>
                  <a:cubicBezTo>
                    <a:pt x="1403" y="142"/>
                    <a:pt x="1380" y="61"/>
                    <a:pt x="1334" y="0"/>
                  </a:cubicBezTo>
                  <a:close/>
                </a:path>
              </a:pathLst>
            </a:custGeom>
            <a:solidFill>
              <a:srgbClr val="FCC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3"/>
            <p:cNvSpPr/>
            <p:nvPr/>
          </p:nvSpPr>
          <p:spPr>
            <a:xfrm>
              <a:off x="4858127" y="3803965"/>
              <a:ext cx="157452" cy="106764"/>
            </a:xfrm>
            <a:custGeom>
              <a:avLst/>
              <a:gdLst/>
              <a:ahLst/>
              <a:cxnLst/>
              <a:rect l="l" t="t" r="r" b="b"/>
              <a:pathLst>
                <a:path w="1404" h="952" extrusionOk="0">
                  <a:moveTo>
                    <a:pt x="1147" y="1"/>
                  </a:moveTo>
                  <a:cubicBezTo>
                    <a:pt x="1088" y="1"/>
                    <a:pt x="1027" y="18"/>
                    <a:pt x="974" y="47"/>
                  </a:cubicBezTo>
                  <a:cubicBezTo>
                    <a:pt x="599" y="242"/>
                    <a:pt x="73" y="591"/>
                    <a:pt x="1" y="614"/>
                  </a:cubicBezTo>
                  <a:cubicBezTo>
                    <a:pt x="12" y="722"/>
                    <a:pt x="54" y="829"/>
                    <a:pt x="96" y="925"/>
                  </a:cubicBezTo>
                  <a:cubicBezTo>
                    <a:pt x="104" y="932"/>
                    <a:pt x="108" y="944"/>
                    <a:pt x="112" y="952"/>
                  </a:cubicBezTo>
                  <a:cubicBezTo>
                    <a:pt x="169" y="929"/>
                    <a:pt x="863" y="725"/>
                    <a:pt x="1181" y="561"/>
                  </a:cubicBezTo>
                  <a:cubicBezTo>
                    <a:pt x="1262" y="518"/>
                    <a:pt x="1354" y="426"/>
                    <a:pt x="1377" y="346"/>
                  </a:cubicBezTo>
                  <a:cubicBezTo>
                    <a:pt x="1400" y="273"/>
                    <a:pt x="1403" y="216"/>
                    <a:pt x="1372" y="147"/>
                  </a:cubicBezTo>
                  <a:cubicBezTo>
                    <a:pt x="1324" y="42"/>
                    <a:pt x="1237" y="1"/>
                    <a:pt x="1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dk2"/>
        </a:solidFill>
        <a:effectLst/>
      </p:bgPr>
    </p:bg>
    <p:spTree>
      <p:nvGrpSpPr>
        <p:cNvPr id="1" name="Shape 4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3" name="Google Shape;4203;p34"/>
          <p:cNvGrpSpPr/>
          <p:nvPr/>
        </p:nvGrpSpPr>
        <p:grpSpPr>
          <a:xfrm>
            <a:off x="7317990" y="2128238"/>
            <a:ext cx="1936841" cy="1205022"/>
            <a:chOff x="3846690" y="770050"/>
            <a:chExt cx="1788734" cy="1053802"/>
          </a:xfrm>
        </p:grpSpPr>
        <p:sp>
          <p:nvSpPr>
            <p:cNvPr id="4204" name="Google Shape;4204;p34"/>
            <p:cNvSpPr/>
            <p:nvPr/>
          </p:nvSpPr>
          <p:spPr>
            <a:xfrm>
              <a:off x="3846690" y="770050"/>
              <a:ext cx="1788734" cy="1053802"/>
            </a:xfrm>
            <a:custGeom>
              <a:avLst/>
              <a:gdLst/>
              <a:ahLst/>
              <a:cxnLst/>
              <a:rect l="l" t="t" r="r" b="b"/>
              <a:pathLst>
                <a:path w="18551" h="10929" extrusionOk="0">
                  <a:moveTo>
                    <a:pt x="5465" y="0"/>
                  </a:moveTo>
                  <a:cubicBezTo>
                    <a:pt x="2453" y="0"/>
                    <a:pt x="0" y="2448"/>
                    <a:pt x="0" y="5465"/>
                  </a:cubicBezTo>
                  <a:cubicBezTo>
                    <a:pt x="0" y="8477"/>
                    <a:pt x="2453" y="10929"/>
                    <a:pt x="5465" y="10929"/>
                  </a:cubicBezTo>
                  <a:lnTo>
                    <a:pt x="18497" y="10929"/>
                  </a:lnTo>
                  <a:lnTo>
                    <a:pt x="18551" y="6767"/>
                  </a:lnTo>
                  <a:lnTo>
                    <a:pt x="5465" y="6779"/>
                  </a:lnTo>
                  <a:cubicBezTo>
                    <a:pt x="4740" y="6779"/>
                    <a:pt x="4151" y="6189"/>
                    <a:pt x="4151" y="5465"/>
                  </a:cubicBezTo>
                  <a:cubicBezTo>
                    <a:pt x="4151" y="4737"/>
                    <a:pt x="4740" y="4146"/>
                    <a:pt x="5465" y="4146"/>
                  </a:cubicBezTo>
                  <a:lnTo>
                    <a:pt x="18497" y="4150"/>
                  </a:lnTo>
                  <a:lnTo>
                    <a:pt x="18497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4"/>
            <p:cNvSpPr/>
            <p:nvPr/>
          </p:nvSpPr>
          <p:spPr>
            <a:xfrm>
              <a:off x="5501569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0" y="157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34"/>
            <p:cNvSpPr/>
            <p:nvPr/>
          </p:nvSpPr>
          <p:spPr>
            <a:xfrm>
              <a:off x="5378535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34"/>
            <p:cNvSpPr/>
            <p:nvPr/>
          </p:nvSpPr>
          <p:spPr>
            <a:xfrm>
              <a:off x="5255502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0" y="157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34"/>
            <p:cNvSpPr/>
            <p:nvPr/>
          </p:nvSpPr>
          <p:spPr>
            <a:xfrm>
              <a:off x="5132468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34"/>
            <p:cNvSpPr/>
            <p:nvPr/>
          </p:nvSpPr>
          <p:spPr>
            <a:xfrm>
              <a:off x="5009434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4"/>
            <p:cNvSpPr/>
            <p:nvPr/>
          </p:nvSpPr>
          <p:spPr>
            <a:xfrm>
              <a:off x="4886401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34"/>
            <p:cNvSpPr/>
            <p:nvPr/>
          </p:nvSpPr>
          <p:spPr>
            <a:xfrm>
              <a:off x="4763367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34"/>
            <p:cNvSpPr/>
            <p:nvPr/>
          </p:nvSpPr>
          <p:spPr>
            <a:xfrm>
              <a:off x="4640334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4"/>
            <p:cNvSpPr/>
            <p:nvPr/>
          </p:nvSpPr>
          <p:spPr>
            <a:xfrm>
              <a:off x="4517300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34"/>
            <p:cNvSpPr/>
            <p:nvPr/>
          </p:nvSpPr>
          <p:spPr>
            <a:xfrm>
              <a:off x="4393881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34"/>
            <p:cNvSpPr/>
            <p:nvPr/>
          </p:nvSpPr>
          <p:spPr>
            <a:xfrm>
              <a:off x="4270461" y="1600625"/>
              <a:ext cx="63350" cy="28155"/>
            </a:xfrm>
            <a:custGeom>
              <a:avLst/>
              <a:gdLst/>
              <a:ahLst/>
              <a:cxnLst/>
              <a:rect l="l" t="t" r="r" b="b"/>
              <a:pathLst>
                <a:path w="657" h="292" extrusionOk="0">
                  <a:moveTo>
                    <a:pt x="46" y="1"/>
                  </a:moveTo>
                  <a:lnTo>
                    <a:pt x="0" y="150"/>
                  </a:lnTo>
                  <a:cubicBezTo>
                    <a:pt x="204" y="219"/>
                    <a:pt x="418" y="265"/>
                    <a:pt x="637" y="291"/>
                  </a:cubicBezTo>
                  <a:lnTo>
                    <a:pt x="656" y="134"/>
                  </a:lnTo>
                  <a:cubicBezTo>
                    <a:pt x="449" y="107"/>
                    <a:pt x="246" y="61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34"/>
            <p:cNvSpPr/>
            <p:nvPr/>
          </p:nvSpPr>
          <p:spPr>
            <a:xfrm>
              <a:off x="4160734" y="1542965"/>
              <a:ext cx="59203" cy="47440"/>
            </a:xfrm>
            <a:custGeom>
              <a:avLst/>
              <a:gdLst/>
              <a:ahLst/>
              <a:cxnLst/>
              <a:rect l="l" t="t" r="r" b="b"/>
              <a:pathLst>
                <a:path w="614" h="492" extrusionOk="0">
                  <a:moveTo>
                    <a:pt x="100" y="1"/>
                  </a:moveTo>
                  <a:lnTo>
                    <a:pt x="1" y="123"/>
                  </a:lnTo>
                  <a:cubicBezTo>
                    <a:pt x="165" y="261"/>
                    <a:pt x="349" y="384"/>
                    <a:pt x="537" y="491"/>
                  </a:cubicBezTo>
                  <a:lnTo>
                    <a:pt x="613" y="350"/>
                  </a:lnTo>
                  <a:cubicBezTo>
                    <a:pt x="434" y="249"/>
                    <a:pt x="261" y="131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4"/>
            <p:cNvSpPr/>
            <p:nvPr/>
          </p:nvSpPr>
          <p:spPr>
            <a:xfrm>
              <a:off x="4080608" y="1450978"/>
              <a:ext cx="47343" cy="59589"/>
            </a:xfrm>
            <a:custGeom>
              <a:avLst/>
              <a:gdLst/>
              <a:ahLst/>
              <a:cxnLst/>
              <a:rect l="l" t="t" r="r" b="b"/>
              <a:pathLst>
                <a:path w="491" h="618" extrusionOk="0">
                  <a:moveTo>
                    <a:pt x="142" y="0"/>
                  </a:moveTo>
                  <a:lnTo>
                    <a:pt x="1" y="77"/>
                  </a:lnTo>
                  <a:cubicBezTo>
                    <a:pt x="107" y="269"/>
                    <a:pt x="230" y="449"/>
                    <a:pt x="368" y="617"/>
                  </a:cubicBezTo>
                  <a:lnTo>
                    <a:pt x="491" y="514"/>
                  </a:lnTo>
                  <a:cubicBezTo>
                    <a:pt x="360" y="357"/>
                    <a:pt x="241" y="184"/>
                    <a:pt x="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34"/>
            <p:cNvSpPr/>
            <p:nvPr/>
          </p:nvSpPr>
          <p:spPr>
            <a:xfrm>
              <a:off x="4041750" y="1337587"/>
              <a:ext cx="28541" cy="63157"/>
            </a:xfrm>
            <a:custGeom>
              <a:avLst/>
              <a:gdLst/>
              <a:ahLst/>
              <a:cxnLst/>
              <a:rect l="l" t="t" r="r" b="b"/>
              <a:pathLst>
                <a:path w="296" h="655" extrusionOk="0">
                  <a:moveTo>
                    <a:pt x="158" y="0"/>
                  </a:moveTo>
                  <a:lnTo>
                    <a:pt x="1" y="19"/>
                  </a:lnTo>
                  <a:cubicBezTo>
                    <a:pt x="27" y="237"/>
                    <a:pt x="77" y="453"/>
                    <a:pt x="142" y="655"/>
                  </a:cubicBezTo>
                  <a:lnTo>
                    <a:pt x="296" y="605"/>
                  </a:lnTo>
                  <a:cubicBezTo>
                    <a:pt x="231" y="410"/>
                    <a:pt x="185" y="207"/>
                    <a:pt x="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34"/>
            <p:cNvSpPr/>
            <p:nvPr/>
          </p:nvSpPr>
          <p:spPr>
            <a:xfrm>
              <a:off x="4039532" y="1214457"/>
              <a:ext cx="24877" cy="63350"/>
            </a:xfrm>
            <a:custGeom>
              <a:avLst/>
              <a:gdLst/>
              <a:ahLst/>
              <a:cxnLst/>
              <a:rect l="l" t="t" r="r" b="b"/>
              <a:pathLst>
                <a:path w="258" h="657" extrusionOk="0">
                  <a:moveTo>
                    <a:pt x="100" y="1"/>
                  </a:moveTo>
                  <a:cubicBezTo>
                    <a:pt x="47" y="212"/>
                    <a:pt x="16" y="430"/>
                    <a:pt x="1" y="644"/>
                  </a:cubicBezTo>
                  <a:lnTo>
                    <a:pt x="162" y="656"/>
                  </a:lnTo>
                  <a:cubicBezTo>
                    <a:pt x="174" y="449"/>
                    <a:pt x="204" y="243"/>
                    <a:pt x="257" y="39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4"/>
            <p:cNvSpPr/>
            <p:nvPr/>
          </p:nvSpPr>
          <p:spPr>
            <a:xfrm>
              <a:off x="4070194" y="1101065"/>
              <a:ext cx="44451" cy="60746"/>
            </a:xfrm>
            <a:custGeom>
              <a:avLst/>
              <a:gdLst/>
              <a:ahLst/>
              <a:cxnLst/>
              <a:rect l="l" t="t" r="r" b="b"/>
              <a:pathLst>
                <a:path w="461" h="630" extrusionOk="0">
                  <a:moveTo>
                    <a:pt x="334" y="0"/>
                  </a:moveTo>
                  <a:cubicBezTo>
                    <a:pt x="204" y="177"/>
                    <a:pt x="93" y="368"/>
                    <a:pt x="1" y="564"/>
                  </a:cubicBezTo>
                  <a:lnTo>
                    <a:pt x="146" y="629"/>
                  </a:lnTo>
                  <a:cubicBezTo>
                    <a:pt x="234" y="446"/>
                    <a:pt x="342" y="262"/>
                    <a:pt x="461" y="92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4"/>
            <p:cNvSpPr/>
            <p:nvPr/>
          </p:nvSpPr>
          <p:spPr>
            <a:xfrm>
              <a:off x="4143764" y="1014961"/>
              <a:ext cx="57757" cy="50043"/>
            </a:xfrm>
            <a:custGeom>
              <a:avLst/>
              <a:gdLst/>
              <a:ahLst/>
              <a:cxnLst/>
              <a:rect l="l" t="t" r="r" b="b"/>
              <a:pathLst>
                <a:path w="599" h="519" extrusionOk="0">
                  <a:moveTo>
                    <a:pt x="513" y="0"/>
                  </a:moveTo>
                  <a:cubicBezTo>
                    <a:pt x="330" y="120"/>
                    <a:pt x="158" y="253"/>
                    <a:pt x="0" y="403"/>
                  </a:cubicBezTo>
                  <a:lnTo>
                    <a:pt x="108" y="518"/>
                  </a:lnTo>
                  <a:cubicBezTo>
                    <a:pt x="261" y="377"/>
                    <a:pt x="426" y="246"/>
                    <a:pt x="598" y="135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34"/>
            <p:cNvSpPr/>
            <p:nvPr/>
          </p:nvSpPr>
          <p:spPr>
            <a:xfrm>
              <a:off x="4249056" y="968389"/>
              <a:ext cx="63253" cy="32302"/>
            </a:xfrm>
            <a:custGeom>
              <a:avLst/>
              <a:gdLst/>
              <a:ahLst/>
              <a:cxnLst/>
              <a:rect l="l" t="t" r="r" b="b"/>
              <a:pathLst>
                <a:path w="656" h="335" extrusionOk="0">
                  <a:moveTo>
                    <a:pt x="625" y="1"/>
                  </a:moveTo>
                  <a:cubicBezTo>
                    <a:pt x="410" y="43"/>
                    <a:pt x="199" y="105"/>
                    <a:pt x="1" y="185"/>
                  </a:cubicBezTo>
                  <a:lnTo>
                    <a:pt x="58" y="334"/>
                  </a:lnTo>
                  <a:cubicBezTo>
                    <a:pt x="254" y="258"/>
                    <a:pt x="452" y="196"/>
                    <a:pt x="656" y="158"/>
                  </a:cubicBezTo>
                  <a:lnTo>
                    <a:pt x="6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34"/>
            <p:cNvSpPr/>
            <p:nvPr/>
          </p:nvSpPr>
          <p:spPr>
            <a:xfrm>
              <a:off x="5479488" y="962218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34"/>
            <p:cNvSpPr/>
            <p:nvPr/>
          </p:nvSpPr>
          <p:spPr>
            <a:xfrm>
              <a:off x="5356358" y="962218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34"/>
            <p:cNvSpPr/>
            <p:nvPr/>
          </p:nvSpPr>
          <p:spPr>
            <a:xfrm>
              <a:off x="5233421" y="962218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4"/>
            <p:cNvSpPr/>
            <p:nvPr/>
          </p:nvSpPr>
          <p:spPr>
            <a:xfrm>
              <a:off x="5110291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34"/>
            <p:cNvSpPr/>
            <p:nvPr/>
          </p:nvSpPr>
          <p:spPr>
            <a:xfrm>
              <a:off x="4987258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34"/>
            <p:cNvSpPr/>
            <p:nvPr/>
          </p:nvSpPr>
          <p:spPr>
            <a:xfrm>
              <a:off x="4864224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4"/>
            <p:cNvSpPr/>
            <p:nvPr/>
          </p:nvSpPr>
          <p:spPr>
            <a:xfrm>
              <a:off x="4741190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4"/>
            <p:cNvSpPr/>
            <p:nvPr/>
          </p:nvSpPr>
          <p:spPr>
            <a:xfrm>
              <a:off x="4618157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4"/>
            <p:cNvSpPr/>
            <p:nvPr/>
          </p:nvSpPr>
          <p:spPr>
            <a:xfrm>
              <a:off x="4495123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34"/>
            <p:cNvSpPr/>
            <p:nvPr/>
          </p:nvSpPr>
          <p:spPr>
            <a:xfrm>
              <a:off x="4371704" y="962218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4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3" name="Google Shape;4233;p34"/>
          <p:cNvGrpSpPr/>
          <p:nvPr/>
        </p:nvGrpSpPr>
        <p:grpSpPr>
          <a:xfrm rot="-5400000" flipH="1">
            <a:off x="-3554004" y="-2057162"/>
            <a:ext cx="2674622" cy="6634147"/>
            <a:chOff x="8078470" y="-2114046"/>
            <a:chExt cx="2326770" cy="5771333"/>
          </a:xfrm>
        </p:grpSpPr>
        <p:sp>
          <p:nvSpPr>
            <p:cNvPr id="4234" name="Google Shape;4234;p34"/>
            <p:cNvSpPr/>
            <p:nvPr/>
          </p:nvSpPr>
          <p:spPr>
            <a:xfrm>
              <a:off x="8078470" y="-2114046"/>
              <a:ext cx="2326770" cy="5771333"/>
            </a:xfrm>
            <a:custGeom>
              <a:avLst/>
              <a:gdLst/>
              <a:ahLst/>
              <a:cxnLst/>
              <a:rect l="l" t="t" r="r" b="b"/>
              <a:pathLst>
                <a:path w="23962" h="59437" extrusionOk="0">
                  <a:moveTo>
                    <a:pt x="19811" y="0"/>
                  </a:moveTo>
                  <a:lnTo>
                    <a:pt x="19811" y="40446"/>
                  </a:lnTo>
                  <a:cubicBezTo>
                    <a:pt x="19792" y="41155"/>
                    <a:pt x="19210" y="41730"/>
                    <a:pt x="18497" y="41730"/>
                  </a:cubicBezTo>
                  <a:lnTo>
                    <a:pt x="5465" y="41726"/>
                  </a:lnTo>
                  <a:cubicBezTo>
                    <a:pt x="2453" y="41726"/>
                    <a:pt x="0" y="44178"/>
                    <a:pt x="0" y="47190"/>
                  </a:cubicBezTo>
                  <a:cubicBezTo>
                    <a:pt x="0" y="50206"/>
                    <a:pt x="2453" y="52654"/>
                    <a:pt x="5465" y="52654"/>
                  </a:cubicBezTo>
                  <a:lnTo>
                    <a:pt x="18497" y="52654"/>
                  </a:lnTo>
                  <a:cubicBezTo>
                    <a:pt x="19221" y="52654"/>
                    <a:pt x="19811" y="53245"/>
                    <a:pt x="19811" y="53972"/>
                  </a:cubicBezTo>
                  <a:cubicBezTo>
                    <a:pt x="19811" y="54697"/>
                    <a:pt x="19221" y="55287"/>
                    <a:pt x="18497" y="55287"/>
                  </a:cubicBezTo>
                  <a:lnTo>
                    <a:pt x="525" y="55287"/>
                  </a:lnTo>
                  <a:lnTo>
                    <a:pt x="525" y="59437"/>
                  </a:lnTo>
                  <a:lnTo>
                    <a:pt x="18497" y="59437"/>
                  </a:lnTo>
                  <a:cubicBezTo>
                    <a:pt x="21509" y="59437"/>
                    <a:pt x="23962" y="56984"/>
                    <a:pt x="23962" y="53972"/>
                  </a:cubicBezTo>
                  <a:cubicBezTo>
                    <a:pt x="23962" y="50960"/>
                    <a:pt x="21509" y="48509"/>
                    <a:pt x="18497" y="48509"/>
                  </a:cubicBezTo>
                  <a:lnTo>
                    <a:pt x="5465" y="48509"/>
                  </a:lnTo>
                  <a:cubicBezTo>
                    <a:pt x="4741" y="48509"/>
                    <a:pt x="4150" y="47918"/>
                    <a:pt x="4150" y="47190"/>
                  </a:cubicBezTo>
                  <a:cubicBezTo>
                    <a:pt x="4150" y="46466"/>
                    <a:pt x="4741" y="45876"/>
                    <a:pt x="5465" y="45876"/>
                  </a:cubicBezTo>
                  <a:lnTo>
                    <a:pt x="18497" y="45876"/>
                  </a:lnTo>
                  <a:cubicBezTo>
                    <a:pt x="21493" y="45876"/>
                    <a:pt x="23934" y="43450"/>
                    <a:pt x="23962" y="40458"/>
                  </a:cubicBezTo>
                  <a:lnTo>
                    <a:pt x="23962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4"/>
            <p:cNvSpPr/>
            <p:nvPr/>
          </p:nvSpPr>
          <p:spPr>
            <a:xfrm>
              <a:off x="9861126" y="3444384"/>
              <a:ext cx="62922" cy="19032"/>
            </a:xfrm>
            <a:custGeom>
              <a:avLst/>
              <a:gdLst/>
              <a:ahLst/>
              <a:cxnLst/>
              <a:rect l="l" t="t" r="r" b="b"/>
              <a:pathLst>
                <a:path w="648" h="196" extrusionOk="0">
                  <a:moveTo>
                    <a:pt x="625" y="0"/>
                  </a:moveTo>
                  <a:cubicBezTo>
                    <a:pt x="464" y="27"/>
                    <a:pt x="299" y="38"/>
                    <a:pt x="138" y="38"/>
                  </a:cubicBezTo>
                  <a:lnTo>
                    <a:pt x="0" y="38"/>
                  </a:lnTo>
                  <a:lnTo>
                    <a:pt x="0" y="195"/>
                  </a:lnTo>
                  <a:lnTo>
                    <a:pt x="138" y="195"/>
                  </a:lnTo>
                  <a:cubicBezTo>
                    <a:pt x="306" y="195"/>
                    <a:pt x="479" y="184"/>
                    <a:pt x="648" y="161"/>
                  </a:cubicBezTo>
                  <a:lnTo>
                    <a:pt x="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34"/>
            <p:cNvSpPr/>
            <p:nvPr/>
          </p:nvSpPr>
          <p:spPr>
            <a:xfrm>
              <a:off x="9736741" y="3448073"/>
              <a:ext cx="62340" cy="15342"/>
            </a:xfrm>
            <a:custGeom>
              <a:avLst/>
              <a:gdLst/>
              <a:ahLst/>
              <a:cxnLst/>
              <a:rect l="l" t="t" r="r" b="b"/>
              <a:pathLst>
                <a:path w="642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34"/>
            <p:cNvSpPr/>
            <p:nvPr/>
          </p:nvSpPr>
          <p:spPr>
            <a:xfrm>
              <a:off x="9612939" y="3448073"/>
              <a:ext cx="62243" cy="15342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40" y="157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4"/>
            <p:cNvSpPr/>
            <p:nvPr/>
          </p:nvSpPr>
          <p:spPr>
            <a:xfrm>
              <a:off x="9980170" y="3404864"/>
              <a:ext cx="62922" cy="40005"/>
            </a:xfrm>
            <a:custGeom>
              <a:avLst/>
              <a:gdLst/>
              <a:ahLst/>
              <a:cxnLst/>
              <a:rect l="l" t="t" r="r" b="b"/>
              <a:pathLst>
                <a:path w="648" h="412" extrusionOk="0">
                  <a:moveTo>
                    <a:pt x="567" y="1"/>
                  </a:moveTo>
                  <a:cubicBezTo>
                    <a:pt x="387" y="105"/>
                    <a:pt x="196" y="192"/>
                    <a:pt x="0" y="261"/>
                  </a:cubicBezTo>
                  <a:lnTo>
                    <a:pt x="54" y="411"/>
                  </a:lnTo>
                  <a:cubicBezTo>
                    <a:pt x="257" y="338"/>
                    <a:pt x="456" y="250"/>
                    <a:pt x="647" y="139"/>
                  </a:cubicBezTo>
                  <a:lnTo>
                    <a:pt x="5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34"/>
            <p:cNvSpPr/>
            <p:nvPr/>
          </p:nvSpPr>
          <p:spPr>
            <a:xfrm>
              <a:off x="10084358" y="3326408"/>
              <a:ext cx="53989" cy="55541"/>
            </a:xfrm>
            <a:custGeom>
              <a:avLst/>
              <a:gdLst/>
              <a:ahLst/>
              <a:cxnLst/>
              <a:rect l="l" t="t" r="r" b="b"/>
              <a:pathLst>
                <a:path w="556" h="572" extrusionOk="0">
                  <a:moveTo>
                    <a:pt x="430" y="1"/>
                  </a:moveTo>
                  <a:cubicBezTo>
                    <a:pt x="303" y="161"/>
                    <a:pt x="158" y="315"/>
                    <a:pt x="0" y="448"/>
                  </a:cubicBezTo>
                  <a:lnTo>
                    <a:pt x="103" y="572"/>
                  </a:lnTo>
                  <a:cubicBezTo>
                    <a:pt x="269" y="425"/>
                    <a:pt x="421" y="269"/>
                    <a:pt x="556" y="100"/>
                  </a:cubicBezTo>
                  <a:lnTo>
                    <a:pt x="4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34"/>
            <p:cNvSpPr/>
            <p:nvPr/>
          </p:nvSpPr>
          <p:spPr>
            <a:xfrm>
              <a:off x="10159125" y="3219988"/>
              <a:ext cx="37676" cy="62921"/>
            </a:xfrm>
            <a:custGeom>
              <a:avLst/>
              <a:gdLst/>
              <a:ahLst/>
              <a:cxnLst/>
              <a:rect l="l" t="t" r="r" b="b"/>
              <a:pathLst>
                <a:path w="388" h="648" extrusionOk="0">
                  <a:moveTo>
                    <a:pt x="238" y="0"/>
                  </a:moveTo>
                  <a:cubicBezTo>
                    <a:pt x="177" y="196"/>
                    <a:pt x="97" y="391"/>
                    <a:pt x="0" y="575"/>
                  </a:cubicBezTo>
                  <a:lnTo>
                    <a:pt x="143" y="648"/>
                  </a:lnTo>
                  <a:cubicBezTo>
                    <a:pt x="242" y="456"/>
                    <a:pt x="327" y="253"/>
                    <a:pt x="387" y="46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4"/>
            <p:cNvSpPr/>
            <p:nvPr/>
          </p:nvSpPr>
          <p:spPr>
            <a:xfrm>
              <a:off x="10194081" y="3099100"/>
              <a:ext cx="17284" cy="63309"/>
            </a:xfrm>
            <a:custGeom>
              <a:avLst/>
              <a:gdLst/>
              <a:ahLst/>
              <a:cxnLst/>
              <a:rect l="l" t="t" r="r" b="b"/>
              <a:pathLst>
                <a:path w="178" h="652" extrusionOk="0">
                  <a:moveTo>
                    <a:pt x="165" y="0"/>
                  </a:moveTo>
                  <a:lnTo>
                    <a:pt x="8" y="12"/>
                  </a:lnTo>
                  <a:cubicBezTo>
                    <a:pt x="16" y="104"/>
                    <a:pt x="20" y="191"/>
                    <a:pt x="20" y="283"/>
                  </a:cubicBezTo>
                  <a:cubicBezTo>
                    <a:pt x="20" y="398"/>
                    <a:pt x="12" y="518"/>
                    <a:pt x="1" y="636"/>
                  </a:cubicBezTo>
                  <a:lnTo>
                    <a:pt x="158" y="651"/>
                  </a:lnTo>
                  <a:cubicBezTo>
                    <a:pt x="173" y="529"/>
                    <a:pt x="177" y="407"/>
                    <a:pt x="177" y="283"/>
                  </a:cubicBezTo>
                  <a:cubicBezTo>
                    <a:pt x="177" y="188"/>
                    <a:pt x="173" y="92"/>
                    <a:pt x="1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4"/>
            <p:cNvSpPr/>
            <p:nvPr/>
          </p:nvSpPr>
          <p:spPr>
            <a:xfrm>
              <a:off x="10162815" y="2977435"/>
              <a:ext cx="36511" cy="63309"/>
            </a:xfrm>
            <a:custGeom>
              <a:avLst/>
              <a:gdLst/>
              <a:ahLst/>
              <a:cxnLst/>
              <a:rect l="l" t="t" r="r" b="b"/>
              <a:pathLst>
                <a:path w="376" h="652" extrusionOk="0">
                  <a:moveTo>
                    <a:pt x="142" y="0"/>
                  </a:moveTo>
                  <a:lnTo>
                    <a:pt x="1" y="73"/>
                  </a:lnTo>
                  <a:cubicBezTo>
                    <a:pt x="93" y="257"/>
                    <a:pt x="165" y="452"/>
                    <a:pt x="223" y="652"/>
                  </a:cubicBezTo>
                  <a:lnTo>
                    <a:pt x="376" y="609"/>
                  </a:lnTo>
                  <a:cubicBezTo>
                    <a:pt x="319" y="402"/>
                    <a:pt x="238" y="195"/>
                    <a:pt x="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34"/>
            <p:cNvSpPr/>
            <p:nvPr/>
          </p:nvSpPr>
          <p:spPr>
            <a:xfrm>
              <a:off x="10090282" y="2876937"/>
              <a:ext cx="53309" cy="56318"/>
            </a:xfrm>
            <a:custGeom>
              <a:avLst/>
              <a:gdLst/>
              <a:ahLst/>
              <a:cxnLst/>
              <a:rect l="l" t="t" r="r" b="b"/>
              <a:pathLst>
                <a:path w="549" h="580" extrusionOk="0">
                  <a:moveTo>
                    <a:pt x="108" y="1"/>
                  </a:moveTo>
                  <a:lnTo>
                    <a:pt x="1" y="120"/>
                  </a:lnTo>
                  <a:cubicBezTo>
                    <a:pt x="154" y="257"/>
                    <a:pt x="295" y="410"/>
                    <a:pt x="418" y="579"/>
                  </a:cubicBezTo>
                  <a:lnTo>
                    <a:pt x="548" y="479"/>
                  </a:lnTo>
                  <a:cubicBezTo>
                    <a:pt x="415" y="307"/>
                    <a:pt x="269" y="146"/>
                    <a:pt x="1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34"/>
            <p:cNvSpPr/>
            <p:nvPr/>
          </p:nvSpPr>
          <p:spPr>
            <a:xfrm>
              <a:off x="9987647" y="2811104"/>
              <a:ext cx="62631" cy="40976"/>
            </a:xfrm>
            <a:custGeom>
              <a:avLst/>
              <a:gdLst/>
              <a:ahLst/>
              <a:cxnLst/>
              <a:rect l="l" t="t" r="r" b="b"/>
              <a:pathLst>
                <a:path w="645" h="422" extrusionOk="0">
                  <a:moveTo>
                    <a:pt x="57" y="0"/>
                  </a:moveTo>
                  <a:lnTo>
                    <a:pt x="0" y="150"/>
                  </a:lnTo>
                  <a:cubicBezTo>
                    <a:pt x="195" y="223"/>
                    <a:pt x="383" y="315"/>
                    <a:pt x="559" y="421"/>
                  </a:cubicBezTo>
                  <a:lnTo>
                    <a:pt x="644" y="288"/>
                  </a:lnTo>
                  <a:cubicBezTo>
                    <a:pt x="456" y="173"/>
                    <a:pt x="261" y="77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4"/>
            <p:cNvSpPr/>
            <p:nvPr/>
          </p:nvSpPr>
          <p:spPr>
            <a:xfrm>
              <a:off x="9868894" y="2789451"/>
              <a:ext cx="63408" cy="20197"/>
            </a:xfrm>
            <a:custGeom>
              <a:avLst/>
              <a:gdLst/>
              <a:ahLst/>
              <a:cxnLst/>
              <a:rect l="l" t="t" r="r" b="b"/>
              <a:pathLst>
                <a:path w="653" h="208" extrusionOk="0">
                  <a:moveTo>
                    <a:pt x="0" y="1"/>
                  </a:moveTo>
                  <a:lnTo>
                    <a:pt x="0" y="162"/>
                  </a:lnTo>
                  <a:lnTo>
                    <a:pt x="58" y="162"/>
                  </a:lnTo>
                  <a:cubicBezTo>
                    <a:pt x="246" y="162"/>
                    <a:pt x="437" y="177"/>
                    <a:pt x="621" y="208"/>
                  </a:cubicBezTo>
                  <a:lnTo>
                    <a:pt x="652" y="51"/>
                  </a:lnTo>
                  <a:cubicBezTo>
                    <a:pt x="456" y="20"/>
                    <a:pt x="258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4"/>
            <p:cNvSpPr/>
            <p:nvPr/>
          </p:nvSpPr>
          <p:spPr>
            <a:xfrm>
              <a:off x="9744994" y="2789451"/>
              <a:ext cx="62243" cy="1573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1" y="16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4"/>
            <p:cNvSpPr/>
            <p:nvPr/>
          </p:nvSpPr>
          <p:spPr>
            <a:xfrm>
              <a:off x="9621095" y="2789451"/>
              <a:ext cx="62243" cy="1573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40" y="16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4"/>
            <p:cNvSpPr/>
            <p:nvPr/>
          </p:nvSpPr>
          <p:spPr>
            <a:xfrm>
              <a:off x="9497196" y="2789451"/>
              <a:ext cx="62243" cy="1573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1" y="16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34"/>
            <p:cNvSpPr/>
            <p:nvPr/>
          </p:nvSpPr>
          <p:spPr>
            <a:xfrm>
              <a:off x="9373296" y="2789451"/>
              <a:ext cx="61854" cy="1573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6" y="16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34"/>
            <p:cNvSpPr/>
            <p:nvPr/>
          </p:nvSpPr>
          <p:spPr>
            <a:xfrm>
              <a:off x="9249397" y="2789451"/>
              <a:ext cx="61854" cy="1573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7" y="16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4"/>
            <p:cNvSpPr/>
            <p:nvPr/>
          </p:nvSpPr>
          <p:spPr>
            <a:xfrm>
              <a:off x="9125497" y="2789451"/>
              <a:ext cx="61854" cy="1573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6" y="16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34"/>
            <p:cNvSpPr/>
            <p:nvPr/>
          </p:nvSpPr>
          <p:spPr>
            <a:xfrm>
              <a:off x="9001598" y="2789451"/>
              <a:ext cx="61854" cy="1573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7" y="16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34"/>
            <p:cNvSpPr/>
            <p:nvPr/>
          </p:nvSpPr>
          <p:spPr>
            <a:xfrm>
              <a:off x="8877601" y="2789451"/>
              <a:ext cx="61951" cy="15730"/>
            </a:xfrm>
            <a:custGeom>
              <a:avLst/>
              <a:gdLst/>
              <a:ahLst/>
              <a:cxnLst/>
              <a:rect l="l" t="t" r="r" b="b"/>
              <a:pathLst>
                <a:path w="638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37" y="16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4"/>
            <p:cNvSpPr/>
            <p:nvPr/>
          </p:nvSpPr>
          <p:spPr>
            <a:xfrm>
              <a:off x="8753799" y="2789451"/>
              <a:ext cx="61854" cy="1573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7" y="16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4"/>
            <p:cNvSpPr/>
            <p:nvPr/>
          </p:nvSpPr>
          <p:spPr>
            <a:xfrm>
              <a:off x="8629511" y="2789451"/>
              <a:ext cx="62243" cy="1573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40" y="16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4"/>
            <p:cNvSpPr/>
            <p:nvPr/>
          </p:nvSpPr>
          <p:spPr>
            <a:xfrm>
              <a:off x="8505223" y="2773818"/>
              <a:ext cx="63699" cy="28742"/>
            </a:xfrm>
            <a:custGeom>
              <a:avLst/>
              <a:gdLst/>
              <a:ahLst/>
              <a:cxnLst/>
              <a:rect l="l" t="t" r="r" b="b"/>
              <a:pathLst>
                <a:path w="656" h="296" extrusionOk="0">
                  <a:moveTo>
                    <a:pt x="47" y="1"/>
                  </a:moveTo>
                  <a:lnTo>
                    <a:pt x="1" y="154"/>
                  </a:lnTo>
                  <a:cubicBezTo>
                    <a:pt x="203" y="220"/>
                    <a:pt x="419" y="269"/>
                    <a:pt x="636" y="296"/>
                  </a:cubicBezTo>
                  <a:lnTo>
                    <a:pt x="656" y="135"/>
                  </a:lnTo>
                  <a:cubicBezTo>
                    <a:pt x="449" y="112"/>
                    <a:pt x="246" y="66"/>
                    <a:pt x="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4"/>
            <p:cNvSpPr/>
            <p:nvPr/>
          </p:nvSpPr>
          <p:spPr>
            <a:xfrm>
              <a:off x="8394724" y="2716238"/>
              <a:ext cx="59621" cy="47288"/>
            </a:xfrm>
            <a:custGeom>
              <a:avLst/>
              <a:gdLst/>
              <a:ahLst/>
              <a:cxnLst/>
              <a:rect l="l" t="t" r="r" b="b"/>
              <a:pathLst>
                <a:path w="614" h="487" extrusionOk="0">
                  <a:moveTo>
                    <a:pt x="100" y="0"/>
                  </a:moveTo>
                  <a:lnTo>
                    <a:pt x="0" y="123"/>
                  </a:lnTo>
                  <a:cubicBezTo>
                    <a:pt x="165" y="261"/>
                    <a:pt x="349" y="383"/>
                    <a:pt x="537" y="487"/>
                  </a:cubicBezTo>
                  <a:lnTo>
                    <a:pt x="614" y="349"/>
                  </a:lnTo>
                  <a:cubicBezTo>
                    <a:pt x="434" y="249"/>
                    <a:pt x="261" y="130"/>
                    <a:pt x="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34"/>
            <p:cNvSpPr/>
            <p:nvPr/>
          </p:nvSpPr>
          <p:spPr>
            <a:xfrm>
              <a:off x="8314034" y="2623509"/>
              <a:ext cx="47677" cy="59717"/>
            </a:xfrm>
            <a:custGeom>
              <a:avLst/>
              <a:gdLst/>
              <a:ahLst/>
              <a:cxnLst/>
              <a:rect l="l" t="t" r="r" b="b"/>
              <a:pathLst>
                <a:path w="491" h="615" extrusionOk="0">
                  <a:moveTo>
                    <a:pt x="142" y="1"/>
                  </a:moveTo>
                  <a:lnTo>
                    <a:pt x="0" y="77"/>
                  </a:lnTo>
                  <a:cubicBezTo>
                    <a:pt x="108" y="266"/>
                    <a:pt x="230" y="450"/>
                    <a:pt x="368" y="614"/>
                  </a:cubicBezTo>
                  <a:lnTo>
                    <a:pt x="490" y="514"/>
                  </a:lnTo>
                  <a:cubicBezTo>
                    <a:pt x="361" y="353"/>
                    <a:pt x="241" y="181"/>
                    <a:pt x="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34"/>
            <p:cNvSpPr/>
            <p:nvPr/>
          </p:nvSpPr>
          <p:spPr>
            <a:xfrm>
              <a:off x="8274903" y="2509321"/>
              <a:ext cx="28742" cy="63698"/>
            </a:xfrm>
            <a:custGeom>
              <a:avLst/>
              <a:gdLst/>
              <a:ahLst/>
              <a:cxnLst/>
              <a:rect l="l" t="t" r="r" b="b"/>
              <a:pathLst>
                <a:path w="296" h="656" extrusionOk="0">
                  <a:moveTo>
                    <a:pt x="158" y="1"/>
                  </a:moveTo>
                  <a:lnTo>
                    <a:pt x="0" y="20"/>
                  </a:lnTo>
                  <a:cubicBezTo>
                    <a:pt x="28" y="234"/>
                    <a:pt x="78" y="449"/>
                    <a:pt x="143" y="655"/>
                  </a:cubicBezTo>
                  <a:lnTo>
                    <a:pt x="295" y="606"/>
                  </a:lnTo>
                  <a:cubicBezTo>
                    <a:pt x="230" y="411"/>
                    <a:pt x="184" y="204"/>
                    <a:pt x="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34"/>
            <p:cNvSpPr/>
            <p:nvPr/>
          </p:nvSpPr>
          <p:spPr>
            <a:xfrm>
              <a:off x="8272669" y="2385422"/>
              <a:ext cx="25052" cy="63406"/>
            </a:xfrm>
            <a:custGeom>
              <a:avLst/>
              <a:gdLst/>
              <a:ahLst/>
              <a:cxnLst/>
              <a:rect l="l" t="t" r="r" b="b"/>
              <a:pathLst>
                <a:path w="258" h="653" extrusionOk="0">
                  <a:moveTo>
                    <a:pt x="101" y="0"/>
                  </a:moveTo>
                  <a:cubicBezTo>
                    <a:pt x="46" y="212"/>
                    <a:pt x="16" y="426"/>
                    <a:pt x="0" y="644"/>
                  </a:cubicBezTo>
                  <a:lnTo>
                    <a:pt x="161" y="652"/>
                  </a:lnTo>
                  <a:cubicBezTo>
                    <a:pt x="173" y="445"/>
                    <a:pt x="204" y="238"/>
                    <a:pt x="258" y="39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4"/>
            <p:cNvSpPr/>
            <p:nvPr/>
          </p:nvSpPr>
          <p:spPr>
            <a:xfrm>
              <a:off x="8303547" y="2271137"/>
              <a:ext cx="44764" cy="61173"/>
            </a:xfrm>
            <a:custGeom>
              <a:avLst/>
              <a:gdLst/>
              <a:ahLst/>
              <a:cxnLst/>
              <a:rect l="l" t="t" r="r" b="b"/>
              <a:pathLst>
                <a:path w="461" h="630" extrusionOk="0">
                  <a:moveTo>
                    <a:pt x="334" y="1"/>
                  </a:moveTo>
                  <a:cubicBezTo>
                    <a:pt x="204" y="177"/>
                    <a:pt x="92" y="365"/>
                    <a:pt x="0" y="561"/>
                  </a:cubicBezTo>
                  <a:lnTo>
                    <a:pt x="147" y="630"/>
                  </a:lnTo>
                  <a:cubicBezTo>
                    <a:pt x="234" y="441"/>
                    <a:pt x="342" y="262"/>
                    <a:pt x="460" y="93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34"/>
            <p:cNvSpPr/>
            <p:nvPr/>
          </p:nvSpPr>
          <p:spPr>
            <a:xfrm>
              <a:off x="8377537" y="2184427"/>
              <a:ext cx="58164" cy="50395"/>
            </a:xfrm>
            <a:custGeom>
              <a:avLst/>
              <a:gdLst/>
              <a:ahLst/>
              <a:cxnLst/>
              <a:rect l="l" t="t" r="r" b="b"/>
              <a:pathLst>
                <a:path w="599" h="519" extrusionOk="0">
                  <a:moveTo>
                    <a:pt x="515" y="1"/>
                  </a:moveTo>
                  <a:cubicBezTo>
                    <a:pt x="331" y="116"/>
                    <a:pt x="158" y="254"/>
                    <a:pt x="1" y="404"/>
                  </a:cubicBezTo>
                  <a:lnTo>
                    <a:pt x="108" y="519"/>
                  </a:lnTo>
                  <a:cubicBezTo>
                    <a:pt x="262" y="377"/>
                    <a:pt x="427" y="246"/>
                    <a:pt x="599" y="135"/>
                  </a:cubicBezTo>
                  <a:lnTo>
                    <a:pt x="5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34"/>
            <p:cNvSpPr/>
            <p:nvPr/>
          </p:nvSpPr>
          <p:spPr>
            <a:xfrm>
              <a:off x="8483667" y="2137237"/>
              <a:ext cx="63699" cy="32528"/>
            </a:xfrm>
            <a:custGeom>
              <a:avLst/>
              <a:gdLst/>
              <a:ahLst/>
              <a:cxnLst/>
              <a:rect l="l" t="t" r="r" b="b"/>
              <a:pathLst>
                <a:path w="656" h="335" extrusionOk="0">
                  <a:moveTo>
                    <a:pt x="625" y="0"/>
                  </a:moveTo>
                  <a:cubicBezTo>
                    <a:pt x="411" y="43"/>
                    <a:pt x="200" y="108"/>
                    <a:pt x="0" y="188"/>
                  </a:cubicBezTo>
                  <a:lnTo>
                    <a:pt x="57" y="334"/>
                  </a:lnTo>
                  <a:cubicBezTo>
                    <a:pt x="253" y="257"/>
                    <a:pt x="453" y="200"/>
                    <a:pt x="655" y="158"/>
                  </a:cubicBezTo>
                  <a:lnTo>
                    <a:pt x="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4"/>
            <p:cNvSpPr/>
            <p:nvPr/>
          </p:nvSpPr>
          <p:spPr>
            <a:xfrm>
              <a:off x="9846561" y="2129469"/>
              <a:ext cx="63020" cy="17575"/>
            </a:xfrm>
            <a:custGeom>
              <a:avLst/>
              <a:gdLst/>
              <a:ahLst/>
              <a:cxnLst/>
              <a:rect l="l" t="t" r="r" b="b"/>
              <a:pathLst>
                <a:path w="649" h="181" extrusionOk="0">
                  <a:moveTo>
                    <a:pt x="629" y="0"/>
                  </a:moveTo>
                  <a:cubicBezTo>
                    <a:pt x="518" y="11"/>
                    <a:pt x="403" y="20"/>
                    <a:pt x="288" y="20"/>
                  </a:cubicBezTo>
                  <a:lnTo>
                    <a:pt x="0" y="20"/>
                  </a:lnTo>
                  <a:lnTo>
                    <a:pt x="0" y="181"/>
                  </a:lnTo>
                  <a:lnTo>
                    <a:pt x="288" y="181"/>
                  </a:lnTo>
                  <a:cubicBezTo>
                    <a:pt x="407" y="181"/>
                    <a:pt x="529" y="172"/>
                    <a:pt x="649" y="161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4"/>
            <p:cNvSpPr/>
            <p:nvPr/>
          </p:nvSpPr>
          <p:spPr>
            <a:xfrm>
              <a:off x="9722662" y="2131314"/>
              <a:ext cx="62243" cy="1573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1" y="16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4"/>
            <p:cNvSpPr/>
            <p:nvPr/>
          </p:nvSpPr>
          <p:spPr>
            <a:xfrm>
              <a:off x="9598762" y="2131314"/>
              <a:ext cx="62243" cy="1573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40" y="16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34"/>
            <p:cNvSpPr/>
            <p:nvPr/>
          </p:nvSpPr>
          <p:spPr>
            <a:xfrm>
              <a:off x="9474863" y="2131314"/>
              <a:ext cx="62243" cy="1573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1" y="16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34"/>
            <p:cNvSpPr/>
            <p:nvPr/>
          </p:nvSpPr>
          <p:spPr>
            <a:xfrm>
              <a:off x="9350963" y="2131314"/>
              <a:ext cx="61854" cy="1573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6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34"/>
            <p:cNvSpPr/>
            <p:nvPr/>
          </p:nvSpPr>
          <p:spPr>
            <a:xfrm>
              <a:off x="9227064" y="2131314"/>
              <a:ext cx="61854" cy="15342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4"/>
            <p:cNvSpPr/>
            <p:nvPr/>
          </p:nvSpPr>
          <p:spPr>
            <a:xfrm>
              <a:off x="9103164" y="2131314"/>
              <a:ext cx="61854" cy="15342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4"/>
            <p:cNvSpPr/>
            <p:nvPr/>
          </p:nvSpPr>
          <p:spPr>
            <a:xfrm>
              <a:off x="8979265" y="2131314"/>
              <a:ext cx="61854" cy="15342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34"/>
            <p:cNvSpPr/>
            <p:nvPr/>
          </p:nvSpPr>
          <p:spPr>
            <a:xfrm>
              <a:off x="8855366" y="2131314"/>
              <a:ext cx="61854" cy="15342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34"/>
            <p:cNvSpPr/>
            <p:nvPr/>
          </p:nvSpPr>
          <p:spPr>
            <a:xfrm>
              <a:off x="8731466" y="2131314"/>
              <a:ext cx="61854" cy="15342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4"/>
            <p:cNvSpPr/>
            <p:nvPr/>
          </p:nvSpPr>
          <p:spPr>
            <a:xfrm>
              <a:off x="8607178" y="2131314"/>
              <a:ext cx="62243" cy="15342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0" y="1"/>
                  </a:moveTo>
                  <a:lnTo>
                    <a:pt x="4" y="157"/>
                  </a:lnTo>
                  <a:lnTo>
                    <a:pt x="640" y="157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4"/>
            <p:cNvSpPr/>
            <p:nvPr/>
          </p:nvSpPr>
          <p:spPr>
            <a:xfrm>
              <a:off x="9967062" y="2094805"/>
              <a:ext cx="63117" cy="37675"/>
            </a:xfrm>
            <a:custGeom>
              <a:avLst/>
              <a:gdLst/>
              <a:ahLst/>
              <a:cxnLst/>
              <a:rect l="l" t="t" r="r" b="b"/>
              <a:pathLst>
                <a:path w="650" h="388" extrusionOk="0">
                  <a:moveTo>
                    <a:pt x="576" y="1"/>
                  </a:moveTo>
                  <a:cubicBezTo>
                    <a:pt x="392" y="96"/>
                    <a:pt x="197" y="177"/>
                    <a:pt x="1" y="239"/>
                  </a:cubicBezTo>
                  <a:lnTo>
                    <a:pt x="47" y="388"/>
                  </a:lnTo>
                  <a:cubicBezTo>
                    <a:pt x="254" y="326"/>
                    <a:pt x="457" y="246"/>
                    <a:pt x="649" y="142"/>
                  </a:cubicBezTo>
                  <a:lnTo>
                    <a:pt x="5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34"/>
            <p:cNvSpPr/>
            <p:nvPr/>
          </p:nvSpPr>
          <p:spPr>
            <a:xfrm>
              <a:off x="10073483" y="2020427"/>
              <a:ext cx="55640" cy="53988"/>
            </a:xfrm>
            <a:custGeom>
              <a:avLst/>
              <a:gdLst/>
              <a:ahLst/>
              <a:cxnLst/>
              <a:rect l="l" t="t" r="r" b="b"/>
              <a:pathLst>
                <a:path w="573" h="556" extrusionOk="0">
                  <a:moveTo>
                    <a:pt x="453" y="1"/>
                  </a:moveTo>
                  <a:cubicBezTo>
                    <a:pt x="316" y="158"/>
                    <a:pt x="166" y="299"/>
                    <a:pt x="1" y="430"/>
                  </a:cubicBezTo>
                  <a:lnTo>
                    <a:pt x="100" y="556"/>
                  </a:lnTo>
                  <a:cubicBezTo>
                    <a:pt x="270" y="418"/>
                    <a:pt x="430" y="269"/>
                    <a:pt x="572" y="104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34"/>
            <p:cNvSpPr/>
            <p:nvPr/>
          </p:nvSpPr>
          <p:spPr>
            <a:xfrm>
              <a:off x="10152426" y="1916240"/>
              <a:ext cx="39909" cy="62921"/>
            </a:xfrm>
            <a:custGeom>
              <a:avLst/>
              <a:gdLst/>
              <a:ahLst/>
              <a:cxnLst/>
              <a:rect l="l" t="t" r="r" b="b"/>
              <a:pathLst>
                <a:path w="411" h="648" extrusionOk="0">
                  <a:moveTo>
                    <a:pt x="261" y="0"/>
                  </a:moveTo>
                  <a:cubicBezTo>
                    <a:pt x="192" y="196"/>
                    <a:pt x="104" y="387"/>
                    <a:pt x="0" y="568"/>
                  </a:cubicBezTo>
                  <a:lnTo>
                    <a:pt x="138" y="648"/>
                  </a:lnTo>
                  <a:cubicBezTo>
                    <a:pt x="249" y="460"/>
                    <a:pt x="341" y="261"/>
                    <a:pt x="410" y="55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34"/>
            <p:cNvSpPr/>
            <p:nvPr/>
          </p:nvSpPr>
          <p:spPr>
            <a:xfrm>
              <a:off x="10192236" y="1809820"/>
              <a:ext cx="19129" cy="63406"/>
            </a:xfrm>
            <a:custGeom>
              <a:avLst/>
              <a:gdLst/>
              <a:ahLst/>
              <a:cxnLst/>
              <a:rect l="l" t="t" r="r" b="b"/>
              <a:pathLst>
                <a:path w="197" h="653" extrusionOk="0">
                  <a:moveTo>
                    <a:pt x="196" y="1"/>
                  </a:moveTo>
                  <a:lnTo>
                    <a:pt x="35" y="8"/>
                  </a:lnTo>
                  <a:cubicBezTo>
                    <a:pt x="35" y="51"/>
                    <a:pt x="39" y="93"/>
                    <a:pt x="39" y="134"/>
                  </a:cubicBezTo>
                  <a:cubicBezTo>
                    <a:pt x="39" y="300"/>
                    <a:pt x="23" y="464"/>
                    <a:pt x="0" y="629"/>
                  </a:cubicBezTo>
                  <a:lnTo>
                    <a:pt x="157" y="652"/>
                  </a:lnTo>
                  <a:cubicBezTo>
                    <a:pt x="184" y="484"/>
                    <a:pt x="196" y="307"/>
                    <a:pt x="196" y="134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34"/>
            <p:cNvSpPr/>
            <p:nvPr/>
          </p:nvSpPr>
          <p:spPr>
            <a:xfrm>
              <a:off x="10203403" y="1659510"/>
              <a:ext cx="15731" cy="62241"/>
            </a:xfrm>
            <a:custGeom>
              <a:avLst/>
              <a:gdLst/>
              <a:ahLst/>
              <a:cxnLst/>
              <a:rect l="l" t="t" r="r" b="b"/>
              <a:pathLst>
                <a:path w="162" h="641" extrusionOk="0">
                  <a:moveTo>
                    <a:pt x="0" y="0"/>
                  </a:moveTo>
                  <a:lnTo>
                    <a:pt x="0" y="640"/>
                  </a:lnTo>
                  <a:lnTo>
                    <a:pt x="161" y="64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34"/>
            <p:cNvSpPr/>
            <p:nvPr/>
          </p:nvSpPr>
          <p:spPr>
            <a:xfrm>
              <a:off x="10203403" y="1535612"/>
              <a:ext cx="15731" cy="62241"/>
            </a:xfrm>
            <a:custGeom>
              <a:avLst/>
              <a:gdLst/>
              <a:ahLst/>
              <a:cxnLst/>
              <a:rect l="l" t="t" r="r" b="b"/>
              <a:pathLst>
                <a:path w="162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61" y="64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4"/>
            <p:cNvSpPr/>
            <p:nvPr/>
          </p:nvSpPr>
          <p:spPr>
            <a:xfrm>
              <a:off x="10203403" y="1411714"/>
              <a:ext cx="15731" cy="61853"/>
            </a:xfrm>
            <a:custGeom>
              <a:avLst/>
              <a:gdLst/>
              <a:ahLst/>
              <a:cxnLst/>
              <a:rect l="l" t="t" r="r" b="b"/>
              <a:pathLst>
                <a:path w="162" h="637" extrusionOk="0">
                  <a:moveTo>
                    <a:pt x="0" y="0"/>
                  </a:moveTo>
                  <a:lnTo>
                    <a:pt x="0" y="637"/>
                  </a:lnTo>
                  <a:lnTo>
                    <a:pt x="161" y="63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4"/>
            <p:cNvSpPr/>
            <p:nvPr/>
          </p:nvSpPr>
          <p:spPr>
            <a:xfrm>
              <a:off x="10203403" y="1287816"/>
              <a:ext cx="15731" cy="61853"/>
            </a:xfrm>
            <a:custGeom>
              <a:avLst/>
              <a:gdLst/>
              <a:ahLst/>
              <a:cxnLst/>
              <a:rect l="l" t="t" r="r" b="b"/>
              <a:pathLst>
                <a:path w="162" h="637" extrusionOk="0">
                  <a:moveTo>
                    <a:pt x="0" y="1"/>
                  </a:moveTo>
                  <a:lnTo>
                    <a:pt x="0" y="636"/>
                  </a:lnTo>
                  <a:lnTo>
                    <a:pt x="161" y="636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34"/>
            <p:cNvSpPr/>
            <p:nvPr/>
          </p:nvSpPr>
          <p:spPr>
            <a:xfrm>
              <a:off x="10203403" y="1163917"/>
              <a:ext cx="15731" cy="61853"/>
            </a:xfrm>
            <a:custGeom>
              <a:avLst/>
              <a:gdLst/>
              <a:ahLst/>
              <a:cxnLst/>
              <a:rect l="l" t="t" r="r" b="b"/>
              <a:pathLst>
                <a:path w="162" h="637" extrusionOk="0">
                  <a:moveTo>
                    <a:pt x="0" y="0"/>
                  </a:moveTo>
                  <a:lnTo>
                    <a:pt x="0" y="637"/>
                  </a:lnTo>
                  <a:lnTo>
                    <a:pt x="161" y="63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34"/>
            <p:cNvSpPr/>
            <p:nvPr/>
          </p:nvSpPr>
          <p:spPr>
            <a:xfrm>
              <a:off x="10203403" y="1040019"/>
              <a:ext cx="15731" cy="61853"/>
            </a:xfrm>
            <a:custGeom>
              <a:avLst/>
              <a:gdLst/>
              <a:ahLst/>
              <a:cxnLst/>
              <a:rect l="l" t="t" r="r" b="b"/>
              <a:pathLst>
                <a:path w="162" h="637" extrusionOk="0">
                  <a:moveTo>
                    <a:pt x="0" y="1"/>
                  </a:moveTo>
                  <a:lnTo>
                    <a:pt x="0" y="636"/>
                  </a:lnTo>
                  <a:lnTo>
                    <a:pt x="161" y="636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34"/>
            <p:cNvSpPr/>
            <p:nvPr/>
          </p:nvSpPr>
          <p:spPr>
            <a:xfrm>
              <a:off x="10203403" y="916121"/>
              <a:ext cx="15731" cy="61853"/>
            </a:xfrm>
            <a:custGeom>
              <a:avLst/>
              <a:gdLst/>
              <a:ahLst/>
              <a:cxnLst/>
              <a:rect l="l" t="t" r="r" b="b"/>
              <a:pathLst>
                <a:path w="162" h="637" extrusionOk="0">
                  <a:moveTo>
                    <a:pt x="0" y="0"/>
                  </a:moveTo>
                  <a:lnTo>
                    <a:pt x="0" y="636"/>
                  </a:lnTo>
                  <a:lnTo>
                    <a:pt x="161" y="636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4"/>
            <p:cNvSpPr/>
            <p:nvPr/>
          </p:nvSpPr>
          <p:spPr>
            <a:xfrm>
              <a:off x="10203403" y="791834"/>
              <a:ext cx="15731" cy="62144"/>
            </a:xfrm>
            <a:custGeom>
              <a:avLst/>
              <a:gdLst/>
              <a:ahLst/>
              <a:cxnLst/>
              <a:rect l="l" t="t" r="r" b="b"/>
              <a:pathLst>
                <a:path w="162" h="640" extrusionOk="0">
                  <a:moveTo>
                    <a:pt x="0" y="1"/>
                  </a:moveTo>
                  <a:lnTo>
                    <a:pt x="0" y="640"/>
                  </a:lnTo>
                  <a:lnTo>
                    <a:pt x="161" y="64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4"/>
            <p:cNvSpPr/>
            <p:nvPr/>
          </p:nvSpPr>
          <p:spPr>
            <a:xfrm>
              <a:off x="10203403" y="667936"/>
              <a:ext cx="15731" cy="62241"/>
            </a:xfrm>
            <a:custGeom>
              <a:avLst/>
              <a:gdLst/>
              <a:ahLst/>
              <a:cxnLst/>
              <a:rect l="l" t="t" r="r" b="b"/>
              <a:pathLst>
                <a:path w="162" h="641" extrusionOk="0">
                  <a:moveTo>
                    <a:pt x="0" y="0"/>
                  </a:moveTo>
                  <a:lnTo>
                    <a:pt x="0" y="640"/>
                  </a:lnTo>
                  <a:lnTo>
                    <a:pt x="161" y="64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34"/>
            <p:cNvSpPr/>
            <p:nvPr/>
          </p:nvSpPr>
          <p:spPr>
            <a:xfrm>
              <a:off x="10203403" y="544038"/>
              <a:ext cx="15731" cy="62144"/>
            </a:xfrm>
            <a:custGeom>
              <a:avLst/>
              <a:gdLst/>
              <a:ahLst/>
              <a:cxnLst/>
              <a:rect l="l" t="t" r="r" b="b"/>
              <a:pathLst>
                <a:path w="162" h="640" extrusionOk="0">
                  <a:moveTo>
                    <a:pt x="0" y="1"/>
                  </a:moveTo>
                  <a:lnTo>
                    <a:pt x="0" y="640"/>
                  </a:lnTo>
                  <a:lnTo>
                    <a:pt x="161" y="64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34"/>
            <p:cNvSpPr/>
            <p:nvPr/>
          </p:nvSpPr>
          <p:spPr>
            <a:xfrm>
              <a:off x="10203403" y="420139"/>
              <a:ext cx="15731" cy="62241"/>
            </a:xfrm>
            <a:custGeom>
              <a:avLst/>
              <a:gdLst/>
              <a:ahLst/>
              <a:cxnLst/>
              <a:rect l="l" t="t" r="r" b="b"/>
              <a:pathLst>
                <a:path w="162" h="641" extrusionOk="0">
                  <a:moveTo>
                    <a:pt x="0" y="0"/>
                  </a:moveTo>
                  <a:lnTo>
                    <a:pt x="0" y="640"/>
                  </a:lnTo>
                  <a:lnTo>
                    <a:pt x="161" y="64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34"/>
            <p:cNvSpPr/>
            <p:nvPr/>
          </p:nvSpPr>
          <p:spPr>
            <a:xfrm>
              <a:off x="10203403" y="296241"/>
              <a:ext cx="15731" cy="62144"/>
            </a:xfrm>
            <a:custGeom>
              <a:avLst/>
              <a:gdLst/>
              <a:ahLst/>
              <a:cxnLst/>
              <a:rect l="l" t="t" r="r" b="b"/>
              <a:pathLst>
                <a:path w="162" h="640" extrusionOk="0">
                  <a:moveTo>
                    <a:pt x="0" y="1"/>
                  </a:moveTo>
                  <a:lnTo>
                    <a:pt x="0" y="640"/>
                  </a:lnTo>
                  <a:lnTo>
                    <a:pt x="161" y="64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4"/>
            <p:cNvSpPr/>
            <p:nvPr/>
          </p:nvSpPr>
          <p:spPr>
            <a:xfrm>
              <a:off x="10203403" y="172343"/>
              <a:ext cx="15731" cy="62241"/>
            </a:xfrm>
            <a:custGeom>
              <a:avLst/>
              <a:gdLst/>
              <a:ahLst/>
              <a:cxnLst/>
              <a:rect l="l" t="t" r="r" b="b"/>
              <a:pathLst>
                <a:path w="162" h="641" extrusionOk="0">
                  <a:moveTo>
                    <a:pt x="0" y="0"/>
                  </a:moveTo>
                  <a:lnTo>
                    <a:pt x="0" y="640"/>
                  </a:lnTo>
                  <a:lnTo>
                    <a:pt x="161" y="64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4"/>
            <p:cNvSpPr/>
            <p:nvPr/>
          </p:nvSpPr>
          <p:spPr>
            <a:xfrm>
              <a:off x="10203403" y="11935"/>
              <a:ext cx="15731" cy="61853"/>
            </a:xfrm>
            <a:custGeom>
              <a:avLst/>
              <a:gdLst/>
              <a:ahLst/>
              <a:cxnLst/>
              <a:rect l="l" t="t" r="r" b="b"/>
              <a:pathLst>
                <a:path w="162" h="637" extrusionOk="0">
                  <a:moveTo>
                    <a:pt x="0" y="1"/>
                  </a:moveTo>
                  <a:lnTo>
                    <a:pt x="0" y="637"/>
                  </a:lnTo>
                  <a:lnTo>
                    <a:pt x="161" y="63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4"/>
            <p:cNvSpPr/>
            <p:nvPr/>
          </p:nvSpPr>
          <p:spPr>
            <a:xfrm>
              <a:off x="10203403" y="-111963"/>
              <a:ext cx="15731" cy="61853"/>
            </a:xfrm>
            <a:custGeom>
              <a:avLst/>
              <a:gdLst/>
              <a:ahLst/>
              <a:cxnLst/>
              <a:rect l="l" t="t" r="r" b="b"/>
              <a:pathLst>
                <a:path w="162" h="637" extrusionOk="0">
                  <a:moveTo>
                    <a:pt x="0" y="1"/>
                  </a:moveTo>
                  <a:lnTo>
                    <a:pt x="0" y="636"/>
                  </a:lnTo>
                  <a:lnTo>
                    <a:pt x="161" y="636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4"/>
            <p:cNvSpPr/>
            <p:nvPr/>
          </p:nvSpPr>
          <p:spPr>
            <a:xfrm>
              <a:off x="10203403" y="-236250"/>
              <a:ext cx="15731" cy="62241"/>
            </a:xfrm>
            <a:custGeom>
              <a:avLst/>
              <a:gdLst/>
              <a:ahLst/>
              <a:cxnLst/>
              <a:rect l="l" t="t" r="r" b="b"/>
              <a:pathLst>
                <a:path w="162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61" y="64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34"/>
            <p:cNvSpPr/>
            <p:nvPr/>
          </p:nvSpPr>
          <p:spPr>
            <a:xfrm>
              <a:off x="10203403" y="-360051"/>
              <a:ext cx="15731" cy="62144"/>
            </a:xfrm>
            <a:custGeom>
              <a:avLst/>
              <a:gdLst/>
              <a:ahLst/>
              <a:cxnLst/>
              <a:rect l="l" t="t" r="r" b="b"/>
              <a:pathLst>
                <a:path w="162" h="640" extrusionOk="0">
                  <a:moveTo>
                    <a:pt x="0" y="0"/>
                  </a:moveTo>
                  <a:lnTo>
                    <a:pt x="0" y="639"/>
                  </a:lnTo>
                  <a:lnTo>
                    <a:pt x="161" y="63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34"/>
            <p:cNvSpPr/>
            <p:nvPr/>
          </p:nvSpPr>
          <p:spPr>
            <a:xfrm>
              <a:off x="10203403" y="-484046"/>
              <a:ext cx="15731" cy="62241"/>
            </a:xfrm>
            <a:custGeom>
              <a:avLst/>
              <a:gdLst/>
              <a:ahLst/>
              <a:cxnLst/>
              <a:rect l="l" t="t" r="r" b="b"/>
              <a:pathLst>
                <a:path w="162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61" y="64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4"/>
            <p:cNvSpPr/>
            <p:nvPr/>
          </p:nvSpPr>
          <p:spPr>
            <a:xfrm>
              <a:off x="10203403" y="-607847"/>
              <a:ext cx="15731" cy="62144"/>
            </a:xfrm>
            <a:custGeom>
              <a:avLst/>
              <a:gdLst/>
              <a:ahLst/>
              <a:cxnLst/>
              <a:rect l="l" t="t" r="r" b="b"/>
              <a:pathLst>
                <a:path w="162" h="640" extrusionOk="0">
                  <a:moveTo>
                    <a:pt x="0" y="0"/>
                  </a:moveTo>
                  <a:lnTo>
                    <a:pt x="0" y="639"/>
                  </a:lnTo>
                  <a:lnTo>
                    <a:pt x="161" y="63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4"/>
            <p:cNvSpPr/>
            <p:nvPr/>
          </p:nvSpPr>
          <p:spPr>
            <a:xfrm>
              <a:off x="10203403" y="-731843"/>
              <a:ext cx="15731" cy="62241"/>
            </a:xfrm>
            <a:custGeom>
              <a:avLst/>
              <a:gdLst/>
              <a:ahLst/>
              <a:cxnLst/>
              <a:rect l="l" t="t" r="r" b="b"/>
              <a:pathLst>
                <a:path w="162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61" y="64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34"/>
            <p:cNvSpPr/>
            <p:nvPr/>
          </p:nvSpPr>
          <p:spPr>
            <a:xfrm>
              <a:off x="10203403" y="-855644"/>
              <a:ext cx="15731" cy="62144"/>
            </a:xfrm>
            <a:custGeom>
              <a:avLst/>
              <a:gdLst/>
              <a:ahLst/>
              <a:cxnLst/>
              <a:rect l="l" t="t" r="r" b="b"/>
              <a:pathLst>
                <a:path w="162" h="640" extrusionOk="0">
                  <a:moveTo>
                    <a:pt x="0" y="0"/>
                  </a:moveTo>
                  <a:lnTo>
                    <a:pt x="0" y="639"/>
                  </a:lnTo>
                  <a:lnTo>
                    <a:pt x="161" y="63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34"/>
            <p:cNvSpPr/>
            <p:nvPr/>
          </p:nvSpPr>
          <p:spPr>
            <a:xfrm>
              <a:off x="10203403" y="-979639"/>
              <a:ext cx="15731" cy="62241"/>
            </a:xfrm>
            <a:custGeom>
              <a:avLst/>
              <a:gdLst/>
              <a:ahLst/>
              <a:cxnLst/>
              <a:rect l="l" t="t" r="r" b="b"/>
              <a:pathLst>
                <a:path w="162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61" y="64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4"/>
            <p:cNvSpPr/>
            <p:nvPr/>
          </p:nvSpPr>
          <p:spPr>
            <a:xfrm>
              <a:off x="10203403" y="-1103440"/>
              <a:ext cx="15731" cy="61756"/>
            </a:xfrm>
            <a:custGeom>
              <a:avLst/>
              <a:gdLst/>
              <a:ahLst/>
              <a:cxnLst/>
              <a:rect l="l" t="t" r="r" b="b"/>
              <a:pathLst>
                <a:path w="162" h="636" extrusionOk="0">
                  <a:moveTo>
                    <a:pt x="0" y="0"/>
                  </a:moveTo>
                  <a:lnTo>
                    <a:pt x="0" y="636"/>
                  </a:lnTo>
                  <a:lnTo>
                    <a:pt x="161" y="636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4"/>
            <p:cNvSpPr/>
            <p:nvPr/>
          </p:nvSpPr>
          <p:spPr>
            <a:xfrm>
              <a:off x="10203403" y="-1227436"/>
              <a:ext cx="15731" cy="61853"/>
            </a:xfrm>
            <a:custGeom>
              <a:avLst/>
              <a:gdLst/>
              <a:ahLst/>
              <a:cxnLst/>
              <a:rect l="l" t="t" r="r" b="b"/>
              <a:pathLst>
                <a:path w="162" h="637" extrusionOk="0">
                  <a:moveTo>
                    <a:pt x="0" y="1"/>
                  </a:moveTo>
                  <a:lnTo>
                    <a:pt x="0" y="637"/>
                  </a:lnTo>
                  <a:lnTo>
                    <a:pt x="161" y="63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34"/>
            <p:cNvSpPr/>
            <p:nvPr/>
          </p:nvSpPr>
          <p:spPr>
            <a:xfrm>
              <a:off x="10203403" y="-1351334"/>
              <a:ext cx="15731" cy="61853"/>
            </a:xfrm>
            <a:custGeom>
              <a:avLst/>
              <a:gdLst/>
              <a:ahLst/>
              <a:cxnLst/>
              <a:rect l="l" t="t" r="r" b="b"/>
              <a:pathLst>
                <a:path w="162" h="637" extrusionOk="0">
                  <a:moveTo>
                    <a:pt x="0" y="1"/>
                  </a:moveTo>
                  <a:lnTo>
                    <a:pt x="0" y="636"/>
                  </a:lnTo>
                  <a:lnTo>
                    <a:pt x="161" y="636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34"/>
            <p:cNvSpPr/>
            <p:nvPr/>
          </p:nvSpPr>
          <p:spPr>
            <a:xfrm>
              <a:off x="10203403" y="-1475232"/>
              <a:ext cx="15731" cy="61853"/>
            </a:xfrm>
            <a:custGeom>
              <a:avLst/>
              <a:gdLst/>
              <a:ahLst/>
              <a:cxnLst/>
              <a:rect l="l" t="t" r="r" b="b"/>
              <a:pathLst>
                <a:path w="162" h="637" extrusionOk="0">
                  <a:moveTo>
                    <a:pt x="0" y="0"/>
                  </a:moveTo>
                  <a:lnTo>
                    <a:pt x="0" y="637"/>
                  </a:lnTo>
                  <a:lnTo>
                    <a:pt x="161" y="63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4"/>
            <p:cNvSpPr/>
            <p:nvPr/>
          </p:nvSpPr>
          <p:spPr>
            <a:xfrm>
              <a:off x="10203403" y="-1586896"/>
              <a:ext cx="15731" cy="61950"/>
            </a:xfrm>
            <a:custGeom>
              <a:avLst/>
              <a:gdLst/>
              <a:ahLst/>
              <a:cxnLst/>
              <a:rect l="l" t="t" r="r" b="b"/>
              <a:pathLst>
                <a:path w="162" h="638" extrusionOk="0">
                  <a:moveTo>
                    <a:pt x="0" y="1"/>
                  </a:moveTo>
                  <a:lnTo>
                    <a:pt x="0" y="637"/>
                  </a:lnTo>
                  <a:lnTo>
                    <a:pt x="161" y="63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4"/>
            <p:cNvSpPr/>
            <p:nvPr/>
          </p:nvSpPr>
          <p:spPr>
            <a:xfrm>
              <a:off x="10203403" y="-1710697"/>
              <a:ext cx="15731" cy="61756"/>
            </a:xfrm>
            <a:custGeom>
              <a:avLst/>
              <a:gdLst/>
              <a:ahLst/>
              <a:cxnLst/>
              <a:rect l="l" t="t" r="r" b="b"/>
              <a:pathLst>
                <a:path w="162" h="636" extrusionOk="0">
                  <a:moveTo>
                    <a:pt x="0" y="0"/>
                  </a:moveTo>
                  <a:lnTo>
                    <a:pt x="0" y="636"/>
                  </a:lnTo>
                  <a:lnTo>
                    <a:pt x="161" y="636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4"/>
            <p:cNvSpPr/>
            <p:nvPr/>
          </p:nvSpPr>
          <p:spPr>
            <a:xfrm>
              <a:off x="10203403" y="-1834693"/>
              <a:ext cx="15731" cy="61950"/>
            </a:xfrm>
            <a:custGeom>
              <a:avLst/>
              <a:gdLst/>
              <a:ahLst/>
              <a:cxnLst/>
              <a:rect l="l" t="t" r="r" b="b"/>
              <a:pathLst>
                <a:path w="162" h="638" extrusionOk="0">
                  <a:moveTo>
                    <a:pt x="0" y="1"/>
                  </a:moveTo>
                  <a:lnTo>
                    <a:pt x="0" y="637"/>
                  </a:lnTo>
                  <a:lnTo>
                    <a:pt x="161" y="63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4"/>
            <p:cNvSpPr/>
            <p:nvPr/>
          </p:nvSpPr>
          <p:spPr>
            <a:xfrm>
              <a:off x="9492049" y="3448073"/>
              <a:ext cx="62146" cy="15342"/>
            </a:xfrm>
            <a:custGeom>
              <a:avLst/>
              <a:gdLst/>
              <a:ahLst/>
              <a:cxnLst/>
              <a:rect l="l" t="t" r="r" b="b"/>
              <a:pathLst>
                <a:path w="640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39" y="157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34"/>
            <p:cNvSpPr/>
            <p:nvPr/>
          </p:nvSpPr>
          <p:spPr>
            <a:xfrm>
              <a:off x="9368053" y="3448073"/>
              <a:ext cx="62243" cy="15342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34"/>
            <p:cNvSpPr/>
            <p:nvPr/>
          </p:nvSpPr>
          <p:spPr>
            <a:xfrm>
              <a:off x="9244250" y="3448073"/>
              <a:ext cx="62146" cy="15342"/>
            </a:xfrm>
            <a:custGeom>
              <a:avLst/>
              <a:gdLst/>
              <a:ahLst/>
              <a:cxnLst/>
              <a:rect l="l" t="t" r="r" b="b"/>
              <a:pathLst>
                <a:path w="640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39" y="157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4"/>
            <p:cNvSpPr/>
            <p:nvPr/>
          </p:nvSpPr>
          <p:spPr>
            <a:xfrm>
              <a:off x="9120254" y="3448073"/>
              <a:ext cx="62243" cy="15342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4"/>
            <p:cNvSpPr/>
            <p:nvPr/>
          </p:nvSpPr>
          <p:spPr>
            <a:xfrm>
              <a:off x="8996452" y="3448073"/>
              <a:ext cx="62146" cy="15342"/>
            </a:xfrm>
            <a:custGeom>
              <a:avLst/>
              <a:gdLst/>
              <a:ahLst/>
              <a:cxnLst/>
              <a:rect l="l" t="t" r="r" b="b"/>
              <a:pathLst>
                <a:path w="640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39" y="157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4"/>
            <p:cNvSpPr/>
            <p:nvPr/>
          </p:nvSpPr>
          <p:spPr>
            <a:xfrm>
              <a:off x="8872455" y="3448073"/>
              <a:ext cx="61951" cy="15342"/>
            </a:xfrm>
            <a:custGeom>
              <a:avLst/>
              <a:gdLst/>
              <a:ahLst/>
              <a:cxnLst/>
              <a:rect l="l" t="t" r="r" b="b"/>
              <a:pathLst>
                <a:path w="638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7" y="157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4"/>
            <p:cNvSpPr/>
            <p:nvPr/>
          </p:nvSpPr>
          <p:spPr>
            <a:xfrm>
              <a:off x="8748653" y="3448073"/>
              <a:ext cx="61757" cy="15342"/>
            </a:xfrm>
            <a:custGeom>
              <a:avLst/>
              <a:gdLst/>
              <a:ahLst/>
              <a:cxnLst/>
              <a:rect l="l" t="t" r="r" b="b"/>
              <a:pathLst>
                <a:path w="636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36" y="157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34"/>
            <p:cNvSpPr/>
            <p:nvPr/>
          </p:nvSpPr>
          <p:spPr>
            <a:xfrm>
              <a:off x="8624656" y="3448073"/>
              <a:ext cx="61854" cy="15342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7" y="157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34"/>
            <p:cNvSpPr/>
            <p:nvPr/>
          </p:nvSpPr>
          <p:spPr>
            <a:xfrm>
              <a:off x="8500854" y="3448073"/>
              <a:ext cx="61757" cy="15342"/>
            </a:xfrm>
            <a:custGeom>
              <a:avLst/>
              <a:gdLst/>
              <a:ahLst/>
              <a:cxnLst/>
              <a:rect l="l" t="t" r="r" b="b"/>
              <a:pathLst>
                <a:path w="636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35" y="157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4"/>
            <p:cNvSpPr/>
            <p:nvPr/>
          </p:nvSpPr>
          <p:spPr>
            <a:xfrm>
              <a:off x="8376857" y="3448073"/>
              <a:ext cx="61854" cy="15342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7" y="157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34"/>
            <p:cNvSpPr/>
            <p:nvPr/>
          </p:nvSpPr>
          <p:spPr>
            <a:xfrm>
              <a:off x="8252570" y="3448073"/>
              <a:ext cx="62243" cy="15342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40" y="157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34"/>
            <p:cNvSpPr/>
            <p:nvPr/>
          </p:nvSpPr>
          <p:spPr>
            <a:xfrm>
              <a:off x="8168481" y="3448073"/>
              <a:ext cx="22431" cy="15342"/>
            </a:xfrm>
            <a:custGeom>
              <a:avLst/>
              <a:gdLst/>
              <a:ahLst/>
              <a:cxnLst/>
              <a:rect l="l" t="t" r="r" b="b"/>
              <a:pathLst>
                <a:path w="23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231" y="157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0" name="Google Shape;4320;p34"/>
          <p:cNvGrpSpPr/>
          <p:nvPr/>
        </p:nvGrpSpPr>
        <p:grpSpPr>
          <a:xfrm flipH="1">
            <a:off x="0" y="4648699"/>
            <a:ext cx="9143981" cy="494801"/>
            <a:chOff x="0" y="4648699"/>
            <a:chExt cx="9143981" cy="494801"/>
          </a:xfrm>
        </p:grpSpPr>
        <p:sp>
          <p:nvSpPr>
            <p:cNvPr id="4321" name="Google Shape;4321;p34"/>
            <p:cNvSpPr/>
            <p:nvPr/>
          </p:nvSpPr>
          <p:spPr>
            <a:xfrm>
              <a:off x="0" y="4684002"/>
              <a:ext cx="9143981" cy="459498"/>
            </a:xfrm>
            <a:custGeom>
              <a:avLst/>
              <a:gdLst/>
              <a:ahLst/>
              <a:cxnLst/>
              <a:rect l="l" t="t" r="r" b="b"/>
              <a:pathLst>
                <a:path w="56641" h="4399" extrusionOk="0">
                  <a:moveTo>
                    <a:pt x="1" y="0"/>
                  </a:moveTo>
                  <a:lnTo>
                    <a:pt x="1" y="4399"/>
                  </a:lnTo>
                  <a:lnTo>
                    <a:pt x="56640" y="4399"/>
                  </a:lnTo>
                  <a:lnTo>
                    <a:pt x="56640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4"/>
            <p:cNvSpPr/>
            <p:nvPr/>
          </p:nvSpPr>
          <p:spPr>
            <a:xfrm>
              <a:off x="0" y="4648699"/>
              <a:ext cx="9143981" cy="35410"/>
            </a:xfrm>
            <a:custGeom>
              <a:avLst/>
              <a:gdLst/>
              <a:ahLst/>
              <a:cxnLst/>
              <a:rect l="l" t="t" r="r" b="b"/>
              <a:pathLst>
                <a:path w="56641" h="339" extrusionOk="0">
                  <a:moveTo>
                    <a:pt x="1" y="1"/>
                  </a:moveTo>
                  <a:lnTo>
                    <a:pt x="1" y="338"/>
                  </a:lnTo>
                  <a:lnTo>
                    <a:pt x="56640" y="338"/>
                  </a:lnTo>
                  <a:lnTo>
                    <a:pt x="566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4"/>
            <p:cNvSpPr/>
            <p:nvPr/>
          </p:nvSpPr>
          <p:spPr>
            <a:xfrm>
              <a:off x="2040151" y="5071842"/>
              <a:ext cx="412580" cy="71658"/>
            </a:xfrm>
            <a:custGeom>
              <a:avLst/>
              <a:gdLst/>
              <a:ahLst/>
              <a:cxnLst/>
              <a:rect l="l" t="t" r="r" b="b"/>
              <a:pathLst>
                <a:path w="5664" h="686" extrusionOk="0">
                  <a:moveTo>
                    <a:pt x="153" y="1"/>
                  </a:moveTo>
                  <a:lnTo>
                    <a:pt x="0" y="686"/>
                  </a:lnTo>
                  <a:lnTo>
                    <a:pt x="5663" y="686"/>
                  </a:lnTo>
                  <a:lnTo>
                    <a:pt x="55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4"/>
            <p:cNvSpPr/>
            <p:nvPr/>
          </p:nvSpPr>
          <p:spPr>
            <a:xfrm>
              <a:off x="2061858" y="4945347"/>
              <a:ext cx="369093" cy="58078"/>
            </a:xfrm>
            <a:custGeom>
              <a:avLst/>
              <a:gdLst/>
              <a:ahLst/>
              <a:cxnLst/>
              <a:rect l="l" t="t" r="r" b="b"/>
              <a:pathLst>
                <a:path w="5067" h="556" extrusionOk="0">
                  <a:moveTo>
                    <a:pt x="123" y="0"/>
                  </a:moveTo>
                  <a:lnTo>
                    <a:pt x="1" y="556"/>
                  </a:lnTo>
                  <a:lnTo>
                    <a:pt x="5066" y="556"/>
                  </a:lnTo>
                  <a:lnTo>
                    <a:pt x="49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34"/>
            <p:cNvSpPr/>
            <p:nvPr/>
          </p:nvSpPr>
          <p:spPr>
            <a:xfrm>
              <a:off x="2079413" y="4842459"/>
              <a:ext cx="333619" cy="47319"/>
            </a:xfrm>
            <a:custGeom>
              <a:avLst/>
              <a:gdLst/>
              <a:ahLst/>
              <a:cxnLst/>
              <a:rect l="l" t="t" r="r" b="b"/>
              <a:pathLst>
                <a:path w="4580" h="453" extrusionOk="0">
                  <a:moveTo>
                    <a:pt x="105" y="0"/>
                  </a:moveTo>
                  <a:lnTo>
                    <a:pt x="1" y="453"/>
                  </a:lnTo>
                  <a:lnTo>
                    <a:pt x="4580" y="453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34"/>
            <p:cNvSpPr/>
            <p:nvPr/>
          </p:nvSpPr>
          <p:spPr>
            <a:xfrm>
              <a:off x="2093981" y="4756387"/>
              <a:ext cx="304627" cy="40112"/>
            </a:xfrm>
            <a:custGeom>
              <a:avLst/>
              <a:gdLst/>
              <a:ahLst/>
              <a:cxnLst/>
              <a:rect l="l" t="t" r="r" b="b"/>
              <a:pathLst>
                <a:path w="4182" h="384" extrusionOk="0">
                  <a:moveTo>
                    <a:pt x="89" y="0"/>
                  </a:moveTo>
                  <a:lnTo>
                    <a:pt x="0" y="384"/>
                  </a:lnTo>
                  <a:lnTo>
                    <a:pt x="4181" y="384"/>
                  </a:lnTo>
                  <a:lnTo>
                    <a:pt x="40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34"/>
            <p:cNvSpPr/>
            <p:nvPr/>
          </p:nvSpPr>
          <p:spPr>
            <a:xfrm>
              <a:off x="2106218" y="4684000"/>
              <a:ext cx="280007" cy="33635"/>
            </a:xfrm>
            <a:custGeom>
              <a:avLst/>
              <a:gdLst/>
              <a:ahLst/>
              <a:cxnLst/>
              <a:rect l="l" t="t" r="r" b="b"/>
              <a:pathLst>
                <a:path w="3844" h="322" extrusionOk="0">
                  <a:moveTo>
                    <a:pt x="73" y="0"/>
                  </a:moveTo>
                  <a:lnTo>
                    <a:pt x="1" y="322"/>
                  </a:lnTo>
                  <a:lnTo>
                    <a:pt x="3844" y="322"/>
                  </a:lnTo>
                  <a:lnTo>
                    <a:pt x="3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28" name="Google Shape;4328;p34"/>
            <p:cNvGrpSpPr/>
            <p:nvPr/>
          </p:nvGrpSpPr>
          <p:grpSpPr>
            <a:xfrm>
              <a:off x="37553" y="4771963"/>
              <a:ext cx="9104869" cy="16152"/>
              <a:chOff x="37553" y="4958838"/>
              <a:chExt cx="9104869" cy="16152"/>
            </a:xfrm>
          </p:grpSpPr>
          <p:sp>
            <p:nvSpPr>
              <p:cNvPr id="4329" name="Google Shape;4329;p34"/>
              <p:cNvSpPr/>
              <p:nvPr/>
            </p:nvSpPr>
            <p:spPr>
              <a:xfrm>
                <a:off x="375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34"/>
              <p:cNvSpPr/>
              <p:nvPr/>
            </p:nvSpPr>
            <p:spPr>
              <a:xfrm>
                <a:off x="1364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34"/>
              <p:cNvSpPr/>
              <p:nvPr/>
            </p:nvSpPr>
            <p:spPr>
              <a:xfrm>
                <a:off x="2351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34"/>
              <p:cNvSpPr/>
              <p:nvPr/>
            </p:nvSpPr>
            <p:spPr>
              <a:xfrm>
                <a:off x="3338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34"/>
              <p:cNvSpPr/>
              <p:nvPr/>
            </p:nvSpPr>
            <p:spPr>
              <a:xfrm>
                <a:off x="4326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34"/>
              <p:cNvSpPr/>
              <p:nvPr/>
            </p:nvSpPr>
            <p:spPr>
              <a:xfrm>
                <a:off x="5313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34"/>
              <p:cNvSpPr/>
              <p:nvPr/>
            </p:nvSpPr>
            <p:spPr>
              <a:xfrm>
                <a:off x="6302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34"/>
              <p:cNvSpPr/>
              <p:nvPr/>
            </p:nvSpPr>
            <p:spPr>
              <a:xfrm>
                <a:off x="7288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34"/>
              <p:cNvSpPr/>
              <p:nvPr/>
            </p:nvSpPr>
            <p:spPr>
              <a:xfrm>
                <a:off x="827508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34"/>
              <p:cNvSpPr/>
              <p:nvPr/>
            </p:nvSpPr>
            <p:spPr>
              <a:xfrm>
                <a:off x="926419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34"/>
              <p:cNvSpPr/>
              <p:nvPr/>
            </p:nvSpPr>
            <p:spPr>
              <a:xfrm>
                <a:off x="1025092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0" name="Google Shape;4340;p34"/>
              <p:cNvSpPr/>
              <p:nvPr/>
            </p:nvSpPr>
            <p:spPr>
              <a:xfrm>
                <a:off x="1123907" y="4959056"/>
                <a:ext cx="53169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16" y="238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1" name="Google Shape;4341;p34"/>
              <p:cNvSpPr/>
              <p:nvPr/>
            </p:nvSpPr>
            <p:spPr>
              <a:xfrm>
                <a:off x="122258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2" name="Google Shape;4342;p34"/>
              <p:cNvSpPr/>
              <p:nvPr/>
            </p:nvSpPr>
            <p:spPr>
              <a:xfrm>
                <a:off x="13212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3" name="Google Shape;4343;p34"/>
              <p:cNvSpPr/>
              <p:nvPr/>
            </p:nvSpPr>
            <p:spPr>
              <a:xfrm>
                <a:off x="14201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8" y="238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4" name="Google Shape;4344;p34"/>
              <p:cNvSpPr/>
              <p:nvPr/>
            </p:nvSpPr>
            <p:spPr>
              <a:xfrm>
                <a:off x="15188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5" name="Google Shape;4345;p34"/>
              <p:cNvSpPr/>
              <p:nvPr/>
            </p:nvSpPr>
            <p:spPr>
              <a:xfrm>
                <a:off x="16174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6" name="Google Shape;4346;p34"/>
              <p:cNvSpPr/>
              <p:nvPr/>
            </p:nvSpPr>
            <p:spPr>
              <a:xfrm>
                <a:off x="17163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7" name="Google Shape;4347;p34"/>
              <p:cNvSpPr/>
              <p:nvPr/>
            </p:nvSpPr>
            <p:spPr>
              <a:xfrm>
                <a:off x="18150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8" name="Google Shape;4348;p34"/>
              <p:cNvSpPr/>
              <p:nvPr/>
            </p:nvSpPr>
            <p:spPr>
              <a:xfrm>
                <a:off x="19138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9" name="Google Shape;4349;p34"/>
              <p:cNvSpPr/>
              <p:nvPr/>
            </p:nvSpPr>
            <p:spPr>
              <a:xfrm>
                <a:off x="20125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0" name="Google Shape;4350;p34"/>
              <p:cNvSpPr/>
              <p:nvPr/>
            </p:nvSpPr>
            <p:spPr>
              <a:xfrm>
                <a:off x="2296291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8" y="238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1" name="Google Shape;4351;p34"/>
              <p:cNvSpPr/>
              <p:nvPr/>
            </p:nvSpPr>
            <p:spPr>
              <a:xfrm>
                <a:off x="2420554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2" name="Google Shape;4352;p34"/>
              <p:cNvSpPr/>
              <p:nvPr/>
            </p:nvSpPr>
            <p:spPr>
              <a:xfrm>
                <a:off x="2519227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34"/>
              <p:cNvSpPr/>
              <p:nvPr/>
            </p:nvSpPr>
            <p:spPr>
              <a:xfrm>
                <a:off x="261809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4" name="Google Shape;4354;p34"/>
              <p:cNvGrpSpPr/>
              <p:nvPr/>
            </p:nvGrpSpPr>
            <p:grpSpPr>
              <a:xfrm>
                <a:off x="2720503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4355" name="Google Shape;4355;p34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6" name="Google Shape;4356;p34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7" name="Google Shape;4357;p34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8" name="Google Shape;4358;p34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9" name="Google Shape;4359;p34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0" name="Google Shape;4360;p34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1" name="Google Shape;4361;p34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2" name="Google Shape;4362;p34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3" name="Google Shape;4363;p34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4" name="Google Shape;4364;p34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5" name="Google Shape;4365;p34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6" name="Google Shape;4366;p34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7" name="Google Shape;4367;p34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8" name="Google Shape;4368;p34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9" name="Google Shape;4369;p34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0" name="Google Shape;4370;p34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1" name="Google Shape;4371;p34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2" name="Google Shape;4372;p34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3" name="Google Shape;4373;p34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4" name="Google Shape;4374;p34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5" name="Google Shape;4375;p34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76" name="Google Shape;4376;p34"/>
              <p:cNvGrpSpPr/>
              <p:nvPr/>
            </p:nvGrpSpPr>
            <p:grpSpPr>
              <a:xfrm>
                <a:off x="4815202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4377" name="Google Shape;4377;p34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8" name="Google Shape;4378;p34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9" name="Google Shape;4379;p34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0" name="Google Shape;4380;p34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1" name="Google Shape;4381;p34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2" name="Google Shape;4382;p34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3" name="Google Shape;4383;p34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4" name="Google Shape;4384;p34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5" name="Google Shape;4385;p34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6" name="Google Shape;4386;p34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7" name="Google Shape;4387;p34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8" name="Google Shape;4388;p34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9" name="Google Shape;4389;p34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0" name="Google Shape;4390;p34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1" name="Google Shape;4391;p34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2" name="Google Shape;4392;p34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3" name="Google Shape;4393;p34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4" name="Google Shape;4394;p34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5" name="Google Shape;4395;p34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6" name="Google Shape;4396;p34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7" name="Google Shape;4397;p34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98" name="Google Shape;4398;p34"/>
              <p:cNvGrpSpPr/>
              <p:nvPr/>
            </p:nvGrpSpPr>
            <p:grpSpPr>
              <a:xfrm>
                <a:off x="6902726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4399" name="Google Shape;4399;p34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0" name="Google Shape;4400;p34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1" name="Google Shape;4401;p34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2" name="Google Shape;4402;p34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3" name="Google Shape;4403;p34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4" name="Google Shape;4404;p34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5" name="Google Shape;4405;p34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6" name="Google Shape;4406;p34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7" name="Google Shape;4407;p34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8" name="Google Shape;4408;p34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9" name="Google Shape;4409;p34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0" name="Google Shape;4410;p34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1" name="Google Shape;4411;p34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2" name="Google Shape;4412;p34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3" name="Google Shape;4413;p34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4" name="Google Shape;4414;p34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5" name="Google Shape;4415;p34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6" name="Google Shape;4416;p34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7" name="Google Shape;4417;p34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8" name="Google Shape;4418;p34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9" name="Google Shape;4419;p34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420" name="Google Shape;4420;p34"/>
              <p:cNvSpPr/>
              <p:nvPr/>
            </p:nvSpPr>
            <p:spPr>
              <a:xfrm>
                <a:off x="899024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34"/>
              <p:cNvSpPr/>
              <p:nvPr/>
            </p:nvSpPr>
            <p:spPr>
              <a:xfrm>
                <a:off x="9089158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22" name="Google Shape;4422;p34"/>
          <p:cNvGrpSpPr/>
          <p:nvPr/>
        </p:nvGrpSpPr>
        <p:grpSpPr>
          <a:xfrm>
            <a:off x="292116" y="3804713"/>
            <a:ext cx="2044650" cy="843999"/>
            <a:chOff x="928666" y="227075"/>
            <a:chExt cx="2044650" cy="843999"/>
          </a:xfrm>
        </p:grpSpPr>
        <p:sp>
          <p:nvSpPr>
            <p:cNvPr id="4423" name="Google Shape;4423;p34"/>
            <p:cNvSpPr/>
            <p:nvPr/>
          </p:nvSpPr>
          <p:spPr>
            <a:xfrm>
              <a:off x="2146529" y="445545"/>
              <a:ext cx="798568" cy="625529"/>
            </a:xfrm>
            <a:custGeom>
              <a:avLst/>
              <a:gdLst/>
              <a:ahLst/>
              <a:cxnLst/>
              <a:rect l="l" t="t" r="r" b="b"/>
              <a:pathLst>
                <a:path w="1952" h="1529" extrusionOk="0">
                  <a:moveTo>
                    <a:pt x="974" y="0"/>
                  </a:moveTo>
                  <a:lnTo>
                    <a:pt x="1" y="1529"/>
                  </a:lnTo>
                  <a:lnTo>
                    <a:pt x="1951" y="1529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34"/>
            <p:cNvSpPr/>
            <p:nvPr/>
          </p:nvSpPr>
          <p:spPr>
            <a:xfrm>
              <a:off x="2146529" y="446772"/>
              <a:ext cx="400511" cy="624302"/>
            </a:xfrm>
            <a:custGeom>
              <a:avLst/>
              <a:gdLst/>
              <a:ahLst/>
              <a:cxnLst/>
              <a:rect l="l" t="t" r="r" b="b"/>
              <a:pathLst>
                <a:path w="979" h="1526" extrusionOk="0">
                  <a:moveTo>
                    <a:pt x="974" y="1"/>
                  </a:moveTo>
                  <a:lnTo>
                    <a:pt x="1" y="1526"/>
                  </a:lnTo>
                  <a:lnTo>
                    <a:pt x="978" y="1526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rgbClr val="5867C9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34"/>
            <p:cNvSpPr/>
            <p:nvPr/>
          </p:nvSpPr>
          <p:spPr>
            <a:xfrm>
              <a:off x="2546620" y="446772"/>
              <a:ext cx="127231" cy="249557"/>
            </a:xfrm>
            <a:custGeom>
              <a:avLst/>
              <a:gdLst/>
              <a:ahLst/>
              <a:cxnLst/>
              <a:rect l="l" t="t" r="r" b="b"/>
              <a:pathLst>
                <a:path w="311" h="610" extrusionOk="0">
                  <a:moveTo>
                    <a:pt x="0" y="1"/>
                  </a:moveTo>
                  <a:lnTo>
                    <a:pt x="0" y="610"/>
                  </a:lnTo>
                  <a:lnTo>
                    <a:pt x="310" y="4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34"/>
            <p:cNvSpPr/>
            <p:nvPr/>
          </p:nvSpPr>
          <p:spPr>
            <a:xfrm>
              <a:off x="2417757" y="446772"/>
              <a:ext cx="129276" cy="249557"/>
            </a:xfrm>
            <a:custGeom>
              <a:avLst/>
              <a:gdLst/>
              <a:ahLst/>
              <a:cxnLst/>
              <a:rect l="l" t="t" r="r" b="b"/>
              <a:pathLst>
                <a:path w="316" h="610" extrusionOk="0">
                  <a:moveTo>
                    <a:pt x="311" y="1"/>
                  </a:moveTo>
                  <a:lnTo>
                    <a:pt x="1" y="487"/>
                  </a:lnTo>
                  <a:lnTo>
                    <a:pt x="315" y="610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34"/>
            <p:cNvSpPr/>
            <p:nvPr/>
          </p:nvSpPr>
          <p:spPr>
            <a:xfrm>
              <a:off x="994529" y="445545"/>
              <a:ext cx="798159" cy="625529"/>
            </a:xfrm>
            <a:custGeom>
              <a:avLst/>
              <a:gdLst/>
              <a:ahLst/>
              <a:cxnLst/>
              <a:rect l="l" t="t" r="r" b="b"/>
              <a:pathLst>
                <a:path w="1951" h="1529" extrusionOk="0">
                  <a:moveTo>
                    <a:pt x="977" y="0"/>
                  </a:moveTo>
                  <a:lnTo>
                    <a:pt x="1" y="1529"/>
                  </a:lnTo>
                  <a:lnTo>
                    <a:pt x="1950" y="1529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34"/>
            <p:cNvSpPr/>
            <p:nvPr/>
          </p:nvSpPr>
          <p:spPr>
            <a:xfrm>
              <a:off x="996166" y="446772"/>
              <a:ext cx="398466" cy="624302"/>
            </a:xfrm>
            <a:custGeom>
              <a:avLst/>
              <a:gdLst/>
              <a:ahLst/>
              <a:cxnLst/>
              <a:rect l="l" t="t" r="r" b="b"/>
              <a:pathLst>
                <a:path w="974" h="1526" extrusionOk="0">
                  <a:moveTo>
                    <a:pt x="973" y="1"/>
                  </a:moveTo>
                  <a:lnTo>
                    <a:pt x="0" y="1526"/>
                  </a:lnTo>
                  <a:lnTo>
                    <a:pt x="973" y="1526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rgbClr val="5867C9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34"/>
            <p:cNvSpPr/>
            <p:nvPr/>
          </p:nvSpPr>
          <p:spPr>
            <a:xfrm>
              <a:off x="1394211" y="446772"/>
              <a:ext cx="127640" cy="249557"/>
            </a:xfrm>
            <a:custGeom>
              <a:avLst/>
              <a:gdLst/>
              <a:ahLst/>
              <a:cxnLst/>
              <a:rect l="l" t="t" r="r" b="b"/>
              <a:pathLst>
                <a:path w="312" h="610" extrusionOk="0">
                  <a:moveTo>
                    <a:pt x="0" y="1"/>
                  </a:moveTo>
                  <a:lnTo>
                    <a:pt x="0" y="610"/>
                  </a:lnTo>
                  <a:lnTo>
                    <a:pt x="311" y="4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34"/>
            <p:cNvSpPr/>
            <p:nvPr/>
          </p:nvSpPr>
          <p:spPr>
            <a:xfrm>
              <a:off x="1267393" y="446772"/>
              <a:ext cx="127231" cy="249557"/>
            </a:xfrm>
            <a:custGeom>
              <a:avLst/>
              <a:gdLst/>
              <a:ahLst/>
              <a:cxnLst/>
              <a:rect l="l" t="t" r="r" b="b"/>
              <a:pathLst>
                <a:path w="311" h="610" extrusionOk="0">
                  <a:moveTo>
                    <a:pt x="310" y="1"/>
                  </a:moveTo>
                  <a:lnTo>
                    <a:pt x="0" y="487"/>
                  </a:lnTo>
                  <a:lnTo>
                    <a:pt x="310" y="610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34"/>
            <p:cNvSpPr/>
            <p:nvPr/>
          </p:nvSpPr>
          <p:spPr>
            <a:xfrm>
              <a:off x="1505484" y="227075"/>
              <a:ext cx="803068" cy="843994"/>
            </a:xfrm>
            <a:custGeom>
              <a:avLst/>
              <a:gdLst/>
              <a:ahLst/>
              <a:cxnLst/>
              <a:rect l="l" t="t" r="r" b="b"/>
              <a:pathLst>
                <a:path w="1963" h="2063" extrusionOk="0">
                  <a:moveTo>
                    <a:pt x="982" y="1"/>
                  </a:moveTo>
                  <a:lnTo>
                    <a:pt x="1" y="2063"/>
                  </a:lnTo>
                  <a:lnTo>
                    <a:pt x="1962" y="2063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34"/>
            <p:cNvSpPr/>
            <p:nvPr/>
          </p:nvSpPr>
          <p:spPr>
            <a:xfrm>
              <a:off x="1505484" y="229121"/>
              <a:ext cx="401739" cy="841948"/>
            </a:xfrm>
            <a:custGeom>
              <a:avLst/>
              <a:gdLst/>
              <a:ahLst/>
              <a:cxnLst/>
              <a:rect l="l" t="t" r="r" b="b"/>
              <a:pathLst>
                <a:path w="982" h="2058" extrusionOk="0">
                  <a:moveTo>
                    <a:pt x="982" y="1"/>
                  </a:moveTo>
                  <a:lnTo>
                    <a:pt x="1" y="2058"/>
                  </a:lnTo>
                  <a:lnTo>
                    <a:pt x="982" y="2058"/>
                  </a:lnTo>
                  <a:lnTo>
                    <a:pt x="982" y="4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rgbClr val="5867C9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34"/>
            <p:cNvSpPr/>
            <p:nvPr/>
          </p:nvSpPr>
          <p:spPr>
            <a:xfrm>
              <a:off x="1906802" y="230757"/>
              <a:ext cx="127231" cy="332606"/>
            </a:xfrm>
            <a:custGeom>
              <a:avLst/>
              <a:gdLst/>
              <a:ahLst/>
              <a:cxnLst/>
              <a:rect l="l" t="t" r="r" b="b"/>
              <a:pathLst>
                <a:path w="311" h="813" extrusionOk="0">
                  <a:moveTo>
                    <a:pt x="1" y="0"/>
                  </a:moveTo>
                  <a:lnTo>
                    <a:pt x="1" y="812"/>
                  </a:lnTo>
                  <a:lnTo>
                    <a:pt x="311" y="6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34"/>
            <p:cNvSpPr/>
            <p:nvPr/>
          </p:nvSpPr>
          <p:spPr>
            <a:xfrm>
              <a:off x="1779575" y="229121"/>
              <a:ext cx="127640" cy="334243"/>
            </a:xfrm>
            <a:custGeom>
              <a:avLst/>
              <a:gdLst/>
              <a:ahLst/>
              <a:cxnLst/>
              <a:rect l="l" t="t" r="r" b="b"/>
              <a:pathLst>
                <a:path w="312" h="817" extrusionOk="0">
                  <a:moveTo>
                    <a:pt x="312" y="1"/>
                  </a:moveTo>
                  <a:lnTo>
                    <a:pt x="1" y="655"/>
                  </a:lnTo>
                  <a:lnTo>
                    <a:pt x="312" y="816"/>
                  </a:lnTo>
                  <a:lnTo>
                    <a:pt x="312" y="4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34"/>
            <p:cNvSpPr/>
            <p:nvPr/>
          </p:nvSpPr>
          <p:spPr>
            <a:xfrm>
              <a:off x="2500802" y="507610"/>
              <a:ext cx="472513" cy="124779"/>
            </a:xfrm>
            <a:custGeom>
              <a:avLst/>
              <a:gdLst/>
              <a:ahLst/>
              <a:cxnLst/>
              <a:rect l="l" t="t" r="r" b="b"/>
              <a:pathLst>
                <a:path w="1155" h="305" extrusionOk="0">
                  <a:moveTo>
                    <a:pt x="411" y="1"/>
                  </a:moveTo>
                  <a:cubicBezTo>
                    <a:pt x="399" y="5"/>
                    <a:pt x="388" y="5"/>
                    <a:pt x="376" y="5"/>
                  </a:cubicBezTo>
                  <a:cubicBezTo>
                    <a:pt x="353" y="9"/>
                    <a:pt x="334" y="20"/>
                    <a:pt x="319" y="36"/>
                  </a:cubicBezTo>
                  <a:cubicBezTo>
                    <a:pt x="292" y="55"/>
                    <a:pt x="277" y="85"/>
                    <a:pt x="277" y="120"/>
                  </a:cubicBezTo>
                  <a:lnTo>
                    <a:pt x="277" y="124"/>
                  </a:lnTo>
                  <a:lnTo>
                    <a:pt x="265" y="124"/>
                  </a:lnTo>
                  <a:cubicBezTo>
                    <a:pt x="212" y="124"/>
                    <a:pt x="162" y="151"/>
                    <a:pt x="146" y="204"/>
                  </a:cubicBezTo>
                  <a:cubicBezTo>
                    <a:pt x="143" y="200"/>
                    <a:pt x="135" y="200"/>
                    <a:pt x="131" y="200"/>
                  </a:cubicBezTo>
                  <a:cubicBezTo>
                    <a:pt x="127" y="200"/>
                    <a:pt x="123" y="200"/>
                    <a:pt x="119" y="200"/>
                  </a:cubicBezTo>
                  <a:cubicBezTo>
                    <a:pt x="62" y="200"/>
                    <a:pt x="11" y="247"/>
                    <a:pt x="1" y="304"/>
                  </a:cubicBezTo>
                  <a:lnTo>
                    <a:pt x="1147" y="304"/>
                  </a:lnTo>
                  <a:cubicBezTo>
                    <a:pt x="1151" y="296"/>
                    <a:pt x="1151" y="289"/>
                    <a:pt x="1151" y="281"/>
                  </a:cubicBezTo>
                  <a:cubicBezTo>
                    <a:pt x="1154" y="246"/>
                    <a:pt x="1142" y="208"/>
                    <a:pt x="1116" y="181"/>
                  </a:cubicBezTo>
                  <a:lnTo>
                    <a:pt x="1093" y="158"/>
                  </a:lnTo>
                  <a:cubicBezTo>
                    <a:pt x="1073" y="147"/>
                    <a:pt x="1050" y="139"/>
                    <a:pt x="1027" y="139"/>
                  </a:cubicBezTo>
                  <a:cubicBezTo>
                    <a:pt x="1001" y="139"/>
                    <a:pt x="970" y="139"/>
                    <a:pt x="944" y="154"/>
                  </a:cubicBezTo>
                  <a:cubicBezTo>
                    <a:pt x="935" y="158"/>
                    <a:pt x="928" y="162"/>
                    <a:pt x="921" y="170"/>
                  </a:cubicBezTo>
                  <a:cubicBezTo>
                    <a:pt x="917" y="162"/>
                    <a:pt x="912" y="158"/>
                    <a:pt x="909" y="151"/>
                  </a:cubicBezTo>
                  <a:cubicBezTo>
                    <a:pt x="894" y="135"/>
                    <a:pt x="875" y="124"/>
                    <a:pt x="855" y="116"/>
                  </a:cubicBezTo>
                  <a:cubicBezTo>
                    <a:pt x="838" y="110"/>
                    <a:pt x="820" y="107"/>
                    <a:pt x="803" y="107"/>
                  </a:cubicBezTo>
                  <a:cubicBezTo>
                    <a:pt x="797" y="107"/>
                    <a:pt x="792" y="107"/>
                    <a:pt x="786" y="108"/>
                  </a:cubicBezTo>
                  <a:cubicBezTo>
                    <a:pt x="756" y="116"/>
                    <a:pt x="748" y="124"/>
                    <a:pt x="721" y="139"/>
                  </a:cubicBezTo>
                  <a:lnTo>
                    <a:pt x="717" y="143"/>
                  </a:lnTo>
                  <a:cubicBezTo>
                    <a:pt x="714" y="151"/>
                    <a:pt x="705" y="154"/>
                    <a:pt x="702" y="162"/>
                  </a:cubicBezTo>
                  <a:cubicBezTo>
                    <a:pt x="687" y="112"/>
                    <a:pt x="645" y="70"/>
                    <a:pt x="590" y="70"/>
                  </a:cubicBezTo>
                  <a:cubicBezTo>
                    <a:pt x="564" y="70"/>
                    <a:pt x="541" y="78"/>
                    <a:pt x="521" y="89"/>
                  </a:cubicBezTo>
                  <a:cubicBezTo>
                    <a:pt x="514" y="74"/>
                    <a:pt x="507" y="59"/>
                    <a:pt x="495" y="43"/>
                  </a:cubicBezTo>
                  <a:cubicBezTo>
                    <a:pt x="487" y="39"/>
                    <a:pt x="480" y="32"/>
                    <a:pt x="472" y="24"/>
                  </a:cubicBezTo>
                  <a:cubicBezTo>
                    <a:pt x="453" y="13"/>
                    <a:pt x="434" y="5"/>
                    <a:pt x="411" y="1"/>
                  </a:cubicBezTo>
                  <a:close/>
                </a:path>
              </a:pathLst>
            </a:custGeom>
            <a:solidFill>
              <a:srgbClr val="5867C9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34"/>
            <p:cNvSpPr/>
            <p:nvPr/>
          </p:nvSpPr>
          <p:spPr>
            <a:xfrm>
              <a:off x="1915195" y="545249"/>
              <a:ext cx="380056" cy="132143"/>
            </a:xfrm>
            <a:custGeom>
              <a:avLst/>
              <a:gdLst/>
              <a:ahLst/>
              <a:cxnLst/>
              <a:rect l="l" t="t" r="r" b="b"/>
              <a:pathLst>
                <a:path w="929" h="323" extrusionOk="0">
                  <a:moveTo>
                    <a:pt x="437" y="1"/>
                  </a:moveTo>
                  <a:cubicBezTo>
                    <a:pt x="377" y="1"/>
                    <a:pt x="322" y="39"/>
                    <a:pt x="315" y="101"/>
                  </a:cubicBezTo>
                  <a:lnTo>
                    <a:pt x="288" y="101"/>
                  </a:lnTo>
                  <a:cubicBezTo>
                    <a:pt x="265" y="108"/>
                    <a:pt x="242" y="116"/>
                    <a:pt x="227" y="131"/>
                  </a:cubicBezTo>
                  <a:cubicBezTo>
                    <a:pt x="200" y="154"/>
                    <a:pt x="184" y="185"/>
                    <a:pt x="184" y="216"/>
                  </a:cubicBezTo>
                  <a:lnTo>
                    <a:pt x="184" y="220"/>
                  </a:lnTo>
                  <a:cubicBezTo>
                    <a:pt x="170" y="212"/>
                    <a:pt x="154" y="208"/>
                    <a:pt x="138" y="208"/>
                  </a:cubicBezTo>
                  <a:cubicBezTo>
                    <a:pt x="127" y="208"/>
                    <a:pt x="120" y="208"/>
                    <a:pt x="108" y="212"/>
                  </a:cubicBezTo>
                  <a:cubicBezTo>
                    <a:pt x="81" y="216"/>
                    <a:pt x="62" y="223"/>
                    <a:pt x="43" y="243"/>
                  </a:cubicBezTo>
                  <a:cubicBezTo>
                    <a:pt x="20" y="262"/>
                    <a:pt x="5" y="292"/>
                    <a:pt x="0" y="323"/>
                  </a:cubicBezTo>
                  <a:lnTo>
                    <a:pt x="920" y="323"/>
                  </a:lnTo>
                  <a:cubicBezTo>
                    <a:pt x="925" y="311"/>
                    <a:pt x="925" y="300"/>
                    <a:pt x="928" y="285"/>
                  </a:cubicBezTo>
                  <a:cubicBezTo>
                    <a:pt x="928" y="246"/>
                    <a:pt x="916" y="208"/>
                    <a:pt x="890" y="177"/>
                  </a:cubicBezTo>
                  <a:cubicBezTo>
                    <a:pt x="862" y="145"/>
                    <a:pt x="821" y="129"/>
                    <a:pt x="779" y="129"/>
                  </a:cubicBezTo>
                  <a:cubicBezTo>
                    <a:pt x="756" y="129"/>
                    <a:pt x="734" y="133"/>
                    <a:pt x="713" y="143"/>
                  </a:cubicBezTo>
                  <a:cubicBezTo>
                    <a:pt x="687" y="97"/>
                    <a:pt x="641" y="59"/>
                    <a:pt x="587" y="59"/>
                  </a:cubicBezTo>
                  <a:cubicBezTo>
                    <a:pt x="568" y="59"/>
                    <a:pt x="552" y="62"/>
                    <a:pt x="538" y="66"/>
                  </a:cubicBezTo>
                  <a:cubicBezTo>
                    <a:pt x="518" y="28"/>
                    <a:pt x="483" y="1"/>
                    <a:pt x="437" y="1"/>
                  </a:cubicBezTo>
                  <a:close/>
                </a:path>
              </a:pathLst>
            </a:custGeom>
            <a:solidFill>
              <a:srgbClr val="5867C9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34"/>
            <p:cNvSpPr/>
            <p:nvPr/>
          </p:nvSpPr>
          <p:spPr>
            <a:xfrm>
              <a:off x="1373757" y="253547"/>
              <a:ext cx="289235" cy="118233"/>
            </a:xfrm>
            <a:custGeom>
              <a:avLst/>
              <a:gdLst/>
              <a:ahLst/>
              <a:cxnLst/>
              <a:rect l="l" t="t" r="r" b="b"/>
              <a:pathLst>
                <a:path w="707" h="289" extrusionOk="0">
                  <a:moveTo>
                    <a:pt x="326" y="1"/>
                  </a:moveTo>
                  <a:cubicBezTo>
                    <a:pt x="288" y="1"/>
                    <a:pt x="250" y="17"/>
                    <a:pt x="219" y="47"/>
                  </a:cubicBezTo>
                  <a:cubicBezTo>
                    <a:pt x="196" y="70"/>
                    <a:pt x="181" y="105"/>
                    <a:pt x="177" y="143"/>
                  </a:cubicBezTo>
                  <a:cubicBezTo>
                    <a:pt x="165" y="135"/>
                    <a:pt x="150" y="135"/>
                    <a:pt x="135" y="135"/>
                  </a:cubicBezTo>
                  <a:cubicBezTo>
                    <a:pt x="39" y="135"/>
                    <a:pt x="1" y="220"/>
                    <a:pt x="20" y="289"/>
                  </a:cubicBezTo>
                  <a:lnTo>
                    <a:pt x="706" y="289"/>
                  </a:lnTo>
                  <a:cubicBezTo>
                    <a:pt x="706" y="269"/>
                    <a:pt x="706" y="246"/>
                    <a:pt x="701" y="227"/>
                  </a:cubicBezTo>
                  <a:cubicBezTo>
                    <a:pt x="687" y="174"/>
                    <a:pt x="644" y="131"/>
                    <a:pt x="595" y="120"/>
                  </a:cubicBezTo>
                  <a:cubicBezTo>
                    <a:pt x="579" y="116"/>
                    <a:pt x="564" y="114"/>
                    <a:pt x="549" y="114"/>
                  </a:cubicBezTo>
                  <a:cubicBezTo>
                    <a:pt x="523" y="114"/>
                    <a:pt x="498" y="121"/>
                    <a:pt x="476" y="135"/>
                  </a:cubicBezTo>
                  <a:cubicBezTo>
                    <a:pt x="472" y="101"/>
                    <a:pt x="457" y="70"/>
                    <a:pt x="430" y="43"/>
                  </a:cubicBezTo>
                  <a:cubicBezTo>
                    <a:pt x="403" y="17"/>
                    <a:pt x="365" y="1"/>
                    <a:pt x="326" y="1"/>
                  </a:cubicBezTo>
                  <a:close/>
                </a:path>
              </a:pathLst>
            </a:custGeom>
            <a:solidFill>
              <a:srgbClr val="5867C9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34"/>
            <p:cNvSpPr/>
            <p:nvPr/>
          </p:nvSpPr>
          <p:spPr>
            <a:xfrm>
              <a:off x="928666" y="500655"/>
              <a:ext cx="298236" cy="110869"/>
            </a:xfrm>
            <a:custGeom>
              <a:avLst/>
              <a:gdLst/>
              <a:ahLst/>
              <a:cxnLst/>
              <a:rect l="l" t="t" r="r" b="b"/>
              <a:pathLst>
                <a:path w="729" h="271" extrusionOk="0">
                  <a:moveTo>
                    <a:pt x="292" y="0"/>
                  </a:moveTo>
                  <a:cubicBezTo>
                    <a:pt x="281" y="0"/>
                    <a:pt x="269" y="2"/>
                    <a:pt x="257" y="7"/>
                  </a:cubicBezTo>
                  <a:cubicBezTo>
                    <a:pt x="208" y="18"/>
                    <a:pt x="169" y="68"/>
                    <a:pt x="169" y="118"/>
                  </a:cubicBezTo>
                  <a:cubicBezTo>
                    <a:pt x="169" y="129"/>
                    <a:pt x="173" y="137"/>
                    <a:pt x="173" y="148"/>
                  </a:cubicBezTo>
                  <a:cubicBezTo>
                    <a:pt x="165" y="145"/>
                    <a:pt x="157" y="145"/>
                    <a:pt x="146" y="145"/>
                  </a:cubicBezTo>
                  <a:cubicBezTo>
                    <a:pt x="96" y="145"/>
                    <a:pt x="47" y="171"/>
                    <a:pt x="19" y="217"/>
                  </a:cubicBezTo>
                  <a:cubicBezTo>
                    <a:pt x="12" y="233"/>
                    <a:pt x="4" y="252"/>
                    <a:pt x="1" y="271"/>
                  </a:cubicBezTo>
                  <a:lnTo>
                    <a:pt x="728" y="271"/>
                  </a:lnTo>
                  <a:cubicBezTo>
                    <a:pt x="701" y="233"/>
                    <a:pt x="659" y="206"/>
                    <a:pt x="613" y="206"/>
                  </a:cubicBezTo>
                  <a:cubicBezTo>
                    <a:pt x="587" y="206"/>
                    <a:pt x="564" y="214"/>
                    <a:pt x="544" y="225"/>
                  </a:cubicBezTo>
                  <a:cubicBezTo>
                    <a:pt x="544" y="168"/>
                    <a:pt x="507" y="114"/>
                    <a:pt x="433" y="114"/>
                  </a:cubicBezTo>
                  <a:cubicBezTo>
                    <a:pt x="433" y="114"/>
                    <a:pt x="415" y="114"/>
                    <a:pt x="406" y="118"/>
                  </a:cubicBezTo>
                  <a:cubicBezTo>
                    <a:pt x="406" y="99"/>
                    <a:pt x="403" y="79"/>
                    <a:pt x="392" y="64"/>
                  </a:cubicBezTo>
                  <a:lnTo>
                    <a:pt x="392" y="60"/>
                  </a:lnTo>
                  <a:cubicBezTo>
                    <a:pt x="380" y="41"/>
                    <a:pt x="364" y="26"/>
                    <a:pt x="349" y="18"/>
                  </a:cubicBezTo>
                  <a:cubicBezTo>
                    <a:pt x="333" y="6"/>
                    <a:pt x="313" y="0"/>
                    <a:pt x="292" y="0"/>
                  </a:cubicBezTo>
                  <a:close/>
                </a:path>
              </a:pathLst>
            </a:custGeom>
            <a:solidFill>
              <a:srgbClr val="5867C9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9" name="Google Shape;4439;p34"/>
          <p:cNvGrpSpPr/>
          <p:nvPr/>
        </p:nvGrpSpPr>
        <p:grpSpPr>
          <a:xfrm>
            <a:off x="8746771" y="4010921"/>
            <a:ext cx="282810" cy="637787"/>
            <a:chOff x="7299431" y="222517"/>
            <a:chExt cx="240321" cy="541967"/>
          </a:xfrm>
        </p:grpSpPr>
        <p:sp>
          <p:nvSpPr>
            <p:cNvPr id="4440" name="Google Shape;4440;p34"/>
            <p:cNvSpPr/>
            <p:nvPr/>
          </p:nvSpPr>
          <p:spPr>
            <a:xfrm>
              <a:off x="7299431" y="222517"/>
              <a:ext cx="240321" cy="410833"/>
            </a:xfrm>
            <a:custGeom>
              <a:avLst/>
              <a:gdLst/>
              <a:ahLst/>
              <a:cxnLst/>
              <a:rect l="l" t="t" r="r" b="b"/>
              <a:pathLst>
                <a:path w="427" h="730" extrusionOk="0">
                  <a:moveTo>
                    <a:pt x="211" y="1"/>
                  </a:moveTo>
                  <a:cubicBezTo>
                    <a:pt x="211" y="1"/>
                    <a:pt x="1" y="399"/>
                    <a:pt x="1" y="519"/>
                  </a:cubicBezTo>
                  <a:cubicBezTo>
                    <a:pt x="1" y="637"/>
                    <a:pt x="96" y="729"/>
                    <a:pt x="211" y="729"/>
                  </a:cubicBezTo>
                  <a:cubicBezTo>
                    <a:pt x="330" y="729"/>
                    <a:pt x="427" y="637"/>
                    <a:pt x="427" y="519"/>
                  </a:cubicBezTo>
                  <a:cubicBezTo>
                    <a:pt x="427" y="399"/>
                    <a:pt x="211" y="1"/>
                    <a:pt x="2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34"/>
            <p:cNvSpPr/>
            <p:nvPr/>
          </p:nvSpPr>
          <p:spPr>
            <a:xfrm>
              <a:off x="7351209" y="468459"/>
              <a:ext cx="153648" cy="296025"/>
            </a:xfrm>
            <a:custGeom>
              <a:avLst/>
              <a:gdLst/>
              <a:ahLst/>
              <a:cxnLst/>
              <a:rect l="l" t="t" r="r" b="b"/>
              <a:pathLst>
                <a:path w="273" h="526" extrusionOk="0">
                  <a:moveTo>
                    <a:pt x="112" y="1"/>
                  </a:moveTo>
                  <a:lnTo>
                    <a:pt x="93" y="181"/>
                  </a:lnTo>
                  <a:lnTo>
                    <a:pt x="1" y="146"/>
                  </a:lnTo>
                  <a:lnTo>
                    <a:pt x="93" y="231"/>
                  </a:lnTo>
                  <a:lnTo>
                    <a:pt x="93" y="526"/>
                  </a:lnTo>
                  <a:lnTo>
                    <a:pt x="154" y="526"/>
                  </a:lnTo>
                  <a:lnTo>
                    <a:pt x="146" y="246"/>
                  </a:lnTo>
                  <a:lnTo>
                    <a:pt x="273" y="142"/>
                  </a:lnTo>
                  <a:lnTo>
                    <a:pt x="142" y="192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2" name="Google Shape;4442;p34"/>
          <p:cNvGrpSpPr/>
          <p:nvPr/>
        </p:nvGrpSpPr>
        <p:grpSpPr>
          <a:xfrm>
            <a:off x="8424012" y="4010921"/>
            <a:ext cx="282810" cy="637787"/>
            <a:chOff x="6229555" y="157796"/>
            <a:chExt cx="240321" cy="541967"/>
          </a:xfrm>
        </p:grpSpPr>
        <p:sp>
          <p:nvSpPr>
            <p:cNvPr id="4443" name="Google Shape;4443;p34"/>
            <p:cNvSpPr/>
            <p:nvPr/>
          </p:nvSpPr>
          <p:spPr>
            <a:xfrm>
              <a:off x="6229555" y="157796"/>
              <a:ext cx="240321" cy="410833"/>
            </a:xfrm>
            <a:custGeom>
              <a:avLst/>
              <a:gdLst/>
              <a:ahLst/>
              <a:cxnLst/>
              <a:rect l="l" t="t" r="r" b="b"/>
              <a:pathLst>
                <a:path w="427" h="730" extrusionOk="0">
                  <a:moveTo>
                    <a:pt x="212" y="1"/>
                  </a:moveTo>
                  <a:cubicBezTo>
                    <a:pt x="212" y="1"/>
                    <a:pt x="1" y="399"/>
                    <a:pt x="1" y="519"/>
                  </a:cubicBezTo>
                  <a:cubicBezTo>
                    <a:pt x="1" y="634"/>
                    <a:pt x="97" y="729"/>
                    <a:pt x="212" y="729"/>
                  </a:cubicBezTo>
                  <a:cubicBezTo>
                    <a:pt x="331" y="729"/>
                    <a:pt x="427" y="634"/>
                    <a:pt x="427" y="519"/>
                  </a:cubicBezTo>
                  <a:cubicBezTo>
                    <a:pt x="427" y="399"/>
                    <a:pt x="212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34"/>
            <p:cNvSpPr/>
            <p:nvPr/>
          </p:nvSpPr>
          <p:spPr>
            <a:xfrm>
              <a:off x="6281332" y="402049"/>
              <a:ext cx="153648" cy="297713"/>
            </a:xfrm>
            <a:custGeom>
              <a:avLst/>
              <a:gdLst/>
              <a:ahLst/>
              <a:cxnLst/>
              <a:rect l="l" t="t" r="r" b="b"/>
              <a:pathLst>
                <a:path w="273" h="529" extrusionOk="0">
                  <a:moveTo>
                    <a:pt x="112" y="0"/>
                  </a:moveTo>
                  <a:lnTo>
                    <a:pt x="93" y="184"/>
                  </a:lnTo>
                  <a:lnTo>
                    <a:pt x="1" y="149"/>
                  </a:lnTo>
                  <a:lnTo>
                    <a:pt x="93" y="234"/>
                  </a:lnTo>
                  <a:lnTo>
                    <a:pt x="93" y="529"/>
                  </a:lnTo>
                  <a:lnTo>
                    <a:pt x="154" y="529"/>
                  </a:lnTo>
                  <a:lnTo>
                    <a:pt x="147" y="249"/>
                  </a:lnTo>
                  <a:lnTo>
                    <a:pt x="273" y="145"/>
                  </a:lnTo>
                  <a:lnTo>
                    <a:pt x="143" y="1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5" name="Google Shape;4445;p34"/>
          <p:cNvGrpSpPr/>
          <p:nvPr/>
        </p:nvGrpSpPr>
        <p:grpSpPr>
          <a:xfrm>
            <a:off x="3990267" y="4209156"/>
            <a:ext cx="1609760" cy="788436"/>
            <a:chOff x="5302117" y="778706"/>
            <a:chExt cx="1609760" cy="788436"/>
          </a:xfrm>
        </p:grpSpPr>
        <p:sp>
          <p:nvSpPr>
            <p:cNvPr id="4446" name="Google Shape;4446;p34"/>
            <p:cNvSpPr/>
            <p:nvPr/>
          </p:nvSpPr>
          <p:spPr>
            <a:xfrm>
              <a:off x="5321668" y="1414545"/>
              <a:ext cx="241709" cy="71974"/>
            </a:xfrm>
            <a:custGeom>
              <a:avLst/>
              <a:gdLst/>
              <a:ahLst/>
              <a:cxnLst/>
              <a:rect l="l" t="t" r="r" b="b"/>
              <a:pathLst>
                <a:path w="2794" h="832" extrusionOk="0">
                  <a:moveTo>
                    <a:pt x="84" y="1"/>
                  </a:moveTo>
                  <a:cubicBezTo>
                    <a:pt x="0" y="169"/>
                    <a:pt x="84" y="257"/>
                    <a:pt x="84" y="257"/>
                  </a:cubicBezTo>
                  <a:lnTo>
                    <a:pt x="1939" y="257"/>
                  </a:lnTo>
                  <a:lnTo>
                    <a:pt x="2793" y="832"/>
                  </a:lnTo>
                  <a:lnTo>
                    <a:pt x="27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34"/>
            <p:cNvSpPr/>
            <p:nvPr/>
          </p:nvSpPr>
          <p:spPr>
            <a:xfrm>
              <a:off x="5319938" y="901044"/>
              <a:ext cx="1573098" cy="581244"/>
            </a:xfrm>
            <a:custGeom>
              <a:avLst/>
              <a:gdLst/>
              <a:ahLst/>
              <a:cxnLst/>
              <a:rect l="l" t="t" r="r" b="b"/>
              <a:pathLst>
                <a:path w="18184" h="6719" extrusionOk="0">
                  <a:moveTo>
                    <a:pt x="8354" y="0"/>
                  </a:moveTo>
                  <a:lnTo>
                    <a:pt x="8354" y="3035"/>
                  </a:lnTo>
                  <a:lnTo>
                    <a:pt x="208" y="3035"/>
                  </a:lnTo>
                  <a:cubicBezTo>
                    <a:pt x="8" y="3553"/>
                    <a:pt x="158" y="5560"/>
                    <a:pt x="158" y="5560"/>
                  </a:cubicBezTo>
                  <a:cubicBezTo>
                    <a:pt x="1" y="5679"/>
                    <a:pt x="104" y="6040"/>
                    <a:pt x="104" y="6040"/>
                  </a:cubicBezTo>
                  <a:lnTo>
                    <a:pt x="2035" y="6040"/>
                  </a:lnTo>
                  <a:lnTo>
                    <a:pt x="2346" y="6247"/>
                  </a:lnTo>
                  <a:lnTo>
                    <a:pt x="3039" y="6718"/>
                  </a:lnTo>
                  <a:lnTo>
                    <a:pt x="5415" y="6718"/>
                  </a:lnTo>
                  <a:lnTo>
                    <a:pt x="6101" y="6197"/>
                  </a:lnTo>
                  <a:lnTo>
                    <a:pt x="6308" y="6040"/>
                  </a:lnTo>
                  <a:lnTo>
                    <a:pt x="12711" y="6040"/>
                  </a:lnTo>
                  <a:lnTo>
                    <a:pt x="12853" y="6151"/>
                  </a:lnTo>
                  <a:lnTo>
                    <a:pt x="13386" y="6572"/>
                  </a:lnTo>
                  <a:lnTo>
                    <a:pt x="16122" y="6572"/>
                  </a:lnTo>
                  <a:lnTo>
                    <a:pt x="16684" y="6151"/>
                  </a:lnTo>
                  <a:lnTo>
                    <a:pt x="16811" y="6059"/>
                  </a:lnTo>
                  <a:lnTo>
                    <a:pt x="17885" y="6059"/>
                  </a:lnTo>
                  <a:cubicBezTo>
                    <a:pt x="18183" y="6059"/>
                    <a:pt x="18175" y="4465"/>
                    <a:pt x="17885" y="4465"/>
                  </a:cubicBezTo>
                  <a:lnTo>
                    <a:pt x="17678" y="3457"/>
                  </a:lnTo>
                  <a:cubicBezTo>
                    <a:pt x="17678" y="3457"/>
                    <a:pt x="16980" y="2859"/>
                    <a:pt x="16868" y="2813"/>
                  </a:cubicBezTo>
                  <a:cubicBezTo>
                    <a:pt x="16758" y="2767"/>
                    <a:pt x="13665" y="2434"/>
                    <a:pt x="13665" y="2434"/>
                  </a:cubicBezTo>
                  <a:cubicBezTo>
                    <a:pt x="13665" y="2434"/>
                    <a:pt x="12071" y="143"/>
                    <a:pt x="11856" y="100"/>
                  </a:cubicBezTo>
                  <a:cubicBezTo>
                    <a:pt x="11638" y="62"/>
                    <a:pt x="8354" y="0"/>
                    <a:pt x="8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34"/>
            <p:cNvSpPr/>
            <p:nvPr/>
          </p:nvSpPr>
          <p:spPr>
            <a:xfrm>
              <a:off x="5376342" y="1238154"/>
              <a:ext cx="1093054" cy="65746"/>
            </a:xfrm>
            <a:custGeom>
              <a:avLst/>
              <a:gdLst/>
              <a:ahLst/>
              <a:cxnLst/>
              <a:rect l="l" t="t" r="r" b="b"/>
              <a:pathLst>
                <a:path w="12635" h="760" extrusionOk="0">
                  <a:moveTo>
                    <a:pt x="0" y="1"/>
                  </a:moveTo>
                  <a:lnTo>
                    <a:pt x="88" y="759"/>
                  </a:lnTo>
                  <a:lnTo>
                    <a:pt x="12097" y="759"/>
                  </a:lnTo>
                  <a:cubicBezTo>
                    <a:pt x="12159" y="438"/>
                    <a:pt x="12339" y="151"/>
                    <a:pt x="126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34"/>
            <p:cNvSpPr/>
            <p:nvPr/>
          </p:nvSpPr>
          <p:spPr>
            <a:xfrm>
              <a:off x="6835228" y="1310215"/>
              <a:ext cx="45158" cy="76905"/>
            </a:xfrm>
            <a:custGeom>
              <a:avLst/>
              <a:gdLst/>
              <a:ahLst/>
              <a:cxnLst/>
              <a:rect l="l" t="t" r="r" b="b"/>
              <a:pathLst>
                <a:path w="522" h="889" extrusionOk="0">
                  <a:moveTo>
                    <a:pt x="406" y="0"/>
                  </a:moveTo>
                  <a:cubicBezTo>
                    <a:pt x="35" y="18"/>
                    <a:pt x="35" y="230"/>
                    <a:pt x="4" y="819"/>
                  </a:cubicBezTo>
                  <a:cubicBezTo>
                    <a:pt x="1" y="858"/>
                    <a:pt x="31" y="888"/>
                    <a:pt x="65" y="888"/>
                  </a:cubicBezTo>
                  <a:lnTo>
                    <a:pt x="387" y="888"/>
                  </a:lnTo>
                  <a:cubicBezTo>
                    <a:pt x="418" y="888"/>
                    <a:pt x="445" y="865"/>
                    <a:pt x="452" y="839"/>
                  </a:cubicBezTo>
                  <a:cubicBezTo>
                    <a:pt x="475" y="727"/>
                    <a:pt x="521" y="437"/>
                    <a:pt x="472" y="57"/>
                  </a:cubicBezTo>
                  <a:cubicBezTo>
                    <a:pt x="468" y="23"/>
                    <a:pt x="441" y="0"/>
                    <a:pt x="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34"/>
            <p:cNvSpPr/>
            <p:nvPr/>
          </p:nvSpPr>
          <p:spPr>
            <a:xfrm>
              <a:off x="6846474" y="1376481"/>
              <a:ext cx="22233" cy="1384"/>
            </a:xfrm>
            <a:custGeom>
              <a:avLst/>
              <a:gdLst/>
              <a:ahLst/>
              <a:cxnLst/>
              <a:rect l="l" t="t" r="r" b="b"/>
              <a:pathLst>
                <a:path w="257" h="16" extrusionOk="0">
                  <a:moveTo>
                    <a:pt x="0" y="0"/>
                  </a:moveTo>
                  <a:lnTo>
                    <a:pt x="0" y="16"/>
                  </a:lnTo>
                  <a:lnTo>
                    <a:pt x="257" y="16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34"/>
            <p:cNvSpPr/>
            <p:nvPr/>
          </p:nvSpPr>
          <p:spPr>
            <a:xfrm>
              <a:off x="6847512" y="1368522"/>
              <a:ext cx="22233" cy="1384"/>
            </a:xfrm>
            <a:custGeom>
              <a:avLst/>
              <a:gdLst/>
              <a:ahLst/>
              <a:cxnLst/>
              <a:rect l="l" t="t" r="r" b="b"/>
              <a:pathLst>
                <a:path w="257" h="16" extrusionOk="0">
                  <a:moveTo>
                    <a:pt x="0" y="0"/>
                  </a:moveTo>
                  <a:lnTo>
                    <a:pt x="0" y="16"/>
                  </a:lnTo>
                  <a:lnTo>
                    <a:pt x="257" y="16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34"/>
            <p:cNvSpPr/>
            <p:nvPr/>
          </p:nvSpPr>
          <p:spPr>
            <a:xfrm>
              <a:off x="6848464" y="1360563"/>
              <a:ext cx="22233" cy="1384"/>
            </a:xfrm>
            <a:custGeom>
              <a:avLst/>
              <a:gdLst/>
              <a:ahLst/>
              <a:cxnLst/>
              <a:rect l="l" t="t" r="r" b="b"/>
              <a:pathLst>
                <a:path w="257" h="16" extrusionOk="0">
                  <a:moveTo>
                    <a:pt x="0" y="0"/>
                  </a:moveTo>
                  <a:lnTo>
                    <a:pt x="0" y="16"/>
                  </a:lnTo>
                  <a:lnTo>
                    <a:pt x="257" y="16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34"/>
            <p:cNvSpPr/>
            <p:nvPr/>
          </p:nvSpPr>
          <p:spPr>
            <a:xfrm>
              <a:off x="6750968" y="1307447"/>
              <a:ext cx="160909" cy="116785"/>
            </a:xfrm>
            <a:custGeom>
              <a:avLst/>
              <a:gdLst/>
              <a:ahLst/>
              <a:cxnLst/>
              <a:rect l="l" t="t" r="r" b="b"/>
              <a:pathLst>
                <a:path w="1860" h="1350" extrusionOk="0">
                  <a:moveTo>
                    <a:pt x="1660" y="1"/>
                  </a:moveTo>
                  <a:cubicBezTo>
                    <a:pt x="1618" y="1"/>
                    <a:pt x="1587" y="39"/>
                    <a:pt x="1591" y="78"/>
                  </a:cubicBezTo>
                  <a:cubicBezTo>
                    <a:pt x="1622" y="254"/>
                    <a:pt x="1675" y="676"/>
                    <a:pt x="1595" y="975"/>
                  </a:cubicBezTo>
                  <a:cubicBezTo>
                    <a:pt x="1587" y="1005"/>
                    <a:pt x="1561" y="1028"/>
                    <a:pt x="1526" y="1028"/>
                  </a:cubicBezTo>
                  <a:lnTo>
                    <a:pt x="66" y="1028"/>
                  </a:lnTo>
                  <a:cubicBezTo>
                    <a:pt x="32" y="1028"/>
                    <a:pt x="1" y="1055"/>
                    <a:pt x="1" y="1093"/>
                  </a:cubicBezTo>
                  <a:lnTo>
                    <a:pt x="1" y="1281"/>
                  </a:lnTo>
                  <a:cubicBezTo>
                    <a:pt x="1" y="1320"/>
                    <a:pt x="32" y="1350"/>
                    <a:pt x="66" y="1350"/>
                  </a:cubicBezTo>
                  <a:lnTo>
                    <a:pt x="1656" y="1350"/>
                  </a:lnTo>
                  <a:cubicBezTo>
                    <a:pt x="1691" y="1350"/>
                    <a:pt x="1718" y="1327"/>
                    <a:pt x="1725" y="1297"/>
                  </a:cubicBezTo>
                  <a:cubicBezTo>
                    <a:pt x="1760" y="1120"/>
                    <a:pt x="1859" y="553"/>
                    <a:pt x="1725" y="50"/>
                  </a:cubicBezTo>
                  <a:cubicBezTo>
                    <a:pt x="1718" y="20"/>
                    <a:pt x="1691" y="1"/>
                    <a:pt x="1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34"/>
            <p:cNvSpPr/>
            <p:nvPr/>
          </p:nvSpPr>
          <p:spPr>
            <a:xfrm>
              <a:off x="6431837" y="1271027"/>
              <a:ext cx="331506" cy="189711"/>
            </a:xfrm>
            <a:custGeom>
              <a:avLst/>
              <a:gdLst/>
              <a:ahLst/>
              <a:cxnLst/>
              <a:rect l="l" t="t" r="r" b="b"/>
              <a:pathLst>
                <a:path w="3832" h="2193" extrusionOk="0">
                  <a:moveTo>
                    <a:pt x="1900" y="1"/>
                  </a:moveTo>
                  <a:cubicBezTo>
                    <a:pt x="326" y="1"/>
                    <a:pt x="0" y="1771"/>
                    <a:pt x="0" y="1771"/>
                  </a:cubicBezTo>
                  <a:lnTo>
                    <a:pt x="533" y="2192"/>
                  </a:lnTo>
                  <a:lnTo>
                    <a:pt x="3269" y="2192"/>
                  </a:lnTo>
                  <a:lnTo>
                    <a:pt x="3831" y="1771"/>
                  </a:lnTo>
                  <a:cubicBezTo>
                    <a:pt x="3831" y="1771"/>
                    <a:pt x="3472" y="1"/>
                    <a:pt x="19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34"/>
            <p:cNvSpPr/>
            <p:nvPr/>
          </p:nvSpPr>
          <p:spPr>
            <a:xfrm>
              <a:off x="5519514" y="1271027"/>
              <a:ext cx="333929" cy="192393"/>
            </a:xfrm>
            <a:custGeom>
              <a:avLst/>
              <a:gdLst/>
              <a:ahLst/>
              <a:cxnLst/>
              <a:rect l="l" t="t" r="r" b="b"/>
              <a:pathLst>
                <a:path w="3860" h="2224" extrusionOk="0">
                  <a:moveTo>
                    <a:pt x="1928" y="1"/>
                  </a:moveTo>
                  <a:cubicBezTo>
                    <a:pt x="353" y="1"/>
                    <a:pt x="0" y="1844"/>
                    <a:pt x="0" y="1844"/>
                  </a:cubicBezTo>
                  <a:lnTo>
                    <a:pt x="560" y="2223"/>
                  </a:lnTo>
                  <a:lnTo>
                    <a:pt x="3296" y="2192"/>
                  </a:lnTo>
                  <a:lnTo>
                    <a:pt x="3859" y="1771"/>
                  </a:lnTo>
                  <a:cubicBezTo>
                    <a:pt x="3859" y="1771"/>
                    <a:pt x="3499" y="1"/>
                    <a:pt x="19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34"/>
            <p:cNvSpPr/>
            <p:nvPr/>
          </p:nvSpPr>
          <p:spPr>
            <a:xfrm>
              <a:off x="5516573" y="844799"/>
              <a:ext cx="334534" cy="202168"/>
            </a:xfrm>
            <a:custGeom>
              <a:avLst/>
              <a:gdLst/>
              <a:ahLst/>
              <a:cxnLst/>
              <a:rect l="l" t="t" r="r" b="b"/>
              <a:pathLst>
                <a:path w="3867" h="2337" extrusionOk="0">
                  <a:moveTo>
                    <a:pt x="1916" y="0"/>
                  </a:moveTo>
                  <a:cubicBezTo>
                    <a:pt x="341" y="0"/>
                    <a:pt x="0" y="1816"/>
                    <a:pt x="0" y="1816"/>
                  </a:cubicBezTo>
                  <a:lnTo>
                    <a:pt x="73" y="1866"/>
                  </a:lnTo>
                  <a:lnTo>
                    <a:pt x="766" y="2337"/>
                  </a:lnTo>
                  <a:lnTo>
                    <a:pt x="3142" y="2337"/>
                  </a:lnTo>
                  <a:lnTo>
                    <a:pt x="3828" y="1812"/>
                  </a:lnTo>
                  <a:lnTo>
                    <a:pt x="3867" y="1785"/>
                  </a:lnTo>
                  <a:cubicBezTo>
                    <a:pt x="3867" y="1785"/>
                    <a:pt x="3487" y="0"/>
                    <a:pt x="1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34"/>
            <p:cNvSpPr/>
            <p:nvPr/>
          </p:nvSpPr>
          <p:spPr>
            <a:xfrm>
              <a:off x="6063136" y="1151040"/>
              <a:ext cx="426148" cy="240750"/>
            </a:xfrm>
            <a:custGeom>
              <a:avLst/>
              <a:gdLst/>
              <a:ahLst/>
              <a:cxnLst/>
              <a:rect l="l" t="t" r="r" b="b"/>
              <a:pathLst>
                <a:path w="4926" h="2783" extrusionOk="0">
                  <a:moveTo>
                    <a:pt x="4576" y="1"/>
                  </a:moveTo>
                  <a:lnTo>
                    <a:pt x="4565" y="4"/>
                  </a:lnTo>
                  <a:cubicBezTo>
                    <a:pt x="4565" y="4"/>
                    <a:pt x="4565" y="8"/>
                    <a:pt x="4568" y="12"/>
                  </a:cubicBezTo>
                  <a:cubicBezTo>
                    <a:pt x="4599" y="73"/>
                    <a:pt x="4855" y="604"/>
                    <a:pt x="4909" y="1367"/>
                  </a:cubicBezTo>
                  <a:lnTo>
                    <a:pt x="4909" y="1367"/>
                  </a:lnTo>
                  <a:cubicBezTo>
                    <a:pt x="4862" y="1399"/>
                    <a:pt x="4401" y="1727"/>
                    <a:pt x="4183" y="2767"/>
                  </a:cubicBezTo>
                  <a:lnTo>
                    <a:pt x="85" y="2767"/>
                  </a:lnTo>
                  <a:cubicBezTo>
                    <a:pt x="85" y="2759"/>
                    <a:pt x="84" y="2743"/>
                    <a:pt x="81" y="2721"/>
                  </a:cubicBezTo>
                  <a:cubicBezTo>
                    <a:pt x="69" y="2472"/>
                    <a:pt x="23" y="1388"/>
                    <a:pt x="16" y="139"/>
                  </a:cubicBezTo>
                  <a:lnTo>
                    <a:pt x="0" y="139"/>
                  </a:lnTo>
                  <a:cubicBezTo>
                    <a:pt x="12" y="1568"/>
                    <a:pt x="69" y="2774"/>
                    <a:pt x="69" y="2778"/>
                  </a:cubicBezTo>
                  <a:lnTo>
                    <a:pt x="69" y="2783"/>
                  </a:lnTo>
                  <a:lnTo>
                    <a:pt x="4197" y="2783"/>
                  </a:lnTo>
                  <a:lnTo>
                    <a:pt x="4197" y="2778"/>
                  </a:lnTo>
                  <a:cubicBezTo>
                    <a:pt x="4312" y="2226"/>
                    <a:pt x="4492" y="1878"/>
                    <a:pt x="4645" y="1663"/>
                  </a:cubicBezTo>
                  <a:cubicBezTo>
                    <a:pt x="4722" y="1556"/>
                    <a:pt x="4791" y="1487"/>
                    <a:pt x="4841" y="1441"/>
                  </a:cubicBezTo>
                  <a:cubicBezTo>
                    <a:pt x="4867" y="1418"/>
                    <a:pt x="4887" y="1403"/>
                    <a:pt x="4902" y="1391"/>
                  </a:cubicBezTo>
                  <a:cubicBezTo>
                    <a:pt x="4910" y="1388"/>
                    <a:pt x="4913" y="1384"/>
                    <a:pt x="4917" y="1380"/>
                  </a:cubicBezTo>
                  <a:lnTo>
                    <a:pt x="4921" y="1376"/>
                  </a:lnTo>
                  <a:lnTo>
                    <a:pt x="4925" y="1372"/>
                  </a:lnTo>
                  <a:lnTo>
                    <a:pt x="4925" y="1368"/>
                  </a:lnTo>
                  <a:cubicBezTo>
                    <a:pt x="4867" y="553"/>
                    <a:pt x="4576" y="1"/>
                    <a:pt x="45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34"/>
            <p:cNvSpPr/>
            <p:nvPr/>
          </p:nvSpPr>
          <p:spPr>
            <a:xfrm>
              <a:off x="6096269" y="1195159"/>
              <a:ext cx="61163" cy="1298"/>
            </a:xfrm>
            <a:custGeom>
              <a:avLst/>
              <a:gdLst/>
              <a:ahLst/>
              <a:cxnLst/>
              <a:rect l="l" t="t" r="r" b="b"/>
              <a:pathLst>
                <a:path w="707" h="15" extrusionOk="0">
                  <a:moveTo>
                    <a:pt x="1" y="0"/>
                  </a:moveTo>
                  <a:lnTo>
                    <a:pt x="1" y="15"/>
                  </a:lnTo>
                  <a:lnTo>
                    <a:pt x="706" y="1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34"/>
            <p:cNvSpPr/>
            <p:nvPr/>
          </p:nvSpPr>
          <p:spPr>
            <a:xfrm>
              <a:off x="6495767" y="1116523"/>
              <a:ext cx="279514" cy="38928"/>
            </a:xfrm>
            <a:custGeom>
              <a:avLst/>
              <a:gdLst/>
              <a:ahLst/>
              <a:cxnLst/>
              <a:rect l="l" t="t" r="r" b="b"/>
              <a:pathLst>
                <a:path w="3231" h="450" extrusionOk="0">
                  <a:moveTo>
                    <a:pt x="1" y="1"/>
                  </a:moveTo>
                  <a:lnTo>
                    <a:pt x="1" y="16"/>
                  </a:lnTo>
                  <a:cubicBezTo>
                    <a:pt x="1" y="16"/>
                    <a:pt x="652" y="124"/>
                    <a:pt x="1318" y="230"/>
                  </a:cubicBezTo>
                  <a:cubicBezTo>
                    <a:pt x="1652" y="285"/>
                    <a:pt x="1993" y="338"/>
                    <a:pt x="2254" y="380"/>
                  </a:cubicBezTo>
                  <a:cubicBezTo>
                    <a:pt x="2384" y="400"/>
                    <a:pt x="2499" y="418"/>
                    <a:pt x="2583" y="430"/>
                  </a:cubicBezTo>
                  <a:cubicBezTo>
                    <a:pt x="2622" y="434"/>
                    <a:pt x="2656" y="441"/>
                    <a:pt x="2683" y="441"/>
                  </a:cubicBezTo>
                  <a:cubicBezTo>
                    <a:pt x="2710" y="446"/>
                    <a:pt x="2729" y="449"/>
                    <a:pt x="2737" y="449"/>
                  </a:cubicBezTo>
                  <a:cubicBezTo>
                    <a:pt x="2771" y="449"/>
                    <a:pt x="2817" y="441"/>
                    <a:pt x="2871" y="430"/>
                  </a:cubicBezTo>
                  <a:cubicBezTo>
                    <a:pt x="3028" y="395"/>
                    <a:pt x="3230" y="322"/>
                    <a:pt x="3230" y="322"/>
                  </a:cubicBezTo>
                  <a:lnTo>
                    <a:pt x="3227" y="311"/>
                  </a:lnTo>
                  <a:cubicBezTo>
                    <a:pt x="3227" y="311"/>
                    <a:pt x="3219" y="311"/>
                    <a:pt x="3212" y="315"/>
                  </a:cubicBezTo>
                  <a:cubicBezTo>
                    <a:pt x="3173" y="326"/>
                    <a:pt x="3085" y="357"/>
                    <a:pt x="2989" y="384"/>
                  </a:cubicBezTo>
                  <a:cubicBezTo>
                    <a:pt x="2894" y="411"/>
                    <a:pt x="2790" y="434"/>
                    <a:pt x="2737" y="434"/>
                  </a:cubicBezTo>
                  <a:cubicBezTo>
                    <a:pt x="2729" y="434"/>
                    <a:pt x="2714" y="430"/>
                    <a:pt x="2687" y="430"/>
                  </a:cubicBezTo>
                  <a:cubicBezTo>
                    <a:pt x="2491" y="403"/>
                    <a:pt x="1821" y="299"/>
                    <a:pt x="1196" y="196"/>
                  </a:cubicBezTo>
                  <a:cubicBezTo>
                    <a:pt x="885" y="147"/>
                    <a:pt x="586" y="96"/>
                    <a:pt x="368" y="62"/>
                  </a:cubicBezTo>
                  <a:cubicBezTo>
                    <a:pt x="257" y="43"/>
                    <a:pt x="165" y="27"/>
                    <a:pt x="100" y="16"/>
                  </a:cubicBezTo>
                  <a:cubicBezTo>
                    <a:pt x="70" y="13"/>
                    <a:pt x="47" y="9"/>
                    <a:pt x="27" y="4"/>
                  </a:cubicBezTo>
                  <a:cubicBezTo>
                    <a:pt x="12" y="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34"/>
            <p:cNvSpPr/>
            <p:nvPr/>
          </p:nvSpPr>
          <p:spPr>
            <a:xfrm>
              <a:off x="5340787" y="1372502"/>
              <a:ext cx="177865" cy="1384"/>
            </a:xfrm>
            <a:custGeom>
              <a:avLst/>
              <a:gdLst/>
              <a:ahLst/>
              <a:cxnLst/>
              <a:rect l="l" t="t" r="r" b="b"/>
              <a:pathLst>
                <a:path w="2056" h="16" extrusionOk="0">
                  <a:moveTo>
                    <a:pt x="1" y="0"/>
                  </a:moveTo>
                  <a:lnTo>
                    <a:pt x="1" y="16"/>
                  </a:lnTo>
                  <a:lnTo>
                    <a:pt x="2055" y="16"/>
                  </a:lnTo>
                  <a:lnTo>
                    <a:pt x="2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34"/>
            <p:cNvSpPr/>
            <p:nvPr/>
          </p:nvSpPr>
          <p:spPr>
            <a:xfrm>
              <a:off x="5342171" y="1175262"/>
              <a:ext cx="1122813" cy="1298"/>
            </a:xfrm>
            <a:custGeom>
              <a:avLst/>
              <a:gdLst/>
              <a:ahLst/>
              <a:cxnLst/>
              <a:rect l="l" t="t" r="r" b="b"/>
              <a:pathLst>
                <a:path w="12979" h="15" extrusionOk="0">
                  <a:moveTo>
                    <a:pt x="1" y="0"/>
                  </a:moveTo>
                  <a:lnTo>
                    <a:pt x="1" y="15"/>
                  </a:lnTo>
                  <a:lnTo>
                    <a:pt x="12979" y="15"/>
                  </a:lnTo>
                  <a:lnTo>
                    <a:pt x="129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34"/>
            <p:cNvSpPr/>
            <p:nvPr/>
          </p:nvSpPr>
          <p:spPr>
            <a:xfrm>
              <a:off x="6757716" y="1368782"/>
              <a:ext cx="69641" cy="1471"/>
            </a:xfrm>
            <a:custGeom>
              <a:avLst/>
              <a:gdLst/>
              <a:ahLst/>
              <a:cxnLst/>
              <a:rect l="l" t="t" r="r" b="b"/>
              <a:pathLst>
                <a:path w="805" h="17" extrusionOk="0">
                  <a:moveTo>
                    <a:pt x="0" y="1"/>
                  </a:moveTo>
                  <a:lnTo>
                    <a:pt x="0" y="16"/>
                  </a:lnTo>
                  <a:lnTo>
                    <a:pt x="805" y="16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34"/>
            <p:cNvSpPr/>
            <p:nvPr/>
          </p:nvSpPr>
          <p:spPr>
            <a:xfrm>
              <a:off x="6360554" y="926982"/>
              <a:ext cx="141617" cy="179417"/>
            </a:xfrm>
            <a:custGeom>
              <a:avLst/>
              <a:gdLst/>
              <a:ahLst/>
              <a:cxnLst/>
              <a:rect l="l" t="t" r="r" b="b"/>
              <a:pathLst>
                <a:path w="1637" h="2074" extrusionOk="0">
                  <a:moveTo>
                    <a:pt x="134" y="0"/>
                  </a:moveTo>
                  <a:lnTo>
                    <a:pt x="0" y="19"/>
                  </a:lnTo>
                  <a:cubicBezTo>
                    <a:pt x="73" y="475"/>
                    <a:pt x="1445" y="2069"/>
                    <a:pt x="1445" y="2069"/>
                  </a:cubicBezTo>
                  <a:cubicBezTo>
                    <a:pt x="1461" y="2072"/>
                    <a:pt x="1476" y="2073"/>
                    <a:pt x="1491" y="2073"/>
                  </a:cubicBezTo>
                  <a:cubicBezTo>
                    <a:pt x="1577" y="2073"/>
                    <a:pt x="1636" y="2031"/>
                    <a:pt x="1636" y="2031"/>
                  </a:cubicBezTo>
                  <a:cubicBezTo>
                    <a:pt x="1138" y="1307"/>
                    <a:pt x="637" y="628"/>
                    <a:pt x="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34"/>
            <p:cNvSpPr/>
            <p:nvPr/>
          </p:nvSpPr>
          <p:spPr>
            <a:xfrm>
              <a:off x="5498319" y="1291616"/>
              <a:ext cx="370955" cy="275526"/>
            </a:xfrm>
            <a:custGeom>
              <a:avLst/>
              <a:gdLst/>
              <a:ahLst/>
              <a:cxnLst/>
              <a:rect l="l" t="t" r="r" b="b"/>
              <a:pathLst>
                <a:path w="4288" h="3185" extrusionOk="0">
                  <a:moveTo>
                    <a:pt x="2143" y="0"/>
                  </a:moveTo>
                  <a:cubicBezTo>
                    <a:pt x="907" y="0"/>
                    <a:pt x="1" y="1410"/>
                    <a:pt x="943" y="2709"/>
                  </a:cubicBezTo>
                  <a:cubicBezTo>
                    <a:pt x="966" y="2744"/>
                    <a:pt x="993" y="2771"/>
                    <a:pt x="1027" y="2794"/>
                  </a:cubicBezTo>
                  <a:cubicBezTo>
                    <a:pt x="1403" y="3066"/>
                    <a:pt x="1788" y="3184"/>
                    <a:pt x="2145" y="3184"/>
                  </a:cubicBezTo>
                  <a:cubicBezTo>
                    <a:pt x="3381" y="3184"/>
                    <a:pt x="4288" y="1774"/>
                    <a:pt x="3346" y="475"/>
                  </a:cubicBezTo>
                  <a:cubicBezTo>
                    <a:pt x="3323" y="440"/>
                    <a:pt x="3296" y="414"/>
                    <a:pt x="3261" y="391"/>
                  </a:cubicBezTo>
                  <a:cubicBezTo>
                    <a:pt x="2885" y="118"/>
                    <a:pt x="2501" y="0"/>
                    <a:pt x="2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34"/>
            <p:cNvSpPr/>
            <p:nvPr/>
          </p:nvSpPr>
          <p:spPr>
            <a:xfrm>
              <a:off x="5568651" y="1348625"/>
              <a:ext cx="230376" cy="161423"/>
            </a:xfrm>
            <a:custGeom>
              <a:avLst/>
              <a:gdLst/>
              <a:ahLst/>
              <a:cxnLst/>
              <a:rect l="l" t="t" r="r" b="b"/>
              <a:pathLst>
                <a:path w="2663" h="1866" extrusionOk="0">
                  <a:moveTo>
                    <a:pt x="1310" y="0"/>
                  </a:moveTo>
                  <a:cubicBezTo>
                    <a:pt x="1188" y="0"/>
                    <a:pt x="1059" y="21"/>
                    <a:pt x="923" y="66"/>
                  </a:cubicBezTo>
                  <a:cubicBezTo>
                    <a:pt x="904" y="69"/>
                    <a:pt x="885" y="80"/>
                    <a:pt x="865" y="92"/>
                  </a:cubicBezTo>
                  <a:cubicBezTo>
                    <a:pt x="0" y="721"/>
                    <a:pt x="444" y="1866"/>
                    <a:pt x="1352" y="1866"/>
                  </a:cubicBezTo>
                  <a:cubicBezTo>
                    <a:pt x="1474" y="1866"/>
                    <a:pt x="1603" y="1846"/>
                    <a:pt x="1739" y="1801"/>
                  </a:cubicBezTo>
                  <a:cubicBezTo>
                    <a:pt x="1758" y="1797"/>
                    <a:pt x="1778" y="1786"/>
                    <a:pt x="1797" y="1774"/>
                  </a:cubicBezTo>
                  <a:cubicBezTo>
                    <a:pt x="2663" y="1145"/>
                    <a:pt x="2218" y="0"/>
                    <a:pt x="1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34"/>
            <p:cNvSpPr/>
            <p:nvPr/>
          </p:nvSpPr>
          <p:spPr>
            <a:xfrm>
              <a:off x="5574707" y="1352951"/>
              <a:ext cx="218178" cy="152772"/>
            </a:xfrm>
            <a:custGeom>
              <a:avLst/>
              <a:gdLst/>
              <a:ahLst/>
              <a:cxnLst/>
              <a:rect l="l" t="t" r="r" b="b"/>
              <a:pathLst>
                <a:path w="2522" h="1766" extrusionOk="0">
                  <a:moveTo>
                    <a:pt x="1240" y="1"/>
                  </a:moveTo>
                  <a:cubicBezTo>
                    <a:pt x="1126" y="1"/>
                    <a:pt x="1004" y="20"/>
                    <a:pt x="876" y="62"/>
                  </a:cubicBezTo>
                  <a:cubicBezTo>
                    <a:pt x="857" y="65"/>
                    <a:pt x="838" y="76"/>
                    <a:pt x="823" y="88"/>
                  </a:cubicBezTo>
                  <a:cubicBezTo>
                    <a:pt x="0" y="683"/>
                    <a:pt x="421" y="1766"/>
                    <a:pt x="1282" y="1766"/>
                  </a:cubicBezTo>
                  <a:cubicBezTo>
                    <a:pt x="1396" y="1766"/>
                    <a:pt x="1518" y="1747"/>
                    <a:pt x="1646" y="1705"/>
                  </a:cubicBezTo>
                  <a:cubicBezTo>
                    <a:pt x="1665" y="1701"/>
                    <a:pt x="1685" y="1690"/>
                    <a:pt x="1700" y="1678"/>
                  </a:cubicBezTo>
                  <a:cubicBezTo>
                    <a:pt x="2522" y="1083"/>
                    <a:pt x="2101" y="1"/>
                    <a:pt x="1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34"/>
            <p:cNvSpPr/>
            <p:nvPr/>
          </p:nvSpPr>
          <p:spPr>
            <a:xfrm>
              <a:off x="5602130" y="1371896"/>
              <a:ext cx="163331" cy="114882"/>
            </a:xfrm>
            <a:custGeom>
              <a:avLst/>
              <a:gdLst/>
              <a:ahLst/>
              <a:cxnLst/>
              <a:rect l="l" t="t" r="r" b="b"/>
              <a:pathLst>
                <a:path w="1888" h="1328" extrusionOk="0">
                  <a:moveTo>
                    <a:pt x="926" y="1"/>
                  </a:moveTo>
                  <a:cubicBezTo>
                    <a:pt x="841" y="1"/>
                    <a:pt x="750" y="15"/>
                    <a:pt x="655" y="46"/>
                  </a:cubicBezTo>
                  <a:cubicBezTo>
                    <a:pt x="639" y="53"/>
                    <a:pt x="628" y="57"/>
                    <a:pt x="616" y="69"/>
                  </a:cubicBezTo>
                  <a:cubicBezTo>
                    <a:pt x="0" y="516"/>
                    <a:pt x="315" y="1328"/>
                    <a:pt x="962" y="1328"/>
                  </a:cubicBezTo>
                  <a:cubicBezTo>
                    <a:pt x="1047" y="1328"/>
                    <a:pt x="1138" y="1313"/>
                    <a:pt x="1233" y="1283"/>
                  </a:cubicBezTo>
                  <a:cubicBezTo>
                    <a:pt x="1249" y="1275"/>
                    <a:pt x="1260" y="1268"/>
                    <a:pt x="1272" y="1260"/>
                  </a:cubicBezTo>
                  <a:cubicBezTo>
                    <a:pt x="1888" y="813"/>
                    <a:pt x="1574" y="1"/>
                    <a:pt x="9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34"/>
            <p:cNvSpPr/>
            <p:nvPr/>
          </p:nvSpPr>
          <p:spPr>
            <a:xfrm>
              <a:off x="5660956" y="1413161"/>
              <a:ext cx="45677" cy="32354"/>
            </a:xfrm>
            <a:custGeom>
              <a:avLst/>
              <a:gdLst/>
              <a:ahLst/>
              <a:cxnLst/>
              <a:rect l="l" t="t" r="r" b="b"/>
              <a:pathLst>
                <a:path w="528" h="374" extrusionOk="0">
                  <a:moveTo>
                    <a:pt x="259" y="1"/>
                  </a:moveTo>
                  <a:cubicBezTo>
                    <a:pt x="236" y="1"/>
                    <a:pt x="211" y="5"/>
                    <a:pt x="185" y="13"/>
                  </a:cubicBezTo>
                  <a:cubicBezTo>
                    <a:pt x="178" y="17"/>
                    <a:pt x="174" y="17"/>
                    <a:pt x="171" y="20"/>
                  </a:cubicBezTo>
                  <a:cubicBezTo>
                    <a:pt x="0" y="146"/>
                    <a:pt x="89" y="374"/>
                    <a:pt x="269" y="374"/>
                  </a:cubicBezTo>
                  <a:cubicBezTo>
                    <a:pt x="292" y="374"/>
                    <a:pt x="317" y="370"/>
                    <a:pt x="343" y="361"/>
                  </a:cubicBezTo>
                  <a:cubicBezTo>
                    <a:pt x="350" y="358"/>
                    <a:pt x="355" y="358"/>
                    <a:pt x="358" y="354"/>
                  </a:cubicBezTo>
                  <a:cubicBezTo>
                    <a:pt x="528" y="229"/>
                    <a:pt x="439" y="1"/>
                    <a:pt x="2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34"/>
            <p:cNvSpPr/>
            <p:nvPr/>
          </p:nvSpPr>
          <p:spPr>
            <a:xfrm>
              <a:off x="5674019" y="1370166"/>
              <a:ext cx="19638" cy="54067"/>
            </a:xfrm>
            <a:custGeom>
              <a:avLst/>
              <a:gdLst/>
              <a:ahLst/>
              <a:cxnLst/>
              <a:rect l="l" t="t" r="r" b="b"/>
              <a:pathLst>
                <a:path w="227" h="625" extrusionOk="0">
                  <a:moveTo>
                    <a:pt x="0" y="0"/>
                  </a:moveTo>
                  <a:lnTo>
                    <a:pt x="57" y="625"/>
                  </a:lnTo>
                  <a:lnTo>
                    <a:pt x="169" y="62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34"/>
            <p:cNvSpPr/>
            <p:nvPr/>
          </p:nvSpPr>
          <p:spPr>
            <a:xfrm>
              <a:off x="5627564" y="1391014"/>
              <a:ext cx="54155" cy="40139"/>
            </a:xfrm>
            <a:custGeom>
              <a:avLst/>
              <a:gdLst/>
              <a:ahLst/>
              <a:cxnLst/>
              <a:rect l="l" t="t" r="r" b="b"/>
              <a:pathLst>
                <a:path w="626" h="464" extrusionOk="0">
                  <a:moveTo>
                    <a:pt x="115" y="0"/>
                  </a:moveTo>
                  <a:lnTo>
                    <a:pt x="58" y="101"/>
                  </a:lnTo>
                  <a:lnTo>
                    <a:pt x="0" y="200"/>
                  </a:lnTo>
                  <a:lnTo>
                    <a:pt x="571" y="464"/>
                  </a:lnTo>
                  <a:lnTo>
                    <a:pt x="598" y="414"/>
                  </a:lnTo>
                  <a:lnTo>
                    <a:pt x="626" y="36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34"/>
            <p:cNvSpPr/>
            <p:nvPr/>
          </p:nvSpPr>
          <p:spPr>
            <a:xfrm>
              <a:off x="5627564" y="1427521"/>
              <a:ext cx="54155" cy="40226"/>
            </a:xfrm>
            <a:custGeom>
              <a:avLst/>
              <a:gdLst/>
              <a:ahLst/>
              <a:cxnLst/>
              <a:rect l="l" t="t" r="r" b="b"/>
              <a:pathLst>
                <a:path w="626" h="465" extrusionOk="0">
                  <a:moveTo>
                    <a:pt x="571" y="1"/>
                  </a:moveTo>
                  <a:lnTo>
                    <a:pt x="0" y="264"/>
                  </a:lnTo>
                  <a:lnTo>
                    <a:pt x="58" y="364"/>
                  </a:lnTo>
                  <a:lnTo>
                    <a:pt x="115" y="464"/>
                  </a:lnTo>
                  <a:lnTo>
                    <a:pt x="626" y="100"/>
                  </a:lnTo>
                  <a:lnTo>
                    <a:pt x="598" y="50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34"/>
            <p:cNvSpPr/>
            <p:nvPr/>
          </p:nvSpPr>
          <p:spPr>
            <a:xfrm>
              <a:off x="5674019" y="1434442"/>
              <a:ext cx="19638" cy="54067"/>
            </a:xfrm>
            <a:custGeom>
              <a:avLst/>
              <a:gdLst/>
              <a:ahLst/>
              <a:cxnLst/>
              <a:rect l="l" t="t" r="r" b="b"/>
              <a:pathLst>
                <a:path w="227" h="625" extrusionOk="0">
                  <a:moveTo>
                    <a:pt x="57" y="1"/>
                  </a:moveTo>
                  <a:lnTo>
                    <a:pt x="0" y="625"/>
                  </a:lnTo>
                  <a:lnTo>
                    <a:pt x="227" y="62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34"/>
            <p:cNvSpPr/>
            <p:nvPr/>
          </p:nvSpPr>
          <p:spPr>
            <a:xfrm>
              <a:off x="5685957" y="1427521"/>
              <a:ext cx="54069" cy="40226"/>
            </a:xfrm>
            <a:custGeom>
              <a:avLst/>
              <a:gdLst/>
              <a:ahLst/>
              <a:cxnLst/>
              <a:rect l="l" t="t" r="r" b="b"/>
              <a:pathLst>
                <a:path w="625" h="465" extrusionOk="0">
                  <a:moveTo>
                    <a:pt x="54" y="1"/>
                  </a:moveTo>
                  <a:lnTo>
                    <a:pt x="27" y="50"/>
                  </a:lnTo>
                  <a:lnTo>
                    <a:pt x="0" y="100"/>
                  </a:lnTo>
                  <a:lnTo>
                    <a:pt x="510" y="464"/>
                  </a:lnTo>
                  <a:lnTo>
                    <a:pt x="567" y="364"/>
                  </a:lnTo>
                  <a:lnTo>
                    <a:pt x="625" y="264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34"/>
            <p:cNvSpPr/>
            <p:nvPr/>
          </p:nvSpPr>
          <p:spPr>
            <a:xfrm>
              <a:off x="5685957" y="1391014"/>
              <a:ext cx="54069" cy="40139"/>
            </a:xfrm>
            <a:custGeom>
              <a:avLst/>
              <a:gdLst/>
              <a:ahLst/>
              <a:cxnLst/>
              <a:rect l="l" t="t" r="r" b="b"/>
              <a:pathLst>
                <a:path w="625" h="464" extrusionOk="0">
                  <a:moveTo>
                    <a:pt x="510" y="0"/>
                  </a:moveTo>
                  <a:lnTo>
                    <a:pt x="0" y="365"/>
                  </a:lnTo>
                  <a:lnTo>
                    <a:pt x="27" y="414"/>
                  </a:lnTo>
                  <a:lnTo>
                    <a:pt x="54" y="464"/>
                  </a:lnTo>
                  <a:lnTo>
                    <a:pt x="625" y="200"/>
                  </a:lnTo>
                  <a:lnTo>
                    <a:pt x="567" y="101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34"/>
            <p:cNvSpPr/>
            <p:nvPr/>
          </p:nvSpPr>
          <p:spPr>
            <a:xfrm>
              <a:off x="5672894" y="1421638"/>
              <a:ext cx="21801" cy="15398"/>
            </a:xfrm>
            <a:custGeom>
              <a:avLst/>
              <a:gdLst/>
              <a:ahLst/>
              <a:cxnLst/>
              <a:rect l="l" t="t" r="r" b="b"/>
              <a:pathLst>
                <a:path w="252" h="178" extrusionOk="0">
                  <a:moveTo>
                    <a:pt x="126" y="1"/>
                  </a:moveTo>
                  <a:cubicBezTo>
                    <a:pt x="114" y="1"/>
                    <a:pt x="102" y="3"/>
                    <a:pt x="90" y="7"/>
                  </a:cubicBezTo>
                  <a:cubicBezTo>
                    <a:pt x="86" y="7"/>
                    <a:pt x="82" y="11"/>
                    <a:pt x="82" y="11"/>
                  </a:cubicBezTo>
                  <a:cubicBezTo>
                    <a:pt x="1" y="68"/>
                    <a:pt x="43" y="177"/>
                    <a:pt x="127" y="177"/>
                  </a:cubicBezTo>
                  <a:cubicBezTo>
                    <a:pt x="138" y="177"/>
                    <a:pt x="150" y="176"/>
                    <a:pt x="162" y="172"/>
                  </a:cubicBezTo>
                  <a:cubicBezTo>
                    <a:pt x="166" y="172"/>
                    <a:pt x="171" y="168"/>
                    <a:pt x="171" y="168"/>
                  </a:cubicBezTo>
                  <a:cubicBezTo>
                    <a:pt x="252" y="107"/>
                    <a:pt x="210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34"/>
            <p:cNvSpPr/>
            <p:nvPr/>
          </p:nvSpPr>
          <p:spPr>
            <a:xfrm>
              <a:off x="6410556" y="1291616"/>
              <a:ext cx="370955" cy="275526"/>
            </a:xfrm>
            <a:custGeom>
              <a:avLst/>
              <a:gdLst/>
              <a:ahLst/>
              <a:cxnLst/>
              <a:rect l="l" t="t" r="r" b="b"/>
              <a:pathLst>
                <a:path w="4288" h="3185" extrusionOk="0">
                  <a:moveTo>
                    <a:pt x="2144" y="0"/>
                  </a:moveTo>
                  <a:cubicBezTo>
                    <a:pt x="908" y="0"/>
                    <a:pt x="1" y="1410"/>
                    <a:pt x="943" y="2709"/>
                  </a:cubicBezTo>
                  <a:cubicBezTo>
                    <a:pt x="966" y="2744"/>
                    <a:pt x="993" y="2771"/>
                    <a:pt x="1028" y="2794"/>
                  </a:cubicBezTo>
                  <a:cubicBezTo>
                    <a:pt x="1403" y="3066"/>
                    <a:pt x="1788" y="3184"/>
                    <a:pt x="2146" y="3184"/>
                  </a:cubicBezTo>
                  <a:cubicBezTo>
                    <a:pt x="3381" y="3184"/>
                    <a:pt x="4288" y="1774"/>
                    <a:pt x="3346" y="475"/>
                  </a:cubicBezTo>
                  <a:cubicBezTo>
                    <a:pt x="3323" y="440"/>
                    <a:pt x="3296" y="414"/>
                    <a:pt x="3262" y="391"/>
                  </a:cubicBezTo>
                  <a:cubicBezTo>
                    <a:pt x="2886" y="118"/>
                    <a:pt x="2501" y="0"/>
                    <a:pt x="2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34"/>
            <p:cNvSpPr/>
            <p:nvPr/>
          </p:nvSpPr>
          <p:spPr>
            <a:xfrm>
              <a:off x="6480887" y="1348625"/>
              <a:ext cx="230376" cy="161423"/>
            </a:xfrm>
            <a:custGeom>
              <a:avLst/>
              <a:gdLst/>
              <a:ahLst/>
              <a:cxnLst/>
              <a:rect l="l" t="t" r="r" b="b"/>
              <a:pathLst>
                <a:path w="2663" h="1866" extrusionOk="0">
                  <a:moveTo>
                    <a:pt x="1311" y="0"/>
                  </a:moveTo>
                  <a:cubicBezTo>
                    <a:pt x="1190" y="0"/>
                    <a:pt x="1060" y="21"/>
                    <a:pt x="924" y="66"/>
                  </a:cubicBezTo>
                  <a:cubicBezTo>
                    <a:pt x="905" y="69"/>
                    <a:pt x="885" y="80"/>
                    <a:pt x="870" y="92"/>
                  </a:cubicBezTo>
                  <a:cubicBezTo>
                    <a:pt x="1" y="721"/>
                    <a:pt x="445" y="1866"/>
                    <a:pt x="1353" y="1866"/>
                  </a:cubicBezTo>
                  <a:cubicBezTo>
                    <a:pt x="1474" y="1866"/>
                    <a:pt x="1604" y="1846"/>
                    <a:pt x="1740" y="1801"/>
                  </a:cubicBezTo>
                  <a:cubicBezTo>
                    <a:pt x="1759" y="1797"/>
                    <a:pt x="1778" y="1786"/>
                    <a:pt x="1798" y="1774"/>
                  </a:cubicBezTo>
                  <a:cubicBezTo>
                    <a:pt x="2663" y="1145"/>
                    <a:pt x="2222" y="0"/>
                    <a:pt x="1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34"/>
            <p:cNvSpPr/>
            <p:nvPr/>
          </p:nvSpPr>
          <p:spPr>
            <a:xfrm>
              <a:off x="6486943" y="1352951"/>
              <a:ext cx="218265" cy="152772"/>
            </a:xfrm>
            <a:custGeom>
              <a:avLst/>
              <a:gdLst/>
              <a:ahLst/>
              <a:cxnLst/>
              <a:rect l="l" t="t" r="r" b="b"/>
              <a:pathLst>
                <a:path w="2523" h="1766" extrusionOk="0">
                  <a:moveTo>
                    <a:pt x="1241" y="1"/>
                  </a:moveTo>
                  <a:cubicBezTo>
                    <a:pt x="1127" y="1"/>
                    <a:pt x="1005" y="20"/>
                    <a:pt x="877" y="62"/>
                  </a:cubicBezTo>
                  <a:cubicBezTo>
                    <a:pt x="858" y="65"/>
                    <a:pt x="838" y="76"/>
                    <a:pt x="823" y="88"/>
                  </a:cubicBezTo>
                  <a:cubicBezTo>
                    <a:pt x="1" y="683"/>
                    <a:pt x="421" y="1766"/>
                    <a:pt x="1282" y="1766"/>
                  </a:cubicBezTo>
                  <a:cubicBezTo>
                    <a:pt x="1397" y="1766"/>
                    <a:pt x="1519" y="1747"/>
                    <a:pt x="1647" y="1705"/>
                  </a:cubicBezTo>
                  <a:cubicBezTo>
                    <a:pt x="1666" y="1701"/>
                    <a:pt x="1685" y="1690"/>
                    <a:pt x="1700" y="1678"/>
                  </a:cubicBezTo>
                  <a:cubicBezTo>
                    <a:pt x="2522" y="1083"/>
                    <a:pt x="2102" y="1"/>
                    <a:pt x="12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34"/>
            <p:cNvSpPr/>
            <p:nvPr/>
          </p:nvSpPr>
          <p:spPr>
            <a:xfrm>
              <a:off x="6514366" y="1371896"/>
              <a:ext cx="163504" cy="114882"/>
            </a:xfrm>
            <a:custGeom>
              <a:avLst/>
              <a:gdLst/>
              <a:ahLst/>
              <a:cxnLst/>
              <a:rect l="l" t="t" r="r" b="b"/>
              <a:pathLst>
                <a:path w="1890" h="1328" extrusionOk="0">
                  <a:moveTo>
                    <a:pt x="927" y="1"/>
                  </a:moveTo>
                  <a:cubicBezTo>
                    <a:pt x="842" y="1"/>
                    <a:pt x="751" y="15"/>
                    <a:pt x="656" y="46"/>
                  </a:cubicBezTo>
                  <a:cubicBezTo>
                    <a:pt x="640" y="53"/>
                    <a:pt x="629" y="57"/>
                    <a:pt x="617" y="69"/>
                  </a:cubicBezTo>
                  <a:cubicBezTo>
                    <a:pt x="1" y="516"/>
                    <a:pt x="315" y="1328"/>
                    <a:pt x="962" y="1328"/>
                  </a:cubicBezTo>
                  <a:cubicBezTo>
                    <a:pt x="1048" y="1328"/>
                    <a:pt x="1139" y="1313"/>
                    <a:pt x="1234" y="1283"/>
                  </a:cubicBezTo>
                  <a:cubicBezTo>
                    <a:pt x="1250" y="1275"/>
                    <a:pt x="1261" y="1268"/>
                    <a:pt x="1276" y="1260"/>
                  </a:cubicBezTo>
                  <a:cubicBezTo>
                    <a:pt x="1889" y="813"/>
                    <a:pt x="1574" y="1"/>
                    <a:pt x="9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34"/>
            <p:cNvSpPr/>
            <p:nvPr/>
          </p:nvSpPr>
          <p:spPr>
            <a:xfrm>
              <a:off x="6573279" y="1413161"/>
              <a:ext cx="45937" cy="32354"/>
            </a:xfrm>
            <a:custGeom>
              <a:avLst/>
              <a:gdLst/>
              <a:ahLst/>
              <a:cxnLst/>
              <a:rect l="l" t="t" r="r" b="b"/>
              <a:pathLst>
                <a:path w="531" h="374" extrusionOk="0">
                  <a:moveTo>
                    <a:pt x="259" y="1"/>
                  </a:moveTo>
                  <a:cubicBezTo>
                    <a:pt x="236" y="1"/>
                    <a:pt x="211" y="5"/>
                    <a:pt x="185" y="13"/>
                  </a:cubicBezTo>
                  <a:cubicBezTo>
                    <a:pt x="178" y="17"/>
                    <a:pt x="173" y="17"/>
                    <a:pt x="169" y="20"/>
                  </a:cubicBezTo>
                  <a:cubicBezTo>
                    <a:pt x="0" y="146"/>
                    <a:pt x="89" y="374"/>
                    <a:pt x="271" y="374"/>
                  </a:cubicBezTo>
                  <a:cubicBezTo>
                    <a:pt x="295" y="374"/>
                    <a:pt x="320" y="370"/>
                    <a:pt x="346" y="361"/>
                  </a:cubicBezTo>
                  <a:cubicBezTo>
                    <a:pt x="350" y="358"/>
                    <a:pt x="353" y="358"/>
                    <a:pt x="357" y="354"/>
                  </a:cubicBezTo>
                  <a:cubicBezTo>
                    <a:pt x="531" y="229"/>
                    <a:pt x="439" y="1"/>
                    <a:pt x="2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34"/>
            <p:cNvSpPr/>
            <p:nvPr/>
          </p:nvSpPr>
          <p:spPr>
            <a:xfrm>
              <a:off x="6586255" y="1370166"/>
              <a:ext cx="19638" cy="54067"/>
            </a:xfrm>
            <a:custGeom>
              <a:avLst/>
              <a:gdLst/>
              <a:ahLst/>
              <a:cxnLst/>
              <a:rect l="l" t="t" r="r" b="b"/>
              <a:pathLst>
                <a:path w="227" h="625" extrusionOk="0">
                  <a:moveTo>
                    <a:pt x="0" y="0"/>
                  </a:moveTo>
                  <a:lnTo>
                    <a:pt x="58" y="625"/>
                  </a:lnTo>
                  <a:lnTo>
                    <a:pt x="173" y="62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34"/>
            <p:cNvSpPr/>
            <p:nvPr/>
          </p:nvSpPr>
          <p:spPr>
            <a:xfrm>
              <a:off x="6539887" y="1391014"/>
              <a:ext cx="54415" cy="40139"/>
            </a:xfrm>
            <a:custGeom>
              <a:avLst/>
              <a:gdLst/>
              <a:ahLst/>
              <a:cxnLst/>
              <a:rect l="l" t="t" r="r" b="b"/>
              <a:pathLst>
                <a:path w="629" h="464" extrusionOk="0">
                  <a:moveTo>
                    <a:pt x="115" y="0"/>
                  </a:moveTo>
                  <a:lnTo>
                    <a:pt x="58" y="101"/>
                  </a:lnTo>
                  <a:lnTo>
                    <a:pt x="0" y="200"/>
                  </a:lnTo>
                  <a:lnTo>
                    <a:pt x="571" y="464"/>
                  </a:lnTo>
                  <a:lnTo>
                    <a:pt x="598" y="414"/>
                  </a:lnTo>
                  <a:lnTo>
                    <a:pt x="628" y="36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34"/>
            <p:cNvSpPr/>
            <p:nvPr/>
          </p:nvSpPr>
          <p:spPr>
            <a:xfrm>
              <a:off x="6539887" y="1427521"/>
              <a:ext cx="54415" cy="40226"/>
            </a:xfrm>
            <a:custGeom>
              <a:avLst/>
              <a:gdLst/>
              <a:ahLst/>
              <a:cxnLst/>
              <a:rect l="l" t="t" r="r" b="b"/>
              <a:pathLst>
                <a:path w="629" h="465" extrusionOk="0">
                  <a:moveTo>
                    <a:pt x="571" y="1"/>
                  </a:moveTo>
                  <a:lnTo>
                    <a:pt x="0" y="264"/>
                  </a:lnTo>
                  <a:lnTo>
                    <a:pt x="58" y="364"/>
                  </a:lnTo>
                  <a:lnTo>
                    <a:pt x="115" y="464"/>
                  </a:lnTo>
                  <a:lnTo>
                    <a:pt x="628" y="100"/>
                  </a:lnTo>
                  <a:lnTo>
                    <a:pt x="598" y="50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34"/>
            <p:cNvSpPr/>
            <p:nvPr/>
          </p:nvSpPr>
          <p:spPr>
            <a:xfrm>
              <a:off x="6586255" y="1434442"/>
              <a:ext cx="19638" cy="54067"/>
            </a:xfrm>
            <a:custGeom>
              <a:avLst/>
              <a:gdLst/>
              <a:ahLst/>
              <a:cxnLst/>
              <a:rect l="l" t="t" r="r" b="b"/>
              <a:pathLst>
                <a:path w="227" h="625" extrusionOk="0">
                  <a:moveTo>
                    <a:pt x="58" y="1"/>
                  </a:moveTo>
                  <a:lnTo>
                    <a:pt x="0" y="625"/>
                  </a:lnTo>
                  <a:lnTo>
                    <a:pt x="226" y="625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34"/>
            <p:cNvSpPr/>
            <p:nvPr/>
          </p:nvSpPr>
          <p:spPr>
            <a:xfrm>
              <a:off x="6598194" y="1427521"/>
              <a:ext cx="54155" cy="40226"/>
            </a:xfrm>
            <a:custGeom>
              <a:avLst/>
              <a:gdLst/>
              <a:ahLst/>
              <a:cxnLst/>
              <a:rect l="l" t="t" r="r" b="b"/>
              <a:pathLst>
                <a:path w="626" h="465" extrusionOk="0">
                  <a:moveTo>
                    <a:pt x="58" y="1"/>
                  </a:moveTo>
                  <a:lnTo>
                    <a:pt x="28" y="50"/>
                  </a:lnTo>
                  <a:lnTo>
                    <a:pt x="0" y="100"/>
                  </a:lnTo>
                  <a:lnTo>
                    <a:pt x="511" y="464"/>
                  </a:lnTo>
                  <a:lnTo>
                    <a:pt x="568" y="364"/>
                  </a:lnTo>
                  <a:lnTo>
                    <a:pt x="625" y="264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34"/>
            <p:cNvSpPr/>
            <p:nvPr/>
          </p:nvSpPr>
          <p:spPr>
            <a:xfrm>
              <a:off x="6598194" y="1391014"/>
              <a:ext cx="54155" cy="40139"/>
            </a:xfrm>
            <a:custGeom>
              <a:avLst/>
              <a:gdLst/>
              <a:ahLst/>
              <a:cxnLst/>
              <a:rect l="l" t="t" r="r" b="b"/>
              <a:pathLst>
                <a:path w="626" h="464" extrusionOk="0">
                  <a:moveTo>
                    <a:pt x="511" y="0"/>
                  </a:moveTo>
                  <a:lnTo>
                    <a:pt x="0" y="365"/>
                  </a:lnTo>
                  <a:lnTo>
                    <a:pt x="28" y="414"/>
                  </a:lnTo>
                  <a:lnTo>
                    <a:pt x="58" y="464"/>
                  </a:lnTo>
                  <a:lnTo>
                    <a:pt x="625" y="200"/>
                  </a:lnTo>
                  <a:lnTo>
                    <a:pt x="568" y="101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34"/>
            <p:cNvSpPr/>
            <p:nvPr/>
          </p:nvSpPr>
          <p:spPr>
            <a:xfrm>
              <a:off x="6585131" y="1421638"/>
              <a:ext cx="21801" cy="15398"/>
            </a:xfrm>
            <a:custGeom>
              <a:avLst/>
              <a:gdLst/>
              <a:ahLst/>
              <a:cxnLst/>
              <a:rect l="l" t="t" r="r" b="b"/>
              <a:pathLst>
                <a:path w="252" h="178" extrusionOk="0">
                  <a:moveTo>
                    <a:pt x="126" y="1"/>
                  </a:moveTo>
                  <a:cubicBezTo>
                    <a:pt x="115" y="1"/>
                    <a:pt x="103" y="3"/>
                    <a:pt x="90" y="7"/>
                  </a:cubicBezTo>
                  <a:cubicBezTo>
                    <a:pt x="87" y="7"/>
                    <a:pt x="87" y="11"/>
                    <a:pt x="82" y="11"/>
                  </a:cubicBezTo>
                  <a:cubicBezTo>
                    <a:pt x="1" y="68"/>
                    <a:pt x="43" y="177"/>
                    <a:pt x="128" y="177"/>
                  </a:cubicBezTo>
                  <a:cubicBezTo>
                    <a:pt x="139" y="177"/>
                    <a:pt x="151" y="176"/>
                    <a:pt x="163" y="172"/>
                  </a:cubicBezTo>
                  <a:cubicBezTo>
                    <a:pt x="167" y="172"/>
                    <a:pt x="170" y="168"/>
                    <a:pt x="170" y="168"/>
                  </a:cubicBezTo>
                  <a:cubicBezTo>
                    <a:pt x="252" y="107"/>
                    <a:pt x="210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34"/>
            <p:cNvSpPr/>
            <p:nvPr/>
          </p:nvSpPr>
          <p:spPr>
            <a:xfrm>
              <a:off x="6078448" y="920667"/>
              <a:ext cx="377011" cy="234089"/>
            </a:xfrm>
            <a:custGeom>
              <a:avLst/>
              <a:gdLst/>
              <a:ahLst/>
              <a:cxnLst/>
              <a:rect l="l" t="t" r="r" b="b"/>
              <a:pathLst>
                <a:path w="4358" h="2706" extrusionOk="0">
                  <a:moveTo>
                    <a:pt x="0" y="0"/>
                  </a:moveTo>
                  <a:lnTo>
                    <a:pt x="0" y="2705"/>
                  </a:lnTo>
                  <a:lnTo>
                    <a:pt x="4307" y="2705"/>
                  </a:lnTo>
                  <a:lnTo>
                    <a:pt x="4357" y="2395"/>
                  </a:lnTo>
                  <a:cubicBezTo>
                    <a:pt x="4357" y="2395"/>
                    <a:pt x="2878" y="146"/>
                    <a:pt x="2809" y="100"/>
                  </a:cubicBezTo>
                  <a:cubicBezTo>
                    <a:pt x="2740" y="5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34"/>
            <p:cNvSpPr/>
            <p:nvPr/>
          </p:nvSpPr>
          <p:spPr>
            <a:xfrm>
              <a:off x="6080697" y="923003"/>
              <a:ext cx="372080" cy="229072"/>
            </a:xfrm>
            <a:custGeom>
              <a:avLst/>
              <a:gdLst/>
              <a:ahLst/>
              <a:cxnLst/>
              <a:rect l="l" t="t" r="r" b="b"/>
              <a:pathLst>
                <a:path w="4301" h="2648" extrusionOk="0">
                  <a:moveTo>
                    <a:pt x="1" y="0"/>
                  </a:moveTo>
                  <a:lnTo>
                    <a:pt x="1" y="2648"/>
                  </a:lnTo>
                  <a:lnTo>
                    <a:pt x="4258" y="2648"/>
                  </a:lnTo>
                  <a:lnTo>
                    <a:pt x="4300" y="2376"/>
                  </a:lnTo>
                  <a:cubicBezTo>
                    <a:pt x="3725" y="1502"/>
                    <a:pt x="2864" y="203"/>
                    <a:pt x="2772" y="99"/>
                  </a:cubicBezTo>
                  <a:cubicBezTo>
                    <a:pt x="2768" y="99"/>
                    <a:pt x="2768" y="96"/>
                    <a:pt x="2768" y="96"/>
                  </a:cubicBezTo>
                  <a:cubicBezTo>
                    <a:pt x="2710" y="80"/>
                    <a:pt x="2227" y="57"/>
                    <a:pt x="1629" y="42"/>
                  </a:cubicBezTo>
                  <a:cubicBezTo>
                    <a:pt x="1610" y="39"/>
                    <a:pt x="1595" y="39"/>
                    <a:pt x="1576" y="39"/>
                  </a:cubicBezTo>
                  <a:cubicBezTo>
                    <a:pt x="1526" y="39"/>
                    <a:pt x="1480" y="34"/>
                    <a:pt x="1430" y="34"/>
                  </a:cubicBezTo>
                  <a:cubicBezTo>
                    <a:pt x="959" y="23"/>
                    <a:pt x="438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34"/>
            <p:cNvSpPr/>
            <p:nvPr/>
          </p:nvSpPr>
          <p:spPr>
            <a:xfrm>
              <a:off x="6291520" y="928626"/>
              <a:ext cx="35556" cy="224487"/>
            </a:xfrm>
            <a:custGeom>
              <a:avLst/>
              <a:gdLst/>
              <a:ahLst/>
              <a:cxnLst/>
              <a:rect l="l" t="t" r="r" b="b"/>
              <a:pathLst>
                <a:path w="411" h="2595" extrusionOk="0">
                  <a:moveTo>
                    <a:pt x="89" y="0"/>
                  </a:moveTo>
                  <a:lnTo>
                    <a:pt x="89" y="0"/>
                  </a:lnTo>
                  <a:cubicBezTo>
                    <a:pt x="151" y="54"/>
                    <a:pt x="112" y="2567"/>
                    <a:pt x="1" y="2595"/>
                  </a:cubicBezTo>
                  <a:lnTo>
                    <a:pt x="411" y="2595"/>
                  </a:lnTo>
                  <a:cubicBezTo>
                    <a:pt x="308" y="2483"/>
                    <a:pt x="269" y="172"/>
                    <a:pt x="312" y="15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34"/>
            <p:cNvSpPr/>
            <p:nvPr/>
          </p:nvSpPr>
          <p:spPr>
            <a:xfrm>
              <a:off x="6339618" y="1071538"/>
              <a:ext cx="136945" cy="91438"/>
            </a:xfrm>
            <a:custGeom>
              <a:avLst/>
              <a:gdLst/>
              <a:ahLst/>
              <a:cxnLst/>
              <a:rect l="l" t="t" r="r" b="b"/>
              <a:pathLst>
                <a:path w="1583" h="1057" extrusionOk="0">
                  <a:moveTo>
                    <a:pt x="562" y="1"/>
                  </a:moveTo>
                  <a:cubicBezTo>
                    <a:pt x="370" y="1"/>
                    <a:pt x="189" y="24"/>
                    <a:pt x="127" y="96"/>
                  </a:cubicBezTo>
                  <a:cubicBezTo>
                    <a:pt x="0" y="241"/>
                    <a:pt x="74" y="984"/>
                    <a:pt x="169" y="1035"/>
                  </a:cubicBezTo>
                  <a:cubicBezTo>
                    <a:pt x="200" y="1051"/>
                    <a:pt x="359" y="1057"/>
                    <a:pt x="557" y="1057"/>
                  </a:cubicBezTo>
                  <a:cubicBezTo>
                    <a:pt x="953" y="1057"/>
                    <a:pt x="1507" y="1035"/>
                    <a:pt x="1507" y="1035"/>
                  </a:cubicBezTo>
                  <a:cubicBezTo>
                    <a:pt x="1583" y="831"/>
                    <a:pt x="1530" y="547"/>
                    <a:pt x="1530" y="547"/>
                  </a:cubicBezTo>
                  <a:lnTo>
                    <a:pt x="1426" y="547"/>
                  </a:lnTo>
                  <a:cubicBezTo>
                    <a:pt x="1426" y="547"/>
                    <a:pt x="1261" y="103"/>
                    <a:pt x="1089" y="53"/>
                  </a:cubicBezTo>
                  <a:cubicBezTo>
                    <a:pt x="997" y="29"/>
                    <a:pt x="773" y="1"/>
                    <a:pt x="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34"/>
            <p:cNvSpPr/>
            <p:nvPr/>
          </p:nvSpPr>
          <p:spPr>
            <a:xfrm>
              <a:off x="6342906" y="1124135"/>
              <a:ext cx="51819" cy="28980"/>
            </a:xfrm>
            <a:custGeom>
              <a:avLst/>
              <a:gdLst/>
              <a:ahLst/>
              <a:cxnLst/>
              <a:rect l="l" t="t" r="r" b="b"/>
              <a:pathLst>
                <a:path w="599" h="335" extrusionOk="0">
                  <a:moveTo>
                    <a:pt x="1" y="1"/>
                  </a:moveTo>
                  <a:cubicBezTo>
                    <a:pt x="1" y="174"/>
                    <a:pt x="47" y="335"/>
                    <a:pt x="47" y="335"/>
                  </a:cubicBezTo>
                  <a:lnTo>
                    <a:pt x="545" y="335"/>
                  </a:lnTo>
                  <a:cubicBezTo>
                    <a:pt x="599" y="200"/>
                    <a:pt x="514" y="1"/>
                    <a:pt x="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34"/>
            <p:cNvSpPr/>
            <p:nvPr/>
          </p:nvSpPr>
          <p:spPr>
            <a:xfrm>
              <a:off x="5335164" y="1199830"/>
              <a:ext cx="59086" cy="113152"/>
            </a:xfrm>
            <a:custGeom>
              <a:avLst/>
              <a:gdLst/>
              <a:ahLst/>
              <a:cxnLst/>
              <a:rect l="l" t="t" r="r" b="b"/>
              <a:pathLst>
                <a:path w="683" h="1308" extrusionOk="0">
                  <a:moveTo>
                    <a:pt x="357" y="1"/>
                  </a:moveTo>
                  <a:cubicBezTo>
                    <a:pt x="259" y="1"/>
                    <a:pt x="154" y="9"/>
                    <a:pt x="43" y="26"/>
                  </a:cubicBezTo>
                  <a:cubicBezTo>
                    <a:pt x="1" y="521"/>
                    <a:pt x="43" y="1303"/>
                    <a:pt x="43" y="1303"/>
                  </a:cubicBezTo>
                  <a:cubicBezTo>
                    <a:pt x="112" y="1306"/>
                    <a:pt x="203" y="1308"/>
                    <a:pt x="294" y="1308"/>
                  </a:cubicBezTo>
                  <a:cubicBezTo>
                    <a:pt x="476" y="1308"/>
                    <a:pt x="656" y="1303"/>
                    <a:pt x="656" y="1303"/>
                  </a:cubicBezTo>
                  <a:cubicBezTo>
                    <a:pt x="683" y="835"/>
                    <a:pt x="633" y="26"/>
                    <a:pt x="633" y="26"/>
                  </a:cubicBezTo>
                  <a:cubicBezTo>
                    <a:pt x="547" y="9"/>
                    <a:pt x="455" y="1"/>
                    <a:pt x="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34"/>
            <p:cNvSpPr/>
            <p:nvPr/>
          </p:nvSpPr>
          <p:spPr>
            <a:xfrm>
              <a:off x="5349092" y="1296893"/>
              <a:ext cx="23012" cy="1471"/>
            </a:xfrm>
            <a:custGeom>
              <a:avLst/>
              <a:gdLst/>
              <a:ahLst/>
              <a:cxnLst/>
              <a:rect l="l" t="t" r="r" b="b"/>
              <a:pathLst>
                <a:path w="266" h="17" extrusionOk="0">
                  <a:moveTo>
                    <a:pt x="1" y="0"/>
                  </a:moveTo>
                  <a:lnTo>
                    <a:pt x="1" y="16"/>
                  </a:lnTo>
                  <a:lnTo>
                    <a:pt x="265" y="16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34"/>
            <p:cNvSpPr/>
            <p:nvPr/>
          </p:nvSpPr>
          <p:spPr>
            <a:xfrm>
              <a:off x="5349092" y="1285301"/>
              <a:ext cx="23012" cy="1125"/>
            </a:xfrm>
            <a:custGeom>
              <a:avLst/>
              <a:gdLst/>
              <a:ahLst/>
              <a:cxnLst/>
              <a:rect l="l" t="t" r="r" b="b"/>
              <a:pathLst>
                <a:path w="266" h="13" extrusionOk="0">
                  <a:moveTo>
                    <a:pt x="1" y="0"/>
                  </a:moveTo>
                  <a:lnTo>
                    <a:pt x="1" y="12"/>
                  </a:lnTo>
                  <a:lnTo>
                    <a:pt x="265" y="1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34"/>
            <p:cNvSpPr/>
            <p:nvPr/>
          </p:nvSpPr>
          <p:spPr>
            <a:xfrm>
              <a:off x="5349092" y="1273363"/>
              <a:ext cx="23012" cy="1125"/>
            </a:xfrm>
            <a:custGeom>
              <a:avLst/>
              <a:gdLst/>
              <a:ahLst/>
              <a:cxnLst/>
              <a:rect l="l" t="t" r="r" b="b"/>
              <a:pathLst>
                <a:path w="266" h="13" extrusionOk="0">
                  <a:moveTo>
                    <a:pt x="1" y="0"/>
                  </a:moveTo>
                  <a:lnTo>
                    <a:pt x="1" y="12"/>
                  </a:lnTo>
                  <a:lnTo>
                    <a:pt x="265" y="1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34"/>
            <p:cNvSpPr/>
            <p:nvPr/>
          </p:nvSpPr>
          <p:spPr>
            <a:xfrm>
              <a:off x="6805036" y="1198792"/>
              <a:ext cx="49830" cy="78722"/>
            </a:xfrm>
            <a:custGeom>
              <a:avLst/>
              <a:gdLst/>
              <a:ahLst/>
              <a:cxnLst/>
              <a:rect l="l" t="t" r="r" b="b"/>
              <a:pathLst>
                <a:path w="576" h="910" extrusionOk="0">
                  <a:moveTo>
                    <a:pt x="387" y="1"/>
                  </a:moveTo>
                  <a:cubicBezTo>
                    <a:pt x="387" y="1"/>
                    <a:pt x="28" y="50"/>
                    <a:pt x="0" y="119"/>
                  </a:cubicBezTo>
                  <a:cubicBezTo>
                    <a:pt x="0" y="119"/>
                    <a:pt x="46" y="613"/>
                    <a:pt x="97" y="882"/>
                  </a:cubicBezTo>
                  <a:cubicBezTo>
                    <a:pt x="97" y="882"/>
                    <a:pt x="356" y="910"/>
                    <a:pt x="499" y="910"/>
                  </a:cubicBezTo>
                  <a:cubicBezTo>
                    <a:pt x="532" y="910"/>
                    <a:pt x="559" y="908"/>
                    <a:pt x="575" y="905"/>
                  </a:cubicBezTo>
                  <a:cubicBezTo>
                    <a:pt x="575" y="905"/>
                    <a:pt x="456" y="307"/>
                    <a:pt x="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34"/>
            <p:cNvSpPr/>
            <p:nvPr/>
          </p:nvSpPr>
          <p:spPr>
            <a:xfrm>
              <a:off x="6814639" y="1247497"/>
              <a:ext cx="19378" cy="25606"/>
            </a:xfrm>
            <a:custGeom>
              <a:avLst/>
              <a:gdLst/>
              <a:ahLst/>
              <a:cxnLst/>
              <a:rect l="l" t="t" r="r" b="b"/>
              <a:pathLst>
                <a:path w="224" h="296" extrusionOk="0">
                  <a:moveTo>
                    <a:pt x="24" y="0"/>
                  </a:moveTo>
                  <a:cubicBezTo>
                    <a:pt x="12" y="0"/>
                    <a:pt x="1" y="12"/>
                    <a:pt x="1" y="27"/>
                  </a:cubicBezTo>
                  <a:lnTo>
                    <a:pt x="20" y="261"/>
                  </a:lnTo>
                  <a:cubicBezTo>
                    <a:pt x="24" y="273"/>
                    <a:pt x="32" y="280"/>
                    <a:pt x="43" y="284"/>
                  </a:cubicBezTo>
                  <a:cubicBezTo>
                    <a:pt x="92" y="288"/>
                    <a:pt x="158" y="292"/>
                    <a:pt x="196" y="296"/>
                  </a:cubicBezTo>
                  <a:cubicBezTo>
                    <a:pt x="211" y="296"/>
                    <a:pt x="223" y="280"/>
                    <a:pt x="223" y="265"/>
                  </a:cubicBezTo>
                  <a:cubicBezTo>
                    <a:pt x="211" y="161"/>
                    <a:pt x="193" y="62"/>
                    <a:pt x="184" y="20"/>
                  </a:cubicBezTo>
                  <a:cubicBezTo>
                    <a:pt x="181" y="8"/>
                    <a:pt x="173" y="0"/>
                    <a:pt x="1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34"/>
            <p:cNvSpPr/>
            <p:nvPr/>
          </p:nvSpPr>
          <p:spPr>
            <a:xfrm>
              <a:off x="5302117" y="974995"/>
              <a:ext cx="32528" cy="98619"/>
            </a:xfrm>
            <a:custGeom>
              <a:avLst/>
              <a:gdLst/>
              <a:ahLst/>
              <a:cxnLst/>
              <a:rect l="l" t="t" r="r" b="b"/>
              <a:pathLst>
                <a:path w="376" h="1140" extrusionOk="0">
                  <a:moveTo>
                    <a:pt x="88" y="1"/>
                  </a:moveTo>
                  <a:cubicBezTo>
                    <a:pt x="76" y="1"/>
                    <a:pt x="65" y="8"/>
                    <a:pt x="61" y="23"/>
                  </a:cubicBezTo>
                  <a:cubicBezTo>
                    <a:pt x="0" y="591"/>
                    <a:pt x="65" y="1019"/>
                    <a:pt x="84" y="1120"/>
                  </a:cubicBezTo>
                  <a:cubicBezTo>
                    <a:pt x="84" y="1131"/>
                    <a:pt x="96" y="1139"/>
                    <a:pt x="111" y="1139"/>
                  </a:cubicBezTo>
                  <a:lnTo>
                    <a:pt x="349" y="1139"/>
                  </a:lnTo>
                  <a:cubicBezTo>
                    <a:pt x="364" y="1139"/>
                    <a:pt x="375" y="1127"/>
                    <a:pt x="375" y="1111"/>
                  </a:cubicBezTo>
                  <a:cubicBezTo>
                    <a:pt x="375" y="1097"/>
                    <a:pt x="364" y="1085"/>
                    <a:pt x="349" y="1085"/>
                  </a:cubicBezTo>
                  <a:lnTo>
                    <a:pt x="276" y="1085"/>
                  </a:lnTo>
                  <a:cubicBezTo>
                    <a:pt x="260" y="1085"/>
                    <a:pt x="249" y="1074"/>
                    <a:pt x="249" y="1062"/>
                  </a:cubicBezTo>
                  <a:cubicBezTo>
                    <a:pt x="211" y="633"/>
                    <a:pt x="222" y="196"/>
                    <a:pt x="226" y="85"/>
                  </a:cubicBezTo>
                  <a:cubicBezTo>
                    <a:pt x="226" y="73"/>
                    <a:pt x="237" y="62"/>
                    <a:pt x="253" y="62"/>
                  </a:cubicBezTo>
                  <a:lnTo>
                    <a:pt x="322" y="62"/>
                  </a:lnTo>
                  <a:cubicBezTo>
                    <a:pt x="333" y="62"/>
                    <a:pt x="345" y="50"/>
                    <a:pt x="349" y="39"/>
                  </a:cubicBezTo>
                  <a:lnTo>
                    <a:pt x="349" y="31"/>
                  </a:lnTo>
                  <a:cubicBezTo>
                    <a:pt x="352" y="16"/>
                    <a:pt x="341" y="1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34"/>
            <p:cNvSpPr/>
            <p:nvPr/>
          </p:nvSpPr>
          <p:spPr>
            <a:xfrm>
              <a:off x="5315959" y="786060"/>
              <a:ext cx="726771" cy="368695"/>
            </a:xfrm>
            <a:custGeom>
              <a:avLst/>
              <a:gdLst/>
              <a:ahLst/>
              <a:cxnLst/>
              <a:rect l="l" t="t" r="r" b="b"/>
              <a:pathLst>
                <a:path w="8401" h="4262" extrusionOk="0">
                  <a:moveTo>
                    <a:pt x="5323" y="0"/>
                  </a:moveTo>
                  <a:cubicBezTo>
                    <a:pt x="4963" y="0"/>
                    <a:pt x="4596" y="4"/>
                    <a:pt x="4231" y="4"/>
                  </a:cubicBezTo>
                  <a:lnTo>
                    <a:pt x="4074" y="4"/>
                  </a:lnTo>
                  <a:cubicBezTo>
                    <a:pt x="3809" y="8"/>
                    <a:pt x="3549" y="8"/>
                    <a:pt x="3292" y="12"/>
                  </a:cubicBezTo>
                  <a:cubicBezTo>
                    <a:pt x="1644" y="23"/>
                    <a:pt x="254" y="50"/>
                    <a:pt x="254" y="50"/>
                  </a:cubicBezTo>
                  <a:cubicBezTo>
                    <a:pt x="1" y="1364"/>
                    <a:pt x="181" y="3518"/>
                    <a:pt x="238" y="4108"/>
                  </a:cubicBezTo>
                  <a:cubicBezTo>
                    <a:pt x="250" y="4208"/>
                    <a:pt x="254" y="4261"/>
                    <a:pt x="254" y="4261"/>
                  </a:cubicBezTo>
                  <a:lnTo>
                    <a:pt x="8400" y="4261"/>
                  </a:lnTo>
                  <a:lnTo>
                    <a:pt x="8400" y="69"/>
                  </a:lnTo>
                  <a:cubicBezTo>
                    <a:pt x="7887" y="20"/>
                    <a:pt x="6665" y="4"/>
                    <a:pt x="53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34"/>
            <p:cNvSpPr/>
            <p:nvPr/>
          </p:nvSpPr>
          <p:spPr>
            <a:xfrm>
              <a:off x="5328589" y="1147060"/>
              <a:ext cx="714140" cy="18340"/>
            </a:xfrm>
            <a:custGeom>
              <a:avLst/>
              <a:gdLst/>
              <a:ahLst/>
              <a:cxnLst/>
              <a:rect l="l" t="t" r="r" b="b"/>
              <a:pathLst>
                <a:path w="8255" h="212" extrusionOk="0">
                  <a:moveTo>
                    <a:pt x="100" y="1"/>
                  </a:moveTo>
                  <a:cubicBezTo>
                    <a:pt x="0" y="27"/>
                    <a:pt x="73" y="211"/>
                    <a:pt x="73" y="211"/>
                  </a:cubicBezTo>
                  <a:lnTo>
                    <a:pt x="8254" y="211"/>
                  </a:lnTo>
                  <a:lnTo>
                    <a:pt x="82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34"/>
            <p:cNvSpPr/>
            <p:nvPr/>
          </p:nvSpPr>
          <p:spPr>
            <a:xfrm>
              <a:off x="5325648" y="778706"/>
              <a:ext cx="730058" cy="20416"/>
            </a:xfrm>
            <a:custGeom>
              <a:avLst/>
              <a:gdLst/>
              <a:ahLst/>
              <a:cxnLst/>
              <a:rect l="l" t="t" r="r" b="b"/>
              <a:pathLst>
                <a:path w="8439" h="236" extrusionOk="0">
                  <a:moveTo>
                    <a:pt x="130" y="1"/>
                  </a:moveTo>
                  <a:cubicBezTo>
                    <a:pt x="0" y="1"/>
                    <a:pt x="0" y="200"/>
                    <a:pt x="130" y="204"/>
                  </a:cubicBezTo>
                  <a:cubicBezTo>
                    <a:pt x="2253" y="212"/>
                    <a:pt x="4372" y="220"/>
                    <a:pt x="6495" y="227"/>
                  </a:cubicBezTo>
                  <a:cubicBezTo>
                    <a:pt x="7096" y="231"/>
                    <a:pt x="7702" y="231"/>
                    <a:pt x="8307" y="235"/>
                  </a:cubicBezTo>
                  <a:cubicBezTo>
                    <a:pt x="8438" y="235"/>
                    <a:pt x="8438" y="32"/>
                    <a:pt x="8307" y="32"/>
                  </a:cubicBezTo>
                  <a:cubicBezTo>
                    <a:pt x="6185" y="24"/>
                    <a:pt x="4065" y="16"/>
                    <a:pt x="1943" y="9"/>
                  </a:cubicBezTo>
                  <a:cubicBezTo>
                    <a:pt x="1341" y="5"/>
                    <a:pt x="736" y="1"/>
                    <a:pt x="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34"/>
            <p:cNvSpPr/>
            <p:nvPr/>
          </p:nvSpPr>
          <p:spPr>
            <a:xfrm>
              <a:off x="5353071" y="818500"/>
              <a:ext cx="667425" cy="6748"/>
            </a:xfrm>
            <a:custGeom>
              <a:avLst/>
              <a:gdLst/>
              <a:ahLst/>
              <a:cxnLst/>
              <a:rect l="l" t="t" r="r" b="b"/>
              <a:pathLst>
                <a:path w="7715" h="78" extrusionOk="0">
                  <a:moveTo>
                    <a:pt x="1" y="1"/>
                  </a:moveTo>
                  <a:lnTo>
                    <a:pt x="1" y="16"/>
                  </a:lnTo>
                  <a:lnTo>
                    <a:pt x="7715" y="78"/>
                  </a:lnTo>
                  <a:lnTo>
                    <a:pt x="7715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34"/>
            <p:cNvSpPr/>
            <p:nvPr/>
          </p:nvSpPr>
          <p:spPr>
            <a:xfrm>
              <a:off x="5353071" y="859938"/>
              <a:ext cx="667425" cy="6402"/>
            </a:xfrm>
            <a:custGeom>
              <a:avLst/>
              <a:gdLst/>
              <a:ahLst/>
              <a:cxnLst/>
              <a:rect l="l" t="t" r="r" b="b"/>
              <a:pathLst>
                <a:path w="7715" h="74" extrusionOk="0">
                  <a:moveTo>
                    <a:pt x="1" y="1"/>
                  </a:moveTo>
                  <a:lnTo>
                    <a:pt x="1" y="13"/>
                  </a:lnTo>
                  <a:lnTo>
                    <a:pt x="7715" y="73"/>
                  </a:lnTo>
                  <a:lnTo>
                    <a:pt x="7715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34"/>
            <p:cNvSpPr/>
            <p:nvPr/>
          </p:nvSpPr>
          <p:spPr>
            <a:xfrm>
              <a:off x="5353071" y="901116"/>
              <a:ext cx="667425" cy="6315"/>
            </a:xfrm>
            <a:custGeom>
              <a:avLst/>
              <a:gdLst/>
              <a:ahLst/>
              <a:cxnLst/>
              <a:rect l="l" t="t" r="r" b="b"/>
              <a:pathLst>
                <a:path w="7715" h="73" extrusionOk="0">
                  <a:moveTo>
                    <a:pt x="1" y="0"/>
                  </a:moveTo>
                  <a:lnTo>
                    <a:pt x="1" y="16"/>
                  </a:lnTo>
                  <a:lnTo>
                    <a:pt x="7715" y="73"/>
                  </a:lnTo>
                  <a:lnTo>
                    <a:pt x="7715" y="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34"/>
            <p:cNvSpPr/>
            <p:nvPr/>
          </p:nvSpPr>
          <p:spPr>
            <a:xfrm>
              <a:off x="5353071" y="942208"/>
              <a:ext cx="667425" cy="6402"/>
            </a:xfrm>
            <a:custGeom>
              <a:avLst/>
              <a:gdLst/>
              <a:ahLst/>
              <a:cxnLst/>
              <a:rect l="l" t="t" r="r" b="b"/>
              <a:pathLst>
                <a:path w="7715" h="74" extrusionOk="0">
                  <a:moveTo>
                    <a:pt x="1" y="1"/>
                  </a:moveTo>
                  <a:lnTo>
                    <a:pt x="1" y="15"/>
                  </a:lnTo>
                  <a:lnTo>
                    <a:pt x="7715" y="73"/>
                  </a:lnTo>
                  <a:lnTo>
                    <a:pt x="7715" y="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34"/>
            <p:cNvSpPr/>
            <p:nvPr/>
          </p:nvSpPr>
          <p:spPr>
            <a:xfrm>
              <a:off x="5353071" y="983299"/>
              <a:ext cx="667425" cy="6315"/>
            </a:xfrm>
            <a:custGeom>
              <a:avLst/>
              <a:gdLst/>
              <a:ahLst/>
              <a:cxnLst/>
              <a:rect l="l" t="t" r="r" b="b"/>
              <a:pathLst>
                <a:path w="7715" h="73" extrusionOk="0">
                  <a:moveTo>
                    <a:pt x="1" y="0"/>
                  </a:moveTo>
                  <a:lnTo>
                    <a:pt x="1" y="16"/>
                  </a:lnTo>
                  <a:lnTo>
                    <a:pt x="7715" y="73"/>
                  </a:lnTo>
                  <a:lnTo>
                    <a:pt x="7715" y="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34"/>
            <p:cNvSpPr/>
            <p:nvPr/>
          </p:nvSpPr>
          <p:spPr>
            <a:xfrm>
              <a:off x="5353071" y="1024391"/>
              <a:ext cx="667425" cy="6661"/>
            </a:xfrm>
            <a:custGeom>
              <a:avLst/>
              <a:gdLst/>
              <a:ahLst/>
              <a:cxnLst/>
              <a:rect l="l" t="t" r="r" b="b"/>
              <a:pathLst>
                <a:path w="7715" h="77" extrusionOk="0">
                  <a:moveTo>
                    <a:pt x="1" y="1"/>
                  </a:moveTo>
                  <a:lnTo>
                    <a:pt x="1" y="16"/>
                  </a:lnTo>
                  <a:lnTo>
                    <a:pt x="7715" y="77"/>
                  </a:lnTo>
                  <a:lnTo>
                    <a:pt x="7715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34"/>
            <p:cNvSpPr/>
            <p:nvPr/>
          </p:nvSpPr>
          <p:spPr>
            <a:xfrm>
              <a:off x="5353071" y="1065829"/>
              <a:ext cx="667425" cy="6402"/>
            </a:xfrm>
            <a:custGeom>
              <a:avLst/>
              <a:gdLst/>
              <a:ahLst/>
              <a:cxnLst/>
              <a:rect l="l" t="t" r="r" b="b"/>
              <a:pathLst>
                <a:path w="7715" h="74" extrusionOk="0">
                  <a:moveTo>
                    <a:pt x="1" y="1"/>
                  </a:moveTo>
                  <a:lnTo>
                    <a:pt x="1" y="12"/>
                  </a:lnTo>
                  <a:lnTo>
                    <a:pt x="7715" y="73"/>
                  </a:lnTo>
                  <a:lnTo>
                    <a:pt x="7715" y="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34"/>
            <p:cNvSpPr/>
            <p:nvPr/>
          </p:nvSpPr>
          <p:spPr>
            <a:xfrm>
              <a:off x="5353071" y="1106920"/>
              <a:ext cx="667425" cy="6402"/>
            </a:xfrm>
            <a:custGeom>
              <a:avLst/>
              <a:gdLst/>
              <a:ahLst/>
              <a:cxnLst/>
              <a:rect l="l" t="t" r="r" b="b"/>
              <a:pathLst>
                <a:path w="7715" h="74" extrusionOk="0">
                  <a:moveTo>
                    <a:pt x="1" y="0"/>
                  </a:moveTo>
                  <a:lnTo>
                    <a:pt x="1" y="16"/>
                  </a:lnTo>
                  <a:lnTo>
                    <a:pt x="7715" y="74"/>
                  </a:lnTo>
                  <a:lnTo>
                    <a:pt x="7715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1" name="Google Shape;4511;p34"/>
          <p:cNvGrpSpPr/>
          <p:nvPr/>
        </p:nvGrpSpPr>
        <p:grpSpPr>
          <a:xfrm>
            <a:off x="2972441" y="4216191"/>
            <a:ext cx="682394" cy="774372"/>
            <a:chOff x="5933354" y="3578766"/>
            <a:chExt cx="682394" cy="774372"/>
          </a:xfrm>
        </p:grpSpPr>
        <p:sp>
          <p:nvSpPr>
            <p:cNvPr id="4512" name="Google Shape;4512;p34"/>
            <p:cNvSpPr/>
            <p:nvPr/>
          </p:nvSpPr>
          <p:spPr>
            <a:xfrm>
              <a:off x="6417139" y="3944939"/>
              <a:ext cx="29831" cy="26803"/>
            </a:xfrm>
            <a:custGeom>
              <a:avLst/>
              <a:gdLst/>
              <a:ahLst/>
              <a:cxnLst/>
              <a:rect l="l" t="t" r="r" b="b"/>
              <a:pathLst>
                <a:path w="266" h="239" extrusionOk="0">
                  <a:moveTo>
                    <a:pt x="74" y="1"/>
                  </a:moveTo>
                  <a:lnTo>
                    <a:pt x="0" y="112"/>
                  </a:lnTo>
                  <a:lnTo>
                    <a:pt x="193" y="239"/>
                  </a:lnTo>
                  <a:lnTo>
                    <a:pt x="265" y="128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34"/>
            <p:cNvSpPr/>
            <p:nvPr/>
          </p:nvSpPr>
          <p:spPr>
            <a:xfrm>
              <a:off x="6366450" y="3960415"/>
              <a:ext cx="29718" cy="26803"/>
            </a:xfrm>
            <a:custGeom>
              <a:avLst/>
              <a:gdLst/>
              <a:ahLst/>
              <a:cxnLst/>
              <a:rect l="l" t="t" r="r" b="b"/>
              <a:pathLst>
                <a:path w="265" h="239" extrusionOk="0">
                  <a:moveTo>
                    <a:pt x="73" y="1"/>
                  </a:moveTo>
                  <a:lnTo>
                    <a:pt x="1" y="112"/>
                  </a:lnTo>
                  <a:lnTo>
                    <a:pt x="192" y="239"/>
                  </a:lnTo>
                  <a:lnTo>
                    <a:pt x="265" y="128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34"/>
            <p:cNvSpPr/>
            <p:nvPr/>
          </p:nvSpPr>
          <p:spPr>
            <a:xfrm>
              <a:off x="6255989" y="3696637"/>
              <a:ext cx="184030" cy="272070"/>
            </a:xfrm>
            <a:custGeom>
              <a:avLst/>
              <a:gdLst/>
              <a:ahLst/>
              <a:cxnLst/>
              <a:rect l="l" t="t" r="r" b="b"/>
              <a:pathLst>
                <a:path w="1641" h="2426" extrusionOk="0">
                  <a:moveTo>
                    <a:pt x="369" y="0"/>
                  </a:moveTo>
                  <a:cubicBezTo>
                    <a:pt x="321" y="0"/>
                    <a:pt x="274" y="27"/>
                    <a:pt x="250" y="73"/>
                  </a:cubicBezTo>
                  <a:cubicBezTo>
                    <a:pt x="1" y="540"/>
                    <a:pt x="380" y="1230"/>
                    <a:pt x="395" y="1261"/>
                  </a:cubicBezTo>
                  <a:cubicBezTo>
                    <a:pt x="606" y="1633"/>
                    <a:pt x="928" y="1962"/>
                    <a:pt x="1101" y="2126"/>
                  </a:cubicBezTo>
                  <a:cubicBezTo>
                    <a:pt x="1216" y="2234"/>
                    <a:pt x="1368" y="2353"/>
                    <a:pt x="1469" y="2425"/>
                  </a:cubicBezTo>
                  <a:lnTo>
                    <a:pt x="1641" y="2234"/>
                  </a:lnTo>
                  <a:cubicBezTo>
                    <a:pt x="1580" y="2200"/>
                    <a:pt x="1469" y="2108"/>
                    <a:pt x="1253" y="1901"/>
                  </a:cubicBezTo>
                  <a:cubicBezTo>
                    <a:pt x="989" y="1644"/>
                    <a:pt x="767" y="1372"/>
                    <a:pt x="633" y="1127"/>
                  </a:cubicBezTo>
                  <a:cubicBezTo>
                    <a:pt x="541" y="966"/>
                    <a:pt x="338" y="479"/>
                    <a:pt x="487" y="200"/>
                  </a:cubicBezTo>
                  <a:cubicBezTo>
                    <a:pt x="522" y="134"/>
                    <a:pt x="495" y="54"/>
                    <a:pt x="430" y="16"/>
                  </a:cubicBezTo>
                  <a:cubicBezTo>
                    <a:pt x="411" y="5"/>
                    <a:pt x="390" y="0"/>
                    <a:pt x="3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34"/>
            <p:cNvSpPr/>
            <p:nvPr/>
          </p:nvSpPr>
          <p:spPr>
            <a:xfrm>
              <a:off x="6295576" y="4142661"/>
              <a:ext cx="25457" cy="24560"/>
            </a:xfrm>
            <a:custGeom>
              <a:avLst/>
              <a:gdLst/>
              <a:ahLst/>
              <a:cxnLst/>
              <a:rect l="l" t="t" r="r" b="b"/>
              <a:pathLst>
                <a:path w="227" h="219" extrusionOk="0">
                  <a:moveTo>
                    <a:pt x="77" y="1"/>
                  </a:moveTo>
                  <a:lnTo>
                    <a:pt x="0" y="123"/>
                  </a:lnTo>
                  <a:lnTo>
                    <a:pt x="146" y="219"/>
                  </a:lnTo>
                  <a:lnTo>
                    <a:pt x="226" y="93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CF9B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34"/>
            <p:cNvSpPr/>
            <p:nvPr/>
          </p:nvSpPr>
          <p:spPr>
            <a:xfrm>
              <a:off x="6284025" y="4150399"/>
              <a:ext cx="32634" cy="32859"/>
            </a:xfrm>
            <a:custGeom>
              <a:avLst/>
              <a:gdLst/>
              <a:ahLst/>
              <a:cxnLst/>
              <a:rect l="l" t="t" r="r" b="b"/>
              <a:pathLst>
                <a:path w="291" h="293" extrusionOk="0">
                  <a:moveTo>
                    <a:pt x="119" y="1"/>
                  </a:moveTo>
                  <a:lnTo>
                    <a:pt x="0" y="181"/>
                  </a:lnTo>
                  <a:lnTo>
                    <a:pt x="176" y="292"/>
                  </a:lnTo>
                  <a:lnTo>
                    <a:pt x="291" y="1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AF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34"/>
            <p:cNvSpPr/>
            <p:nvPr/>
          </p:nvSpPr>
          <p:spPr>
            <a:xfrm>
              <a:off x="6275278" y="4173614"/>
              <a:ext cx="59998" cy="43513"/>
            </a:xfrm>
            <a:custGeom>
              <a:avLst/>
              <a:gdLst/>
              <a:ahLst/>
              <a:cxnLst/>
              <a:rect l="l" t="t" r="r" b="b"/>
              <a:pathLst>
                <a:path w="535" h="388" extrusionOk="0">
                  <a:moveTo>
                    <a:pt x="20" y="1"/>
                  </a:moveTo>
                  <a:lnTo>
                    <a:pt x="16" y="8"/>
                  </a:lnTo>
                  <a:cubicBezTo>
                    <a:pt x="1" y="27"/>
                    <a:pt x="9" y="50"/>
                    <a:pt x="24" y="62"/>
                  </a:cubicBezTo>
                  <a:cubicBezTo>
                    <a:pt x="85" y="104"/>
                    <a:pt x="212" y="188"/>
                    <a:pt x="212" y="188"/>
                  </a:cubicBezTo>
                  <a:lnTo>
                    <a:pt x="507" y="388"/>
                  </a:lnTo>
                  <a:lnTo>
                    <a:pt x="534" y="346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34"/>
            <p:cNvSpPr/>
            <p:nvPr/>
          </p:nvSpPr>
          <p:spPr>
            <a:xfrm>
              <a:off x="6277521" y="4159035"/>
              <a:ext cx="62353" cy="53382"/>
            </a:xfrm>
            <a:custGeom>
              <a:avLst/>
              <a:gdLst/>
              <a:ahLst/>
              <a:cxnLst/>
              <a:rect l="l" t="t" r="r" b="b"/>
              <a:pathLst>
                <a:path w="556" h="476" extrusionOk="0">
                  <a:moveTo>
                    <a:pt x="107" y="0"/>
                  </a:moveTo>
                  <a:cubicBezTo>
                    <a:pt x="96" y="0"/>
                    <a:pt x="85" y="5"/>
                    <a:pt x="77" y="16"/>
                  </a:cubicBezTo>
                  <a:lnTo>
                    <a:pt x="35" y="81"/>
                  </a:lnTo>
                  <a:lnTo>
                    <a:pt x="0" y="131"/>
                  </a:lnTo>
                  <a:lnTo>
                    <a:pt x="514" y="476"/>
                  </a:lnTo>
                  <a:cubicBezTo>
                    <a:pt x="556" y="410"/>
                    <a:pt x="525" y="345"/>
                    <a:pt x="460" y="303"/>
                  </a:cubicBezTo>
                  <a:lnTo>
                    <a:pt x="399" y="261"/>
                  </a:lnTo>
                  <a:cubicBezTo>
                    <a:pt x="391" y="257"/>
                    <a:pt x="387" y="249"/>
                    <a:pt x="380" y="246"/>
                  </a:cubicBezTo>
                  <a:lnTo>
                    <a:pt x="376" y="242"/>
                  </a:lnTo>
                  <a:cubicBezTo>
                    <a:pt x="364" y="230"/>
                    <a:pt x="357" y="223"/>
                    <a:pt x="357" y="211"/>
                  </a:cubicBezTo>
                  <a:lnTo>
                    <a:pt x="357" y="203"/>
                  </a:lnTo>
                  <a:cubicBezTo>
                    <a:pt x="353" y="196"/>
                    <a:pt x="357" y="188"/>
                    <a:pt x="364" y="180"/>
                  </a:cubicBezTo>
                  <a:lnTo>
                    <a:pt x="364" y="177"/>
                  </a:lnTo>
                  <a:lnTo>
                    <a:pt x="246" y="85"/>
                  </a:lnTo>
                  <a:lnTo>
                    <a:pt x="242" y="88"/>
                  </a:lnTo>
                  <a:cubicBezTo>
                    <a:pt x="227" y="108"/>
                    <a:pt x="203" y="120"/>
                    <a:pt x="179" y="120"/>
                  </a:cubicBezTo>
                  <a:cubicBezTo>
                    <a:pt x="166" y="120"/>
                    <a:pt x="153" y="116"/>
                    <a:pt x="142" y="108"/>
                  </a:cubicBezTo>
                  <a:cubicBezTo>
                    <a:pt x="108" y="85"/>
                    <a:pt x="100" y="39"/>
                    <a:pt x="123" y="8"/>
                  </a:cubicBezTo>
                  <a:lnTo>
                    <a:pt x="123" y="4"/>
                  </a:lnTo>
                  <a:cubicBezTo>
                    <a:pt x="118" y="1"/>
                    <a:pt x="113" y="0"/>
                    <a:pt x="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34"/>
            <p:cNvSpPr/>
            <p:nvPr/>
          </p:nvSpPr>
          <p:spPr>
            <a:xfrm>
              <a:off x="6190274" y="3918920"/>
              <a:ext cx="180105" cy="248295"/>
            </a:xfrm>
            <a:custGeom>
              <a:avLst/>
              <a:gdLst/>
              <a:ahLst/>
              <a:cxnLst/>
              <a:rect l="l" t="t" r="r" b="b"/>
              <a:pathLst>
                <a:path w="1606" h="2214" extrusionOk="0">
                  <a:moveTo>
                    <a:pt x="883" y="0"/>
                  </a:moveTo>
                  <a:cubicBezTo>
                    <a:pt x="847" y="0"/>
                    <a:pt x="810" y="1"/>
                    <a:pt x="771" y="3"/>
                  </a:cubicBezTo>
                  <a:cubicBezTo>
                    <a:pt x="525" y="15"/>
                    <a:pt x="115" y="68"/>
                    <a:pt x="0" y="95"/>
                  </a:cubicBezTo>
                  <a:lnTo>
                    <a:pt x="249" y="535"/>
                  </a:lnTo>
                  <a:cubicBezTo>
                    <a:pt x="334" y="517"/>
                    <a:pt x="525" y="482"/>
                    <a:pt x="721" y="466"/>
                  </a:cubicBezTo>
                  <a:cubicBezTo>
                    <a:pt x="778" y="462"/>
                    <a:pt x="828" y="461"/>
                    <a:pt x="871" y="461"/>
                  </a:cubicBezTo>
                  <a:cubicBezTo>
                    <a:pt x="1020" y="461"/>
                    <a:pt x="1088" y="481"/>
                    <a:pt x="1112" y="489"/>
                  </a:cubicBezTo>
                  <a:cubicBezTo>
                    <a:pt x="1127" y="528"/>
                    <a:pt x="1135" y="555"/>
                    <a:pt x="1135" y="586"/>
                  </a:cubicBezTo>
                  <a:cubicBezTo>
                    <a:pt x="1146" y="1103"/>
                    <a:pt x="1081" y="1513"/>
                    <a:pt x="886" y="1969"/>
                  </a:cubicBezTo>
                  <a:lnTo>
                    <a:pt x="1284" y="2214"/>
                  </a:lnTo>
                  <a:cubicBezTo>
                    <a:pt x="1507" y="1693"/>
                    <a:pt x="1606" y="1164"/>
                    <a:pt x="1595" y="574"/>
                  </a:cubicBezTo>
                  <a:cubicBezTo>
                    <a:pt x="1595" y="452"/>
                    <a:pt x="1556" y="356"/>
                    <a:pt x="1522" y="275"/>
                  </a:cubicBezTo>
                  <a:cubicBezTo>
                    <a:pt x="1464" y="149"/>
                    <a:pt x="1346" y="64"/>
                    <a:pt x="1165" y="26"/>
                  </a:cubicBezTo>
                  <a:cubicBezTo>
                    <a:pt x="1084" y="9"/>
                    <a:pt x="991" y="0"/>
                    <a:pt x="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34"/>
            <p:cNvSpPr/>
            <p:nvPr/>
          </p:nvSpPr>
          <p:spPr>
            <a:xfrm>
              <a:off x="6235019" y="4226437"/>
              <a:ext cx="31401" cy="78391"/>
            </a:xfrm>
            <a:custGeom>
              <a:avLst/>
              <a:gdLst/>
              <a:ahLst/>
              <a:cxnLst/>
              <a:rect l="l" t="t" r="r" b="b"/>
              <a:pathLst>
                <a:path w="280" h="699" extrusionOk="0">
                  <a:moveTo>
                    <a:pt x="172" y="1"/>
                  </a:moveTo>
                  <a:lnTo>
                    <a:pt x="0" y="672"/>
                  </a:lnTo>
                  <a:lnTo>
                    <a:pt x="112" y="699"/>
                  </a:lnTo>
                  <a:lnTo>
                    <a:pt x="280" y="3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34"/>
            <p:cNvSpPr/>
            <p:nvPr/>
          </p:nvSpPr>
          <p:spPr>
            <a:xfrm>
              <a:off x="6261148" y="4161614"/>
              <a:ext cx="38802" cy="13346"/>
            </a:xfrm>
            <a:custGeom>
              <a:avLst/>
              <a:gdLst/>
              <a:ahLst/>
              <a:cxnLst/>
              <a:rect l="l" t="t" r="r" b="b"/>
              <a:pathLst>
                <a:path w="346" h="119" extrusionOk="0">
                  <a:moveTo>
                    <a:pt x="31" y="0"/>
                  </a:moveTo>
                  <a:lnTo>
                    <a:pt x="1" y="119"/>
                  </a:lnTo>
                  <a:lnTo>
                    <a:pt x="346" y="11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1F2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34"/>
            <p:cNvSpPr/>
            <p:nvPr/>
          </p:nvSpPr>
          <p:spPr>
            <a:xfrm>
              <a:off x="6182087" y="3985425"/>
              <a:ext cx="21195" cy="47775"/>
            </a:xfrm>
            <a:custGeom>
              <a:avLst/>
              <a:gdLst/>
              <a:ahLst/>
              <a:cxnLst/>
              <a:rect l="l" t="t" r="r" b="b"/>
              <a:pathLst>
                <a:path w="189" h="426" extrusionOk="0">
                  <a:moveTo>
                    <a:pt x="81" y="0"/>
                  </a:moveTo>
                  <a:lnTo>
                    <a:pt x="0" y="23"/>
                  </a:lnTo>
                  <a:lnTo>
                    <a:pt x="104" y="425"/>
                  </a:lnTo>
                  <a:lnTo>
                    <a:pt x="188" y="402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DB37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34"/>
            <p:cNvSpPr/>
            <p:nvPr/>
          </p:nvSpPr>
          <p:spPr>
            <a:xfrm>
              <a:off x="6187246" y="4022771"/>
              <a:ext cx="25457" cy="31065"/>
            </a:xfrm>
            <a:custGeom>
              <a:avLst/>
              <a:gdLst/>
              <a:ahLst/>
              <a:cxnLst/>
              <a:rect l="l" t="t" r="r" b="b"/>
              <a:pathLst>
                <a:path w="227" h="277" extrusionOk="0">
                  <a:moveTo>
                    <a:pt x="170" y="0"/>
                  </a:moveTo>
                  <a:lnTo>
                    <a:pt x="0" y="46"/>
                  </a:lnTo>
                  <a:lnTo>
                    <a:pt x="62" y="276"/>
                  </a:lnTo>
                  <a:lnTo>
                    <a:pt x="227" y="235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AF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34"/>
            <p:cNvSpPr/>
            <p:nvPr/>
          </p:nvSpPr>
          <p:spPr>
            <a:xfrm>
              <a:off x="6129492" y="3965126"/>
              <a:ext cx="113379" cy="36336"/>
            </a:xfrm>
            <a:custGeom>
              <a:avLst/>
              <a:gdLst/>
              <a:ahLst/>
              <a:cxnLst/>
              <a:rect l="l" t="t" r="r" b="b"/>
              <a:pathLst>
                <a:path w="1011" h="324" extrusionOk="0">
                  <a:moveTo>
                    <a:pt x="52" y="1"/>
                  </a:moveTo>
                  <a:cubicBezTo>
                    <a:pt x="16" y="1"/>
                    <a:pt x="0" y="26"/>
                    <a:pt x="22" y="63"/>
                  </a:cubicBezTo>
                  <a:lnTo>
                    <a:pt x="144" y="261"/>
                  </a:lnTo>
                  <a:cubicBezTo>
                    <a:pt x="165" y="298"/>
                    <a:pt x="218" y="323"/>
                    <a:pt x="258" y="323"/>
                  </a:cubicBezTo>
                  <a:cubicBezTo>
                    <a:pt x="261" y="323"/>
                    <a:pt x="264" y="323"/>
                    <a:pt x="266" y="323"/>
                  </a:cubicBezTo>
                  <a:lnTo>
                    <a:pt x="929" y="266"/>
                  </a:lnTo>
                  <a:cubicBezTo>
                    <a:pt x="975" y="266"/>
                    <a:pt x="1010" y="224"/>
                    <a:pt x="1010" y="181"/>
                  </a:cubicBezTo>
                  <a:lnTo>
                    <a:pt x="1010" y="169"/>
                  </a:lnTo>
                  <a:cubicBezTo>
                    <a:pt x="1007" y="123"/>
                    <a:pt x="972" y="86"/>
                    <a:pt x="926" y="82"/>
                  </a:cubicBezTo>
                  <a:lnTo>
                    <a:pt x="59" y="1"/>
                  </a:lnTo>
                  <a:cubicBezTo>
                    <a:pt x="57" y="1"/>
                    <a:pt x="54" y="1"/>
                    <a:pt x="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34"/>
            <p:cNvSpPr/>
            <p:nvPr/>
          </p:nvSpPr>
          <p:spPr>
            <a:xfrm>
              <a:off x="6231094" y="4295186"/>
              <a:ext cx="54278" cy="27252"/>
            </a:xfrm>
            <a:custGeom>
              <a:avLst/>
              <a:gdLst/>
              <a:ahLst/>
              <a:cxnLst/>
              <a:rect l="l" t="t" r="r" b="b"/>
              <a:pathLst>
                <a:path w="484" h="243" extrusionOk="0">
                  <a:moveTo>
                    <a:pt x="32" y="1"/>
                  </a:moveTo>
                  <a:lnTo>
                    <a:pt x="0" y="116"/>
                  </a:lnTo>
                  <a:lnTo>
                    <a:pt x="453" y="243"/>
                  </a:lnTo>
                  <a:lnTo>
                    <a:pt x="483" y="128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34"/>
            <p:cNvSpPr/>
            <p:nvPr/>
          </p:nvSpPr>
          <p:spPr>
            <a:xfrm>
              <a:off x="6217749" y="4201540"/>
              <a:ext cx="72782" cy="72784"/>
            </a:xfrm>
            <a:custGeom>
              <a:avLst/>
              <a:gdLst/>
              <a:ahLst/>
              <a:cxnLst/>
              <a:rect l="l" t="t" r="r" b="b"/>
              <a:pathLst>
                <a:path w="649" h="649" extrusionOk="0">
                  <a:moveTo>
                    <a:pt x="399" y="47"/>
                  </a:moveTo>
                  <a:cubicBezTo>
                    <a:pt x="441" y="47"/>
                    <a:pt x="460" y="81"/>
                    <a:pt x="445" y="116"/>
                  </a:cubicBezTo>
                  <a:lnTo>
                    <a:pt x="418" y="177"/>
                  </a:lnTo>
                  <a:cubicBezTo>
                    <a:pt x="399" y="215"/>
                    <a:pt x="357" y="246"/>
                    <a:pt x="323" y="246"/>
                  </a:cubicBezTo>
                  <a:cubicBezTo>
                    <a:pt x="289" y="246"/>
                    <a:pt x="246" y="215"/>
                    <a:pt x="231" y="177"/>
                  </a:cubicBezTo>
                  <a:lnTo>
                    <a:pt x="204" y="116"/>
                  </a:lnTo>
                  <a:cubicBezTo>
                    <a:pt x="185" y="81"/>
                    <a:pt x="208" y="47"/>
                    <a:pt x="250" y="47"/>
                  </a:cubicBezTo>
                  <a:close/>
                  <a:moveTo>
                    <a:pt x="85" y="197"/>
                  </a:moveTo>
                  <a:cubicBezTo>
                    <a:pt x="94" y="197"/>
                    <a:pt x="102" y="199"/>
                    <a:pt x="112" y="204"/>
                  </a:cubicBezTo>
                  <a:lnTo>
                    <a:pt x="174" y="231"/>
                  </a:lnTo>
                  <a:cubicBezTo>
                    <a:pt x="211" y="250"/>
                    <a:pt x="243" y="288"/>
                    <a:pt x="243" y="323"/>
                  </a:cubicBezTo>
                  <a:cubicBezTo>
                    <a:pt x="243" y="357"/>
                    <a:pt x="211" y="399"/>
                    <a:pt x="174" y="418"/>
                  </a:cubicBezTo>
                  <a:lnTo>
                    <a:pt x="112" y="445"/>
                  </a:lnTo>
                  <a:cubicBezTo>
                    <a:pt x="103" y="449"/>
                    <a:pt x="94" y="450"/>
                    <a:pt x="87" y="450"/>
                  </a:cubicBezTo>
                  <a:cubicBezTo>
                    <a:pt x="61" y="450"/>
                    <a:pt x="43" y="432"/>
                    <a:pt x="43" y="399"/>
                  </a:cubicBezTo>
                  <a:lnTo>
                    <a:pt x="43" y="250"/>
                  </a:lnTo>
                  <a:cubicBezTo>
                    <a:pt x="43" y="218"/>
                    <a:pt x="60" y="197"/>
                    <a:pt x="85" y="197"/>
                  </a:cubicBezTo>
                  <a:close/>
                  <a:moveTo>
                    <a:pt x="555" y="202"/>
                  </a:moveTo>
                  <a:cubicBezTo>
                    <a:pt x="581" y="202"/>
                    <a:pt x="598" y="221"/>
                    <a:pt x="598" y="254"/>
                  </a:cubicBezTo>
                  <a:lnTo>
                    <a:pt x="598" y="406"/>
                  </a:lnTo>
                  <a:cubicBezTo>
                    <a:pt x="598" y="438"/>
                    <a:pt x="582" y="456"/>
                    <a:pt x="558" y="456"/>
                  </a:cubicBezTo>
                  <a:cubicBezTo>
                    <a:pt x="549" y="456"/>
                    <a:pt x="540" y="454"/>
                    <a:pt x="529" y="449"/>
                  </a:cubicBezTo>
                  <a:lnTo>
                    <a:pt x="472" y="422"/>
                  </a:lnTo>
                  <a:cubicBezTo>
                    <a:pt x="434" y="406"/>
                    <a:pt x="403" y="365"/>
                    <a:pt x="403" y="330"/>
                  </a:cubicBezTo>
                  <a:cubicBezTo>
                    <a:pt x="403" y="296"/>
                    <a:pt x="434" y="254"/>
                    <a:pt x="472" y="234"/>
                  </a:cubicBezTo>
                  <a:lnTo>
                    <a:pt x="529" y="208"/>
                  </a:lnTo>
                  <a:cubicBezTo>
                    <a:pt x="538" y="204"/>
                    <a:pt x="547" y="202"/>
                    <a:pt x="555" y="202"/>
                  </a:cubicBezTo>
                  <a:close/>
                  <a:moveTo>
                    <a:pt x="319" y="406"/>
                  </a:moveTo>
                  <a:cubicBezTo>
                    <a:pt x="353" y="406"/>
                    <a:pt x="395" y="438"/>
                    <a:pt x="411" y="475"/>
                  </a:cubicBezTo>
                  <a:lnTo>
                    <a:pt x="441" y="537"/>
                  </a:lnTo>
                  <a:cubicBezTo>
                    <a:pt x="457" y="576"/>
                    <a:pt x="437" y="606"/>
                    <a:pt x="395" y="606"/>
                  </a:cubicBezTo>
                  <a:lnTo>
                    <a:pt x="243" y="606"/>
                  </a:lnTo>
                  <a:cubicBezTo>
                    <a:pt x="200" y="606"/>
                    <a:pt x="181" y="576"/>
                    <a:pt x="200" y="537"/>
                  </a:cubicBezTo>
                  <a:lnTo>
                    <a:pt x="227" y="475"/>
                  </a:lnTo>
                  <a:cubicBezTo>
                    <a:pt x="243" y="438"/>
                    <a:pt x="284" y="406"/>
                    <a:pt x="319" y="406"/>
                  </a:cubicBezTo>
                  <a:close/>
                  <a:moveTo>
                    <a:pt x="323" y="1"/>
                  </a:moveTo>
                  <a:cubicBezTo>
                    <a:pt x="146" y="1"/>
                    <a:pt x="1" y="146"/>
                    <a:pt x="1" y="326"/>
                  </a:cubicBezTo>
                  <a:cubicBezTo>
                    <a:pt x="1" y="507"/>
                    <a:pt x="146" y="648"/>
                    <a:pt x="323" y="648"/>
                  </a:cubicBezTo>
                  <a:cubicBezTo>
                    <a:pt x="503" y="648"/>
                    <a:pt x="648" y="507"/>
                    <a:pt x="648" y="326"/>
                  </a:cubicBezTo>
                  <a:cubicBezTo>
                    <a:pt x="648" y="146"/>
                    <a:pt x="503" y="1"/>
                    <a:pt x="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34"/>
            <p:cNvSpPr/>
            <p:nvPr/>
          </p:nvSpPr>
          <p:spPr>
            <a:xfrm>
              <a:off x="6250046" y="4196829"/>
              <a:ext cx="8299" cy="5720"/>
            </a:xfrm>
            <a:custGeom>
              <a:avLst/>
              <a:gdLst/>
              <a:ahLst/>
              <a:cxnLst/>
              <a:rect l="l" t="t" r="r" b="b"/>
              <a:pathLst>
                <a:path w="74" h="51" extrusionOk="0">
                  <a:moveTo>
                    <a:pt x="36" y="1"/>
                  </a:moveTo>
                  <a:cubicBezTo>
                    <a:pt x="31" y="1"/>
                    <a:pt x="25" y="4"/>
                    <a:pt x="19" y="12"/>
                  </a:cubicBezTo>
                  <a:lnTo>
                    <a:pt x="1" y="50"/>
                  </a:lnTo>
                  <a:lnTo>
                    <a:pt x="73" y="50"/>
                  </a:lnTo>
                  <a:lnTo>
                    <a:pt x="54" y="12"/>
                  </a:lnTo>
                  <a:cubicBezTo>
                    <a:pt x="48" y="4"/>
                    <a:pt x="42" y="1"/>
                    <a:pt x="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34"/>
            <p:cNvSpPr/>
            <p:nvPr/>
          </p:nvSpPr>
          <p:spPr>
            <a:xfrm>
              <a:off x="6240962" y="4198287"/>
              <a:ext cx="8299" cy="6392"/>
            </a:xfrm>
            <a:custGeom>
              <a:avLst/>
              <a:gdLst/>
              <a:ahLst/>
              <a:cxnLst/>
              <a:rect l="l" t="t" r="r" b="b"/>
              <a:pathLst>
                <a:path w="74" h="57" extrusionOk="0">
                  <a:moveTo>
                    <a:pt x="27" y="0"/>
                  </a:moveTo>
                  <a:cubicBezTo>
                    <a:pt x="20" y="0"/>
                    <a:pt x="15" y="6"/>
                    <a:pt x="13" y="18"/>
                  </a:cubicBezTo>
                  <a:lnTo>
                    <a:pt x="1" y="57"/>
                  </a:lnTo>
                  <a:lnTo>
                    <a:pt x="1" y="57"/>
                  </a:lnTo>
                  <a:lnTo>
                    <a:pt x="73" y="37"/>
                  </a:lnTo>
                  <a:lnTo>
                    <a:pt x="43" y="7"/>
                  </a:lnTo>
                  <a:cubicBezTo>
                    <a:pt x="37" y="2"/>
                    <a:pt x="32" y="0"/>
                    <a:pt x="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34"/>
            <p:cNvSpPr/>
            <p:nvPr/>
          </p:nvSpPr>
          <p:spPr>
            <a:xfrm>
              <a:off x="6232776" y="4202213"/>
              <a:ext cx="7514" cy="7177"/>
            </a:xfrm>
            <a:custGeom>
              <a:avLst/>
              <a:gdLst/>
              <a:ahLst/>
              <a:cxnLst/>
              <a:rect l="l" t="t" r="r" b="b"/>
              <a:pathLst>
                <a:path w="67" h="64" extrusionOk="0">
                  <a:moveTo>
                    <a:pt x="14" y="1"/>
                  </a:moveTo>
                  <a:cubicBezTo>
                    <a:pt x="6" y="1"/>
                    <a:pt x="1" y="8"/>
                    <a:pt x="1" y="22"/>
                  </a:cubicBezTo>
                  <a:lnTo>
                    <a:pt x="1" y="64"/>
                  </a:lnTo>
                  <a:lnTo>
                    <a:pt x="66" y="25"/>
                  </a:lnTo>
                  <a:lnTo>
                    <a:pt x="28" y="6"/>
                  </a:lnTo>
                  <a:cubicBezTo>
                    <a:pt x="23" y="2"/>
                    <a:pt x="18" y="1"/>
                    <a:pt x="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34"/>
            <p:cNvSpPr/>
            <p:nvPr/>
          </p:nvSpPr>
          <p:spPr>
            <a:xfrm>
              <a:off x="6224477" y="4208605"/>
              <a:ext cx="7626" cy="7177"/>
            </a:xfrm>
            <a:custGeom>
              <a:avLst/>
              <a:gdLst/>
              <a:ahLst/>
              <a:cxnLst/>
              <a:rect l="l" t="t" r="r" b="b"/>
              <a:pathLst>
                <a:path w="68" h="64" extrusionOk="0">
                  <a:moveTo>
                    <a:pt x="16" y="1"/>
                  </a:moveTo>
                  <a:cubicBezTo>
                    <a:pt x="6" y="1"/>
                    <a:pt x="0" y="11"/>
                    <a:pt x="6" y="26"/>
                  </a:cubicBezTo>
                  <a:lnTo>
                    <a:pt x="13" y="64"/>
                  </a:lnTo>
                  <a:lnTo>
                    <a:pt x="68" y="14"/>
                  </a:lnTo>
                  <a:lnTo>
                    <a:pt x="25" y="3"/>
                  </a:lnTo>
                  <a:cubicBezTo>
                    <a:pt x="22" y="1"/>
                    <a:pt x="19" y="1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34"/>
            <p:cNvSpPr/>
            <p:nvPr/>
          </p:nvSpPr>
          <p:spPr>
            <a:xfrm>
              <a:off x="6218197" y="4216680"/>
              <a:ext cx="7402" cy="7290"/>
            </a:xfrm>
            <a:custGeom>
              <a:avLst/>
              <a:gdLst/>
              <a:ahLst/>
              <a:cxnLst/>
              <a:rect l="l" t="t" r="r" b="b"/>
              <a:pathLst>
                <a:path w="66" h="65" extrusionOk="0">
                  <a:moveTo>
                    <a:pt x="23" y="0"/>
                  </a:moveTo>
                  <a:cubicBezTo>
                    <a:pt x="4" y="0"/>
                    <a:pt x="0" y="11"/>
                    <a:pt x="9" y="27"/>
                  </a:cubicBezTo>
                  <a:lnTo>
                    <a:pt x="32" y="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34"/>
            <p:cNvSpPr/>
            <p:nvPr/>
          </p:nvSpPr>
          <p:spPr>
            <a:xfrm>
              <a:off x="6214384" y="4224755"/>
              <a:ext cx="6841" cy="8299"/>
            </a:xfrm>
            <a:custGeom>
              <a:avLst/>
              <a:gdLst/>
              <a:ahLst/>
              <a:cxnLst/>
              <a:rect l="l" t="t" r="r" b="b"/>
              <a:pathLst>
                <a:path w="61" h="74" extrusionOk="0">
                  <a:moveTo>
                    <a:pt x="61" y="1"/>
                  </a:moveTo>
                  <a:lnTo>
                    <a:pt x="20" y="12"/>
                  </a:lnTo>
                  <a:cubicBezTo>
                    <a:pt x="4" y="16"/>
                    <a:pt x="0" y="31"/>
                    <a:pt x="11" y="43"/>
                  </a:cubicBezTo>
                  <a:lnTo>
                    <a:pt x="43" y="73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34"/>
            <p:cNvSpPr/>
            <p:nvPr/>
          </p:nvSpPr>
          <p:spPr>
            <a:xfrm>
              <a:off x="6213039" y="4233727"/>
              <a:ext cx="6168" cy="8860"/>
            </a:xfrm>
            <a:custGeom>
              <a:avLst/>
              <a:gdLst/>
              <a:ahLst/>
              <a:cxnLst/>
              <a:rect l="l" t="t" r="r" b="b"/>
              <a:pathLst>
                <a:path w="55" h="79" extrusionOk="0">
                  <a:moveTo>
                    <a:pt x="55" y="1"/>
                  </a:moveTo>
                  <a:lnTo>
                    <a:pt x="16" y="24"/>
                  </a:lnTo>
                  <a:cubicBezTo>
                    <a:pt x="0" y="32"/>
                    <a:pt x="0" y="47"/>
                    <a:pt x="16" y="55"/>
                  </a:cubicBezTo>
                  <a:lnTo>
                    <a:pt x="55" y="7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34"/>
            <p:cNvSpPr/>
            <p:nvPr/>
          </p:nvSpPr>
          <p:spPr>
            <a:xfrm>
              <a:off x="6214384" y="4243260"/>
              <a:ext cx="6841" cy="8299"/>
            </a:xfrm>
            <a:custGeom>
              <a:avLst/>
              <a:gdLst/>
              <a:ahLst/>
              <a:cxnLst/>
              <a:rect l="l" t="t" r="r" b="b"/>
              <a:pathLst>
                <a:path w="61" h="74" extrusionOk="0">
                  <a:moveTo>
                    <a:pt x="43" y="0"/>
                  </a:moveTo>
                  <a:lnTo>
                    <a:pt x="11" y="31"/>
                  </a:lnTo>
                  <a:cubicBezTo>
                    <a:pt x="0" y="43"/>
                    <a:pt x="4" y="57"/>
                    <a:pt x="20" y="62"/>
                  </a:cubicBezTo>
                  <a:lnTo>
                    <a:pt x="61" y="7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34"/>
            <p:cNvSpPr/>
            <p:nvPr/>
          </p:nvSpPr>
          <p:spPr>
            <a:xfrm>
              <a:off x="6218197" y="4251783"/>
              <a:ext cx="7850" cy="7514"/>
            </a:xfrm>
            <a:custGeom>
              <a:avLst/>
              <a:gdLst/>
              <a:ahLst/>
              <a:cxnLst/>
              <a:rect l="l" t="t" r="r" b="b"/>
              <a:pathLst>
                <a:path w="70" h="67" extrusionOk="0">
                  <a:moveTo>
                    <a:pt x="32" y="1"/>
                  </a:moveTo>
                  <a:lnTo>
                    <a:pt x="12" y="39"/>
                  </a:lnTo>
                  <a:cubicBezTo>
                    <a:pt x="0" y="55"/>
                    <a:pt x="9" y="66"/>
                    <a:pt x="27" y="66"/>
                  </a:cubicBezTo>
                  <a:lnTo>
                    <a:pt x="69" y="66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34"/>
            <p:cNvSpPr/>
            <p:nvPr/>
          </p:nvSpPr>
          <p:spPr>
            <a:xfrm>
              <a:off x="6224701" y="4259970"/>
              <a:ext cx="7850" cy="7514"/>
            </a:xfrm>
            <a:custGeom>
              <a:avLst/>
              <a:gdLst/>
              <a:ahLst/>
              <a:cxnLst/>
              <a:rect l="l" t="t" r="r" b="b"/>
              <a:pathLst>
                <a:path w="70" h="67" extrusionOk="0">
                  <a:moveTo>
                    <a:pt x="15" y="0"/>
                  </a:moveTo>
                  <a:lnTo>
                    <a:pt x="4" y="43"/>
                  </a:lnTo>
                  <a:cubicBezTo>
                    <a:pt x="1" y="56"/>
                    <a:pt x="9" y="66"/>
                    <a:pt x="21" y="66"/>
                  </a:cubicBezTo>
                  <a:cubicBezTo>
                    <a:pt x="23" y="66"/>
                    <a:pt x="25" y="66"/>
                    <a:pt x="27" y="66"/>
                  </a:cubicBezTo>
                  <a:lnTo>
                    <a:pt x="69" y="5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34"/>
            <p:cNvSpPr/>
            <p:nvPr/>
          </p:nvSpPr>
          <p:spPr>
            <a:xfrm>
              <a:off x="6233224" y="4266475"/>
              <a:ext cx="7402" cy="7177"/>
            </a:xfrm>
            <a:custGeom>
              <a:avLst/>
              <a:gdLst/>
              <a:ahLst/>
              <a:cxnLst/>
              <a:rect l="l" t="t" r="r" b="b"/>
              <a:pathLst>
                <a:path w="66" h="64" extrusionOk="0">
                  <a:moveTo>
                    <a:pt x="1" y="0"/>
                  </a:moveTo>
                  <a:lnTo>
                    <a:pt x="1" y="43"/>
                  </a:lnTo>
                  <a:cubicBezTo>
                    <a:pt x="1" y="56"/>
                    <a:pt x="6" y="63"/>
                    <a:pt x="14" y="63"/>
                  </a:cubicBezTo>
                  <a:cubicBezTo>
                    <a:pt x="18" y="63"/>
                    <a:pt x="22" y="61"/>
                    <a:pt x="27" y="57"/>
                  </a:cubicBezTo>
                  <a:lnTo>
                    <a:pt x="66" y="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34"/>
            <p:cNvSpPr/>
            <p:nvPr/>
          </p:nvSpPr>
          <p:spPr>
            <a:xfrm>
              <a:off x="6241411" y="4270737"/>
              <a:ext cx="8187" cy="6729"/>
            </a:xfrm>
            <a:custGeom>
              <a:avLst/>
              <a:gdLst/>
              <a:ahLst/>
              <a:cxnLst/>
              <a:rect l="l" t="t" r="r" b="b"/>
              <a:pathLst>
                <a:path w="73" h="60" extrusionOk="0">
                  <a:moveTo>
                    <a:pt x="0" y="1"/>
                  </a:moveTo>
                  <a:lnTo>
                    <a:pt x="12" y="42"/>
                  </a:lnTo>
                  <a:cubicBezTo>
                    <a:pt x="14" y="54"/>
                    <a:pt x="21" y="60"/>
                    <a:pt x="28" y="60"/>
                  </a:cubicBezTo>
                  <a:cubicBezTo>
                    <a:pt x="33" y="60"/>
                    <a:pt x="38" y="57"/>
                    <a:pt x="43" y="51"/>
                  </a:cubicBezTo>
                  <a:lnTo>
                    <a:pt x="73" y="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34"/>
            <p:cNvSpPr/>
            <p:nvPr/>
          </p:nvSpPr>
          <p:spPr>
            <a:xfrm>
              <a:off x="6250494" y="4273316"/>
              <a:ext cx="8635" cy="5271"/>
            </a:xfrm>
            <a:custGeom>
              <a:avLst/>
              <a:gdLst/>
              <a:ahLst/>
              <a:cxnLst/>
              <a:rect l="l" t="t" r="r" b="b"/>
              <a:pathLst>
                <a:path w="77" h="47" extrusionOk="0">
                  <a:moveTo>
                    <a:pt x="0" y="1"/>
                  </a:moveTo>
                  <a:lnTo>
                    <a:pt x="23" y="35"/>
                  </a:lnTo>
                  <a:cubicBezTo>
                    <a:pt x="27" y="43"/>
                    <a:pt x="33" y="47"/>
                    <a:pt x="38" y="47"/>
                  </a:cubicBezTo>
                  <a:cubicBezTo>
                    <a:pt x="44" y="47"/>
                    <a:pt x="50" y="43"/>
                    <a:pt x="54" y="35"/>
                  </a:cubicBezTo>
                  <a:lnTo>
                    <a:pt x="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34"/>
            <p:cNvSpPr/>
            <p:nvPr/>
          </p:nvSpPr>
          <p:spPr>
            <a:xfrm>
              <a:off x="6259466" y="4270737"/>
              <a:ext cx="8187" cy="6392"/>
            </a:xfrm>
            <a:custGeom>
              <a:avLst/>
              <a:gdLst/>
              <a:ahLst/>
              <a:cxnLst/>
              <a:rect l="l" t="t" r="r" b="b"/>
              <a:pathLst>
                <a:path w="73" h="57" extrusionOk="0">
                  <a:moveTo>
                    <a:pt x="73" y="1"/>
                  </a:moveTo>
                  <a:lnTo>
                    <a:pt x="0" y="19"/>
                  </a:lnTo>
                  <a:lnTo>
                    <a:pt x="31" y="51"/>
                  </a:lnTo>
                  <a:cubicBezTo>
                    <a:pt x="37" y="55"/>
                    <a:pt x="43" y="57"/>
                    <a:pt x="47" y="57"/>
                  </a:cubicBezTo>
                  <a:cubicBezTo>
                    <a:pt x="55" y="57"/>
                    <a:pt x="61" y="52"/>
                    <a:pt x="65" y="42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34"/>
            <p:cNvSpPr/>
            <p:nvPr/>
          </p:nvSpPr>
          <p:spPr>
            <a:xfrm>
              <a:off x="6268549" y="4266026"/>
              <a:ext cx="7402" cy="7290"/>
            </a:xfrm>
            <a:custGeom>
              <a:avLst/>
              <a:gdLst/>
              <a:ahLst/>
              <a:cxnLst/>
              <a:rect l="l" t="t" r="r" b="b"/>
              <a:pathLst>
                <a:path w="66" h="65" extrusionOk="0">
                  <a:moveTo>
                    <a:pt x="65" y="1"/>
                  </a:moveTo>
                  <a:lnTo>
                    <a:pt x="0" y="38"/>
                  </a:lnTo>
                  <a:lnTo>
                    <a:pt x="38" y="61"/>
                  </a:lnTo>
                  <a:cubicBezTo>
                    <a:pt x="42" y="64"/>
                    <a:pt x="46" y="65"/>
                    <a:pt x="50" y="65"/>
                  </a:cubicBezTo>
                  <a:cubicBezTo>
                    <a:pt x="59" y="65"/>
                    <a:pt x="65" y="57"/>
                    <a:pt x="65" y="47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34"/>
            <p:cNvSpPr/>
            <p:nvPr/>
          </p:nvSpPr>
          <p:spPr>
            <a:xfrm>
              <a:off x="6276624" y="4259522"/>
              <a:ext cx="7850" cy="7514"/>
            </a:xfrm>
            <a:custGeom>
              <a:avLst/>
              <a:gdLst/>
              <a:ahLst/>
              <a:cxnLst/>
              <a:rect l="l" t="t" r="r" b="b"/>
              <a:pathLst>
                <a:path w="70" h="67" extrusionOk="0">
                  <a:moveTo>
                    <a:pt x="54" y="1"/>
                  </a:moveTo>
                  <a:lnTo>
                    <a:pt x="1" y="55"/>
                  </a:lnTo>
                  <a:lnTo>
                    <a:pt x="43" y="66"/>
                  </a:lnTo>
                  <a:cubicBezTo>
                    <a:pt x="45" y="67"/>
                    <a:pt x="47" y="67"/>
                    <a:pt x="49" y="67"/>
                  </a:cubicBezTo>
                  <a:cubicBezTo>
                    <a:pt x="61" y="67"/>
                    <a:pt x="69" y="57"/>
                    <a:pt x="66" y="43"/>
                  </a:cubicBezTo>
                  <a:lnTo>
                    <a:pt x="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34"/>
            <p:cNvSpPr/>
            <p:nvPr/>
          </p:nvSpPr>
          <p:spPr>
            <a:xfrm>
              <a:off x="6283016" y="4251447"/>
              <a:ext cx="7850" cy="7402"/>
            </a:xfrm>
            <a:custGeom>
              <a:avLst/>
              <a:gdLst/>
              <a:ahLst/>
              <a:cxnLst/>
              <a:rect l="l" t="t" r="r" b="b"/>
              <a:pathLst>
                <a:path w="70" h="66" extrusionOk="0">
                  <a:moveTo>
                    <a:pt x="39" y="0"/>
                  </a:moveTo>
                  <a:lnTo>
                    <a:pt x="1" y="65"/>
                  </a:lnTo>
                  <a:lnTo>
                    <a:pt x="43" y="65"/>
                  </a:lnTo>
                  <a:cubicBezTo>
                    <a:pt x="62" y="65"/>
                    <a:pt x="70" y="53"/>
                    <a:pt x="59" y="39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34"/>
            <p:cNvSpPr/>
            <p:nvPr/>
          </p:nvSpPr>
          <p:spPr>
            <a:xfrm>
              <a:off x="6287389" y="4242475"/>
              <a:ext cx="7402" cy="8187"/>
            </a:xfrm>
            <a:custGeom>
              <a:avLst/>
              <a:gdLst/>
              <a:ahLst/>
              <a:cxnLst/>
              <a:rect l="l" t="t" r="r" b="b"/>
              <a:pathLst>
                <a:path w="66" h="73" extrusionOk="0">
                  <a:moveTo>
                    <a:pt x="2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43" y="64"/>
                  </a:lnTo>
                  <a:cubicBezTo>
                    <a:pt x="62" y="57"/>
                    <a:pt x="66" y="46"/>
                    <a:pt x="50" y="3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34"/>
            <p:cNvSpPr/>
            <p:nvPr/>
          </p:nvSpPr>
          <p:spPr>
            <a:xfrm>
              <a:off x="6289520" y="4233391"/>
              <a:ext cx="6168" cy="8187"/>
            </a:xfrm>
            <a:custGeom>
              <a:avLst/>
              <a:gdLst/>
              <a:ahLst/>
              <a:cxnLst/>
              <a:rect l="l" t="t" r="r" b="b"/>
              <a:pathLst>
                <a:path w="55" h="73" extrusionOk="0">
                  <a:moveTo>
                    <a:pt x="1" y="0"/>
                  </a:moveTo>
                  <a:lnTo>
                    <a:pt x="1" y="73"/>
                  </a:lnTo>
                  <a:lnTo>
                    <a:pt x="39" y="53"/>
                  </a:lnTo>
                  <a:cubicBezTo>
                    <a:pt x="54" y="42"/>
                    <a:pt x="54" y="30"/>
                    <a:pt x="39" y="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34"/>
            <p:cNvSpPr/>
            <p:nvPr/>
          </p:nvSpPr>
          <p:spPr>
            <a:xfrm>
              <a:off x="6287389" y="4224418"/>
              <a:ext cx="7065" cy="8187"/>
            </a:xfrm>
            <a:custGeom>
              <a:avLst/>
              <a:gdLst/>
              <a:ahLst/>
              <a:cxnLst/>
              <a:rect l="l" t="t" r="r" b="b"/>
              <a:pathLst>
                <a:path w="63" h="73" extrusionOk="0">
                  <a:moveTo>
                    <a:pt x="0" y="0"/>
                  </a:moveTo>
                  <a:lnTo>
                    <a:pt x="20" y="73"/>
                  </a:lnTo>
                  <a:lnTo>
                    <a:pt x="50" y="42"/>
                  </a:lnTo>
                  <a:cubicBezTo>
                    <a:pt x="62" y="30"/>
                    <a:pt x="58" y="15"/>
                    <a:pt x="43" y="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34"/>
            <p:cNvSpPr/>
            <p:nvPr/>
          </p:nvSpPr>
          <p:spPr>
            <a:xfrm>
              <a:off x="6282679" y="4216119"/>
              <a:ext cx="7850" cy="7402"/>
            </a:xfrm>
            <a:custGeom>
              <a:avLst/>
              <a:gdLst/>
              <a:ahLst/>
              <a:cxnLst/>
              <a:rect l="l" t="t" r="r" b="b"/>
              <a:pathLst>
                <a:path w="70" h="66" extrusionOk="0">
                  <a:moveTo>
                    <a:pt x="0" y="1"/>
                  </a:moveTo>
                  <a:lnTo>
                    <a:pt x="39" y="66"/>
                  </a:lnTo>
                  <a:lnTo>
                    <a:pt x="62" y="28"/>
                  </a:lnTo>
                  <a:cubicBezTo>
                    <a:pt x="69" y="13"/>
                    <a:pt x="62" y="1"/>
                    <a:pt x="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34"/>
            <p:cNvSpPr/>
            <p:nvPr/>
          </p:nvSpPr>
          <p:spPr>
            <a:xfrm>
              <a:off x="6276287" y="4208269"/>
              <a:ext cx="7738" cy="7514"/>
            </a:xfrm>
            <a:custGeom>
              <a:avLst/>
              <a:gdLst/>
              <a:ahLst/>
              <a:cxnLst/>
              <a:rect l="l" t="t" r="r" b="b"/>
              <a:pathLst>
                <a:path w="69" h="67" extrusionOk="0">
                  <a:moveTo>
                    <a:pt x="49" y="1"/>
                  </a:moveTo>
                  <a:cubicBezTo>
                    <a:pt x="47" y="1"/>
                    <a:pt x="45" y="1"/>
                    <a:pt x="42" y="2"/>
                  </a:cubicBezTo>
                  <a:lnTo>
                    <a:pt x="0" y="14"/>
                  </a:lnTo>
                  <a:lnTo>
                    <a:pt x="53" y="67"/>
                  </a:lnTo>
                  <a:lnTo>
                    <a:pt x="65" y="25"/>
                  </a:lnTo>
                  <a:cubicBezTo>
                    <a:pt x="69" y="9"/>
                    <a:pt x="60" y="1"/>
                    <a:pt x="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34"/>
            <p:cNvSpPr/>
            <p:nvPr/>
          </p:nvSpPr>
          <p:spPr>
            <a:xfrm>
              <a:off x="6268101" y="4202100"/>
              <a:ext cx="7289" cy="7290"/>
            </a:xfrm>
            <a:custGeom>
              <a:avLst/>
              <a:gdLst/>
              <a:ahLst/>
              <a:cxnLst/>
              <a:rect l="l" t="t" r="r" b="b"/>
              <a:pathLst>
                <a:path w="65" h="65" extrusionOk="0">
                  <a:moveTo>
                    <a:pt x="50" y="0"/>
                  </a:moveTo>
                  <a:cubicBezTo>
                    <a:pt x="46" y="0"/>
                    <a:pt x="42" y="1"/>
                    <a:pt x="38" y="3"/>
                  </a:cubicBezTo>
                  <a:lnTo>
                    <a:pt x="0" y="26"/>
                  </a:lnTo>
                  <a:lnTo>
                    <a:pt x="65" y="65"/>
                  </a:lnTo>
                  <a:lnTo>
                    <a:pt x="65" y="19"/>
                  </a:lnTo>
                  <a:cubicBezTo>
                    <a:pt x="65" y="7"/>
                    <a:pt x="59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34"/>
            <p:cNvSpPr/>
            <p:nvPr/>
          </p:nvSpPr>
          <p:spPr>
            <a:xfrm>
              <a:off x="6259017" y="4198175"/>
              <a:ext cx="8299" cy="6505"/>
            </a:xfrm>
            <a:custGeom>
              <a:avLst/>
              <a:gdLst/>
              <a:ahLst/>
              <a:cxnLst/>
              <a:rect l="l" t="t" r="r" b="b"/>
              <a:pathLst>
                <a:path w="74" h="58" extrusionOk="0">
                  <a:moveTo>
                    <a:pt x="46" y="1"/>
                  </a:moveTo>
                  <a:cubicBezTo>
                    <a:pt x="41" y="1"/>
                    <a:pt x="36" y="3"/>
                    <a:pt x="31" y="8"/>
                  </a:cubicBezTo>
                  <a:lnTo>
                    <a:pt x="1" y="38"/>
                  </a:lnTo>
                  <a:lnTo>
                    <a:pt x="73" y="58"/>
                  </a:lnTo>
                  <a:lnTo>
                    <a:pt x="62" y="15"/>
                  </a:lnTo>
                  <a:cubicBezTo>
                    <a:pt x="60" y="6"/>
                    <a:pt x="53" y="1"/>
                    <a:pt x="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34"/>
            <p:cNvSpPr/>
            <p:nvPr/>
          </p:nvSpPr>
          <p:spPr>
            <a:xfrm>
              <a:off x="6240177" y="4221839"/>
              <a:ext cx="28485" cy="28485"/>
            </a:xfrm>
            <a:custGeom>
              <a:avLst/>
              <a:gdLst/>
              <a:ahLst/>
              <a:cxnLst/>
              <a:rect l="l" t="t" r="r" b="b"/>
              <a:pathLst>
                <a:path w="254" h="254" extrusionOk="0">
                  <a:moveTo>
                    <a:pt x="126" y="0"/>
                  </a:moveTo>
                  <a:cubicBezTo>
                    <a:pt x="57" y="0"/>
                    <a:pt x="0" y="57"/>
                    <a:pt x="0" y="126"/>
                  </a:cubicBezTo>
                  <a:cubicBezTo>
                    <a:pt x="0" y="195"/>
                    <a:pt x="57" y="253"/>
                    <a:pt x="126" y="253"/>
                  </a:cubicBezTo>
                  <a:cubicBezTo>
                    <a:pt x="195" y="253"/>
                    <a:pt x="253" y="195"/>
                    <a:pt x="253" y="126"/>
                  </a:cubicBezTo>
                  <a:cubicBezTo>
                    <a:pt x="253" y="57"/>
                    <a:pt x="195" y="0"/>
                    <a:pt x="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52" name="Google Shape;4552;p34"/>
            <p:cNvGrpSpPr/>
            <p:nvPr/>
          </p:nvGrpSpPr>
          <p:grpSpPr>
            <a:xfrm>
              <a:off x="6038096" y="3979369"/>
              <a:ext cx="465619" cy="269610"/>
              <a:chOff x="6038096" y="3979369"/>
              <a:chExt cx="465619" cy="269610"/>
            </a:xfrm>
          </p:grpSpPr>
          <p:sp>
            <p:nvSpPr>
              <p:cNvPr id="4553" name="Google Shape;4553;p34"/>
              <p:cNvSpPr/>
              <p:nvPr/>
            </p:nvSpPr>
            <p:spPr>
              <a:xfrm>
                <a:off x="6189825" y="4023669"/>
                <a:ext cx="68521" cy="211174"/>
              </a:xfrm>
              <a:custGeom>
                <a:avLst/>
                <a:gdLst/>
                <a:ahLst/>
                <a:cxnLst/>
                <a:rect l="l" t="t" r="r" b="b"/>
                <a:pathLst>
                  <a:path w="611" h="1883" extrusionOk="0">
                    <a:moveTo>
                      <a:pt x="124" y="0"/>
                    </a:moveTo>
                    <a:lnTo>
                      <a:pt x="0" y="31"/>
                    </a:lnTo>
                    <a:lnTo>
                      <a:pt x="487" y="1882"/>
                    </a:lnTo>
                    <a:lnTo>
                      <a:pt x="610" y="1851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4" name="Google Shape;4554;p34"/>
              <p:cNvSpPr/>
              <p:nvPr/>
            </p:nvSpPr>
            <p:spPr>
              <a:xfrm>
                <a:off x="6205301" y="4012453"/>
                <a:ext cx="222720" cy="65494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84" extrusionOk="0">
                    <a:moveTo>
                      <a:pt x="1955" y="0"/>
                    </a:moveTo>
                    <a:lnTo>
                      <a:pt x="0" y="460"/>
                    </a:lnTo>
                    <a:lnTo>
                      <a:pt x="32" y="583"/>
                    </a:lnTo>
                    <a:lnTo>
                      <a:pt x="1986" y="123"/>
                    </a:lnTo>
                    <a:lnTo>
                      <a:pt x="19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5" name="Google Shape;4555;p34"/>
              <p:cNvSpPr/>
              <p:nvPr/>
            </p:nvSpPr>
            <p:spPr>
              <a:xfrm>
                <a:off x="6038096" y="4064491"/>
                <a:ext cx="172030" cy="179324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599" extrusionOk="0">
                    <a:moveTo>
                      <a:pt x="1442" y="1"/>
                    </a:moveTo>
                    <a:lnTo>
                      <a:pt x="1" y="1513"/>
                    </a:lnTo>
                    <a:lnTo>
                      <a:pt x="93" y="1598"/>
                    </a:lnTo>
                    <a:lnTo>
                      <a:pt x="1534" y="84"/>
                    </a:lnTo>
                    <a:lnTo>
                      <a:pt x="14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6" name="Google Shape;4556;p34"/>
              <p:cNvSpPr/>
              <p:nvPr/>
            </p:nvSpPr>
            <p:spPr>
              <a:xfrm>
                <a:off x="6055702" y="4228568"/>
                <a:ext cx="194908" cy="20411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82" extrusionOk="0">
                    <a:moveTo>
                      <a:pt x="5" y="1"/>
                    </a:moveTo>
                    <a:lnTo>
                      <a:pt x="1" y="128"/>
                    </a:lnTo>
                    <a:lnTo>
                      <a:pt x="1734" y="181"/>
                    </a:lnTo>
                    <a:lnTo>
                      <a:pt x="1737" y="55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7" name="Google Shape;4557;p34"/>
              <p:cNvSpPr/>
              <p:nvPr/>
            </p:nvSpPr>
            <p:spPr>
              <a:xfrm>
                <a:off x="6256886" y="4012902"/>
                <a:ext cx="173264" cy="231697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066" extrusionOk="0">
                    <a:moveTo>
                      <a:pt x="1445" y="1"/>
                    </a:moveTo>
                    <a:lnTo>
                      <a:pt x="0" y="1993"/>
                    </a:lnTo>
                    <a:lnTo>
                      <a:pt x="104" y="2065"/>
                    </a:lnTo>
                    <a:lnTo>
                      <a:pt x="1544" y="73"/>
                    </a:lnTo>
                    <a:lnTo>
                      <a:pt x="14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8" name="Google Shape;4558;p34"/>
              <p:cNvSpPr/>
              <p:nvPr/>
            </p:nvSpPr>
            <p:spPr>
              <a:xfrm>
                <a:off x="6409849" y="3979369"/>
                <a:ext cx="93865" cy="258388"/>
              </a:xfrm>
              <a:custGeom>
                <a:avLst/>
                <a:gdLst/>
                <a:ahLst/>
                <a:cxnLst/>
                <a:rect l="l" t="t" r="r" b="b"/>
                <a:pathLst>
                  <a:path w="837" h="2304" extrusionOk="0">
                    <a:moveTo>
                      <a:pt x="120" y="1"/>
                    </a:moveTo>
                    <a:lnTo>
                      <a:pt x="1" y="39"/>
                    </a:lnTo>
                    <a:lnTo>
                      <a:pt x="714" y="2304"/>
                    </a:lnTo>
                    <a:lnTo>
                      <a:pt x="836" y="2265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59" name="Google Shape;4559;p34"/>
            <p:cNvSpPr/>
            <p:nvPr/>
          </p:nvSpPr>
          <p:spPr>
            <a:xfrm>
              <a:off x="6268886" y="4257391"/>
              <a:ext cx="23775" cy="21196"/>
            </a:xfrm>
            <a:custGeom>
              <a:avLst/>
              <a:gdLst/>
              <a:ahLst/>
              <a:cxnLst/>
              <a:rect l="l" t="t" r="r" b="b"/>
              <a:pathLst>
                <a:path w="212" h="189" extrusionOk="0">
                  <a:moveTo>
                    <a:pt x="39" y="0"/>
                  </a:moveTo>
                  <a:lnTo>
                    <a:pt x="1" y="143"/>
                  </a:lnTo>
                  <a:lnTo>
                    <a:pt x="173" y="189"/>
                  </a:lnTo>
                  <a:lnTo>
                    <a:pt x="211" y="4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34"/>
            <p:cNvSpPr/>
            <p:nvPr/>
          </p:nvSpPr>
          <p:spPr>
            <a:xfrm>
              <a:off x="6261817" y="4266924"/>
              <a:ext cx="29046" cy="29270"/>
            </a:xfrm>
            <a:custGeom>
              <a:avLst/>
              <a:gdLst/>
              <a:ahLst/>
              <a:cxnLst/>
              <a:rect l="l" t="t" r="r" b="b"/>
              <a:pathLst>
                <a:path w="259" h="261" extrusionOk="0">
                  <a:moveTo>
                    <a:pt x="59" y="0"/>
                  </a:moveTo>
                  <a:lnTo>
                    <a:pt x="1" y="207"/>
                  </a:lnTo>
                  <a:lnTo>
                    <a:pt x="200" y="260"/>
                  </a:lnTo>
                  <a:lnTo>
                    <a:pt x="258" y="58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34"/>
            <p:cNvSpPr/>
            <p:nvPr/>
          </p:nvSpPr>
          <p:spPr>
            <a:xfrm>
              <a:off x="6255989" y="4294849"/>
              <a:ext cx="67623" cy="25457"/>
            </a:xfrm>
            <a:custGeom>
              <a:avLst/>
              <a:gdLst/>
              <a:ahLst/>
              <a:cxnLst/>
              <a:rect l="l" t="t" r="r" b="b"/>
              <a:pathLst>
                <a:path w="603" h="227" extrusionOk="0">
                  <a:moveTo>
                    <a:pt x="12" y="0"/>
                  </a:moveTo>
                  <a:lnTo>
                    <a:pt x="8" y="11"/>
                  </a:lnTo>
                  <a:cubicBezTo>
                    <a:pt x="1" y="31"/>
                    <a:pt x="12" y="54"/>
                    <a:pt x="35" y="57"/>
                  </a:cubicBezTo>
                  <a:cubicBezTo>
                    <a:pt x="104" y="80"/>
                    <a:pt x="250" y="123"/>
                    <a:pt x="250" y="123"/>
                  </a:cubicBezTo>
                  <a:lnTo>
                    <a:pt x="591" y="226"/>
                  </a:lnTo>
                  <a:lnTo>
                    <a:pt x="602" y="17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34"/>
            <p:cNvSpPr/>
            <p:nvPr/>
          </p:nvSpPr>
          <p:spPr>
            <a:xfrm>
              <a:off x="6257223" y="4277129"/>
              <a:ext cx="68969" cy="37569"/>
            </a:xfrm>
            <a:custGeom>
              <a:avLst/>
              <a:gdLst/>
              <a:ahLst/>
              <a:cxnLst/>
              <a:rect l="l" t="t" r="r" b="b"/>
              <a:pathLst>
                <a:path w="615" h="335" extrusionOk="0">
                  <a:moveTo>
                    <a:pt x="74" y="0"/>
                  </a:moveTo>
                  <a:cubicBezTo>
                    <a:pt x="58" y="0"/>
                    <a:pt x="43" y="11"/>
                    <a:pt x="40" y="28"/>
                  </a:cubicBezTo>
                  <a:lnTo>
                    <a:pt x="17" y="100"/>
                  </a:lnTo>
                  <a:lnTo>
                    <a:pt x="1" y="158"/>
                  </a:lnTo>
                  <a:lnTo>
                    <a:pt x="591" y="335"/>
                  </a:lnTo>
                  <a:cubicBezTo>
                    <a:pt x="614" y="261"/>
                    <a:pt x="565" y="208"/>
                    <a:pt x="492" y="185"/>
                  </a:cubicBezTo>
                  <a:lnTo>
                    <a:pt x="419" y="162"/>
                  </a:lnTo>
                  <a:cubicBezTo>
                    <a:pt x="411" y="162"/>
                    <a:pt x="404" y="158"/>
                    <a:pt x="400" y="155"/>
                  </a:cubicBezTo>
                  <a:lnTo>
                    <a:pt x="392" y="155"/>
                  </a:lnTo>
                  <a:cubicBezTo>
                    <a:pt x="377" y="146"/>
                    <a:pt x="369" y="139"/>
                    <a:pt x="365" y="132"/>
                  </a:cubicBezTo>
                  <a:cubicBezTo>
                    <a:pt x="361" y="128"/>
                    <a:pt x="361" y="128"/>
                    <a:pt x="361" y="123"/>
                  </a:cubicBezTo>
                  <a:cubicBezTo>
                    <a:pt x="358" y="116"/>
                    <a:pt x="358" y="105"/>
                    <a:pt x="361" y="97"/>
                  </a:cubicBezTo>
                  <a:lnTo>
                    <a:pt x="361" y="93"/>
                  </a:lnTo>
                  <a:lnTo>
                    <a:pt x="220" y="40"/>
                  </a:lnTo>
                  <a:lnTo>
                    <a:pt x="216" y="47"/>
                  </a:lnTo>
                  <a:cubicBezTo>
                    <a:pt x="207" y="78"/>
                    <a:pt x="180" y="96"/>
                    <a:pt x="151" y="96"/>
                  </a:cubicBezTo>
                  <a:cubicBezTo>
                    <a:pt x="143" y="96"/>
                    <a:pt x="135" y="95"/>
                    <a:pt x="128" y="93"/>
                  </a:cubicBezTo>
                  <a:cubicBezTo>
                    <a:pt x="89" y="82"/>
                    <a:pt x="66" y="43"/>
                    <a:pt x="78" y="5"/>
                  </a:cubicBezTo>
                  <a:lnTo>
                    <a:pt x="82" y="1"/>
                  </a:lnTo>
                  <a:cubicBezTo>
                    <a:pt x="79" y="1"/>
                    <a:pt x="77" y="0"/>
                    <a:pt x="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34"/>
            <p:cNvSpPr/>
            <p:nvPr/>
          </p:nvSpPr>
          <p:spPr>
            <a:xfrm>
              <a:off x="6133081" y="3908490"/>
              <a:ext cx="74464" cy="66279"/>
            </a:xfrm>
            <a:custGeom>
              <a:avLst/>
              <a:gdLst/>
              <a:ahLst/>
              <a:cxnLst/>
              <a:rect l="l" t="t" r="r" b="b"/>
              <a:pathLst>
                <a:path w="664" h="591" extrusionOk="0">
                  <a:moveTo>
                    <a:pt x="239" y="0"/>
                  </a:moveTo>
                  <a:cubicBezTo>
                    <a:pt x="108" y="0"/>
                    <a:pt x="1" y="108"/>
                    <a:pt x="1" y="242"/>
                  </a:cubicBezTo>
                  <a:lnTo>
                    <a:pt x="1" y="349"/>
                  </a:lnTo>
                  <a:cubicBezTo>
                    <a:pt x="1" y="483"/>
                    <a:pt x="108" y="591"/>
                    <a:pt x="239" y="591"/>
                  </a:cubicBezTo>
                  <a:lnTo>
                    <a:pt x="664" y="591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34"/>
            <p:cNvSpPr/>
            <p:nvPr/>
          </p:nvSpPr>
          <p:spPr>
            <a:xfrm>
              <a:off x="6140370" y="3916116"/>
              <a:ext cx="169900" cy="353825"/>
            </a:xfrm>
            <a:custGeom>
              <a:avLst/>
              <a:gdLst/>
              <a:ahLst/>
              <a:cxnLst/>
              <a:rect l="l" t="t" r="r" b="b"/>
              <a:pathLst>
                <a:path w="1515" h="3155" extrusionOk="0">
                  <a:moveTo>
                    <a:pt x="282" y="1"/>
                  </a:moveTo>
                  <a:cubicBezTo>
                    <a:pt x="227" y="1"/>
                    <a:pt x="223" y="60"/>
                    <a:pt x="205" y="60"/>
                  </a:cubicBezTo>
                  <a:cubicBezTo>
                    <a:pt x="203" y="60"/>
                    <a:pt x="202" y="60"/>
                    <a:pt x="200" y="59"/>
                  </a:cubicBezTo>
                  <a:lnTo>
                    <a:pt x="8" y="454"/>
                  </a:lnTo>
                  <a:cubicBezTo>
                    <a:pt x="1" y="454"/>
                    <a:pt x="208" y="629"/>
                    <a:pt x="464" y="890"/>
                  </a:cubicBezTo>
                  <a:cubicBezTo>
                    <a:pt x="683" y="1117"/>
                    <a:pt x="836" y="1292"/>
                    <a:pt x="864" y="1335"/>
                  </a:cubicBezTo>
                  <a:cubicBezTo>
                    <a:pt x="951" y="1503"/>
                    <a:pt x="1089" y="1940"/>
                    <a:pt x="1043" y="3052"/>
                  </a:cubicBezTo>
                  <a:lnTo>
                    <a:pt x="1499" y="3155"/>
                  </a:lnTo>
                  <a:cubicBezTo>
                    <a:pt x="1515" y="2795"/>
                    <a:pt x="1515" y="2469"/>
                    <a:pt x="1499" y="2193"/>
                  </a:cubicBezTo>
                  <a:cubicBezTo>
                    <a:pt x="1472" y="1703"/>
                    <a:pt x="1396" y="1350"/>
                    <a:pt x="1265" y="1112"/>
                  </a:cubicBezTo>
                  <a:cubicBezTo>
                    <a:pt x="1196" y="982"/>
                    <a:pt x="729" y="353"/>
                    <a:pt x="634" y="258"/>
                  </a:cubicBezTo>
                  <a:cubicBezTo>
                    <a:pt x="433" y="53"/>
                    <a:pt x="334" y="1"/>
                    <a:pt x="2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34"/>
            <p:cNvSpPr/>
            <p:nvPr/>
          </p:nvSpPr>
          <p:spPr>
            <a:xfrm>
              <a:off x="6117156" y="3682730"/>
              <a:ext cx="205562" cy="248182"/>
            </a:xfrm>
            <a:custGeom>
              <a:avLst/>
              <a:gdLst/>
              <a:ahLst/>
              <a:cxnLst/>
              <a:rect l="l" t="t" r="r" b="b"/>
              <a:pathLst>
                <a:path w="1833" h="2213" extrusionOk="0">
                  <a:moveTo>
                    <a:pt x="1366" y="1"/>
                  </a:moveTo>
                  <a:cubicBezTo>
                    <a:pt x="1114" y="1"/>
                    <a:pt x="812" y="187"/>
                    <a:pt x="671" y="335"/>
                  </a:cubicBezTo>
                  <a:cubicBezTo>
                    <a:pt x="215" y="867"/>
                    <a:pt x="1" y="1530"/>
                    <a:pt x="51" y="2213"/>
                  </a:cubicBezTo>
                  <a:lnTo>
                    <a:pt x="1124" y="2213"/>
                  </a:lnTo>
                  <a:cubicBezTo>
                    <a:pt x="1071" y="1787"/>
                    <a:pt x="1189" y="1381"/>
                    <a:pt x="1472" y="1044"/>
                  </a:cubicBezTo>
                  <a:cubicBezTo>
                    <a:pt x="1649" y="844"/>
                    <a:pt x="1833" y="485"/>
                    <a:pt x="1706" y="216"/>
                  </a:cubicBezTo>
                  <a:cubicBezTo>
                    <a:pt x="1633" y="59"/>
                    <a:pt x="1507" y="1"/>
                    <a:pt x="13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34"/>
            <p:cNvSpPr/>
            <p:nvPr/>
          </p:nvSpPr>
          <p:spPr>
            <a:xfrm>
              <a:off x="6283016" y="3645832"/>
              <a:ext cx="90389" cy="79961"/>
            </a:xfrm>
            <a:custGeom>
              <a:avLst/>
              <a:gdLst/>
              <a:ahLst/>
              <a:cxnLst/>
              <a:rect l="l" t="t" r="r" b="b"/>
              <a:pathLst>
                <a:path w="806" h="713" extrusionOk="0">
                  <a:moveTo>
                    <a:pt x="618" y="1"/>
                  </a:moveTo>
                  <a:cubicBezTo>
                    <a:pt x="415" y="85"/>
                    <a:pt x="250" y="208"/>
                    <a:pt x="101" y="388"/>
                  </a:cubicBezTo>
                  <a:cubicBezTo>
                    <a:pt x="32" y="476"/>
                    <a:pt x="1" y="645"/>
                    <a:pt x="124" y="702"/>
                  </a:cubicBezTo>
                  <a:cubicBezTo>
                    <a:pt x="145" y="710"/>
                    <a:pt x="166" y="713"/>
                    <a:pt x="188" y="713"/>
                  </a:cubicBezTo>
                  <a:cubicBezTo>
                    <a:pt x="267" y="713"/>
                    <a:pt x="343" y="667"/>
                    <a:pt x="388" y="607"/>
                  </a:cubicBezTo>
                  <a:cubicBezTo>
                    <a:pt x="511" y="464"/>
                    <a:pt x="641" y="372"/>
                    <a:pt x="805" y="315"/>
                  </a:cubicBezTo>
                  <a:cubicBezTo>
                    <a:pt x="783" y="277"/>
                    <a:pt x="756" y="234"/>
                    <a:pt x="733" y="193"/>
                  </a:cubicBezTo>
                  <a:cubicBezTo>
                    <a:pt x="695" y="128"/>
                    <a:pt x="657" y="66"/>
                    <a:pt x="618" y="1"/>
                  </a:cubicBez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34"/>
            <p:cNvSpPr/>
            <p:nvPr/>
          </p:nvSpPr>
          <p:spPr>
            <a:xfrm>
              <a:off x="6275839" y="3581570"/>
              <a:ext cx="99360" cy="110914"/>
            </a:xfrm>
            <a:custGeom>
              <a:avLst/>
              <a:gdLst/>
              <a:ahLst/>
              <a:cxnLst/>
              <a:rect l="l" t="t" r="r" b="b"/>
              <a:pathLst>
                <a:path w="886" h="989" extrusionOk="0">
                  <a:moveTo>
                    <a:pt x="508" y="1"/>
                  </a:moveTo>
                  <a:cubicBezTo>
                    <a:pt x="322" y="1"/>
                    <a:pt x="133" y="180"/>
                    <a:pt x="69" y="405"/>
                  </a:cubicBezTo>
                  <a:cubicBezTo>
                    <a:pt x="0" y="662"/>
                    <a:pt x="107" y="919"/>
                    <a:pt x="310" y="977"/>
                  </a:cubicBezTo>
                  <a:cubicBezTo>
                    <a:pt x="338" y="984"/>
                    <a:pt x="367" y="988"/>
                    <a:pt x="395" y="988"/>
                  </a:cubicBezTo>
                  <a:cubicBezTo>
                    <a:pt x="576" y="988"/>
                    <a:pt x="753" y="838"/>
                    <a:pt x="816" y="616"/>
                  </a:cubicBezTo>
                  <a:cubicBezTo>
                    <a:pt x="885" y="359"/>
                    <a:pt x="789" y="68"/>
                    <a:pt x="583" y="11"/>
                  </a:cubicBezTo>
                  <a:cubicBezTo>
                    <a:pt x="558" y="4"/>
                    <a:pt x="533" y="1"/>
                    <a:pt x="5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34"/>
            <p:cNvSpPr/>
            <p:nvPr/>
          </p:nvSpPr>
          <p:spPr>
            <a:xfrm>
              <a:off x="6300286" y="3593122"/>
              <a:ext cx="108781" cy="130988"/>
            </a:xfrm>
            <a:custGeom>
              <a:avLst/>
              <a:gdLst/>
              <a:ahLst/>
              <a:cxnLst/>
              <a:rect l="l" t="t" r="r" b="b"/>
              <a:pathLst>
                <a:path w="970" h="1168" extrusionOk="0">
                  <a:moveTo>
                    <a:pt x="541" y="1"/>
                  </a:moveTo>
                  <a:cubicBezTo>
                    <a:pt x="370" y="1"/>
                    <a:pt x="213" y="114"/>
                    <a:pt x="165" y="283"/>
                  </a:cubicBezTo>
                  <a:lnTo>
                    <a:pt x="58" y="674"/>
                  </a:lnTo>
                  <a:cubicBezTo>
                    <a:pt x="0" y="881"/>
                    <a:pt x="119" y="1095"/>
                    <a:pt x="326" y="1153"/>
                  </a:cubicBezTo>
                  <a:cubicBezTo>
                    <a:pt x="361" y="1163"/>
                    <a:pt x="396" y="1167"/>
                    <a:pt x="431" y="1167"/>
                  </a:cubicBezTo>
                  <a:cubicBezTo>
                    <a:pt x="600" y="1167"/>
                    <a:pt x="753" y="1056"/>
                    <a:pt x="801" y="885"/>
                  </a:cubicBezTo>
                  <a:lnTo>
                    <a:pt x="913" y="494"/>
                  </a:lnTo>
                  <a:cubicBezTo>
                    <a:pt x="970" y="287"/>
                    <a:pt x="851" y="73"/>
                    <a:pt x="644" y="15"/>
                  </a:cubicBezTo>
                  <a:cubicBezTo>
                    <a:pt x="610" y="5"/>
                    <a:pt x="575" y="1"/>
                    <a:pt x="541" y="1"/>
                  </a:cubicBez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34"/>
            <p:cNvSpPr/>
            <p:nvPr/>
          </p:nvSpPr>
          <p:spPr>
            <a:xfrm>
              <a:off x="6310154" y="3645496"/>
              <a:ext cx="8299" cy="20747"/>
            </a:xfrm>
            <a:custGeom>
              <a:avLst/>
              <a:gdLst/>
              <a:ahLst/>
              <a:cxnLst/>
              <a:rect l="l" t="t" r="r" b="b"/>
              <a:pathLst>
                <a:path w="74" h="185" extrusionOk="0">
                  <a:moveTo>
                    <a:pt x="27" y="0"/>
                  </a:moveTo>
                  <a:lnTo>
                    <a:pt x="1" y="96"/>
                  </a:lnTo>
                  <a:cubicBezTo>
                    <a:pt x="9" y="111"/>
                    <a:pt x="33" y="185"/>
                    <a:pt x="48" y="185"/>
                  </a:cubicBezTo>
                  <a:cubicBezTo>
                    <a:pt x="52" y="185"/>
                    <a:pt x="55" y="179"/>
                    <a:pt x="58" y="165"/>
                  </a:cubicBezTo>
                  <a:cubicBezTo>
                    <a:pt x="73" y="111"/>
                    <a:pt x="43" y="53"/>
                    <a:pt x="27" y="0"/>
                  </a:cubicBezTo>
                  <a:close/>
                </a:path>
              </a:pathLst>
            </a:custGeom>
            <a:solidFill>
              <a:srgbClr val="BD8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34"/>
            <p:cNvSpPr/>
            <p:nvPr/>
          </p:nvSpPr>
          <p:spPr>
            <a:xfrm>
              <a:off x="6292548" y="3578766"/>
              <a:ext cx="101491" cy="56522"/>
            </a:xfrm>
            <a:custGeom>
              <a:avLst/>
              <a:gdLst/>
              <a:ahLst/>
              <a:cxnLst/>
              <a:rect l="l" t="t" r="r" b="b"/>
              <a:pathLst>
                <a:path w="905" h="504" extrusionOk="0">
                  <a:moveTo>
                    <a:pt x="459" y="1"/>
                  </a:moveTo>
                  <a:cubicBezTo>
                    <a:pt x="178" y="1"/>
                    <a:pt x="23" y="198"/>
                    <a:pt x="0" y="281"/>
                  </a:cubicBezTo>
                  <a:lnTo>
                    <a:pt x="135" y="227"/>
                  </a:lnTo>
                  <a:lnTo>
                    <a:pt x="135" y="227"/>
                  </a:lnTo>
                  <a:cubicBezTo>
                    <a:pt x="108" y="319"/>
                    <a:pt x="395" y="388"/>
                    <a:pt x="491" y="415"/>
                  </a:cubicBezTo>
                  <a:lnTo>
                    <a:pt x="798" y="503"/>
                  </a:lnTo>
                  <a:lnTo>
                    <a:pt x="904" y="124"/>
                  </a:lnTo>
                  <a:cubicBezTo>
                    <a:pt x="835" y="89"/>
                    <a:pt x="748" y="51"/>
                    <a:pt x="602" y="17"/>
                  </a:cubicBezTo>
                  <a:cubicBezTo>
                    <a:pt x="551" y="6"/>
                    <a:pt x="504" y="1"/>
                    <a:pt x="459" y="1"/>
                  </a:cubicBezTo>
                  <a:close/>
                </a:path>
              </a:pathLst>
            </a:custGeom>
            <a:solidFill>
              <a:srgbClr val="2A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34"/>
            <p:cNvSpPr/>
            <p:nvPr/>
          </p:nvSpPr>
          <p:spPr>
            <a:xfrm>
              <a:off x="6308024" y="3624972"/>
              <a:ext cx="23326" cy="35999"/>
            </a:xfrm>
            <a:custGeom>
              <a:avLst/>
              <a:gdLst/>
              <a:ahLst/>
              <a:cxnLst/>
              <a:rect l="l" t="t" r="r" b="b"/>
              <a:pathLst>
                <a:path w="208" h="321" extrusionOk="0">
                  <a:moveTo>
                    <a:pt x="126" y="0"/>
                  </a:moveTo>
                  <a:cubicBezTo>
                    <a:pt x="96" y="0"/>
                    <a:pt x="67" y="21"/>
                    <a:pt x="58" y="52"/>
                  </a:cubicBezTo>
                  <a:lnTo>
                    <a:pt x="8" y="229"/>
                  </a:lnTo>
                  <a:cubicBezTo>
                    <a:pt x="0" y="268"/>
                    <a:pt x="20" y="305"/>
                    <a:pt x="58" y="317"/>
                  </a:cubicBezTo>
                  <a:cubicBezTo>
                    <a:pt x="65" y="319"/>
                    <a:pt x="71" y="320"/>
                    <a:pt x="78" y="320"/>
                  </a:cubicBezTo>
                  <a:cubicBezTo>
                    <a:pt x="108" y="320"/>
                    <a:pt x="137" y="299"/>
                    <a:pt x="146" y="268"/>
                  </a:cubicBezTo>
                  <a:lnTo>
                    <a:pt x="196" y="91"/>
                  </a:lnTo>
                  <a:cubicBezTo>
                    <a:pt x="207" y="52"/>
                    <a:pt x="184" y="15"/>
                    <a:pt x="146" y="3"/>
                  </a:cubicBezTo>
                  <a:cubicBezTo>
                    <a:pt x="139" y="1"/>
                    <a:pt x="133" y="0"/>
                    <a:pt x="126" y="0"/>
                  </a:cubicBezTo>
                  <a:close/>
                </a:path>
              </a:pathLst>
            </a:custGeom>
            <a:solidFill>
              <a:srgbClr val="2A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34"/>
            <p:cNvSpPr/>
            <p:nvPr/>
          </p:nvSpPr>
          <p:spPr>
            <a:xfrm>
              <a:off x="6311388" y="3593458"/>
              <a:ext cx="73679" cy="44410"/>
            </a:xfrm>
            <a:custGeom>
              <a:avLst/>
              <a:gdLst/>
              <a:ahLst/>
              <a:cxnLst/>
              <a:rect l="l" t="t" r="r" b="b"/>
              <a:pathLst>
                <a:path w="657" h="396" extrusionOk="0">
                  <a:moveTo>
                    <a:pt x="101" y="1"/>
                  </a:moveTo>
                  <a:lnTo>
                    <a:pt x="1" y="368"/>
                  </a:lnTo>
                  <a:lnTo>
                    <a:pt x="158" y="395"/>
                  </a:lnTo>
                  <a:cubicBezTo>
                    <a:pt x="158" y="395"/>
                    <a:pt x="162" y="388"/>
                    <a:pt x="174" y="345"/>
                  </a:cubicBezTo>
                  <a:cubicBezTo>
                    <a:pt x="187" y="304"/>
                    <a:pt x="231" y="273"/>
                    <a:pt x="281" y="273"/>
                  </a:cubicBezTo>
                  <a:cubicBezTo>
                    <a:pt x="291" y="273"/>
                    <a:pt x="301" y="274"/>
                    <a:pt x="312" y="276"/>
                  </a:cubicBezTo>
                  <a:lnTo>
                    <a:pt x="598" y="356"/>
                  </a:lnTo>
                  <a:lnTo>
                    <a:pt x="656" y="158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2A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34"/>
            <p:cNvSpPr/>
            <p:nvPr/>
          </p:nvSpPr>
          <p:spPr>
            <a:xfrm>
              <a:off x="6301071" y="3644599"/>
              <a:ext cx="20298" cy="28149"/>
            </a:xfrm>
            <a:custGeom>
              <a:avLst/>
              <a:gdLst/>
              <a:ahLst/>
              <a:cxnLst/>
              <a:rect l="l" t="t" r="r" b="b"/>
              <a:pathLst>
                <a:path w="181" h="251" extrusionOk="0">
                  <a:moveTo>
                    <a:pt x="82" y="1"/>
                  </a:moveTo>
                  <a:cubicBezTo>
                    <a:pt x="81" y="1"/>
                    <a:pt x="79" y="1"/>
                    <a:pt x="78" y="1"/>
                  </a:cubicBezTo>
                  <a:cubicBezTo>
                    <a:pt x="32" y="4"/>
                    <a:pt x="1" y="66"/>
                    <a:pt x="13" y="135"/>
                  </a:cubicBezTo>
                  <a:cubicBezTo>
                    <a:pt x="20" y="200"/>
                    <a:pt x="57" y="251"/>
                    <a:pt x="100" y="251"/>
                  </a:cubicBezTo>
                  <a:cubicBezTo>
                    <a:pt x="103" y="251"/>
                    <a:pt x="105" y="250"/>
                    <a:pt x="108" y="250"/>
                  </a:cubicBezTo>
                  <a:cubicBezTo>
                    <a:pt x="151" y="245"/>
                    <a:pt x="181" y="185"/>
                    <a:pt x="170" y="116"/>
                  </a:cubicBezTo>
                  <a:cubicBezTo>
                    <a:pt x="162" y="49"/>
                    <a:pt x="123" y="1"/>
                    <a:pt x="82" y="1"/>
                  </a:cubicBez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34"/>
            <p:cNvSpPr/>
            <p:nvPr/>
          </p:nvSpPr>
          <p:spPr>
            <a:xfrm>
              <a:off x="6330789" y="3580561"/>
              <a:ext cx="99809" cy="60223"/>
            </a:xfrm>
            <a:custGeom>
              <a:avLst/>
              <a:gdLst/>
              <a:ahLst/>
              <a:cxnLst/>
              <a:rect l="l" t="t" r="r" b="b"/>
              <a:pathLst>
                <a:path w="890" h="537" extrusionOk="0">
                  <a:moveTo>
                    <a:pt x="232" y="1"/>
                  </a:moveTo>
                  <a:cubicBezTo>
                    <a:pt x="141" y="1"/>
                    <a:pt x="57" y="61"/>
                    <a:pt x="31" y="150"/>
                  </a:cubicBezTo>
                  <a:cubicBezTo>
                    <a:pt x="1" y="261"/>
                    <a:pt x="66" y="376"/>
                    <a:pt x="177" y="407"/>
                  </a:cubicBezTo>
                  <a:lnTo>
                    <a:pt x="602" y="529"/>
                  </a:lnTo>
                  <a:cubicBezTo>
                    <a:pt x="621" y="534"/>
                    <a:pt x="639" y="537"/>
                    <a:pt x="657" y="537"/>
                  </a:cubicBezTo>
                  <a:cubicBezTo>
                    <a:pt x="749" y="537"/>
                    <a:pt x="833" y="476"/>
                    <a:pt x="859" y="384"/>
                  </a:cubicBezTo>
                  <a:cubicBezTo>
                    <a:pt x="890" y="273"/>
                    <a:pt x="825" y="158"/>
                    <a:pt x="713" y="127"/>
                  </a:cubicBezTo>
                  <a:lnTo>
                    <a:pt x="288" y="8"/>
                  </a:lnTo>
                  <a:cubicBezTo>
                    <a:pt x="269" y="3"/>
                    <a:pt x="251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34"/>
            <p:cNvSpPr/>
            <p:nvPr/>
          </p:nvSpPr>
          <p:spPr>
            <a:xfrm>
              <a:off x="6218646" y="3696412"/>
              <a:ext cx="173376" cy="291696"/>
            </a:xfrm>
            <a:custGeom>
              <a:avLst/>
              <a:gdLst/>
              <a:ahLst/>
              <a:cxnLst/>
              <a:rect l="l" t="t" r="r" b="b"/>
              <a:pathLst>
                <a:path w="1546" h="2601" extrusionOk="0">
                  <a:moveTo>
                    <a:pt x="398" y="0"/>
                  </a:moveTo>
                  <a:cubicBezTo>
                    <a:pt x="355" y="0"/>
                    <a:pt x="312" y="21"/>
                    <a:pt x="288" y="59"/>
                  </a:cubicBezTo>
                  <a:cubicBezTo>
                    <a:pt x="0" y="504"/>
                    <a:pt x="318" y="1224"/>
                    <a:pt x="330" y="1255"/>
                  </a:cubicBezTo>
                  <a:cubicBezTo>
                    <a:pt x="506" y="1646"/>
                    <a:pt x="797" y="2006"/>
                    <a:pt x="955" y="2183"/>
                  </a:cubicBezTo>
                  <a:cubicBezTo>
                    <a:pt x="1062" y="2301"/>
                    <a:pt x="1169" y="2409"/>
                    <a:pt x="1261" y="2493"/>
                  </a:cubicBezTo>
                  <a:cubicBezTo>
                    <a:pt x="1319" y="2542"/>
                    <a:pt x="1365" y="2577"/>
                    <a:pt x="1399" y="2600"/>
                  </a:cubicBezTo>
                  <a:lnTo>
                    <a:pt x="1545" y="2374"/>
                  </a:lnTo>
                  <a:cubicBezTo>
                    <a:pt x="1487" y="2335"/>
                    <a:pt x="1326" y="2197"/>
                    <a:pt x="1127" y="1972"/>
                  </a:cubicBezTo>
                  <a:cubicBezTo>
                    <a:pt x="886" y="1692"/>
                    <a:pt x="690" y="1401"/>
                    <a:pt x="575" y="1148"/>
                  </a:cubicBezTo>
                  <a:cubicBezTo>
                    <a:pt x="498" y="975"/>
                    <a:pt x="341" y="473"/>
                    <a:pt x="514" y="209"/>
                  </a:cubicBezTo>
                  <a:cubicBezTo>
                    <a:pt x="552" y="144"/>
                    <a:pt x="537" y="64"/>
                    <a:pt x="472" y="22"/>
                  </a:cubicBezTo>
                  <a:cubicBezTo>
                    <a:pt x="449" y="7"/>
                    <a:pt x="424" y="0"/>
                    <a:pt x="3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34"/>
            <p:cNvSpPr/>
            <p:nvPr/>
          </p:nvSpPr>
          <p:spPr>
            <a:xfrm>
              <a:off x="6368132" y="3964341"/>
              <a:ext cx="120444" cy="57756"/>
            </a:xfrm>
            <a:custGeom>
              <a:avLst/>
              <a:gdLst/>
              <a:ahLst/>
              <a:cxnLst/>
              <a:rect l="l" t="t" r="r" b="b"/>
              <a:pathLst>
                <a:path w="1074" h="515" extrusionOk="0">
                  <a:moveTo>
                    <a:pt x="775" y="1"/>
                  </a:moveTo>
                  <a:cubicBezTo>
                    <a:pt x="745" y="1"/>
                    <a:pt x="715" y="5"/>
                    <a:pt x="687" y="15"/>
                  </a:cubicBezTo>
                  <a:lnTo>
                    <a:pt x="46" y="273"/>
                  </a:lnTo>
                  <a:cubicBezTo>
                    <a:pt x="16" y="284"/>
                    <a:pt x="1" y="319"/>
                    <a:pt x="16" y="349"/>
                  </a:cubicBezTo>
                  <a:cubicBezTo>
                    <a:pt x="25" y="373"/>
                    <a:pt x="48" y="387"/>
                    <a:pt x="71" y="387"/>
                  </a:cubicBezTo>
                  <a:cubicBezTo>
                    <a:pt x="78" y="387"/>
                    <a:pt x="86" y="386"/>
                    <a:pt x="92" y="383"/>
                  </a:cubicBezTo>
                  <a:lnTo>
                    <a:pt x="729" y="130"/>
                  </a:lnTo>
                  <a:cubicBezTo>
                    <a:pt x="744" y="124"/>
                    <a:pt x="760" y="121"/>
                    <a:pt x="775" y="121"/>
                  </a:cubicBezTo>
                  <a:cubicBezTo>
                    <a:pt x="796" y="121"/>
                    <a:pt x="817" y="126"/>
                    <a:pt x="836" y="135"/>
                  </a:cubicBezTo>
                  <a:cubicBezTo>
                    <a:pt x="871" y="150"/>
                    <a:pt x="897" y="176"/>
                    <a:pt x="913" y="215"/>
                  </a:cubicBezTo>
                  <a:cubicBezTo>
                    <a:pt x="939" y="288"/>
                    <a:pt x="902" y="369"/>
                    <a:pt x="828" y="395"/>
                  </a:cubicBezTo>
                  <a:cubicBezTo>
                    <a:pt x="794" y="406"/>
                    <a:pt x="779" y="441"/>
                    <a:pt x="791" y="472"/>
                  </a:cubicBezTo>
                  <a:cubicBezTo>
                    <a:pt x="800" y="500"/>
                    <a:pt x="823" y="514"/>
                    <a:pt x="848" y="514"/>
                  </a:cubicBezTo>
                  <a:cubicBezTo>
                    <a:pt x="850" y="514"/>
                    <a:pt x="853" y="514"/>
                    <a:pt x="856" y="514"/>
                  </a:cubicBezTo>
                  <a:cubicBezTo>
                    <a:pt x="859" y="510"/>
                    <a:pt x="863" y="510"/>
                    <a:pt x="871" y="510"/>
                  </a:cubicBezTo>
                  <a:cubicBezTo>
                    <a:pt x="1005" y="460"/>
                    <a:pt x="1074" y="307"/>
                    <a:pt x="1024" y="173"/>
                  </a:cubicBezTo>
                  <a:cubicBezTo>
                    <a:pt x="1001" y="107"/>
                    <a:pt x="951" y="54"/>
                    <a:pt x="886" y="24"/>
                  </a:cubicBezTo>
                  <a:cubicBezTo>
                    <a:pt x="851" y="9"/>
                    <a:pt x="813" y="1"/>
                    <a:pt x="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34"/>
            <p:cNvSpPr/>
            <p:nvPr/>
          </p:nvSpPr>
          <p:spPr>
            <a:xfrm>
              <a:off x="6430932" y="3959182"/>
              <a:ext cx="28821" cy="31513"/>
            </a:xfrm>
            <a:custGeom>
              <a:avLst/>
              <a:gdLst/>
              <a:ahLst/>
              <a:cxnLst/>
              <a:rect l="l" t="t" r="r" b="b"/>
              <a:pathLst>
                <a:path w="257" h="281" extrusionOk="0">
                  <a:moveTo>
                    <a:pt x="142" y="1"/>
                  </a:moveTo>
                  <a:lnTo>
                    <a:pt x="1" y="66"/>
                  </a:lnTo>
                  <a:cubicBezTo>
                    <a:pt x="1" y="66"/>
                    <a:pt x="20" y="70"/>
                    <a:pt x="66" y="123"/>
                  </a:cubicBezTo>
                  <a:cubicBezTo>
                    <a:pt x="119" y="185"/>
                    <a:pt x="58" y="265"/>
                    <a:pt x="135" y="280"/>
                  </a:cubicBezTo>
                  <a:cubicBezTo>
                    <a:pt x="137" y="281"/>
                    <a:pt x="139" y="281"/>
                    <a:pt x="141" y="281"/>
                  </a:cubicBezTo>
                  <a:cubicBezTo>
                    <a:pt x="191" y="281"/>
                    <a:pt x="257" y="205"/>
                    <a:pt x="250" y="142"/>
                  </a:cubicBezTo>
                  <a:cubicBezTo>
                    <a:pt x="253" y="119"/>
                    <a:pt x="245" y="100"/>
                    <a:pt x="234" y="77"/>
                  </a:cubicBezTo>
                  <a:cubicBezTo>
                    <a:pt x="219" y="31"/>
                    <a:pt x="146" y="1"/>
                    <a:pt x="142" y="1"/>
                  </a:cubicBez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34"/>
            <p:cNvSpPr/>
            <p:nvPr/>
          </p:nvSpPr>
          <p:spPr>
            <a:xfrm>
              <a:off x="6383159" y="3974659"/>
              <a:ext cx="25905" cy="31513"/>
            </a:xfrm>
            <a:custGeom>
              <a:avLst/>
              <a:gdLst/>
              <a:ahLst/>
              <a:cxnLst/>
              <a:rect l="l" t="t" r="r" b="b"/>
              <a:pathLst>
                <a:path w="231" h="281" extrusionOk="0">
                  <a:moveTo>
                    <a:pt x="116" y="1"/>
                  </a:moveTo>
                  <a:lnTo>
                    <a:pt x="5" y="78"/>
                  </a:lnTo>
                  <a:lnTo>
                    <a:pt x="5" y="78"/>
                  </a:lnTo>
                  <a:cubicBezTo>
                    <a:pt x="4" y="77"/>
                    <a:pt x="3" y="77"/>
                    <a:pt x="3" y="77"/>
                  </a:cubicBezTo>
                  <a:cubicBezTo>
                    <a:pt x="0" y="77"/>
                    <a:pt x="1" y="81"/>
                    <a:pt x="1" y="81"/>
                  </a:cubicBezTo>
                  <a:lnTo>
                    <a:pt x="5" y="78"/>
                  </a:lnTo>
                  <a:lnTo>
                    <a:pt x="5" y="78"/>
                  </a:lnTo>
                  <a:cubicBezTo>
                    <a:pt x="10" y="80"/>
                    <a:pt x="20" y="88"/>
                    <a:pt x="39" y="112"/>
                  </a:cubicBezTo>
                  <a:cubicBezTo>
                    <a:pt x="96" y="176"/>
                    <a:pt x="32" y="268"/>
                    <a:pt x="108" y="280"/>
                  </a:cubicBezTo>
                  <a:cubicBezTo>
                    <a:pt x="111" y="281"/>
                    <a:pt x="113" y="281"/>
                    <a:pt x="115" y="281"/>
                  </a:cubicBezTo>
                  <a:cubicBezTo>
                    <a:pt x="164" y="281"/>
                    <a:pt x="230" y="208"/>
                    <a:pt x="223" y="146"/>
                  </a:cubicBezTo>
                  <a:cubicBezTo>
                    <a:pt x="227" y="123"/>
                    <a:pt x="220" y="100"/>
                    <a:pt x="208" y="81"/>
                  </a:cubicBezTo>
                  <a:cubicBezTo>
                    <a:pt x="188" y="31"/>
                    <a:pt x="119" y="1"/>
                    <a:pt x="116" y="1"/>
                  </a:cubicBez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9" name="Google Shape;4579;p34"/>
            <p:cNvGrpSpPr/>
            <p:nvPr/>
          </p:nvGrpSpPr>
          <p:grpSpPr>
            <a:xfrm>
              <a:off x="5933354" y="4108432"/>
              <a:ext cx="244588" cy="244706"/>
              <a:chOff x="5933354" y="4119894"/>
              <a:chExt cx="244588" cy="244706"/>
            </a:xfrm>
          </p:grpSpPr>
          <p:sp>
            <p:nvSpPr>
              <p:cNvPr id="4580" name="Google Shape;4580;p34"/>
              <p:cNvSpPr/>
              <p:nvPr/>
            </p:nvSpPr>
            <p:spPr>
              <a:xfrm>
                <a:off x="6046394" y="4129763"/>
                <a:ext cx="3028" cy="224519"/>
              </a:xfrm>
              <a:custGeom>
                <a:avLst/>
                <a:gdLst/>
                <a:ahLst/>
                <a:cxnLst/>
                <a:rect l="l" t="t" r="r" b="b"/>
                <a:pathLst>
                  <a:path w="27" h="2002" extrusionOk="0">
                    <a:moveTo>
                      <a:pt x="0" y="1"/>
                    </a:moveTo>
                    <a:lnTo>
                      <a:pt x="0" y="2001"/>
                    </a:lnTo>
                    <a:lnTo>
                      <a:pt x="27" y="2001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1" name="Google Shape;4581;p34"/>
              <p:cNvSpPr/>
              <p:nvPr/>
            </p:nvSpPr>
            <p:spPr>
              <a:xfrm>
                <a:off x="6046394" y="4129763"/>
                <a:ext cx="3028" cy="224519"/>
              </a:xfrm>
              <a:custGeom>
                <a:avLst/>
                <a:gdLst/>
                <a:ahLst/>
                <a:cxnLst/>
                <a:rect l="l" t="t" r="r" b="b"/>
                <a:pathLst>
                  <a:path w="27" h="2002" extrusionOk="0">
                    <a:moveTo>
                      <a:pt x="0" y="1"/>
                    </a:moveTo>
                    <a:lnTo>
                      <a:pt x="0" y="2001"/>
                    </a:lnTo>
                    <a:lnTo>
                      <a:pt x="27" y="2001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2" name="Google Shape;4582;p34"/>
              <p:cNvSpPr/>
              <p:nvPr/>
            </p:nvSpPr>
            <p:spPr>
              <a:xfrm>
                <a:off x="6061870" y="4129763"/>
                <a:ext cx="3028" cy="224519"/>
              </a:xfrm>
              <a:custGeom>
                <a:avLst/>
                <a:gdLst/>
                <a:ahLst/>
                <a:cxnLst/>
                <a:rect l="l" t="t" r="r" b="b"/>
                <a:pathLst>
                  <a:path w="27" h="2002" extrusionOk="0">
                    <a:moveTo>
                      <a:pt x="0" y="1"/>
                    </a:moveTo>
                    <a:lnTo>
                      <a:pt x="0" y="2001"/>
                    </a:lnTo>
                    <a:lnTo>
                      <a:pt x="27" y="2001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3" name="Google Shape;4583;p34"/>
              <p:cNvSpPr/>
              <p:nvPr/>
            </p:nvSpPr>
            <p:spPr>
              <a:xfrm>
                <a:off x="6004228" y="4140978"/>
                <a:ext cx="88707" cy="208482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859" extrusionOk="0">
                    <a:moveTo>
                      <a:pt x="27" y="0"/>
                    </a:moveTo>
                    <a:lnTo>
                      <a:pt x="0" y="8"/>
                    </a:lnTo>
                    <a:lnTo>
                      <a:pt x="767" y="1859"/>
                    </a:lnTo>
                    <a:lnTo>
                      <a:pt x="790" y="1848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4" name="Google Shape;4584;p34"/>
              <p:cNvSpPr/>
              <p:nvPr/>
            </p:nvSpPr>
            <p:spPr>
              <a:xfrm>
                <a:off x="6004228" y="4140978"/>
                <a:ext cx="88707" cy="208482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859" extrusionOk="0">
                    <a:moveTo>
                      <a:pt x="27" y="0"/>
                    </a:moveTo>
                    <a:lnTo>
                      <a:pt x="0" y="8"/>
                    </a:lnTo>
                    <a:lnTo>
                      <a:pt x="767" y="1859"/>
                    </a:lnTo>
                    <a:lnTo>
                      <a:pt x="790" y="1848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5" name="Google Shape;4585;p34"/>
              <p:cNvSpPr/>
              <p:nvPr/>
            </p:nvSpPr>
            <p:spPr>
              <a:xfrm>
                <a:off x="6018358" y="4134922"/>
                <a:ext cx="88707" cy="208594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860" extrusionOk="0">
                    <a:moveTo>
                      <a:pt x="28" y="1"/>
                    </a:moveTo>
                    <a:lnTo>
                      <a:pt x="1" y="12"/>
                    </a:lnTo>
                    <a:lnTo>
                      <a:pt x="767" y="1859"/>
                    </a:lnTo>
                    <a:lnTo>
                      <a:pt x="790" y="184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6" name="Google Shape;4586;p34"/>
              <p:cNvSpPr/>
              <p:nvPr/>
            </p:nvSpPr>
            <p:spPr>
              <a:xfrm>
                <a:off x="5948381" y="4205016"/>
                <a:ext cx="208478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790" extrusionOk="0">
                    <a:moveTo>
                      <a:pt x="12" y="0"/>
                    </a:moveTo>
                    <a:lnTo>
                      <a:pt x="1" y="23"/>
                    </a:lnTo>
                    <a:lnTo>
                      <a:pt x="1851" y="789"/>
                    </a:lnTo>
                    <a:lnTo>
                      <a:pt x="1858" y="763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7" name="Google Shape;4587;p34"/>
              <p:cNvSpPr/>
              <p:nvPr/>
            </p:nvSpPr>
            <p:spPr>
              <a:xfrm>
                <a:off x="5948381" y="4205016"/>
                <a:ext cx="208478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790" extrusionOk="0">
                    <a:moveTo>
                      <a:pt x="12" y="0"/>
                    </a:moveTo>
                    <a:lnTo>
                      <a:pt x="1" y="23"/>
                    </a:lnTo>
                    <a:lnTo>
                      <a:pt x="1851" y="789"/>
                    </a:lnTo>
                    <a:lnTo>
                      <a:pt x="1858" y="763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8" name="Google Shape;4588;p34"/>
              <p:cNvSpPr/>
              <p:nvPr/>
            </p:nvSpPr>
            <p:spPr>
              <a:xfrm>
                <a:off x="5954325" y="4190885"/>
                <a:ext cx="208590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790" extrusionOk="0">
                    <a:moveTo>
                      <a:pt x="12" y="0"/>
                    </a:moveTo>
                    <a:lnTo>
                      <a:pt x="1" y="23"/>
                    </a:lnTo>
                    <a:lnTo>
                      <a:pt x="1848" y="789"/>
                    </a:lnTo>
                    <a:lnTo>
                      <a:pt x="1859" y="763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9" name="Google Shape;4589;p34"/>
              <p:cNvSpPr/>
              <p:nvPr/>
            </p:nvSpPr>
            <p:spPr>
              <a:xfrm>
                <a:off x="5954325" y="4205016"/>
                <a:ext cx="208590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790" extrusionOk="0">
                    <a:moveTo>
                      <a:pt x="1848" y="0"/>
                    </a:moveTo>
                    <a:lnTo>
                      <a:pt x="1" y="763"/>
                    </a:lnTo>
                    <a:lnTo>
                      <a:pt x="12" y="789"/>
                    </a:lnTo>
                    <a:lnTo>
                      <a:pt x="1859" y="23"/>
                    </a:lnTo>
                    <a:lnTo>
                      <a:pt x="18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0" name="Google Shape;4590;p34"/>
              <p:cNvSpPr/>
              <p:nvPr/>
            </p:nvSpPr>
            <p:spPr>
              <a:xfrm>
                <a:off x="5954325" y="4205016"/>
                <a:ext cx="208590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790" extrusionOk="0">
                    <a:moveTo>
                      <a:pt x="1848" y="0"/>
                    </a:moveTo>
                    <a:lnTo>
                      <a:pt x="1" y="763"/>
                    </a:lnTo>
                    <a:lnTo>
                      <a:pt x="12" y="789"/>
                    </a:lnTo>
                    <a:lnTo>
                      <a:pt x="1859" y="23"/>
                    </a:lnTo>
                    <a:lnTo>
                      <a:pt x="18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1" name="Google Shape;4591;p34"/>
              <p:cNvSpPr/>
              <p:nvPr/>
            </p:nvSpPr>
            <p:spPr>
              <a:xfrm>
                <a:off x="5948381" y="4190885"/>
                <a:ext cx="208478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790" extrusionOk="0">
                    <a:moveTo>
                      <a:pt x="1851" y="0"/>
                    </a:moveTo>
                    <a:lnTo>
                      <a:pt x="1" y="763"/>
                    </a:lnTo>
                    <a:lnTo>
                      <a:pt x="12" y="789"/>
                    </a:lnTo>
                    <a:lnTo>
                      <a:pt x="1858" y="23"/>
                    </a:lnTo>
                    <a:lnTo>
                      <a:pt x="18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2" name="Google Shape;4592;p34"/>
              <p:cNvSpPr/>
              <p:nvPr/>
            </p:nvSpPr>
            <p:spPr>
              <a:xfrm>
                <a:off x="6018358" y="4140978"/>
                <a:ext cx="88707" cy="208482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859" extrusionOk="0">
                    <a:moveTo>
                      <a:pt x="767" y="0"/>
                    </a:moveTo>
                    <a:lnTo>
                      <a:pt x="1" y="1848"/>
                    </a:lnTo>
                    <a:lnTo>
                      <a:pt x="28" y="1859"/>
                    </a:lnTo>
                    <a:lnTo>
                      <a:pt x="790" y="8"/>
                    </a:lnTo>
                    <a:lnTo>
                      <a:pt x="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3" name="Google Shape;4593;p34"/>
              <p:cNvSpPr/>
              <p:nvPr/>
            </p:nvSpPr>
            <p:spPr>
              <a:xfrm>
                <a:off x="6018358" y="4140978"/>
                <a:ext cx="88707" cy="208482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859" extrusionOk="0">
                    <a:moveTo>
                      <a:pt x="767" y="0"/>
                    </a:moveTo>
                    <a:lnTo>
                      <a:pt x="1" y="1848"/>
                    </a:lnTo>
                    <a:lnTo>
                      <a:pt x="28" y="1859"/>
                    </a:lnTo>
                    <a:lnTo>
                      <a:pt x="790" y="8"/>
                    </a:lnTo>
                    <a:lnTo>
                      <a:pt x="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4" name="Google Shape;4594;p34"/>
              <p:cNvSpPr/>
              <p:nvPr/>
            </p:nvSpPr>
            <p:spPr>
              <a:xfrm>
                <a:off x="6004228" y="4134922"/>
                <a:ext cx="88707" cy="208594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860" extrusionOk="0">
                    <a:moveTo>
                      <a:pt x="767" y="1"/>
                    </a:moveTo>
                    <a:lnTo>
                      <a:pt x="0" y="1847"/>
                    </a:lnTo>
                    <a:lnTo>
                      <a:pt x="27" y="1859"/>
                    </a:lnTo>
                    <a:lnTo>
                      <a:pt x="790" y="12"/>
                    </a:lnTo>
                    <a:lnTo>
                      <a:pt x="7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5" name="Google Shape;4595;p34"/>
              <p:cNvSpPr/>
              <p:nvPr/>
            </p:nvSpPr>
            <p:spPr>
              <a:xfrm>
                <a:off x="5969800" y="4167109"/>
                <a:ext cx="160816" cy="16093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1435" extrusionOk="0">
                    <a:moveTo>
                      <a:pt x="20" y="1"/>
                    </a:moveTo>
                    <a:lnTo>
                      <a:pt x="1" y="20"/>
                    </a:lnTo>
                    <a:lnTo>
                      <a:pt x="1414" y="1434"/>
                    </a:lnTo>
                    <a:lnTo>
                      <a:pt x="1434" y="1415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6" name="Google Shape;4596;p34"/>
              <p:cNvSpPr/>
              <p:nvPr/>
            </p:nvSpPr>
            <p:spPr>
              <a:xfrm>
                <a:off x="5980566" y="4156455"/>
                <a:ext cx="160816" cy="160820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1434" extrusionOk="0">
                    <a:moveTo>
                      <a:pt x="20" y="0"/>
                    </a:moveTo>
                    <a:lnTo>
                      <a:pt x="0" y="19"/>
                    </a:lnTo>
                    <a:lnTo>
                      <a:pt x="1415" y="1434"/>
                    </a:lnTo>
                    <a:lnTo>
                      <a:pt x="1433" y="141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7" name="Google Shape;4597;p34"/>
              <p:cNvSpPr/>
              <p:nvPr/>
            </p:nvSpPr>
            <p:spPr>
              <a:xfrm>
                <a:off x="5980566" y="4167109"/>
                <a:ext cx="160816" cy="16093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1435" extrusionOk="0">
                    <a:moveTo>
                      <a:pt x="1415" y="1"/>
                    </a:moveTo>
                    <a:lnTo>
                      <a:pt x="0" y="1415"/>
                    </a:lnTo>
                    <a:lnTo>
                      <a:pt x="20" y="1434"/>
                    </a:lnTo>
                    <a:lnTo>
                      <a:pt x="1433" y="20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8" name="Google Shape;4598;p34"/>
              <p:cNvSpPr/>
              <p:nvPr/>
            </p:nvSpPr>
            <p:spPr>
              <a:xfrm>
                <a:off x="5969800" y="4156455"/>
                <a:ext cx="160816" cy="160820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1434" extrusionOk="0">
                    <a:moveTo>
                      <a:pt x="1414" y="0"/>
                    </a:moveTo>
                    <a:lnTo>
                      <a:pt x="1" y="1415"/>
                    </a:lnTo>
                    <a:lnTo>
                      <a:pt x="20" y="1434"/>
                    </a:lnTo>
                    <a:lnTo>
                      <a:pt x="1434" y="19"/>
                    </a:lnTo>
                    <a:lnTo>
                      <a:pt x="141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9" name="Google Shape;4599;p34"/>
              <p:cNvSpPr/>
              <p:nvPr/>
            </p:nvSpPr>
            <p:spPr>
              <a:xfrm>
                <a:off x="5943671" y="4248419"/>
                <a:ext cx="224402" cy="314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28" extrusionOk="0">
                    <a:moveTo>
                      <a:pt x="0" y="0"/>
                    </a:moveTo>
                    <a:lnTo>
                      <a:pt x="0" y="27"/>
                    </a:lnTo>
                    <a:lnTo>
                      <a:pt x="2000" y="27"/>
                    </a:lnTo>
                    <a:lnTo>
                      <a:pt x="20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0" name="Google Shape;4600;p34"/>
              <p:cNvSpPr/>
              <p:nvPr/>
            </p:nvSpPr>
            <p:spPr>
              <a:xfrm>
                <a:off x="5943671" y="4232942"/>
                <a:ext cx="224402" cy="314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28" extrusionOk="0">
                    <a:moveTo>
                      <a:pt x="0" y="0"/>
                    </a:moveTo>
                    <a:lnTo>
                      <a:pt x="0" y="27"/>
                    </a:lnTo>
                    <a:lnTo>
                      <a:pt x="2000" y="27"/>
                    </a:lnTo>
                    <a:lnTo>
                      <a:pt x="20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1" name="Google Shape;4601;p34"/>
              <p:cNvSpPr/>
              <p:nvPr/>
            </p:nvSpPr>
            <p:spPr>
              <a:xfrm>
                <a:off x="5940643" y="4127184"/>
                <a:ext cx="230009" cy="230015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2051" extrusionOk="0">
                    <a:moveTo>
                      <a:pt x="1027" y="200"/>
                    </a:moveTo>
                    <a:cubicBezTo>
                      <a:pt x="1483" y="200"/>
                      <a:pt x="1851" y="568"/>
                      <a:pt x="1851" y="1023"/>
                    </a:cubicBezTo>
                    <a:cubicBezTo>
                      <a:pt x="1851" y="1480"/>
                      <a:pt x="1483" y="1851"/>
                      <a:pt x="1027" y="1851"/>
                    </a:cubicBezTo>
                    <a:cubicBezTo>
                      <a:pt x="571" y="1851"/>
                      <a:pt x="199" y="1480"/>
                      <a:pt x="199" y="1023"/>
                    </a:cubicBezTo>
                    <a:cubicBezTo>
                      <a:pt x="199" y="568"/>
                      <a:pt x="571" y="200"/>
                      <a:pt x="1027" y="200"/>
                    </a:cubicBezTo>
                    <a:close/>
                    <a:moveTo>
                      <a:pt x="1027" y="1"/>
                    </a:moveTo>
                    <a:cubicBezTo>
                      <a:pt x="460" y="1"/>
                      <a:pt x="1" y="461"/>
                      <a:pt x="1" y="1023"/>
                    </a:cubicBezTo>
                    <a:cubicBezTo>
                      <a:pt x="1" y="1591"/>
                      <a:pt x="460" y="2051"/>
                      <a:pt x="1027" y="2051"/>
                    </a:cubicBezTo>
                    <a:cubicBezTo>
                      <a:pt x="1591" y="2051"/>
                      <a:pt x="2050" y="1591"/>
                      <a:pt x="2050" y="1023"/>
                    </a:cubicBezTo>
                    <a:cubicBezTo>
                      <a:pt x="2050" y="461"/>
                      <a:pt x="1591" y="1"/>
                      <a:pt x="10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2" name="Google Shape;4602;p34"/>
              <p:cNvSpPr/>
              <p:nvPr/>
            </p:nvSpPr>
            <p:spPr>
              <a:xfrm>
                <a:off x="5933354" y="4119894"/>
                <a:ext cx="244588" cy="244706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2182" extrusionOk="0">
                    <a:moveTo>
                      <a:pt x="1092" y="211"/>
                    </a:moveTo>
                    <a:cubicBezTo>
                      <a:pt x="1575" y="211"/>
                      <a:pt x="1969" y="606"/>
                      <a:pt x="1969" y="1088"/>
                    </a:cubicBezTo>
                    <a:cubicBezTo>
                      <a:pt x="1969" y="1576"/>
                      <a:pt x="1575" y="1967"/>
                      <a:pt x="1092" y="1967"/>
                    </a:cubicBezTo>
                    <a:cubicBezTo>
                      <a:pt x="605" y="1967"/>
                      <a:pt x="211" y="1576"/>
                      <a:pt x="211" y="1088"/>
                    </a:cubicBezTo>
                    <a:cubicBezTo>
                      <a:pt x="211" y="606"/>
                      <a:pt x="605" y="211"/>
                      <a:pt x="1092" y="211"/>
                    </a:cubicBezTo>
                    <a:close/>
                    <a:moveTo>
                      <a:pt x="1092" y="1"/>
                    </a:moveTo>
                    <a:cubicBezTo>
                      <a:pt x="490" y="1"/>
                      <a:pt x="0" y="491"/>
                      <a:pt x="0" y="1088"/>
                    </a:cubicBezTo>
                    <a:cubicBezTo>
                      <a:pt x="0" y="1691"/>
                      <a:pt x="490" y="2181"/>
                      <a:pt x="1092" y="2181"/>
                    </a:cubicBezTo>
                    <a:cubicBezTo>
                      <a:pt x="1690" y="2181"/>
                      <a:pt x="2181" y="1691"/>
                      <a:pt x="2181" y="1088"/>
                    </a:cubicBezTo>
                    <a:cubicBezTo>
                      <a:pt x="2181" y="491"/>
                      <a:pt x="1690" y="1"/>
                      <a:pt x="10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3" name="Google Shape;4603;p34"/>
              <p:cNvSpPr/>
              <p:nvPr/>
            </p:nvSpPr>
            <p:spPr>
              <a:xfrm>
                <a:off x="6033834" y="4220493"/>
                <a:ext cx="43624" cy="4351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6" y="0"/>
                    </a:moveTo>
                    <a:cubicBezTo>
                      <a:pt x="85" y="0"/>
                      <a:pt x="1" y="85"/>
                      <a:pt x="1" y="191"/>
                    </a:cubicBezTo>
                    <a:cubicBezTo>
                      <a:pt x="1" y="303"/>
                      <a:pt x="85" y="387"/>
                      <a:pt x="196" y="387"/>
                    </a:cubicBezTo>
                    <a:cubicBezTo>
                      <a:pt x="303" y="387"/>
                      <a:pt x="388" y="303"/>
                      <a:pt x="388" y="191"/>
                    </a:cubicBezTo>
                    <a:cubicBezTo>
                      <a:pt x="388" y="85"/>
                      <a:pt x="303" y="0"/>
                      <a:pt x="1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04" name="Google Shape;4604;p34"/>
            <p:cNvGrpSpPr/>
            <p:nvPr/>
          </p:nvGrpSpPr>
          <p:grpSpPr>
            <a:xfrm>
              <a:off x="6371609" y="4108432"/>
              <a:ext cx="244140" cy="244706"/>
              <a:chOff x="6371609" y="4119894"/>
              <a:chExt cx="244140" cy="244706"/>
            </a:xfrm>
          </p:grpSpPr>
          <p:sp>
            <p:nvSpPr>
              <p:cNvPr id="4605" name="Google Shape;4605;p34"/>
              <p:cNvSpPr/>
              <p:nvPr/>
            </p:nvSpPr>
            <p:spPr>
              <a:xfrm>
                <a:off x="6484200" y="4129763"/>
                <a:ext cx="3589" cy="224519"/>
              </a:xfrm>
              <a:custGeom>
                <a:avLst/>
                <a:gdLst/>
                <a:ahLst/>
                <a:cxnLst/>
                <a:rect l="l" t="t" r="r" b="b"/>
                <a:pathLst>
                  <a:path w="32" h="2002" extrusionOk="0">
                    <a:moveTo>
                      <a:pt x="0" y="1"/>
                    </a:moveTo>
                    <a:lnTo>
                      <a:pt x="0" y="2001"/>
                    </a:lnTo>
                    <a:lnTo>
                      <a:pt x="31" y="2001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6" name="Google Shape;4606;p34"/>
              <p:cNvSpPr/>
              <p:nvPr/>
            </p:nvSpPr>
            <p:spPr>
              <a:xfrm>
                <a:off x="6484200" y="4129763"/>
                <a:ext cx="3589" cy="224519"/>
              </a:xfrm>
              <a:custGeom>
                <a:avLst/>
                <a:gdLst/>
                <a:ahLst/>
                <a:cxnLst/>
                <a:rect l="l" t="t" r="r" b="b"/>
                <a:pathLst>
                  <a:path w="32" h="2002" extrusionOk="0">
                    <a:moveTo>
                      <a:pt x="0" y="1"/>
                    </a:moveTo>
                    <a:lnTo>
                      <a:pt x="0" y="2001"/>
                    </a:lnTo>
                    <a:lnTo>
                      <a:pt x="31" y="2001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7" name="Google Shape;4607;p34"/>
              <p:cNvSpPr/>
              <p:nvPr/>
            </p:nvSpPr>
            <p:spPr>
              <a:xfrm>
                <a:off x="6499676" y="4129763"/>
                <a:ext cx="3140" cy="224519"/>
              </a:xfrm>
              <a:custGeom>
                <a:avLst/>
                <a:gdLst/>
                <a:ahLst/>
                <a:cxnLst/>
                <a:rect l="l" t="t" r="r" b="b"/>
                <a:pathLst>
                  <a:path w="28" h="2002" extrusionOk="0">
                    <a:moveTo>
                      <a:pt x="0" y="1"/>
                    </a:moveTo>
                    <a:lnTo>
                      <a:pt x="0" y="2001"/>
                    </a:lnTo>
                    <a:lnTo>
                      <a:pt x="28" y="2001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8" name="Google Shape;4608;p34"/>
              <p:cNvSpPr/>
              <p:nvPr/>
            </p:nvSpPr>
            <p:spPr>
              <a:xfrm>
                <a:off x="6442034" y="4140978"/>
                <a:ext cx="89155" cy="208482"/>
              </a:xfrm>
              <a:custGeom>
                <a:avLst/>
                <a:gdLst/>
                <a:ahLst/>
                <a:cxnLst/>
                <a:rect l="l" t="t" r="r" b="b"/>
                <a:pathLst>
                  <a:path w="795" h="1859" extrusionOk="0">
                    <a:moveTo>
                      <a:pt x="28" y="0"/>
                    </a:moveTo>
                    <a:lnTo>
                      <a:pt x="1" y="8"/>
                    </a:lnTo>
                    <a:lnTo>
                      <a:pt x="767" y="1859"/>
                    </a:lnTo>
                    <a:lnTo>
                      <a:pt x="795" y="184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9" name="Google Shape;4609;p34"/>
              <p:cNvSpPr/>
              <p:nvPr/>
            </p:nvSpPr>
            <p:spPr>
              <a:xfrm>
                <a:off x="6442034" y="4140978"/>
                <a:ext cx="89155" cy="208482"/>
              </a:xfrm>
              <a:custGeom>
                <a:avLst/>
                <a:gdLst/>
                <a:ahLst/>
                <a:cxnLst/>
                <a:rect l="l" t="t" r="r" b="b"/>
                <a:pathLst>
                  <a:path w="795" h="1859" extrusionOk="0">
                    <a:moveTo>
                      <a:pt x="28" y="0"/>
                    </a:moveTo>
                    <a:lnTo>
                      <a:pt x="1" y="8"/>
                    </a:lnTo>
                    <a:lnTo>
                      <a:pt x="767" y="1859"/>
                    </a:lnTo>
                    <a:lnTo>
                      <a:pt x="795" y="184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0" name="Google Shape;4610;p34"/>
              <p:cNvSpPr/>
              <p:nvPr/>
            </p:nvSpPr>
            <p:spPr>
              <a:xfrm>
                <a:off x="6456277" y="4134922"/>
                <a:ext cx="89043" cy="2085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860" extrusionOk="0">
                    <a:moveTo>
                      <a:pt x="27" y="1"/>
                    </a:moveTo>
                    <a:lnTo>
                      <a:pt x="1" y="12"/>
                    </a:lnTo>
                    <a:lnTo>
                      <a:pt x="767" y="1859"/>
                    </a:lnTo>
                    <a:lnTo>
                      <a:pt x="794" y="1847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1" name="Google Shape;4611;p34"/>
              <p:cNvSpPr/>
              <p:nvPr/>
            </p:nvSpPr>
            <p:spPr>
              <a:xfrm>
                <a:off x="6386187" y="4205016"/>
                <a:ext cx="208926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790" extrusionOk="0">
                    <a:moveTo>
                      <a:pt x="12" y="0"/>
                    </a:moveTo>
                    <a:lnTo>
                      <a:pt x="0" y="23"/>
                    </a:lnTo>
                    <a:lnTo>
                      <a:pt x="1852" y="789"/>
                    </a:lnTo>
                    <a:lnTo>
                      <a:pt x="1863" y="763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2" name="Google Shape;4612;p34"/>
              <p:cNvSpPr/>
              <p:nvPr/>
            </p:nvSpPr>
            <p:spPr>
              <a:xfrm>
                <a:off x="6386187" y="4205016"/>
                <a:ext cx="208926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790" extrusionOk="0">
                    <a:moveTo>
                      <a:pt x="12" y="0"/>
                    </a:moveTo>
                    <a:lnTo>
                      <a:pt x="0" y="23"/>
                    </a:lnTo>
                    <a:lnTo>
                      <a:pt x="1852" y="789"/>
                    </a:lnTo>
                    <a:lnTo>
                      <a:pt x="1863" y="763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3" name="Google Shape;4613;p34"/>
              <p:cNvSpPr/>
              <p:nvPr/>
            </p:nvSpPr>
            <p:spPr>
              <a:xfrm>
                <a:off x="6392243" y="4190885"/>
                <a:ext cx="208590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790" extrusionOk="0">
                    <a:moveTo>
                      <a:pt x="12" y="0"/>
                    </a:moveTo>
                    <a:lnTo>
                      <a:pt x="1" y="23"/>
                    </a:lnTo>
                    <a:lnTo>
                      <a:pt x="1847" y="789"/>
                    </a:lnTo>
                    <a:lnTo>
                      <a:pt x="1859" y="763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4" name="Google Shape;4614;p34"/>
              <p:cNvSpPr/>
              <p:nvPr/>
            </p:nvSpPr>
            <p:spPr>
              <a:xfrm>
                <a:off x="6392243" y="4205016"/>
                <a:ext cx="208590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790" extrusionOk="0">
                    <a:moveTo>
                      <a:pt x="1847" y="0"/>
                    </a:moveTo>
                    <a:lnTo>
                      <a:pt x="1" y="763"/>
                    </a:lnTo>
                    <a:lnTo>
                      <a:pt x="12" y="789"/>
                    </a:lnTo>
                    <a:lnTo>
                      <a:pt x="1859" y="23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5" name="Google Shape;4615;p34"/>
              <p:cNvSpPr/>
              <p:nvPr/>
            </p:nvSpPr>
            <p:spPr>
              <a:xfrm>
                <a:off x="6392243" y="4205016"/>
                <a:ext cx="208590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790" extrusionOk="0">
                    <a:moveTo>
                      <a:pt x="1847" y="0"/>
                    </a:moveTo>
                    <a:lnTo>
                      <a:pt x="1" y="763"/>
                    </a:lnTo>
                    <a:lnTo>
                      <a:pt x="12" y="789"/>
                    </a:lnTo>
                    <a:lnTo>
                      <a:pt x="1859" y="23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6" name="Google Shape;4616;p34"/>
              <p:cNvSpPr/>
              <p:nvPr/>
            </p:nvSpPr>
            <p:spPr>
              <a:xfrm>
                <a:off x="6386187" y="4190885"/>
                <a:ext cx="208926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790" extrusionOk="0">
                    <a:moveTo>
                      <a:pt x="1852" y="0"/>
                    </a:moveTo>
                    <a:lnTo>
                      <a:pt x="0" y="763"/>
                    </a:lnTo>
                    <a:lnTo>
                      <a:pt x="12" y="789"/>
                    </a:lnTo>
                    <a:lnTo>
                      <a:pt x="1863" y="23"/>
                    </a:lnTo>
                    <a:lnTo>
                      <a:pt x="185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7" name="Google Shape;4617;p34"/>
              <p:cNvSpPr/>
              <p:nvPr/>
            </p:nvSpPr>
            <p:spPr>
              <a:xfrm>
                <a:off x="6456277" y="4140978"/>
                <a:ext cx="89043" cy="208482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859" extrusionOk="0">
                    <a:moveTo>
                      <a:pt x="767" y="0"/>
                    </a:moveTo>
                    <a:lnTo>
                      <a:pt x="1" y="1848"/>
                    </a:lnTo>
                    <a:lnTo>
                      <a:pt x="27" y="1859"/>
                    </a:lnTo>
                    <a:lnTo>
                      <a:pt x="794" y="8"/>
                    </a:lnTo>
                    <a:lnTo>
                      <a:pt x="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8" name="Google Shape;4618;p34"/>
              <p:cNvSpPr/>
              <p:nvPr/>
            </p:nvSpPr>
            <p:spPr>
              <a:xfrm>
                <a:off x="6456277" y="4140978"/>
                <a:ext cx="89043" cy="208482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859" extrusionOk="0">
                    <a:moveTo>
                      <a:pt x="767" y="0"/>
                    </a:moveTo>
                    <a:lnTo>
                      <a:pt x="1" y="1848"/>
                    </a:lnTo>
                    <a:lnTo>
                      <a:pt x="27" y="1859"/>
                    </a:lnTo>
                    <a:lnTo>
                      <a:pt x="794" y="8"/>
                    </a:lnTo>
                    <a:lnTo>
                      <a:pt x="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9" name="Google Shape;4619;p34"/>
              <p:cNvSpPr/>
              <p:nvPr/>
            </p:nvSpPr>
            <p:spPr>
              <a:xfrm>
                <a:off x="6442034" y="4134922"/>
                <a:ext cx="89155" cy="208594"/>
              </a:xfrm>
              <a:custGeom>
                <a:avLst/>
                <a:gdLst/>
                <a:ahLst/>
                <a:cxnLst/>
                <a:rect l="l" t="t" r="r" b="b"/>
                <a:pathLst>
                  <a:path w="795" h="1860" extrusionOk="0">
                    <a:moveTo>
                      <a:pt x="767" y="1"/>
                    </a:moveTo>
                    <a:lnTo>
                      <a:pt x="1" y="1847"/>
                    </a:lnTo>
                    <a:lnTo>
                      <a:pt x="28" y="1859"/>
                    </a:lnTo>
                    <a:lnTo>
                      <a:pt x="795" y="12"/>
                    </a:lnTo>
                    <a:lnTo>
                      <a:pt x="7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0" name="Google Shape;4620;p34"/>
              <p:cNvSpPr/>
              <p:nvPr/>
            </p:nvSpPr>
            <p:spPr>
              <a:xfrm>
                <a:off x="6407719" y="4167109"/>
                <a:ext cx="160816" cy="16093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1435" extrusionOk="0">
                    <a:moveTo>
                      <a:pt x="20" y="1"/>
                    </a:moveTo>
                    <a:lnTo>
                      <a:pt x="1" y="20"/>
                    </a:lnTo>
                    <a:lnTo>
                      <a:pt x="1414" y="1434"/>
                    </a:lnTo>
                    <a:lnTo>
                      <a:pt x="1433" y="1415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1" name="Google Shape;4621;p34"/>
              <p:cNvSpPr/>
              <p:nvPr/>
            </p:nvSpPr>
            <p:spPr>
              <a:xfrm>
                <a:off x="6418484" y="4156455"/>
                <a:ext cx="161152" cy="160820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434" extrusionOk="0">
                    <a:moveTo>
                      <a:pt x="20" y="0"/>
                    </a:moveTo>
                    <a:lnTo>
                      <a:pt x="0" y="19"/>
                    </a:lnTo>
                    <a:lnTo>
                      <a:pt x="1414" y="1434"/>
                    </a:lnTo>
                    <a:lnTo>
                      <a:pt x="1437" y="141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2" name="Google Shape;4622;p34"/>
              <p:cNvSpPr/>
              <p:nvPr/>
            </p:nvSpPr>
            <p:spPr>
              <a:xfrm>
                <a:off x="6418484" y="4167109"/>
                <a:ext cx="161152" cy="160932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435" extrusionOk="0">
                    <a:moveTo>
                      <a:pt x="1414" y="1"/>
                    </a:moveTo>
                    <a:lnTo>
                      <a:pt x="0" y="1415"/>
                    </a:lnTo>
                    <a:lnTo>
                      <a:pt x="20" y="1434"/>
                    </a:lnTo>
                    <a:lnTo>
                      <a:pt x="1437" y="20"/>
                    </a:lnTo>
                    <a:lnTo>
                      <a:pt x="141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3" name="Google Shape;4623;p34"/>
              <p:cNvSpPr/>
              <p:nvPr/>
            </p:nvSpPr>
            <p:spPr>
              <a:xfrm>
                <a:off x="6407719" y="4156455"/>
                <a:ext cx="160816" cy="160820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1434" extrusionOk="0">
                    <a:moveTo>
                      <a:pt x="1414" y="0"/>
                    </a:moveTo>
                    <a:lnTo>
                      <a:pt x="1" y="1415"/>
                    </a:lnTo>
                    <a:lnTo>
                      <a:pt x="20" y="1434"/>
                    </a:lnTo>
                    <a:lnTo>
                      <a:pt x="1433" y="19"/>
                    </a:lnTo>
                    <a:lnTo>
                      <a:pt x="141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4" name="Google Shape;4624;p34"/>
              <p:cNvSpPr/>
              <p:nvPr/>
            </p:nvSpPr>
            <p:spPr>
              <a:xfrm>
                <a:off x="6381589" y="4248419"/>
                <a:ext cx="224402" cy="314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28" extrusionOk="0">
                    <a:moveTo>
                      <a:pt x="0" y="0"/>
                    </a:moveTo>
                    <a:lnTo>
                      <a:pt x="0" y="27"/>
                    </a:lnTo>
                    <a:lnTo>
                      <a:pt x="2000" y="27"/>
                    </a:lnTo>
                    <a:lnTo>
                      <a:pt x="20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5" name="Google Shape;4625;p34"/>
              <p:cNvSpPr/>
              <p:nvPr/>
            </p:nvSpPr>
            <p:spPr>
              <a:xfrm>
                <a:off x="6381589" y="4232942"/>
                <a:ext cx="224402" cy="314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28" extrusionOk="0">
                    <a:moveTo>
                      <a:pt x="0" y="0"/>
                    </a:moveTo>
                    <a:lnTo>
                      <a:pt x="0" y="27"/>
                    </a:lnTo>
                    <a:lnTo>
                      <a:pt x="2000" y="27"/>
                    </a:lnTo>
                    <a:lnTo>
                      <a:pt x="20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6" name="Google Shape;4626;p34"/>
              <p:cNvSpPr/>
              <p:nvPr/>
            </p:nvSpPr>
            <p:spPr>
              <a:xfrm>
                <a:off x="6378449" y="4127184"/>
                <a:ext cx="230122" cy="230015"/>
              </a:xfrm>
              <a:custGeom>
                <a:avLst/>
                <a:gdLst/>
                <a:ahLst/>
                <a:cxnLst/>
                <a:rect l="l" t="t" r="r" b="b"/>
                <a:pathLst>
                  <a:path w="2052" h="2051" extrusionOk="0">
                    <a:moveTo>
                      <a:pt x="1028" y="200"/>
                    </a:moveTo>
                    <a:cubicBezTo>
                      <a:pt x="1484" y="200"/>
                      <a:pt x="1855" y="568"/>
                      <a:pt x="1855" y="1023"/>
                    </a:cubicBezTo>
                    <a:cubicBezTo>
                      <a:pt x="1855" y="1480"/>
                      <a:pt x="1484" y="1851"/>
                      <a:pt x="1028" y="1851"/>
                    </a:cubicBezTo>
                    <a:cubicBezTo>
                      <a:pt x="572" y="1851"/>
                      <a:pt x="200" y="1480"/>
                      <a:pt x="200" y="1023"/>
                    </a:cubicBezTo>
                    <a:cubicBezTo>
                      <a:pt x="200" y="568"/>
                      <a:pt x="572" y="200"/>
                      <a:pt x="1028" y="200"/>
                    </a:cubicBezTo>
                    <a:close/>
                    <a:moveTo>
                      <a:pt x="1028" y="1"/>
                    </a:moveTo>
                    <a:cubicBezTo>
                      <a:pt x="460" y="1"/>
                      <a:pt x="0" y="461"/>
                      <a:pt x="0" y="1023"/>
                    </a:cubicBezTo>
                    <a:cubicBezTo>
                      <a:pt x="0" y="1591"/>
                      <a:pt x="460" y="2051"/>
                      <a:pt x="1028" y="2051"/>
                    </a:cubicBezTo>
                    <a:cubicBezTo>
                      <a:pt x="1591" y="2051"/>
                      <a:pt x="2051" y="1591"/>
                      <a:pt x="2051" y="1023"/>
                    </a:cubicBezTo>
                    <a:cubicBezTo>
                      <a:pt x="2051" y="461"/>
                      <a:pt x="1591" y="1"/>
                      <a:pt x="10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7" name="Google Shape;4627;p34"/>
              <p:cNvSpPr/>
              <p:nvPr/>
            </p:nvSpPr>
            <p:spPr>
              <a:xfrm>
                <a:off x="6371609" y="4119894"/>
                <a:ext cx="244140" cy="244706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2182" extrusionOk="0">
                    <a:moveTo>
                      <a:pt x="1089" y="211"/>
                    </a:moveTo>
                    <a:cubicBezTo>
                      <a:pt x="1572" y="211"/>
                      <a:pt x="1966" y="606"/>
                      <a:pt x="1966" y="1088"/>
                    </a:cubicBezTo>
                    <a:cubicBezTo>
                      <a:pt x="1966" y="1576"/>
                      <a:pt x="1572" y="1967"/>
                      <a:pt x="1089" y="1967"/>
                    </a:cubicBezTo>
                    <a:cubicBezTo>
                      <a:pt x="602" y="1967"/>
                      <a:pt x="211" y="1576"/>
                      <a:pt x="211" y="1088"/>
                    </a:cubicBezTo>
                    <a:cubicBezTo>
                      <a:pt x="211" y="606"/>
                      <a:pt x="602" y="211"/>
                      <a:pt x="1089" y="211"/>
                    </a:cubicBezTo>
                    <a:close/>
                    <a:moveTo>
                      <a:pt x="1089" y="1"/>
                    </a:moveTo>
                    <a:cubicBezTo>
                      <a:pt x="487" y="1"/>
                      <a:pt x="1" y="491"/>
                      <a:pt x="1" y="1088"/>
                    </a:cubicBezTo>
                    <a:cubicBezTo>
                      <a:pt x="1" y="1691"/>
                      <a:pt x="487" y="2181"/>
                      <a:pt x="1089" y="2181"/>
                    </a:cubicBezTo>
                    <a:cubicBezTo>
                      <a:pt x="1687" y="2181"/>
                      <a:pt x="2177" y="1691"/>
                      <a:pt x="2177" y="1088"/>
                    </a:cubicBezTo>
                    <a:cubicBezTo>
                      <a:pt x="2177" y="491"/>
                      <a:pt x="1687" y="1"/>
                      <a:pt x="10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8" name="Google Shape;4628;p34"/>
              <p:cNvSpPr/>
              <p:nvPr/>
            </p:nvSpPr>
            <p:spPr>
              <a:xfrm>
                <a:off x="6471752" y="4220493"/>
                <a:ext cx="43961" cy="4351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88" extrusionOk="0">
                    <a:moveTo>
                      <a:pt x="196" y="0"/>
                    </a:moveTo>
                    <a:cubicBezTo>
                      <a:pt x="88" y="0"/>
                      <a:pt x="1" y="85"/>
                      <a:pt x="1" y="191"/>
                    </a:cubicBezTo>
                    <a:cubicBezTo>
                      <a:pt x="1" y="303"/>
                      <a:pt x="88" y="387"/>
                      <a:pt x="196" y="387"/>
                    </a:cubicBezTo>
                    <a:cubicBezTo>
                      <a:pt x="303" y="387"/>
                      <a:pt x="392" y="303"/>
                      <a:pt x="392" y="191"/>
                    </a:cubicBezTo>
                    <a:cubicBezTo>
                      <a:pt x="392" y="85"/>
                      <a:pt x="303" y="0"/>
                      <a:pt x="1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nga One"/>
              <a:buNone/>
              <a:defRPr sz="30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a One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a One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a One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a One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a One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a One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a One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a One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72" r:id="rId5"/>
    <p:sldLayoutId id="2147483679" r:id="rId6"/>
    <p:sldLayoutId id="214748368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9" name="Google Shape;4639;p38"/>
          <p:cNvSpPr txBox="1">
            <a:spLocks noGrp="1"/>
          </p:cNvSpPr>
          <p:nvPr>
            <p:ph type="ctrTitle"/>
          </p:nvPr>
        </p:nvSpPr>
        <p:spPr>
          <a:xfrm>
            <a:off x="713100" y="646783"/>
            <a:ext cx="6381000" cy="20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Детекција и броење на возила</a:t>
            </a:r>
            <a:endParaRPr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40" name="Google Shape;4640;p38"/>
          <p:cNvSpPr txBox="1">
            <a:spLocks noGrp="1"/>
          </p:cNvSpPr>
          <p:nvPr>
            <p:ph type="subTitle" idx="1"/>
          </p:nvPr>
        </p:nvSpPr>
        <p:spPr>
          <a:xfrm>
            <a:off x="861376" y="2717942"/>
            <a:ext cx="4218000" cy="5105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mk-MK" dirty="0" smtClean="0"/>
              <a:t>Никола Здравески – 211054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mk-MK" dirty="0" smtClean="0"/>
              <a:t>Никола Недески - 211208</a:t>
            </a:r>
            <a:endParaRPr dirty="0"/>
          </a:p>
        </p:txBody>
      </p:sp>
      <p:grpSp>
        <p:nvGrpSpPr>
          <p:cNvPr id="4641" name="Google Shape;4641;p38"/>
          <p:cNvGrpSpPr/>
          <p:nvPr/>
        </p:nvGrpSpPr>
        <p:grpSpPr>
          <a:xfrm rot="-5400000">
            <a:off x="7137890" y="344513"/>
            <a:ext cx="1936841" cy="1205022"/>
            <a:chOff x="3846690" y="770050"/>
            <a:chExt cx="1788734" cy="1053802"/>
          </a:xfrm>
        </p:grpSpPr>
        <p:sp>
          <p:nvSpPr>
            <p:cNvPr id="4642" name="Google Shape;4642;p38"/>
            <p:cNvSpPr/>
            <p:nvPr/>
          </p:nvSpPr>
          <p:spPr>
            <a:xfrm>
              <a:off x="3846690" y="770050"/>
              <a:ext cx="1788734" cy="1053802"/>
            </a:xfrm>
            <a:custGeom>
              <a:avLst/>
              <a:gdLst/>
              <a:ahLst/>
              <a:cxnLst/>
              <a:rect l="l" t="t" r="r" b="b"/>
              <a:pathLst>
                <a:path w="18551" h="10929" extrusionOk="0">
                  <a:moveTo>
                    <a:pt x="5465" y="0"/>
                  </a:moveTo>
                  <a:cubicBezTo>
                    <a:pt x="2453" y="0"/>
                    <a:pt x="0" y="2448"/>
                    <a:pt x="0" y="5465"/>
                  </a:cubicBezTo>
                  <a:cubicBezTo>
                    <a:pt x="0" y="8477"/>
                    <a:pt x="2453" y="10929"/>
                    <a:pt x="5465" y="10929"/>
                  </a:cubicBezTo>
                  <a:lnTo>
                    <a:pt x="18497" y="10929"/>
                  </a:lnTo>
                  <a:lnTo>
                    <a:pt x="18551" y="6767"/>
                  </a:lnTo>
                  <a:lnTo>
                    <a:pt x="5465" y="6779"/>
                  </a:lnTo>
                  <a:cubicBezTo>
                    <a:pt x="4740" y="6779"/>
                    <a:pt x="4151" y="6189"/>
                    <a:pt x="4151" y="5465"/>
                  </a:cubicBezTo>
                  <a:cubicBezTo>
                    <a:pt x="4151" y="4737"/>
                    <a:pt x="4740" y="4146"/>
                    <a:pt x="5465" y="4146"/>
                  </a:cubicBezTo>
                  <a:lnTo>
                    <a:pt x="18497" y="4150"/>
                  </a:lnTo>
                  <a:lnTo>
                    <a:pt x="18497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38"/>
            <p:cNvSpPr/>
            <p:nvPr/>
          </p:nvSpPr>
          <p:spPr>
            <a:xfrm>
              <a:off x="5501569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0" y="157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38"/>
            <p:cNvSpPr/>
            <p:nvPr/>
          </p:nvSpPr>
          <p:spPr>
            <a:xfrm>
              <a:off x="5378535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38"/>
            <p:cNvSpPr/>
            <p:nvPr/>
          </p:nvSpPr>
          <p:spPr>
            <a:xfrm>
              <a:off x="5255502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0" y="157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38"/>
            <p:cNvSpPr/>
            <p:nvPr/>
          </p:nvSpPr>
          <p:spPr>
            <a:xfrm>
              <a:off x="5132468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38"/>
            <p:cNvSpPr/>
            <p:nvPr/>
          </p:nvSpPr>
          <p:spPr>
            <a:xfrm>
              <a:off x="5009434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38"/>
            <p:cNvSpPr/>
            <p:nvPr/>
          </p:nvSpPr>
          <p:spPr>
            <a:xfrm>
              <a:off x="4886401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38"/>
            <p:cNvSpPr/>
            <p:nvPr/>
          </p:nvSpPr>
          <p:spPr>
            <a:xfrm>
              <a:off x="4763367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38"/>
            <p:cNvSpPr/>
            <p:nvPr/>
          </p:nvSpPr>
          <p:spPr>
            <a:xfrm>
              <a:off x="4640334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38"/>
            <p:cNvSpPr/>
            <p:nvPr/>
          </p:nvSpPr>
          <p:spPr>
            <a:xfrm>
              <a:off x="4517300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38"/>
            <p:cNvSpPr/>
            <p:nvPr/>
          </p:nvSpPr>
          <p:spPr>
            <a:xfrm>
              <a:off x="4393881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38"/>
            <p:cNvSpPr/>
            <p:nvPr/>
          </p:nvSpPr>
          <p:spPr>
            <a:xfrm>
              <a:off x="4270461" y="1600625"/>
              <a:ext cx="63350" cy="28155"/>
            </a:xfrm>
            <a:custGeom>
              <a:avLst/>
              <a:gdLst/>
              <a:ahLst/>
              <a:cxnLst/>
              <a:rect l="l" t="t" r="r" b="b"/>
              <a:pathLst>
                <a:path w="657" h="292" extrusionOk="0">
                  <a:moveTo>
                    <a:pt x="46" y="1"/>
                  </a:moveTo>
                  <a:lnTo>
                    <a:pt x="0" y="150"/>
                  </a:lnTo>
                  <a:cubicBezTo>
                    <a:pt x="204" y="219"/>
                    <a:pt x="418" y="265"/>
                    <a:pt x="637" y="291"/>
                  </a:cubicBezTo>
                  <a:lnTo>
                    <a:pt x="656" y="134"/>
                  </a:lnTo>
                  <a:cubicBezTo>
                    <a:pt x="449" y="107"/>
                    <a:pt x="246" y="61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38"/>
            <p:cNvSpPr/>
            <p:nvPr/>
          </p:nvSpPr>
          <p:spPr>
            <a:xfrm>
              <a:off x="4160734" y="1542965"/>
              <a:ext cx="59203" cy="47440"/>
            </a:xfrm>
            <a:custGeom>
              <a:avLst/>
              <a:gdLst/>
              <a:ahLst/>
              <a:cxnLst/>
              <a:rect l="l" t="t" r="r" b="b"/>
              <a:pathLst>
                <a:path w="614" h="492" extrusionOk="0">
                  <a:moveTo>
                    <a:pt x="100" y="1"/>
                  </a:moveTo>
                  <a:lnTo>
                    <a:pt x="1" y="123"/>
                  </a:lnTo>
                  <a:cubicBezTo>
                    <a:pt x="165" y="261"/>
                    <a:pt x="349" y="384"/>
                    <a:pt x="537" y="491"/>
                  </a:cubicBezTo>
                  <a:lnTo>
                    <a:pt x="613" y="350"/>
                  </a:lnTo>
                  <a:cubicBezTo>
                    <a:pt x="434" y="249"/>
                    <a:pt x="261" y="131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38"/>
            <p:cNvSpPr/>
            <p:nvPr/>
          </p:nvSpPr>
          <p:spPr>
            <a:xfrm>
              <a:off x="4080608" y="1450978"/>
              <a:ext cx="47343" cy="59589"/>
            </a:xfrm>
            <a:custGeom>
              <a:avLst/>
              <a:gdLst/>
              <a:ahLst/>
              <a:cxnLst/>
              <a:rect l="l" t="t" r="r" b="b"/>
              <a:pathLst>
                <a:path w="491" h="618" extrusionOk="0">
                  <a:moveTo>
                    <a:pt x="142" y="0"/>
                  </a:moveTo>
                  <a:lnTo>
                    <a:pt x="1" y="77"/>
                  </a:lnTo>
                  <a:cubicBezTo>
                    <a:pt x="107" y="269"/>
                    <a:pt x="230" y="449"/>
                    <a:pt x="368" y="617"/>
                  </a:cubicBezTo>
                  <a:lnTo>
                    <a:pt x="491" y="514"/>
                  </a:lnTo>
                  <a:cubicBezTo>
                    <a:pt x="360" y="357"/>
                    <a:pt x="241" y="184"/>
                    <a:pt x="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38"/>
            <p:cNvSpPr/>
            <p:nvPr/>
          </p:nvSpPr>
          <p:spPr>
            <a:xfrm>
              <a:off x="4041750" y="1337587"/>
              <a:ext cx="28541" cy="63157"/>
            </a:xfrm>
            <a:custGeom>
              <a:avLst/>
              <a:gdLst/>
              <a:ahLst/>
              <a:cxnLst/>
              <a:rect l="l" t="t" r="r" b="b"/>
              <a:pathLst>
                <a:path w="296" h="655" extrusionOk="0">
                  <a:moveTo>
                    <a:pt x="158" y="0"/>
                  </a:moveTo>
                  <a:lnTo>
                    <a:pt x="1" y="19"/>
                  </a:lnTo>
                  <a:cubicBezTo>
                    <a:pt x="27" y="237"/>
                    <a:pt x="77" y="453"/>
                    <a:pt x="142" y="655"/>
                  </a:cubicBezTo>
                  <a:lnTo>
                    <a:pt x="296" y="605"/>
                  </a:lnTo>
                  <a:cubicBezTo>
                    <a:pt x="231" y="410"/>
                    <a:pt x="185" y="207"/>
                    <a:pt x="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38"/>
            <p:cNvSpPr/>
            <p:nvPr/>
          </p:nvSpPr>
          <p:spPr>
            <a:xfrm>
              <a:off x="4039532" y="1214457"/>
              <a:ext cx="24877" cy="63350"/>
            </a:xfrm>
            <a:custGeom>
              <a:avLst/>
              <a:gdLst/>
              <a:ahLst/>
              <a:cxnLst/>
              <a:rect l="l" t="t" r="r" b="b"/>
              <a:pathLst>
                <a:path w="258" h="657" extrusionOk="0">
                  <a:moveTo>
                    <a:pt x="100" y="1"/>
                  </a:moveTo>
                  <a:cubicBezTo>
                    <a:pt x="47" y="212"/>
                    <a:pt x="16" y="430"/>
                    <a:pt x="1" y="644"/>
                  </a:cubicBezTo>
                  <a:lnTo>
                    <a:pt x="162" y="656"/>
                  </a:lnTo>
                  <a:cubicBezTo>
                    <a:pt x="174" y="449"/>
                    <a:pt x="204" y="243"/>
                    <a:pt x="257" y="39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38"/>
            <p:cNvSpPr/>
            <p:nvPr/>
          </p:nvSpPr>
          <p:spPr>
            <a:xfrm>
              <a:off x="4070194" y="1101065"/>
              <a:ext cx="44451" cy="60746"/>
            </a:xfrm>
            <a:custGeom>
              <a:avLst/>
              <a:gdLst/>
              <a:ahLst/>
              <a:cxnLst/>
              <a:rect l="l" t="t" r="r" b="b"/>
              <a:pathLst>
                <a:path w="461" h="630" extrusionOk="0">
                  <a:moveTo>
                    <a:pt x="334" y="0"/>
                  </a:moveTo>
                  <a:cubicBezTo>
                    <a:pt x="204" y="177"/>
                    <a:pt x="93" y="368"/>
                    <a:pt x="1" y="564"/>
                  </a:cubicBezTo>
                  <a:lnTo>
                    <a:pt x="146" y="629"/>
                  </a:lnTo>
                  <a:cubicBezTo>
                    <a:pt x="234" y="446"/>
                    <a:pt x="342" y="262"/>
                    <a:pt x="461" y="92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38"/>
            <p:cNvSpPr/>
            <p:nvPr/>
          </p:nvSpPr>
          <p:spPr>
            <a:xfrm>
              <a:off x="4143764" y="1014961"/>
              <a:ext cx="57757" cy="50043"/>
            </a:xfrm>
            <a:custGeom>
              <a:avLst/>
              <a:gdLst/>
              <a:ahLst/>
              <a:cxnLst/>
              <a:rect l="l" t="t" r="r" b="b"/>
              <a:pathLst>
                <a:path w="599" h="519" extrusionOk="0">
                  <a:moveTo>
                    <a:pt x="513" y="0"/>
                  </a:moveTo>
                  <a:cubicBezTo>
                    <a:pt x="330" y="120"/>
                    <a:pt x="158" y="253"/>
                    <a:pt x="0" y="403"/>
                  </a:cubicBezTo>
                  <a:lnTo>
                    <a:pt x="108" y="518"/>
                  </a:lnTo>
                  <a:cubicBezTo>
                    <a:pt x="261" y="377"/>
                    <a:pt x="426" y="246"/>
                    <a:pt x="598" y="135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38"/>
            <p:cNvSpPr/>
            <p:nvPr/>
          </p:nvSpPr>
          <p:spPr>
            <a:xfrm>
              <a:off x="4249056" y="968389"/>
              <a:ext cx="63253" cy="32302"/>
            </a:xfrm>
            <a:custGeom>
              <a:avLst/>
              <a:gdLst/>
              <a:ahLst/>
              <a:cxnLst/>
              <a:rect l="l" t="t" r="r" b="b"/>
              <a:pathLst>
                <a:path w="656" h="335" extrusionOk="0">
                  <a:moveTo>
                    <a:pt x="625" y="1"/>
                  </a:moveTo>
                  <a:cubicBezTo>
                    <a:pt x="410" y="43"/>
                    <a:pt x="199" y="105"/>
                    <a:pt x="1" y="185"/>
                  </a:cubicBezTo>
                  <a:lnTo>
                    <a:pt x="58" y="334"/>
                  </a:lnTo>
                  <a:cubicBezTo>
                    <a:pt x="254" y="258"/>
                    <a:pt x="452" y="196"/>
                    <a:pt x="656" y="158"/>
                  </a:cubicBezTo>
                  <a:lnTo>
                    <a:pt x="6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38"/>
            <p:cNvSpPr/>
            <p:nvPr/>
          </p:nvSpPr>
          <p:spPr>
            <a:xfrm>
              <a:off x="5479488" y="962218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38"/>
            <p:cNvSpPr/>
            <p:nvPr/>
          </p:nvSpPr>
          <p:spPr>
            <a:xfrm>
              <a:off x="5356358" y="962218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38"/>
            <p:cNvSpPr/>
            <p:nvPr/>
          </p:nvSpPr>
          <p:spPr>
            <a:xfrm>
              <a:off x="5233421" y="962218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38"/>
            <p:cNvSpPr/>
            <p:nvPr/>
          </p:nvSpPr>
          <p:spPr>
            <a:xfrm>
              <a:off x="5110291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38"/>
            <p:cNvSpPr/>
            <p:nvPr/>
          </p:nvSpPr>
          <p:spPr>
            <a:xfrm>
              <a:off x="4987258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38"/>
            <p:cNvSpPr/>
            <p:nvPr/>
          </p:nvSpPr>
          <p:spPr>
            <a:xfrm>
              <a:off x="4864224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38"/>
            <p:cNvSpPr/>
            <p:nvPr/>
          </p:nvSpPr>
          <p:spPr>
            <a:xfrm>
              <a:off x="4741190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38"/>
            <p:cNvSpPr/>
            <p:nvPr/>
          </p:nvSpPr>
          <p:spPr>
            <a:xfrm>
              <a:off x="4618157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38"/>
            <p:cNvSpPr/>
            <p:nvPr/>
          </p:nvSpPr>
          <p:spPr>
            <a:xfrm>
              <a:off x="4495123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38"/>
            <p:cNvSpPr/>
            <p:nvPr/>
          </p:nvSpPr>
          <p:spPr>
            <a:xfrm>
              <a:off x="4371704" y="962218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4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1" name="Google Shape;4671;p38"/>
          <p:cNvGrpSpPr/>
          <p:nvPr/>
        </p:nvGrpSpPr>
        <p:grpSpPr>
          <a:xfrm>
            <a:off x="7650331" y="4026260"/>
            <a:ext cx="419247" cy="637784"/>
            <a:chOff x="8742442" y="252908"/>
            <a:chExt cx="356260" cy="541964"/>
          </a:xfrm>
        </p:grpSpPr>
        <p:sp>
          <p:nvSpPr>
            <p:cNvPr id="4672" name="Google Shape;4672;p38"/>
            <p:cNvSpPr/>
            <p:nvPr/>
          </p:nvSpPr>
          <p:spPr>
            <a:xfrm>
              <a:off x="8742442" y="252908"/>
              <a:ext cx="356260" cy="354555"/>
            </a:xfrm>
            <a:custGeom>
              <a:avLst/>
              <a:gdLst/>
              <a:ahLst/>
              <a:cxnLst/>
              <a:rect l="l" t="t" r="r" b="b"/>
              <a:pathLst>
                <a:path w="633" h="630" extrusionOk="0">
                  <a:moveTo>
                    <a:pt x="314" y="0"/>
                  </a:moveTo>
                  <a:cubicBezTo>
                    <a:pt x="142" y="0"/>
                    <a:pt x="1" y="138"/>
                    <a:pt x="1" y="315"/>
                  </a:cubicBezTo>
                  <a:cubicBezTo>
                    <a:pt x="1" y="488"/>
                    <a:pt x="142" y="629"/>
                    <a:pt x="314" y="629"/>
                  </a:cubicBezTo>
                  <a:cubicBezTo>
                    <a:pt x="491" y="629"/>
                    <a:pt x="633" y="488"/>
                    <a:pt x="633" y="315"/>
                  </a:cubicBezTo>
                  <a:cubicBezTo>
                    <a:pt x="633" y="138"/>
                    <a:pt x="491" y="0"/>
                    <a:pt x="3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38"/>
            <p:cNvSpPr/>
            <p:nvPr/>
          </p:nvSpPr>
          <p:spPr>
            <a:xfrm>
              <a:off x="8826299" y="377849"/>
              <a:ext cx="214432" cy="417024"/>
            </a:xfrm>
            <a:custGeom>
              <a:avLst/>
              <a:gdLst/>
              <a:ahLst/>
              <a:cxnLst/>
              <a:rect l="l" t="t" r="r" b="b"/>
              <a:pathLst>
                <a:path w="381" h="741" extrusionOk="0">
                  <a:moveTo>
                    <a:pt x="158" y="1"/>
                  </a:moveTo>
                  <a:lnTo>
                    <a:pt x="131" y="254"/>
                  </a:lnTo>
                  <a:lnTo>
                    <a:pt x="1" y="208"/>
                  </a:lnTo>
                  <a:lnTo>
                    <a:pt x="131" y="323"/>
                  </a:lnTo>
                  <a:lnTo>
                    <a:pt x="131" y="740"/>
                  </a:lnTo>
                  <a:lnTo>
                    <a:pt x="215" y="740"/>
                  </a:lnTo>
                  <a:lnTo>
                    <a:pt x="208" y="346"/>
                  </a:lnTo>
                  <a:lnTo>
                    <a:pt x="381" y="204"/>
                  </a:lnTo>
                  <a:lnTo>
                    <a:pt x="204" y="273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4" name="Google Shape;4674;p38"/>
          <p:cNvGrpSpPr/>
          <p:nvPr/>
        </p:nvGrpSpPr>
        <p:grpSpPr>
          <a:xfrm>
            <a:off x="7074956" y="4430251"/>
            <a:ext cx="549061" cy="233787"/>
            <a:chOff x="6498881" y="1318079"/>
            <a:chExt cx="466572" cy="198664"/>
          </a:xfrm>
        </p:grpSpPr>
        <p:sp>
          <p:nvSpPr>
            <p:cNvPr id="4675" name="Google Shape;4675;p38"/>
            <p:cNvSpPr/>
            <p:nvPr/>
          </p:nvSpPr>
          <p:spPr>
            <a:xfrm>
              <a:off x="6550658" y="1343967"/>
              <a:ext cx="35457" cy="172775"/>
            </a:xfrm>
            <a:custGeom>
              <a:avLst/>
              <a:gdLst/>
              <a:ahLst/>
              <a:cxnLst/>
              <a:rect l="l" t="t" r="r" b="b"/>
              <a:pathLst>
                <a:path w="63" h="307" extrusionOk="0">
                  <a:moveTo>
                    <a:pt x="1" y="1"/>
                  </a:moveTo>
                  <a:lnTo>
                    <a:pt x="1" y="307"/>
                  </a:lnTo>
                  <a:lnTo>
                    <a:pt x="62" y="307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38"/>
            <p:cNvSpPr/>
            <p:nvPr/>
          </p:nvSpPr>
          <p:spPr>
            <a:xfrm>
              <a:off x="6870327" y="1343967"/>
              <a:ext cx="34332" cy="172775"/>
            </a:xfrm>
            <a:custGeom>
              <a:avLst/>
              <a:gdLst/>
              <a:ahLst/>
              <a:cxnLst/>
              <a:rect l="l" t="t" r="r" b="b"/>
              <a:pathLst>
                <a:path w="61" h="307" extrusionOk="0">
                  <a:moveTo>
                    <a:pt x="0" y="1"/>
                  </a:moveTo>
                  <a:lnTo>
                    <a:pt x="0" y="307"/>
                  </a:lnTo>
                  <a:lnTo>
                    <a:pt x="61" y="307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38"/>
            <p:cNvSpPr/>
            <p:nvPr/>
          </p:nvSpPr>
          <p:spPr>
            <a:xfrm>
              <a:off x="6498881" y="1318079"/>
              <a:ext cx="466572" cy="78227"/>
            </a:xfrm>
            <a:custGeom>
              <a:avLst/>
              <a:gdLst/>
              <a:ahLst/>
              <a:cxnLst/>
              <a:rect l="l" t="t" r="r" b="b"/>
              <a:pathLst>
                <a:path w="829" h="139" extrusionOk="0">
                  <a:moveTo>
                    <a:pt x="1" y="1"/>
                  </a:moveTo>
                  <a:lnTo>
                    <a:pt x="1" y="139"/>
                  </a:lnTo>
                  <a:lnTo>
                    <a:pt x="829" y="139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38"/>
            <p:cNvSpPr/>
            <p:nvPr/>
          </p:nvSpPr>
          <p:spPr>
            <a:xfrm>
              <a:off x="6498881" y="1421633"/>
              <a:ext cx="466572" cy="43334"/>
            </a:xfrm>
            <a:custGeom>
              <a:avLst/>
              <a:gdLst/>
              <a:ahLst/>
              <a:cxnLst/>
              <a:rect l="l" t="t" r="r" b="b"/>
              <a:pathLst>
                <a:path w="829" h="77" extrusionOk="0">
                  <a:moveTo>
                    <a:pt x="1" y="1"/>
                  </a:moveTo>
                  <a:lnTo>
                    <a:pt x="1" y="77"/>
                  </a:lnTo>
                  <a:lnTo>
                    <a:pt x="829" y="77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9" name="Google Shape;4679;p38"/>
          <p:cNvGrpSpPr/>
          <p:nvPr/>
        </p:nvGrpSpPr>
        <p:grpSpPr>
          <a:xfrm>
            <a:off x="8178735" y="4028907"/>
            <a:ext cx="348379" cy="632488"/>
            <a:chOff x="9013159" y="960258"/>
            <a:chExt cx="296039" cy="537464"/>
          </a:xfrm>
        </p:grpSpPr>
        <p:sp>
          <p:nvSpPr>
            <p:cNvPr id="4680" name="Google Shape;4680;p38"/>
            <p:cNvSpPr/>
            <p:nvPr/>
          </p:nvSpPr>
          <p:spPr>
            <a:xfrm>
              <a:off x="9013159" y="960258"/>
              <a:ext cx="296039" cy="420963"/>
            </a:xfrm>
            <a:custGeom>
              <a:avLst/>
              <a:gdLst/>
              <a:ahLst/>
              <a:cxnLst/>
              <a:rect l="l" t="t" r="r" b="b"/>
              <a:pathLst>
                <a:path w="526" h="748" extrusionOk="0">
                  <a:moveTo>
                    <a:pt x="261" y="0"/>
                  </a:moveTo>
                  <a:cubicBezTo>
                    <a:pt x="261" y="0"/>
                    <a:pt x="0" y="407"/>
                    <a:pt x="0" y="529"/>
                  </a:cubicBezTo>
                  <a:cubicBezTo>
                    <a:pt x="0" y="649"/>
                    <a:pt x="115" y="748"/>
                    <a:pt x="261" y="748"/>
                  </a:cubicBezTo>
                  <a:cubicBezTo>
                    <a:pt x="407" y="748"/>
                    <a:pt x="525" y="649"/>
                    <a:pt x="525" y="529"/>
                  </a:cubicBezTo>
                  <a:cubicBezTo>
                    <a:pt x="525" y="407"/>
                    <a:pt x="261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38"/>
            <p:cNvSpPr/>
            <p:nvPr/>
          </p:nvSpPr>
          <p:spPr>
            <a:xfrm>
              <a:off x="9099267" y="1201698"/>
              <a:ext cx="151397" cy="296025"/>
            </a:xfrm>
            <a:custGeom>
              <a:avLst/>
              <a:gdLst/>
              <a:ahLst/>
              <a:cxnLst/>
              <a:rect l="l" t="t" r="r" b="b"/>
              <a:pathLst>
                <a:path w="269" h="526" extrusionOk="0">
                  <a:moveTo>
                    <a:pt x="112" y="1"/>
                  </a:moveTo>
                  <a:lnTo>
                    <a:pt x="93" y="181"/>
                  </a:lnTo>
                  <a:lnTo>
                    <a:pt x="1" y="146"/>
                  </a:lnTo>
                  <a:lnTo>
                    <a:pt x="93" y="231"/>
                  </a:lnTo>
                  <a:lnTo>
                    <a:pt x="93" y="526"/>
                  </a:lnTo>
                  <a:lnTo>
                    <a:pt x="154" y="526"/>
                  </a:lnTo>
                  <a:lnTo>
                    <a:pt x="146" y="246"/>
                  </a:lnTo>
                  <a:lnTo>
                    <a:pt x="269" y="142"/>
                  </a:lnTo>
                  <a:lnTo>
                    <a:pt x="143" y="192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2" name="Google Shape;4682;p38"/>
          <p:cNvGrpSpPr/>
          <p:nvPr/>
        </p:nvGrpSpPr>
        <p:grpSpPr>
          <a:xfrm>
            <a:off x="266586" y="3515803"/>
            <a:ext cx="673217" cy="1133828"/>
            <a:chOff x="6542207" y="2185022"/>
            <a:chExt cx="492153" cy="828821"/>
          </a:xfrm>
        </p:grpSpPr>
        <p:sp>
          <p:nvSpPr>
            <p:cNvPr id="4683" name="Google Shape;4683;p38"/>
            <p:cNvSpPr/>
            <p:nvPr/>
          </p:nvSpPr>
          <p:spPr>
            <a:xfrm>
              <a:off x="6911311" y="2185022"/>
              <a:ext cx="57069" cy="233510"/>
            </a:xfrm>
            <a:custGeom>
              <a:avLst/>
              <a:gdLst/>
              <a:ahLst/>
              <a:cxnLst/>
              <a:rect l="l" t="t" r="r" b="b"/>
              <a:pathLst>
                <a:path w="109" h="446" extrusionOk="0">
                  <a:moveTo>
                    <a:pt x="1" y="0"/>
                  </a:moveTo>
                  <a:lnTo>
                    <a:pt x="1" y="445"/>
                  </a:lnTo>
                  <a:lnTo>
                    <a:pt x="109" y="445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38"/>
            <p:cNvSpPr/>
            <p:nvPr/>
          </p:nvSpPr>
          <p:spPr>
            <a:xfrm>
              <a:off x="6911311" y="2185022"/>
              <a:ext cx="57069" cy="48692"/>
            </a:xfrm>
            <a:custGeom>
              <a:avLst/>
              <a:gdLst/>
              <a:ahLst/>
              <a:cxnLst/>
              <a:rect l="l" t="t" r="r" b="b"/>
              <a:pathLst>
                <a:path w="109" h="93" extrusionOk="0">
                  <a:moveTo>
                    <a:pt x="1" y="0"/>
                  </a:moveTo>
                  <a:lnTo>
                    <a:pt x="1" y="92"/>
                  </a:lnTo>
                  <a:lnTo>
                    <a:pt x="109" y="9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38"/>
            <p:cNvSpPr/>
            <p:nvPr/>
          </p:nvSpPr>
          <p:spPr>
            <a:xfrm>
              <a:off x="6574667" y="2253087"/>
              <a:ext cx="441891" cy="759169"/>
            </a:xfrm>
            <a:custGeom>
              <a:avLst/>
              <a:gdLst/>
              <a:ahLst/>
              <a:cxnLst/>
              <a:rect l="l" t="t" r="r" b="b"/>
              <a:pathLst>
                <a:path w="844" h="1450" extrusionOk="0">
                  <a:moveTo>
                    <a:pt x="414" y="1"/>
                  </a:moveTo>
                  <a:lnTo>
                    <a:pt x="0" y="395"/>
                  </a:lnTo>
                  <a:lnTo>
                    <a:pt x="0" y="1449"/>
                  </a:lnTo>
                  <a:lnTo>
                    <a:pt x="843" y="1449"/>
                  </a:lnTo>
                  <a:lnTo>
                    <a:pt x="843" y="395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38"/>
            <p:cNvSpPr/>
            <p:nvPr/>
          </p:nvSpPr>
          <p:spPr>
            <a:xfrm>
              <a:off x="6570479" y="2867245"/>
              <a:ext cx="448174" cy="146598"/>
            </a:xfrm>
            <a:custGeom>
              <a:avLst/>
              <a:gdLst/>
              <a:ahLst/>
              <a:cxnLst/>
              <a:rect l="l" t="t" r="r" b="b"/>
              <a:pathLst>
                <a:path w="856" h="280" extrusionOk="0">
                  <a:moveTo>
                    <a:pt x="1" y="0"/>
                  </a:moveTo>
                  <a:lnTo>
                    <a:pt x="1" y="280"/>
                  </a:lnTo>
                  <a:lnTo>
                    <a:pt x="855" y="280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38"/>
            <p:cNvSpPr/>
            <p:nvPr/>
          </p:nvSpPr>
          <p:spPr>
            <a:xfrm>
              <a:off x="6570479" y="2523777"/>
              <a:ext cx="448174" cy="147645"/>
            </a:xfrm>
            <a:custGeom>
              <a:avLst/>
              <a:gdLst/>
              <a:ahLst/>
              <a:cxnLst/>
              <a:rect l="l" t="t" r="r" b="b"/>
              <a:pathLst>
                <a:path w="856" h="282" extrusionOk="0">
                  <a:moveTo>
                    <a:pt x="1" y="1"/>
                  </a:moveTo>
                  <a:lnTo>
                    <a:pt x="1" y="281"/>
                  </a:lnTo>
                  <a:lnTo>
                    <a:pt x="855" y="281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38"/>
            <p:cNvSpPr/>
            <p:nvPr/>
          </p:nvSpPr>
          <p:spPr>
            <a:xfrm>
              <a:off x="6839061" y="2505976"/>
              <a:ext cx="89006" cy="177489"/>
            </a:xfrm>
            <a:custGeom>
              <a:avLst/>
              <a:gdLst/>
              <a:ahLst/>
              <a:cxnLst/>
              <a:rect l="l" t="t" r="r" b="b"/>
              <a:pathLst>
                <a:path w="170" h="339" extrusionOk="0">
                  <a:moveTo>
                    <a:pt x="1" y="1"/>
                  </a:moveTo>
                  <a:lnTo>
                    <a:pt x="1" y="338"/>
                  </a:lnTo>
                  <a:lnTo>
                    <a:pt x="169" y="33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38"/>
            <p:cNvSpPr/>
            <p:nvPr/>
          </p:nvSpPr>
          <p:spPr>
            <a:xfrm>
              <a:off x="6823355" y="2490268"/>
              <a:ext cx="120944" cy="208902"/>
            </a:xfrm>
            <a:custGeom>
              <a:avLst/>
              <a:gdLst/>
              <a:ahLst/>
              <a:cxnLst/>
              <a:rect l="l" t="t" r="r" b="b"/>
              <a:pathLst>
                <a:path w="231" h="399" extrusionOk="0">
                  <a:moveTo>
                    <a:pt x="169" y="61"/>
                  </a:moveTo>
                  <a:lnTo>
                    <a:pt x="169" y="337"/>
                  </a:lnTo>
                  <a:lnTo>
                    <a:pt x="61" y="337"/>
                  </a:lnTo>
                  <a:lnTo>
                    <a:pt x="61" y="61"/>
                  </a:lnTo>
                  <a:close/>
                  <a:moveTo>
                    <a:pt x="1" y="0"/>
                  </a:moveTo>
                  <a:lnTo>
                    <a:pt x="1" y="398"/>
                  </a:lnTo>
                  <a:lnTo>
                    <a:pt x="231" y="398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38"/>
            <p:cNvSpPr/>
            <p:nvPr/>
          </p:nvSpPr>
          <p:spPr>
            <a:xfrm>
              <a:off x="6662624" y="2505976"/>
              <a:ext cx="89006" cy="177489"/>
            </a:xfrm>
            <a:custGeom>
              <a:avLst/>
              <a:gdLst/>
              <a:ahLst/>
              <a:cxnLst/>
              <a:rect l="l" t="t" r="r" b="b"/>
              <a:pathLst>
                <a:path w="170" h="339" extrusionOk="0">
                  <a:moveTo>
                    <a:pt x="0" y="1"/>
                  </a:moveTo>
                  <a:lnTo>
                    <a:pt x="0" y="338"/>
                  </a:lnTo>
                  <a:lnTo>
                    <a:pt x="170" y="338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38"/>
            <p:cNvSpPr/>
            <p:nvPr/>
          </p:nvSpPr>
          <p:spPr>
            <a:xfrm>
              <a:off x="6646917" y="2490268"/>
              <a:ext cx="120944" cy="208902"/>
            </a:xfrm>
            <a:custGeom>
              <a:avLst/>
              <a:gdLst/>
              <a:ahLst/>
              <a:cxnLst/>
              <a:rect l="l" t="t" r="r" b="b"/>
              <a:pathLst>
                <a:path w="231" h="399" extrusionOk="0">
                  <a:moveTo>
                    <a:pt x="168" y="61"/>
                  </a:moveTo>
                  <a:lnTo>
                    <a:pt x="168" y="337"/>
                  </a:lnTo>
                  <a:lnTo>
                    <a:pt x="62" y="337"/>
                  </a:lnTo>
                  <a:lnTo>
                    <a:pt x="62" y="61"/>
                  </a:lnTo>
                  <a:close/>
                  <a:moveTo>
                    <a:pt x="0" y="0"/>
                  </a:moveTo>
                  <a:lnTo>
                    <a:pt x="0" y="398"/>
                  </a:lnTo>
                  <a:lnTo>
                    <a:pt x="230" y="398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38"/>
            <p:cNvSpPr/>
            <p:nvPr/>
          </p:nvSpPr>
          <p:spPr>
            <a:xfrm>
              <a:off x="6662624" y="2810699"/>
              <a:ext cx="89006" cy="105237"/>
            </a:xfrm>
            <a:custGeom>
              <a:avLst/>
              <a:gdLst/>
              <a:ahLst/>
              <a:cxnLst/>
              <a:rect l="l" t="t" r="r" b="b"/>
              <a:pathLst>
                <a:path w="170" h="201" extrusionOk="0">
                  <a:moveTo>
                    <a:pt x="0" y="1"/>
                  </a:moveTo>
                  <a:lnTo>
                    <a:pt x="0" y="200"/>
                  </a:lnTo>
                  <a:lnTo>
                    <a:pt x="170" y="200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38"/>
            <p:cNvSpPr/>
            <p:nvPr/>
          </p:nvSpPr>
          <p:spPr>
            <a:xfrm>
              <a:off x="6646917" y="2794991"/>
              <a:ext cx="120944" cy="136650"/>
            </a:xfrm>
            <a:custGeom>
              <a:avLst/>
              <a:gdLst/>
              <a:ahLst/>
              <a:cxnLst/>
              <a:rect l="l" t="t" r="r" b="b"/>
              <a:pathLst>
                <a:path w="231" h="261" extrusionOk="0">
                  <a:moveTo>
                    <a:pt x="168" y="62"/>
                  </a:moveTo>
                  <a:lnTo>
                    <a:pt x="168" y="200"/>
                  </a:lnTo>
                  <a:lnTo>
                    <a:pt x="62" y="200"/>
                  </a:lnTo>
                  <a:lnTo>
                    <a:pt x="62" y="62"/>
                  </a:lnTo>
                  <a:close/>
                  <a:moveTo>
                    <a:pt x="0" y="0"/>
                  </a:moveTo>
                  <a:lnTo>
                    <a:pt x="0" y="261"/>
                  </a:lnTo>
                  <a:lnTo>
                    <a:pt x="230" y="26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38"/>
            <p:cNvSpPr/>
            <p:nvPr/>
          </p:nvSpPr>
          <p:spPr>
            <a:xfrm>
              <a:off x="6821260" y="2788708"/>
              <a:ext cx="116756" cy="225133"/>
            </a:xfrm>
            <a:custGeom>
              <a:avLst/>
              <a:gdLst/>
              <a:ahLst/>
              <a:cxnLst/>
              <a:rect l="l" t="t" r="r" b="b"/>
              <a:pathLst>
                <a:path w="223" h="430" extrusionOk="0">
                  <a:moveTo>
                    <a:pt x="0" y="0"/>
                  </a:moveTo>
                  <a:lnTo>
                    <a:pt x="0" y="430"/>
                  </a:lnTo>
                  <a:lnTo>
                    <a:pt x="223" y="430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38"/>
            <p:cNvSpPr/>
            <p:nvPr/>
          </p:nvSpPr>
          <p:spPr>
            <a:xfrm>
              <a:off x="6877280" y="2788708"/>
              <a:ext cx="62828" cy="225133"/>
            </a:xfrm>
            <a:custGeom>
              <a:avLst/>
              <a:gdLst/>
              <a:ahLst/>
              <a:cxnLst/>
              <a:rect l="l" t="t" r="r" b="b"/>
              <a:pathLst>
                <a:path w="120" h="430" extrusionOk="0">
                  <a:moveTo>
                    <a:pt x="1" y="0"/>
                  </a:moveTo>
                  <a:lnTo>
                    <a:pt x="1" y="430"/>
                  </a:lnTo>
                  <a:lnTo>
                    <a:pt x="119" y="43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38"/>
            <p:cNvSpPr/>
            <p:nvPr/>
          </p:nvSpPr>
          <p:spPr>
            <a:xfrm>
              <a:off x="6542207" y="2191305"/>
              <a:ext cx="492153" cy="288484"/>
            </a:xfrm>
            <a:custGeom>
              <a:avLst/>
              <a:gdLst/>
              <a:ahLst/>
              <a:cxnLst/>
              <a:rect l="l" t="t" r="r" b="b"/>
              <a:pathLst>
                <a:path w="940" h="551" extrusionOk="0">
                  <a:moveTo>
                    <a:pt x="483" y="0"/>
                  </a:moveTo>
                  <a:cubicBezTo>
                    <a:pt x="469" y="0"/>
                    <a:pt x="453" y="4"/>
                    <a:pt x="446" y="15"/>
                  </a:cubicBezTo>
                  <a:lnTo>
                    <a:pt x="20" y="460"/>
                  </a:lnTo>
                  <a:cubicBezTo>
                    <a:pt x="1" y="479"/>
                    <a:pt x="1" y="513"/>
                    <a:pt x="24" y="536"/>
                  </a:cubicBezTo>
                  <a:cubicBezTo>
                    <a:pt x="33" y="545"/>
                    <a:pt x="46" y="550"/>
                    <a:pt x="59" y="550"/>
                  </a:cubicBezTo>
                  <a:cubicBezTo>
                    <a:pt x="74" y="550"/>
                    <a:pt x="89" y="545"/>
                    <a:pt x="101" y="533"/>
                  </a:cubicBezTo>
                  <a:lnTo>
                    <a:pt x="483" y="130"/>
                  </a:lnTo>
                  <a:lnTo>
                    <a:pt x="840" y="510"/>
                  </a:lnTo>
                  <a:cubicBezTo>
                    <a:pt x="852" y="522"/>
                    <a:pt x="866" y="527"/>
                    <a:pt x="880" y="527"/>
                  </a:cubicBezTo>
                  <a:cubicBezTo>
                    <a:pt x="893" y="527"/>
                    <a:pt x="906" y="522"/>
                    <a:pt x="917" y="513"/>
                  </a:cubicBezTo>
                  <a:cubicBezTo>
                    <a:pt x="940" y="490"/>
                    <a:pt x="940" y="456"/>
                    <a:pt x="920" y="437"/>
                  </a:cubicBezTo>
                  <a:lnTo>
                    <a:pt x="522" y="15"/>
                  </a:lnTo>
                  <a:cubicBezTo>
                    <a:pt x="515" y="4"/>
                    <a:pt x="499" y="0"/>
                    <a:pt x="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7" name="Google Shape;4697;p38"/>
          <p:cNvGrpSpPr/>
          <p:nvPr/>
        </p:nvGrpSpPr>
        <p:grpSpPr>
          <a:xfrm>
            <a:off x="1478137" y="4026260"/>
            <a:ext cx="282810" cy="637787"/>
            <a:chOff x="6229555" y="157796"/>
            <a:chExt cx="240321" cy="541967"/>
          </a:xfrm>
        </p:grpSpPr>
        <p:sp>
          <p:nvSpPr>
            <p:cNvPr id="4698" name="Google Shape;4698;p38"/>
            <p:cNvSpPr/>
            <p:nvPr/>
          </p:nvSpPr>
          <p:spPr>
            <a:xfrm>
              <a:off x="6229555" y="157796"/>
              <a:ext cx="240321" cy="410833"/>
            </a:xfrm>
            <a:custGeom>
              <a:avLst/>
              <a:gdLst/>
              <a:ahLst/>
              <a:cxnLst/>
              <a:rect l="l" t="t" r="r" b="b"/>
              <a:pathLst>
                <a:path w="427" h="730" extrusionOk="0">
                  <a:moveTo>
                    <a:pt x="212" y="1"/>
                  </a:moveTo>
                  <a:cubicBezTo>
                    <a:pt x="212" y="1"/>
                    <a:pt x="1" y="399"/>
                    <a:pt x="1" y="519"/>
                  </a:cubicBezTo>
                  <a:cubicBezTo>
                    <a:pt x="1" y="634"/>
                    <a:pt x="97" y="729"/>
                    <a:pt x="212" y="729"/>
                  </a:cubicBezTo>
                  <a:cubicBezTo>
                    <a:pt x="331" y="729"/>
                    <a:pt x="427" y="634"/>
                    <a:pt x="427" y="519"/>
                  </a:cubicBezTo>
                  <a:cubicBezTo>
                    <a:pt x="427" y="399"/>
                    <a:pt x="212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38"/>
            <p:cNvSpPr/>
            <p:nvPr/>
          </p:nvSpPr>
          <p:spPr>
            <a:xfrm>
              <a:off x="6281332" y="402049"/>
              <a:ext cx="153648" cy="297713"/>
            </a:xfrm>
            <a:custGeom>
              <a:avLst/>
              <a:gdLst/>
              <a:ahLst/>
              <a:cxnLst/>
              <a:rect l="l" t="t" r="r" b="b"/>
              <a:pathLst>
                <a:path w="273" h="529" extrusionOk="0">
                  <a:moveTo>
                    <a:pt x="112" y="0"/>
                  </a:moveTo>
                  <a:lnTo>
                    <a:pt x="93" y="184"/>
                  </a:lnTo>
                  <a:lnTo>
                    <a:pt x="1" y="149"/>
                  </a:lnTo>
                  <a:lnTo>
                    <a:pt x="93" y="234"/>
                  </a:lnTo>
                  <a:lnTo>
                    <a:pt x="93" y="529"/>
                  </a:lnTo>
                  <a:lnTo>
                    <a:pt x="154" y="529"/>
                  </a:lnTo>
                  <a:lnTo>
                    <a:pt x="147" y="249"/>
                  </a:lnTo>
                  <a:lnTo>
                    <a:pt x="273" y="145"/>
                  </a:lnTo>
                  <a:lnTo>
                    <a:pt x="143" y="1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0" name="Google Shape;4700;p38"/>
          <p:cNvGrpSpPr/>
          <p:nvPr/>
        </p:nvGrpSpPr>
        <p:grpSpPr>
          <a:xfrm>
            <a:off x="1023512" y="4154241"/>
            <a:ext cx="370898" cy="495392"/>
            <a:chOff x="9358153" y="1076757"/>
            <a:chExt cx="315175" cy="420966"/>
          </a:xfrm>
        </p:grpSpPr>
        <p:sp>
          <p:nvSpPr>
            <p:cNvPr id="4701" name="Google Shape;4701;p38"/>
            <p:cNvSpPr/>
            <p:nvPr/>
          </p:nvSpPr>
          <p:spPr>
            <a:xfrm>
              <a:off x="9358153" y="1076757"/>
              <a:ext cx="315175" cy="315722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80" y="0"/>
                  </a:moveTo>
                  <a:cubicBezTo>
                    <a:pt x="127" y="0"/>
                    <a:pt x="1" y="127"/>
                    <a:pt x="1" y="281"/>
                  </a:cubicBezTo>
                  <a:cubicBezTo>
                    <a:pt x="1" y="433"/>
                    <a:pt x="127" y="560"/>
                    <a:pt x="280" y="560"/>
                  </a:cubicBezTo>
                  <a:cubicBezTo>
                    <a:pt x="434" y="560"/>
                    <a:pt x="560" y="433"/>
                    <a:pt x="560" y="281"/>
                  </a:cubicBezTo>
                  <a:cubicBezTo>
                    <a:pt x="560" y="127"/>
                    <a:pt x="434" y="0"/>
                    <a:pt x="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38"/>
            <p:cNvSpPr/>
            <p:nvPr/>
          </p:nvSpPr>
          <p:spPr>
            <a:xfrm>
              <a:off x="9444261" y="1201698"/>
              <a:ext cx="151397" cy="296025"/>
            </a:xfrm>
            <a:custGeom>
              <a:avLst/>
              <a:gdLst/>
              <a:ahLst/>
              <a:cxnLst/>
              <a:rect l="l" t="t" r="r" b="b"/>
              <a:pathLst>
                <a:path w="269" h="526" extrusionOk="0">
                  <a:moveTo>
                    <a:pt x="112" y="1"/>
                  </a:moveTo>
                  <a:lnTo>
                    <a:pt x="92" y="181"/>
                  </a:lnTo>
                  <a:lnTo>
                    <a:pt x="0" y="146"/>
                  </a:lnTo>
                  <a:lnTo>
                    <a:pt x="92" y="231"/>
                  </a:lnTo>
                  <a:lnTo>
                    <a:pt x="92" y="526"/>
                  </a:lnTo>
                  <a:lnTo>
                    <a:pt x="154" y="526"/>
                  </a:lnTo>
                  <a:lnTo>
                    <a:pt x="147" y="246"/>
                  </a:lnTo>
                  <a:lnTo>
                    <a:pt x="269" y="142"/>
                  </a:lnTo>
                  <a:lnTo>
                    <a:pt x="143" y="192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3" name="Google Shape;4703;p38"/>
          <p:cNvGrpSpPr/>
          <p:nvPr/>
        </p:nvGrpSpPr>
        <p:grpSpPr>
          <a:xfrm>
            <a:off x="2802631" y="4116970"/>
            <a:ext cx="1475976" cy="662498"/>
            <a:chOff x="6706693" y="1706442"/>
            <a:chExt cx="821767" cy="368854"/>
          </a:xfrm>
        </p:grpSpPr>
        <p:sp>
          <p:nvSpPr>
            <p:cNvPr id="4704" name="Google Shape;4704;p38"/>
            <p:cNvSpPr/>
            <p:nvPr/>
          </p:nvSpPr>
          <p:spPr>
            <a:xfrm>
              <a:off x="7136577" y="1706442"/>
              <a:ext cx="56500" cy="45564"/>
            </a:xfrm>
            <a:custGeom>
              <a:avLst/>
              <a:gdLst/>
              <a:ahLst/>
              <a:cxnLst/>
              <a:rect l="l" t="t" r="r" b="b"/>
              <a:pathLst>
                <a:path w="1173" h="946" extrusionOk="0">
                  <a:moveTo>
                    <a:pt x="590" y="1"/>
                  </a:moveTo>
                  <a:cubicBezTo>
                    <a:pt x="459" y="1"/>
                    <a:pt x="360" y="15"/>
                    <a:pt x="360" y="15"/>
                  </a:cubicBezTo>
                  <a:lnTo>
                    <a:pt x="0" y="945"/>
                  </a:lnTo>
                  <a:lnTo>
                    <a:pt x="1173" y="945"/>
                  </a:lnTo>
                  <a:lnTo>
                    <a:pt x="801" y="15"/>
                  </a:lnTo>
                  <a:cubicBezTo>
                    <a:pt x="728" y="4"/>
                    <a:pt x="655" y="1"/>
                    <a:pt x="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38"/>
            <p:cNvSpPr/>
            <p:nvPr/>
          </p:nvSpPr>
          <p:spPr>
            <a:xfrm>
              <a:off x="7130605" y="1747865"/>
              <a:ext cx="68398" cy="8044"/>
            </a:xfrm>
            <a:custGeom>
              <a:avLst/>
              <a:gdLst/>
              <a:ahLst/>
              <a:cxnLst/>
              <a:rect l="l" t="t" r="r" b="b"/>
              <a:pathLst>
                <a:path w="1420" h="167" extrusionOk="0">
                  <a:moveTo>
                    <a:pt x="1323" y="1"/>
                  </a:moveTo>
                  <a:cubicBezTo>
                    <a:pt x="913" y="5"/>
                    <a:pt x="507" y="13"/>
                    <a:pt x="98" y="16"/>
                  </a:cubicBezTo>
                  <a:cubicBezTo>
                    <a:pt x="1" y="20"/>
                    <a:pt x="1" y="166"/>
                    <a:pt x="98" y="166"/>
                  </a:cubicBezTo>
                  <a:cubicBezTo>
                    <a:pt x="507" y="162"/>
                    <a:pt x="913" y="154"/>
                    <a:pt x="1323" y="151"/>
                  </a:cubicBezTo>
                  <a:cubicBezTo>
                    <a:pt x="1419" y="147"/>
                    <a:pt x="1419" y="1"/>
                    <a:pt x="1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38"/>
            <p:cNvSpPr/>
            <p:nvPr/>
          </p:nvSpPr>
          <p:spPr>
            <a:xfrm>
              <a:off x="6709741" y="1751863"/>
              <a:ext cx="815668" cy="270350"/>
            </a:xfrm>
            <a:custGeom>
              <a:avLst/>
              <a:gdLst/>
              <a:ahLst/>
              <a:cxnLst/>
              <a:rect l="l" t="t" r="r" b="b"/>
              <a:pathLst>
                <a:path w="16934" h="5613" extrusionOk="0">
                  <a:moveTo>
                    <a:pt x="9780" y="1"/>
                  </a:moveTo>
                  <a:cubicBezTo>
                    <a:pt x="8530" y="1"/>
                    <a:pt x="7103" y="57"/>
                    <a:pt x="5733" y="240"/>
                  </a:cubicBezTo>
                  <a:lnTo>
                    <a:pt x="3821" y="2608"/>
                  </a:lnTo>
                  <a:cubicBezTo>
                    <a:pt x="3821" y="2608"/>
                    <a:pt x="1031" y="3198"/>
                    <a:pt x="759" y="3294"/>
                  </a:cubicBezTo>
                  <a:cubicBezTo>
                    <a:pt x="488" y="3386"/>
                    <a:pt x="0" y="4314"/>
                    <a:pt x="330" y="5612"/>
                  </a:cubicBezTo>
                  <a:lnTo>
                    <a:pt x="16708" y="5612"/>
                  </a:lnTo>
                  <a:cubicBezTo>
                    <a:pt x="16708" y="5612"/>
                    <a:pt x="16934" y="4164"/>
                    <a:pt x="16573" y="3045"/>
                  </a:cubicBezTo>
                  <a:lnTo>
                    <a:pt x="15072" y="2597"/>
                  </a:lnTo>
                  <a:cubicBezTo>
                    <a:pt x="15072" y="2597"/>
                    <a:pt x="14159" y="722"/>
                    <a:pt x="13458" y="160"/>
                  </a:cubicBezTo>
                  <a:cubicBezTo>
                    <a:pt x="13458" y="160"/>
                    <a:pt x="11867" y="1"/>
                    <a:pt x="9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07" name="Google Shape;4707;p38"/>
            <p:cNvGrpSpPr/>
            <p:nvPr/>
          </p:nvGrpSpPr>
          <p:grpSpPr>
            <a:xfrm>
              <a:off x="6867617" y="1903827"/>
              <a:ext cx="604343" cy="15220"/>
              <a:chOff x="6867617" y="1903827"/>
              <a:chExt cx="604343" cy="15220"/>
            </a:xfrm>
          </p:grpSpPr>
          <p:sp>
            <p:nvSpPr>
              <p:cNvPr id="4708" name="Google Shape;4708;p38"/>
              <p:cNvSpPr/>
              <p:nvPr/>
            </p:nvSpPr>
            <p:spPr>
              <a:xfrm>
                <a:off x="7464349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9" name="Google Shape;4709;p38"/>
              <p:cNvSpPr/>
              <p:nvPr/>
            </p:nvSpPr>
            <p:spPr>
              <a:xfrm>
                <a:off x="7456787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0" name="Google Shape;4710;p38"/>
              <p:cNvSpPr/>
              <p:nvPr/>
            </p:nvSpPr>
            <p:spPr>
              <a:xfrm>
                <a:off x="7449225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1" name="Google Shape;4711;p38"/>
              <p:cNvSpPr/>
              <p:nvPr/>
            </p:nvSpPr>
            <p:spPr>
              <a:xfrm>
                <a:off x="7441615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2" name="Google Shape;4712;p38"/>
              <p:cNvSpPr/>
              <p:nvPr/>
            </p:nvSpPr>
            <p:spPr>
              <a:xfrm>
                <a:off x="7434053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3" name="Google Shape;4713;p38"/>
              <p:cNvSpPr/>
              <p:nvPr/>
            </p:nvSpPr>
            <p:spPr>
              <a:xfrm>
                <a:off x="7426539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4" name="Google Shape;4714;p38"/>
              <p:cNvSpPr/>
              <p:nvPr/>
            </p:nvSpPr>
            <p:spPr>
              <a:xfrm>
                <a:off x="7418977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5" name="Google Shape;4715;p38"/>
              <p:cNvSpPr/>
              <p:nvPr/>
            </p:nvSpPr>
            <p:spPr>
              <a:xfrm>
                <a:off x="7411366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6" name="Google Shape;4716;p38"/>
              <p:cNvSpPr/>
              <p:nvPr/>
            </p:nvSpPr>
            <p:spPr>
              <a:xfrm>
                <a:off x="7403804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7" name="Google Shape;4717;p38"/>
              <p:cNvSpPr/>
              <p:nvPr/>
            </p:nvSpPr>
            <p:spPr>
              <a:xfrm>
                <a:off x="7396242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8" name="Google Shape;4718;p38"/>
              <p:cNvSpPr/>
              <p:nvPr/>
            </p:nvSpPr>
            <p:spPr>
              <a:xfrm>
                <a:off x="7388632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9" name="Google Shape;4719;p38"/>
              <p:cNvSpPr/>
              <p:nvPr/>
            </p:nvSpPr>
            <p:spPr>
              <a:xfrm>
                <a:off x="7381118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0" name="Google Shape;4720;p38"/>
              <p:cNvSpPr/>
              <p:nvPr/>
            </p:nvSpPr>
            <p:spPr>
              <a:xfrm>
                <a:off x="7373748" y="1903827"/>
                <a:ext cx="7418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4" y="158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1" name="Google Shape;4721;p38"/>
              <p:cNvSpPr/>
              <p:nvPr/>
            </p:nvSpPr>
            <p:spPr>
              <a:xfrm>
                <a:off x="7366138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2" name="Google Shape;4722;p38"/>
              <p:cNvSpPr/>
              <p:nvPr/>
            </p:nvSpPr>
            <p:spPr>
              <a:xfrm>
                <a:off x="7358576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3" name="Google Shape;4723;p38"/>
              <p:cNvSpPr/>
              <p:nvPr/>
            </p:nvSpPr>
            <p:spPr>
              <a:xfrm>
                <a:off x="7351014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4" name="Google Shape;4724;p38"/>
              <p:cNvSpPr/>
              <p:nvPr/>
            </p:nvSpPr>
            <p:spPr>
              <a:xfrm>
                <a:off x="7343452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5" name="Google Shape;4725;p38"/>
              <p:cNvSpPr/>
              <p:nvPr/>
            </p:nvSpPr>
            <p:spPr>
              <a:xfrm>
                <a:off x="7335890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6" name="Google Shape;4726;p38"/>
              <p:cNvSpPr/>
              <p:nvPr/>
            </p:nvSpPr>
            <p:spPr>
              <a:xfrm>
                <a:off x="7328328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7" name="Google Shape;4727;p38"/>
              <p:cNvSpPr/>
              <p:nvPr/>
            </p:nvSpPr>
            <p:spPr>
              <a:xfrm>
                <a:off x="7320765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8" name="Google Shape;4728;p38"/>
              <p:cNvSpPr/>
              <p:nvPr/>
            </p:nvSpPr>
            <p:spPr>
              <a:xfrm>
                <a:off x="7313155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9" name="Google Shape;4729;p38"/>
              <p:cNvSpPr/>
              <p:nvPr/>
            </p:nvSpPr>
            <p:spPr>
              <a:xfrm>
                <a:off x="7305593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0" name="Google Shape;4730;p38"/>
              <p:cNvSpPr/>
              <p:nvPr/>
            </p:nvSpPr>
            <p:spPr>
              <a:xfrm>
                <a:off x="7298079" y="1903827"/>
                <a:ext cx="7562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1" name="Google Shape;4731;p38"/>
              <p:cNvSpPr/>
              <p:nvPr/>
            </p:nvSpPr>
            <p:spPr>
              <a:xfrm>
                <a:off x="7290517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2" name="Google Shape;4732;p38"/>
              <p:cNvSpPr/>
              <p:nvPr/>
            </p:nvSpPr>
            <p:spPr>
              <a:xfrm>
                <a:off x="7283099" y="1903827"/>
                <a:ext cx="7418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4" y="158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3" name="Google Shape;4733;p38"/>
              <p:cNvSpPr/>
              <p:nvPr/>
            </p:nvSpPr>
            <p:spPr>
              <a:xfrm>
                <a:off x="7275537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4" name="Google Shape;4734;p38"/>
              <p:cNvSpPr/>
              <p:nvPr/>
            </p:nvSpPr>
            <p:spPr>
              <a:xfrm>
                <a:off x="7267927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5" name="Google Shape;4735;p38"/>
              <p:cNvSpPr/>
              <p:nvPr/>
            </p:nvSpPr>
            <p:spPr>
              <a:xfrm>
                <a:off x="7260413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6" name="Google Shape;4736;p38"/>
              <p:cNvSpPr/>
              <p:nvPr/>
            </p:nvSpPr>
            <p:spPr>
              <a:xfrm>
                <a:off x="7252851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7" name="Google Shape;4737;p38"/>
              <p:cNvSpPr/>
              <p:nvPr/>
            </p:nvSpPr>
            <p:spPr>
              <a:xfrm>
                <a:off x="7245289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8" name="Google Shape;4738;p38"/>
              <p:cNvSpPr/>
              <p:nvPr/>
            </p:nvSpPr>
            <p:spPr>
              <a:xfrm>
                <a:off x="7237678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9" name="Google Shape;4739;p38"/>
              <p:cNvSpPr/>
              <p:nvPr/>
            </p:nvSpPr>
            <p:spPr>
              <a:xfrm>
                <a:off x="7230116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0" name="Google Shape;4740;p38"/>
              <p:cNvSpPr/>
              <p:nvPr/>
            </p:nvSpPr>
            <p:spPr>
              <a:xfrm>
                <a:off x="7222554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1" name="Google Shape;4741;p38"/>
              <p:cNvSpPr/>
              <p:nvPr/>
            </p:nvSpPr>
            <p:spPr>
              <a:xfrm>
                <a:off x="7214992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2" name="Google Shape;4742;p38"/>
              <p:cNvSpPr/>
              <p:nvPr/>
            </p:nvSpPr>
            <p:spPr>
              <a:xfrm>
                <a:off x="7207430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3" name="Google Shape;4743;p38"/>
              <p:cNvSpPr/>
              <p:nvPr/>
            </p:nvSpPr>
            <p:spPr>
              <a:xfrm>
                <a:off x="7199868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4" name="Google Shape;4744;p38"/>
              <p:cNvSpPr/>
              <p:nvPr/>
            </p:nvSpPr>
            <p:spPr>
              <a:xfrm>
                <a:off x="7192306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5" name="Google Shape;4745;p38"/>
              <p:cNvSpPr/>
              <p:nvPr/>
            </p:nvSpPr>
            <p:spPr>
              <a:xfrm>
                <a:off x="7184888" y="1911437"/>
                <a:ext cx="7466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4" y="157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6" name="Google Shape;4746;p38"/>
              <p:cNvSpPr/>
              <p:nvPr/>
            </p:nvSpPr>
            <p:spPr>
              <a:xfrm>
                <a:off x="7177374" y="1903827"/>
                <a:ext cx="7562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7" name="Google Shape;4747;p38"/>
              <p:cNvSpPr/>
              <p:nvPr/>
            </p:nvSpPr>
            <p:spPr>
              <a:xfrm>
                <a:off x="7169764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8" name="Google Shape;4748;p38"/>
              <p:cNvSpPr/>
              <p:nvPr/>
            </p:nvSpPr>
            <p:spPr>
              <a:xfrm>
                <a:off x="7162202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9" name="Google Shape;4749;p38"/>
              <p:cNvSpPr/>
              <p:nvPr/>
            </p:nvSpPr>
            <p:spPr>
              <a:xfrm>
                <a:off x="7154640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0" name="Google Shape;4750;p38"/>
              <p:cNvSpPr/>
              <p:nvPr/>
            </p:nvSpPr>
            <p:spPr>
              <a:xfrm>
                <a:off x="7147078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1" name="Google Shape;4751;p38"/>
              <p:cNvSpPr/>
              <p:nvPr/>
            </p:nvSpPr>
            <p:spPr>
              <a:xfrm>
                <a:off x="7139467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2" name="Google Shape;4752;p38"/>
              <p:cNvSpPr/>
              <p:nvPr/>
            </p:nvSpPr>
            <p:spPr>
              <a:xfrm>
                <a:off x="7131953" y="1903827"/>
                <a:ext cx="7562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3" name="Google Shape;4753;p38"/>
              <p:cNvSpPr/>
              <p:nvPr/>
            </p:nvSpPr>
            <p:spPr>
              <a:xfrm>
                <a:off x="7124391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4" name="Google Shape;4754;p38"/>
              <p:cNvSpPr/>
              <p:nvPr/>
            </p:nvSpPr>
            <p:spPr>
              <a:xfrm>
                <a:off x="7116829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5" name="Google Shape;4755;p38"/>
              <p:cNvSpPr/>
              <p:nvPr/>
            </p:nvSpPr>
            <p:spPr>
              <a:xfrm>
                <a:off x="7109219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6" name="Google Shape;4756;p38"/>
              <p:cNvSpPr/>
              <p:nvPr/>
            </p:nvSpPr>
            <p:spPr>
              <a:xfrm>
                <a:off x="7101657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7" name="Google Shape;4757;p38"/>
              <p:cNvSpPr/>
              <p:nvPr/>
            </p:nvSpPr>
            <p:spPr>
              <a:xfrm>
                <a:off x="7094095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8" name="Google Shape;4758;p38"/>
              <p:cNvSpPr/>
              <p:nvPr/>
            </p:nvSpPr>
            <p:spPr>
              <a:xfrm>
                <a:off x="7086725" y="1903827"/>
                <a:ext cx="7418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3" y="158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9" name="Google Shape;4759;p38"/>
              <p:cNvSpPr/>
              <p:nvPr/>
            </p:nvSpPr>
            <p:spPr>
              <a:xfrm>
                <a:off x="7079163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0" name="Google Shape;4760;p38"/>
              <p:cNvSpPr/>
              <p:nvPr/>
            </p:nvSpPr>
            <p:spPr>
              <a:xfrm>
                <a:off x="7071601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1" name="Google Shape;4761;p38"/>
              <p:cNvSpPr/>
              <p:nvPr/>
            </p:nvSpPr>
            <p:spPr>
              <a:xfrm>
                <a:off x="7063991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2" name="Google Shape;4762;p38"/>
              <p:cNvSpPr/>
              <p:nvPr/>
            </p:nvSpPr>
            <p:spPr>
              <a:xfrm>
                <a:off x="7056429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3" name="Google Shape;4763;p38"/>
              <p:cNvSpPr/>
              <p:nvPr/>
            </p:nvSpPr>
            <p:spPr>
              <a:xfrm>
                <a:off x="7048915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4" name="Google Shape;4764;p38"/>
              <p:cNvSpPr/>
              <p:nvPr/>
            </p:nvSpPr>
            <p:spPr>
              <a:xfrm>
                <a:off x="7041304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5" name="Google Shape;4765;p38"/>
              <p:cNvSpPr/>
              <p:nvPr/>
            </p:nvSpPr>
            <p:spPr>
              <a:xfrm>
                <a:off x="7033742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6" name="Google Shape;4766;p38"/>
              <p:cNvSpPr/>
              <p:nvPr/>
            </p:nvSpPr>
            <p:spPr>
              <a:xfrm>
                <a:off x="7026180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7" name="Google Shape;4767;p38"/>
              <p:cNvSpPr/>
              <p:nvPr/>
            </p:nvSpPr>
            <p:spPr>
              <a:xfrm>
                <a:off x="7018618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8" name="Google Shape;4768;p38"/>
              <p:cNvSpPr/>
              <p:nvPr/>
            </p:nvSpPr>
            <p:spPr>
              <a:xfrm>
                <a:off x="7011008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9" name="Google Shape;4769;p38"/>
              <p:cNvSpPr/>
              <p:nvPr/>
            </p:nvSpPr>
            <p:spPr>
              <a:xfrm>
                <a:off x="7003494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0" name="Google Shape;4770;p38"/>
              <p:cNvSpPr/>
              <p:nvPr/>
            </p:nvSpPr>
            <p:spPr>
              <a:xfrm>
                <a:off x="6995932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1" name="Google Shape;4771;p38"/>
              <p:cNvSpPr/>
              <p:nvPr/>
            </p:nvSpPr>
            <p:spPr>
              <a:xfrm>
                <a:off x="6988514" y="1911437"/>
                <a:ext cx="7466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4" y="157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2" name="Google Shape;4772;p38"/>
              <p:cNvSpPr/>
              <p:nvPr/>
            </p:nvSpPr>
            <p:spPr>
              <a:xfrm>
                <a:off x="6980952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3" name="Google Shape;4773;p38"/>
              <p:cNvSpPr/>
              <p:nvPr/>
            </p:nvSpPr>
            <p:spPr>
              <a:xfrm>
                <a:off x="6973390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4" name="Google Shape;4774;p38"/>
              <p:cNvSpPr/>
              <p:nvPr/>
            </p:nvSpPr>
            <p:spPr>
              <a:xfrm>
                <a:off x="6965828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5" name="Google Shape;4775;p38"/>
              <p:cNvSpPr/>
              <p:nvPr/>
            </p:nvSpPr>
            <p:spPr>
              <a:xfrm>
                <a:off x="6958266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6" name="Google Shape;4776;p38"/>
              <p:cNvSpPr/>
              <p:nvPr/>
            </p:nvSpPr>
            <p:spPr>
              <a:xfrm>
                <a:off x="6950703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7" name="Google Shape;4777;p38"/>
              <p:cNvSpPr/>
              <p:nvPr/>
            </p:nvSpPr>
            <p:spPr>
              <a:xfrm>
                <a:off x="6943141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8" name="Google Shape;4778;p38"/>
              <p:cNvSpPr/>
              <p:nvPr/>
            </p:nvSpPr>
            <p:spPr>
              <a:xfrm>
                <a:off x="6935531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9" name="Google Shape;4779;p38"/>
              <p:cNvSpPr/>
              <p:nvPr/>
            </p:nvSpPr>
            <p:spPr>
              <a:xfrm>
                <a:off x="6927969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0" name="Google Shape;4780;p38"/>
              <p:cNvSpPr/>
              <p:nvPr/>
            </p:nvSpPr>
            <p:spPr>
              <a:xfrm>
                <a:off x="6920455" y="1903827"/>
                <a:ext cx="7562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1" name="Google Shape;4781;p38"/>
              <p:cNvSpPr/>
              <p:nvPr/>
            </p:nvSpPr>
            <p:spPr>
              <a:xfrm>
                <a:off x="6912845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2" name="Google Shape;4782;p38"/>
              <p:cNvSpPr/>
              <p:nvPr/>
            </p:nvSpPr>
            <p:spPr>
              <a:xfrm>
                <a:off x="6905283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3" name="Google Shape;4783;p38"/>
              <p:cNvSpPr/>
              <p:nvPr/>
            </p:nvSpPr>
            <p:spPr>
              <a:xfrm>
                <a:off x="6897720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4" name="Google Shape;4784;p38"/>
              <p:cNvSpPr/>
              <p:nvPr/>
            </p:nvSpPr>
            <p:spPr>
              <a:xfrm>
                <a:off x="6890303" y="1903827"/>
                <a:ext cx="7466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4" y="158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5" name="Google Shape;4785;p38"/>
              <p:cNvSpPr/>
              <p:nvPr/>
            </p:nvSpPr>
            <p:spPr>
              <a:xfrm>
                <a:off x="6882789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6" name="Google Shape;4786;p38"/>
              <p:cNvSpPr/>
              <p:nvPr/>
            </p:nvSpPr>
            <p:spPr>
              <a:xfrm>
                <a:off x="6875227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7" name="Google Shape;4787;p38"/>
              <p:cNvSpPr/>
              <p:nvPr/>
            </p:nvSpPr>
            <p:spPr>
              <a:xfrm>
                <a:off x="6867617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88" name="Google Shape;4788;p38"/>
            <p:cNvSpPr/>
            <p:nvPr/>
          </p:nvSpPr>
          <p:spPr>
            <a:xfrm>
              <a:off x="7485013" y="1913460"/>
              <a:ext cx="43447" cy="61892"/>
            </a:xfrm>
            <a:custGeom>
              <a:avLst/>
              <a:gdLst/>
              <a:ahLst/>
              <a:cxnLst/>
              <a:rect l="l" t="t" r="r" b="b"/>
              <a:pathLst>
                <a:path w="902" h="1285" extrusionOk="0">
                  <a:moveTo>
                    <a:pt x="382" y="0"/>
                  </a:moveTo>
                  <a:cubicBezTo>
                    <a:pt x="238" y="0"/>
                    <a:pt x="78" y="11"/>
                    <a:pt x="51" y="39"/>
                  </a:cubicBezTo>
                  <a:cubicBezTo>
                    <a:pt x="0" y="92"/>
                    <a:pt x="322" y="1284"/>
                    <a:pt x="380" y="1284"/>
                  </a:cubicBezTo>
                  <a:lnTo>
                    <a:pt x="741" y="1284"/>
                  </a:lnTo>
                  <a:cubicBezTo>
                    <a:pt x="901" y="1284"/>
                    <a:pt x="767" y="23"/>
                    <a:pt x="626" y="20"/>
                  </a:cubicBezTo>
                  <a:cubicBezTo>
                    <a:pt x="610" y="8"/>
                    <a:pt x="501" y="0"/>
                    <a:pt x="3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38"/>
            <p:cNvSpPr/>
            <p:nvPr/>
          </p:nvSpPr>
          <p:spPr>
            <a:xfrm>
              <a:off x="7496476" y="1923045"/>
              <a:ext cx="17774" cy="771"/>
            </a:xfrm>
            <a:custGeom>
              <a:avLst/>
              <a:gdLst/>
              <a:ahLst/>
              <a:cxnLst/>
              <a:rect l="l" t="t" r="r" b="b"/>
              <a:pathLst>
                <a:path w="369" h="16" extrusionOk="0">
                  <a:moveTo>
                    <a:pt x="0" y="1"/>
                  </a:moveTo>
                  <a:lnTo>
                    <a:pt x="0" y="16"/>
                  </a:lnTo>
                  <a:lnTo>
                    <a:pt x="368" y="1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38"/>
            <p:cNvSpPr/>
            <p:nvPr/>
          </p:nvSpPr>
          <p:spPr>
            <a:xfrm>
              <a:off x="7497584" y="1929114"/>
              <a:ext cx="17774" cy="819"/>
            </a:xfrm>
            <a:custGeom>
              <a:avLst/>
              <a:gdLst/>
              <a:ahLst/>
              <a:cxnLst/>
              <a:rect l="l" t="t" r="r" b="b"/>
              <a:pathLst>
                <a:path w="369" h="17" extrusionOk="0">
                  <a:moveTo>
                    <a:pt x="0" y="1"/>
                  </a:moveTo>
                  <a:lnTo>
                    <a:pt x="0" y="17"/>
                  </a:lnTo>
                  <a:lnTo>
                    <a:pt x="368" y="17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38"/>
            <p:cNvSpPr/>
            <p:nvPr/>
          </p:nvSpPr>
          <p:spPr>
            <a:xfrm>
              <a:off x="7498885" y="1935231"/>
              <a:ext cx="17726" cy="771"/>
            </a:xfrm>
            <a:custGeom>
              <a:avLst/>
              <a:gdLst/>
              <a:ahLst/>
              <a:cxnLst/>
              <a:rect l="l" t="t" r="r" b="b"/>
              <a:pathLst>
                <a:path w="368" h="16" extrusionOk="0">
                  <a:moveTo>
                    <a:pt x="0" y="1"/>
                  </a:moveTo>
                  <a:lnTo>
                    <a:pt x="0" y="16"/>
                  </a:lnTo>
                  <a:lnTo>
                    <a:pt x="368" y="1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38"/>
            <p:cNvSpPr/>
            <p:nvPr/>
          </p:nvSpPr>
          <p:spPr>
            <a:xfrm>
              <a:off x="6724611" y="1929307"/>
              <a:ext cx="33284" cy="48887"/>
            </a:xfrm>
            <a:custGeom>
              <a:avLst/>
              <a:gdLst/>
              <a:ahLst/>
              <a:cxnLst/>
              <a:rect l="l" t="t" r="r" b="b"/>
              <a:pathLst>
                <a:path w="691" h="1015" extrusionOk="0">
                  <a:moveTo>
                    <a:pt x="238" y="1"/>
                  </a:moveTo>
                  <a:cubicBezTo>
                    <a:pt x="0" y="430"/>
                    <a:pt x="0" y="947"/>
                    <a:pt x="0" y="947"/>
                  </a:cubicBezTo>
                  <a:cubicBezTo>
                    <a:pt x="95" y="992"/>
                    <a:pt x="235" y="1015"/>
                    <a:pt x="351" y="1015"/>
                  </a:cubicBezTo>
                  <a:cubicBezTo>
                    <a:pt x="451" y="1015"/>
                    <a:pt x="533" y="998"/>
                    <a:pt x="552" y="966"/>
                  </a:cubicBezTo>
                  <a:cubicBezTo>
                    <a:pt x="598" y="894"/>
                    <a:pt x="690" y="165"/>
                    <a:pt x="678" y="101"/>
                  </a:cubicBezTo>
                  <a:cubicBezTo>
                    <a:pt x="667" y="39"/>
                    <a:pt x="238" y="1"/>
                    <a:pt x="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38"/>
            <p:cNvSpPr/>
            <p:nvPr/>
          </p:nvSpPr>
          <p:spPr>
            <a:xfrm>
              <a:off x="6892759" y="1769299"/>
              <a:ext cx="93782" cy="108179"/>
            </a:xfrm>
            <a:custGeom>
              <a:avLst/>
              <a:gdLst/>
              <a:ahLst/>
              <a:cxnLst/>
              <a:rect l="l" t="t" r="r" b="b"/>
              <a:pathLst>
                <a:path w="1947" h="2246" extrusionOk="0">
                  <a:moveTo>
                    <a:pt x="1808" y="1"/>
                  </a:moveTo>
                  <a:lnTo>
                    <a:pt x="0" y="2246"/>
                  </a:lnTo>
                  <a:lnTo>
                    <a:pt x="0" y="2246"/>
                  </a:lnTo>
                  <a:lnTo>
                    <a:pt x="560" y="2173"/>
                  </a:lnTo>
                  <a:cubicBezTo>
                    <a:pt x="560" y="2173"/>
                    <a:pt x="1483" y="1311"/>
                    <a:pt x="1946" y="28"/>
                  </a:cubicBezTo>
                  <a:lnTo>
                    <a:pt x="18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38"/>
            <p:cNvSpPr/>
            <p:nvPr/>
          </p:nvSpPr>
          <p:spPr>
            <a:xfrm>
              <a:off x="7456594" y="1995921"/>
              <a:ext cx="68735" cy="31066"/>
            </a:xfrm>
            <a:custGeom>
              <a:avLst/>
              <a:gdLst/>
              <a:ahLst/>
              <a:cxnLst/>
              <a:rect l="l" t="t" r="r" b="b"/>
              <a:pathLst>
                <a:path w="1427" h="645" extrusionOk="0">
                  <a:moveTo>
                    <a:pt x="89" y="1"/>
                  </a:moveTo>
                  <a:lnTo>
                    <a:pt x="1" y="645"/>
                  </a:lnTo>
                  <a:lnTo>
                    <a:pt x="1101" y="645"/>
                  </a:lnTo>
                  <a:cubicBezTo>
                    <a:pt x="1250" y="626"/>
                    <a:pt x="1426" y="62"/>
                    <a:pt x="1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38"/>
            <p:cNvSpPr/>
            <p:nvPr/>
          </p:nvSpPr>
          <p:spPr>
            <a:xfrm>
              <a:off x="7310795" y="1934316"/>
              <a:ext cx="145851" cy="88479"/>
            </a:xfrm>
            <a:custGeom>
              <a:avLst/>
              <a:gdLst/>
              <a:ahLst/>
              <a:cxnLst/>
              <a:rect l="l" t="t" r="r" b="b"/>
              <a:pathLst>
                <a:path w="3028" h="1837" extrusionOk="0">
                  <a:moveTo>
                    <a:pt x="1527" y="1"/>
                  </a:moveTo>
                  <a:cubicBezTo>
                    <a:pt x="766" y="1"/>
                    <a:pt x="0" y="620"/>
                    <a:pt x="0" y="1836"/>
                  </a:cubicBezTo>
                  <a:lnTo>
                    <a:pt x="3028" y="1836"/>
                  </a:lnTo>
                  <a:cubicBezTo>
                    <a:pt x="3028" y="606"/>
                    <a:pt x="2280" y="1"/>
                    <a:pt x="15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38"/>
            <p:cNvSpPr/>
            <p:nvPr/>
          </p:nvSpPr>
          <p:spPr>
            <a:xfrm>
              <a:off x="6814489" y="1934124"/>
              <a:ext cx="145851" cy="88672"/>
            </a:xfrm>
            <a:custGeom>
              <a:avLst/>
              <a:gdLst/>
              <a:ahLst/>
              <a:cxnLst/>
              <a:rect l="l" t="t" r="r" b="b"/>
              <a:pathLst>
                <a:path w="3028" h="1841" extrusionOk="0">
                  <a:moveTo>
                    <a:pt x="1523" y="1"/>
                  </a:moveTo>
                  <a:cubicBezTo>
                    <a:pt x="763" y="1"/>
                    <a:pt x="0" y="617"/>
                    <a:pt x="0" y="1828"/>
                  </a:cubicBezTo>
                  <a:lnTo>
                    <a:pt x="3028" y="1840"/>
                  </a:lnTo>
                  <a:cubicBezTo>
                    <a:pt x="3028" y="607"/>
                    <a:pt x="2277" y="1"/>
                    <a:pt x="15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38"/>
            <p:cNvSpPr/>
            <p:nvPr/>
          </p:nvSpPr>
          <p:spPr>
            <a:xfrm>
              <a:off x="6800087" y="1945539"/>
              <a:ext cx="174848" cy="129757"/>
            </a:xfrm>
            <a:custGeom>
              <a:avLst/>
              <a:gdLst/>
              <a:ahLst/>
              <a:cxnLst/>
              <a:rect l="l" t="t" r="r" b="b"/>
              <a:pathLst>
                <a:path w="3630" h="2694" extrusionOk="0">
                  <a:moveTo>
                    <a:pt x="1814" y="1"/>
                  </a:moveTo>
                  <a:cubicBezTo>
                    <a:pt x="1512" y="1"/>
                    <a:pt x="1187" y="100"/>
                    <a:pt x="870" y="330"/>
                  </a:cubicBezTo>
                  <a:cubicBezTo>
                    <a:pt x="839" y="350"/>
                    <a:pt x="816" y="373"/>
                    <a:pt x="798" y="399"/>
                  </a:cubicBezTo>
                  <a:cubicBezTo>
                    <a:pt x="0" y="1500"/>
                    <a:pt x="769" y="2693"/>
                    <a:pt x="1816" y="2693"/>
                  </a:cubicBezTo>
                  <a:cubicBezTo>
                    <a:pt x="2118" y="2693"/>
                    <a:pt x="2442" y="2594"/>
                    <a:pt x="2759" y="2366"/>
                  </a:cubicBezTo>
                  <a:cubicBezTo>
                    <a:pt x="2786" y="2343"/>
                    <a:pt x="2813" y="2320"/>
                    <a:pt x="2832" y="2293"/>
                  </a:cubicBezTo>
                  <a:cubicBezTo>
                    <a:pt x="3629" y="1193"/>
                    <a:pt x="2860" y="1"/>
                    <a:pt x="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38"/>
            <p:cNvSpPr/>
            <p:nvPr/>
          </p:nvSpPr>
          <p:spPr>
            <a:xfrm>
              <a:off x="6832551" y="1969670"/>
              <a:ext cx="109870" cy="81399"/>
            </a:xfrm>
            <a:custGeom>
              <a:avLst/>
              <a:gdLst/>
              <a:ahLst/>
              <a:cxnLst/>
              <a:rect l="l" t="t" r="r" b="b"/>
              <a:pathLst>
                <a:path w="2281" h="1690" extrusionOk="0">
                  <a:moveTo>
                    <a:pt x="1140" y="1"/>
                  </a:moveTo>
                  <a:cubicBezTo>
                    <a:pt x="950" y="1"/>
                    <a:pt x="745" y="64"/>
                    <a:pt x="545" y="209"/>
                  </a:cubicBezTo>
                  <a:cubicBezTo>
                    <a:pt x="529" y="220"/>
                    <a:pt x="515" y="236"/>
                    <a:pt x="503" y="252"/>
                  </a:cubicBezTo>
                  <a:cubicBezTo>
                    <a:pt x="1" y="940"/>
                    <a:pt x="482" y="1689"/>
                    <a:pt x="1140" y="1689"/>
                  </a:cubicBezTo>
                  <a:cubicBezTo>
                    <a:pt x="1331" y="1689"/>
                    <a:pt x="1536" y="1627"/>
                    <a:pt x="1737" y="1481"/>
                  </a:cubicBezTo>
                  <a:cubicBezTo>
                    <a:pt x="1752" y="1470"/>
                    <a:pt x="1764" y="1458"/>
                    <a:pt x="1775" y="1442"/>
                  </a:cubicBezTo>
                  <a:cubicBezTo>
                    <a:pt x="2280" y="751"/>
                    <a:pt x="1797" y="1"/>
                    <a:pt x="1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38"/>
            <p:cNvSpPr/>
            <p:nvPr/>
          </p:nvSpPr>
          <p:spPr>
            <a:xfrm>
              <a:off x="6841077" y="1964035"/>
              <a:ext cx="92867" cy="92862"/>
            </a:xfrm>
            <a:custGeom>
              <a:avLst/>
              <a:gdLst/>
              <a:ahLst/>
              <a:cxnLst/>
              <a:rect l="l" t="t" r="r" b="b"/>
              <a:pathLst>
                <a:path w="1928" h="1928" extrusionOk="0">
                  <a:moveTo>
                    <a:pt x="962" y="12"/>
                  </a:moveTo>
                  <a:cubicBezTo>
                    <a:pt x="1226" y="12"/>
                    <a:pt x="1464" y="119"/>
                    <a:pt x="1633" y="291"/>
                  </a:cubicBezTo>
                  <a:cubicBezTo>
                    <a:pt x="1805" y="464"/>
                    <a:pt x="1912" y="701"/>
                    <a:pt x="1912" y="962"/>
                  </a:cubicBezTo>
                  <a:cubicBezTo>
                    <a:pt x="1912" y="1177"/>
                    <a:pt x="1843" y="1407"/>
                    <a:pt x="1679" y="1633"/>
                  </a:cubicBezTo>
                  <a:cubicBezTo>
                    <a:pt x="1663" y="1648"/>
                    <a:pt x="1652" y="1663"/>
                    <a:pt x="1633" y="1679"/>
                  </a:cubicBezTo>
                  <a:cubicBezTo>
                    <a:pt x="1406" y="1840"/>
                    <a:pt x="1176" y="1913"/>
                    <a:pt x="962" y="1913"/>
                  </a:cubicBezTo>
                  <a:cubicBezTo>
                    <a:pt x="701" y="1913"/>
                    <a:pt x="464" y="1805"/>
                    <a:pt x="292" y="1633"/>
                  </a:cubicBezTo>
                  <a:cubicBezTo>
                    <a:pt x="119" y="1460"/>
                    <a:pt x="16" y="1227"/>
                    <a:pt x="16" y="962"/>
                  </a:cubicBezTo>
                  <a:cubicBezTo>
                    <a:pt x="16" y="747"/>
                    <a:pt x="85" y="518"/>
                    <a:pt x="249" y="291"/>
                  </a:cubicBezTo>
                  <a:cubicBezTo>
                    <a:pt x="260" y="277"/>
                    <a:pt x="276" y="261"/>
                    <a:pt x="292" y="249"/>
                  </a:cubicBezTo>
                  <a:cubicBezTo>
                    <a:pt x="517" y="84"/>
                    <a:pt x="747" y="12"/>
                    <a:pt x="962" y="12"/>
                  </a:cubicBezTo>
                  <a:close/>
                  <a:moveTo>
                    <a:pt x="962" y="1"/>
                  </a:moveTo>
                  <a:cubicBezTo>
                    <a:pt x="747" y="1"/>
                    <a:pt x="513" y="70"/>
                    <a:pt x="283" y="238"/>
                  </a:cubicBezTo>
                  <a:cubicBezTo>
                    <a:pt x="264" y="249"/>
                    <a:pt x="249" y="265"/>
                    <a:pt x="237" y="284"/>
                  </a:cubicBezTo>
                  <a:cubicBezTo>
                    <a:pt x="73" y="510"/>
                    <a:pt x="0" y="744"/>
                    <a:pt x="0" y="962"/>
                  </a:cubicBezTo>
                  <a:cubicBezTo>
                    <a:pt x="0" y="1495"/>
                    <a:pt x="430" y="1927"/>
                    <a:pt x="962" y="1927"/>
                  </a:cubicBezTo>
                  <a:cubicBezTo>
                    <a:pt x="1180" y="1927"/>
                    <a:pt x="1414" y="1855"/>
                    <a:pt x="1644" y="1690"/>
                  </a:cubicBezTo>
                  <a:cubicBezTo>
                    <a:pt x="1659" y="1674"/>
                    <a:pt x="1675" y="1660"/>
                    <a:pt x="1690" y="1640"/>
                  </a:cubicBezTo>
                  <a:cubicBezTo>
                    <a:pt x="1855" y="1414"/>
                    <a:pt x="1928" y="1181"/>
                    <a:pt x="1928" y="962"/>
                  </a:cubicBezTo>
                  <a:cubicBezTo>
                    <a:pt x="1928" y="429"/>
                    <a:pt x="1495" y="1"/>
                    <a:pt x="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38"/>
            <p:cNvSpPr/>
            <p:nvPr/>
          </p:nvSpPr>
          <p:spPr>
            <a:xfrm>
              <a:off x="6841318" y="1978051"/>
              <a:ext cx="92337" cy="64686"/>
            </a:xfrm>
            <a:custGeom>
              <a:avLst/>
              <a:gdLst/>
              <a:ahLst/>
              <a:cxnLst/>
              <a:rect l="l" t="t" r="r" b="b"/>
              <a:pathLst>
                <a:path w="1917" h="1343" extrusionOk="0">
                  <a:moveTo>
                    <a:pt x="977" y="1"/>
                  </a:moveTo>
                  <a:cubicBezTo>
                    <a:pt x="320" y="1"/>
                    <a:pt x="1" y="822"/>
                    <a:pt x="623" y="1277"/>
                  </a:cubicBezTo>
                  <a:cubicBezTo>
                    <a:pt x="635" y="1284"/>
                    <a:pt x="650" y="1291"/>
                    <a:pt x="666" y="1296"/>
                  </a:cubicBezTo>
                  <a:cubicBezTo>
                    <a:pt x="763" y="1328"/>
                    <a:pt x="855" y="1342"/>
                    <a:pt x="942" y="1342"/>
                  </a:cubicBezTo>
                  <a:cubicBezTo>
                    <a:pt x="1595" y="1342"/>
                    <a:pt x="1916" y="519"/>
                    <a:pt x="1290" y="66"/>
                  </a:cubicBezTo>
                  <a:cubicBezTo>
                    <a:pt x="1279" y="58"/>
                    <a:pt x="1267" y="50"/>
                    <a:pt x="1252" y="46"/>
                  </a:cubicBezTo>
                  <a:cubicBezTo>
                    <a:pt x="1156" y="15"/>
                    <a:pt x="1063" y="1"/>
                    <a:pt x="9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38"/>
            <p:cNvSpPr/>
            <p:nvPr/>
          </p:nvSpPr>
          <p:spPr>
            <a:xfrm>
              <a:off x="6852685" y="1975450"/>
              <a:ext cx="69602" cy="69839"/>
            </a:xfrm>
            <a:custGeom>
              <a:avLst/>
              <a:gdLst/>
              <a:ahLst/>
              <a:cxnLst/>
              <a:rect l="l" t="t" r="r" b="b"/>
              <a:pathLst>
                <a:path w="1445" h="1450" extrusionOk="0">
                  <a:moveTo>
                    <a:pt x="721" y="472"/>
                  </a:moveTo>
                  <a:lnTo>
                    <a:pt x="751" y="564"/>
                  </a:lnTo>
                  <a:lnTo>
                    <a:pt x="725" y="579"/>
                  </a:lnTo>
                  <a:lnTo>
                    <a:pt x="748" y="625"/>
                  </a:lnTo>
                  <a:lnTo>
                    <a:pt x="767" y="614"/>
                  </a:lnTo>
                  <a:lnTo>
                    <a:pt x="774" y="637"/>
                  </a:lnTo>
                  <a:lnTo>
                    <a:pt x="824" y="622"/>
                  </a:lnTo>
                  <a:lnTo>
                    <a:pt x="817" y="591"/>
                  </a:lnTo>
                  <a:lnTo>
                    <a:pt x="901" y="545"/>
                  </a:lnTo>
                  <a:lnTo>
                    <a:pt x="859" y="633"/>
                  </a:lnTo>
                  <a:lnTo>
                    <a:pt x="828" y="622"/>
                  </a:lnTo>
                  <a:lnTo>
                    <a:pt x="813" y="671"/>
                  </a:lnTo>
                  <a:lnTo>
                    <a:pt x="836" y="679"/>
                  </a:lnTo>
                  <a:lnTo>
                    <a:pt x="824" y="698"/>
                  </a:lnTo>
                  <a:lnTo>
                    <a:pt x="870" y="725"/>
                  </a:lnTo>
                  <a:lnTo>
                    <a:pt x="886" y="694"/>
                  </a:lnTo>
                  <a:lnTo>
                    <a:pt x="978" y="725"/>
                  </a:lnTo>
                  <a:lnTo>
                    <a:pt x="886" y="756"/>
                  </a:lnTo>
                  <a:lnTo>
                    <a:pt x="870" y="729"/>
                  </a:lnTo>
                  <a:lnTo>
                    <a:pt x="824" y="752"/>
                  </a:lnTo>
                  <a:lnTo>
                    <a:pt x="836" y="771"/>
                  </a:lnTo>
                  <a:lnTo>
                    <a:pt x="813" y="779"/>
                  </a:lnTo>
                  <a:lnTo>
                    <a:pt x="828" y="829"/>
                  </a:lnTo>
                  <a:lnTo>
                    <a:pt x="859" y="817"/>
                  </a:lnTo>
                  <a:lnTo>
                    <a:pt x="901" y="905"/>
                  </a:lnTo>
                  <a:lnTo>
                    <a:pt x="817" y="863"/>
                  </a:lnTo>
                  <a:lnTo>
                    <a:pt x="824" y="832"/>
                  </a:lnTo>
                  <a:lnTo>
                    <a:pt x="774" y="817"/>
                  </a:lnTo>
                  <a:lnTo>
                    <a:pt x="767" y="836"/>
                  </a:lnTo>
                  <a:lnTo>
                    <a:pt x="748" y="829"/>
                  </a:lnTo>
                  <a:lnTo>
                    <a:pt x="725" y="875"/>
                  </a:lnTo>
                  <a:lnTo>
                    <a:pt x="751" y="886"/>
                  </a:lnTo>
                  <a:lnTo>
                    <a:pt x="721" y="982"/>
                  </a:lnTo>
                  <a:lnTo>
                    <a:pt x="690" y="886"/>
                  </a:lnTo>
                  <a:lnTo>
                    <a:pt x="721" y="875"/>
                  </a:lnTo>
                  <a:lnTo>
                    <a:pt x="698" y="829"/>
                  </a:lnTo>
                  <a:lnTo>
                    <a:pt x="675" y="836"/>
                  </a:lnTo>
                  <a:lnTo>
                    <a:pt x="667" y="817"/>
                  </a:lnTo>
                  <a:lnTo>
                    <a:pt x="621" y="832"/>
                  </a:lnTo>
                  <a:lnTo>
                    <a:pt x="629" y="863"/>
                  </a:lnTo>
                  <a:lnTo>
                    <a:pt x="541" y="905"/>
                  </a:lnTo>
                  <a:lnTo>
                    <a:pt x="541" y="905"/>
                  </a:lnTo>
                  <a:lnTo>
                    <a:pt x="587" y="817"/>
                  </a:lnTo>
                  <a:lnTo>
                    <a:pt x="617" y="829"/>
                  </a:lnTo>
                  <a:lnTo>
                    <a:pt x="633" y="779"/>
                  </a:lnTo>
                  <a:lnTo>
                    <a:pt x="610" y="771"/>
                  </a:lnTo>
                  <a:lnTo>
                    <a:pt x="621" y="752"/>
                  </a:lnTo>
                  <a:lnTo>
                    <a:pt x="575" y="729"/>
                  </a:lnTo>
                  <a:lnTo>
                    <a:pt x="560" y="756"/>
                  </a:lnTo>
                  <a:lnTo>
                    <a:pt x="468" y="725"/>
                  </a:lnTo>
                  <a:lnTo>
                    <a:pt x="560" y="694"/>
                  </a:lnTo>
                  <a:lnTo>
                    <a:pt x="575" y="725"/>
                  </a:lnTo>
                  <a:lnTo>
                    <a:pt x="621" y="698"/>
                  </a:lnTo>
                  <a:lnTo>
                    <a:pt x="610" y="679"/>
                  </a:lnTo>
                  <a:lnTo>
                    <a:pt x="633" y="671"/>
                  </a:lnTo>
                  <a:lnTo>
                    <a:pt x="617" y="622"/>
                  </a:lnTo>
                  <a:lnTo>
                    <a:pt x="587" y="633"/>
                  </a:lnTo>
                  <a:lnTo>
                    <a:pt x="541" y="545"/>
                  </a:lnTo>
                  <a:lnTo>
                    <a:pt x="629" y="591"/>
                  </a:lnTo>
                  <a:lnTo>
                    <a:pt x="621" y="622"/>
                  </a:lnTo>
                  <a:lnTo>
                    <a:pt x="667" y="637"/>
                  </a:lnTo>
                  <a:lnTo>
                    <a:pt x="675" y="614"/>
                  </a:lnTo>
                  <a:lnTo>
                    <a:pt x="698" y="625"/>
                  </a:lnTo>
                  <a:lnTo>
                    <a:pt x="721" y="579"/>
                  </a:lnTo>
                  <a:lnTo>
                    <a:pt x="690" y="564"/>
                  </a:lnTo>
                  <a:lnTo>
                    <a:pt x="721" y="472"/>
                  </a:lnTo>
                  <a:close/>
                  <a:moveTo>
                    <a:pt x="625" y="1"/>
                  </a:moveTo>
                  <a:lnTo>
                    <a:pt x="575" y="20"/>
                  </a:lnTo>
                  <a:lnTo>
                    <a:pt x="694" y="388"/>
                  </a:lnTo>
                  <a:lnTo>
                    <a:pt x="644" y="541"/>
                  </a:lnTo>
                  <a:lnTo>
                    <a:pt x="502" y="468"/>
                  </a:lnTo>
                  <a:lnTo>
                    <a:pt x="327" y="123"/>
                  </a:lnTo>
                  <a:lnTo>
                    <a:pt x="281" y="146"/>
                  </a:lnTo>
                  <a:lnTo>
                    <a:pt x="422" y="426"/>
                  </a:lnTo>
                  <a:lnTo>
                    <a:pt x="422" y="426"/>
                  </a:lnTo>
                  <a:lnTo>
                    <a:pt x="143" y="284"/>
                  </a:lnTo>
                  <a:lnTo>
                    <a:pt x="120" y="330"/>
                  </a:lnTo>
                  <a:lnTo>
                    <a:pt x="465" y="507"/>
                  </a:lnTo>
                  <a:lnTo>
                    <a:pt x="537" y="648"/>
                  </a:lnTo>
                  <a:lnTo>
                    <a:pt x="384" y="698"/>
                  </a:lnTo>
                  <a:lnTo>
                    <a:pt x="16" y="579"/>
                  </a:lnTo>
                  <a:lnTo>
                    <a:pt x="0" y="629"/>
                  </a:lnTo>
                  <a:lnTo>
                    <a:pt x="299" y="725"/>
                  </a:lnTo>
                  <a:lnTo>
                    <a:pt x="0" y="825"/>
                  </a:lnTo>
                  <a:lnTo>
                    <a:pt x="16" y="871"/>
                  </a:lnTo>
                  <a:lnTo>
                    <a:pt x="384" y="752"/>
                  </a:lnTo>
                  <a:lnTo>
                    <a:pt x="537" y="802"/>
                  </a:lnTo>
                  <a:lnTo>
                    <a:pt x="465" y="947"/>
                  </a:lnTo>
                  <a:lnTo>
                    <a:pt x="120" y="1124"/>
                  </a:lnTo>
                  <a:lnTo>
                    <a:pt x="143" y="1170"/>
                  </a:lnTo>
                  <a:lnTo>
                    <a:pt x="422" y="1024"/>
                  </a:lnTo>
                  <a:lnTo>
                    <a:pt x="281" y="1308"/>
                  </a:lnTo>
                  <a:lnTo>
                    <a:pt x="327" y="1331"/>
                  </a:lnTo>
                  <a:lnTo>
                    <a:pt x="502" y="986"/>
                  </a:lnTo>
                  <a:lnTo>
                    <a:pt x="644" y="913"/>
                  </a:lnTo>
                  <a:lnTo>
                    <a:pt x="694" y="1066"/>
                  </a:lnTo>
                  <a:lnTo>
                    <a:pt x="575" y="1434"/>
                  </a:lnTo>
                  <a:lnTo>
                    <a:pt x="625" y="1449"/>
                  </a:lnTo>
                  <a:lnTo>
                    <a:pt x="721" y="1147"/>
                  </a:lnTo>
                  <a:lnTo>
                    <a:pt x="820" y="1449"/>
                  </a:lnTo>
                  <a:lnTo>
                    <a:pt x="870" y="1434"/>
                  </a:lnTo>
                  <a:lnTo>
                    <a:pt x="748" y="1066"/>
                  </a:lnTo>
                  <a:lnTo>
                    <a:pt x="797" y="913"/>
                  </a:lnTo>
                  <a:lnTo>
                    <a:pt x="943" y="986"/>
                  </a:lnTo>
                  <a:lnTo>
                    <a:pt x="1119" y="1331"/>
                  </a:lnTo>
                  <a:lnTo>
                    <a:pt x="1165" y="1308"/>
                  </a:lnTo>
                  <a:lnTo>
                    <a:pt x="1020" y="1024"/>
                  </a:lnTo>
                  <a:lnTo>
                    <a:pt x="1303" y="1170"/>
                  </a:lnTo>
                  <a:lnTo>
                    <a:pt x="1326" y="1124"/>
                  </a:lnTo>
                  <a:lnTo>
                    <a:pt x="981" y="947"/>
                  </a:lnTo>
                  <a:lnTo>
                    <a:pt x="909" y="802"/>
                  </a:lnTo>
                  <a:lnTo>
                    <a:pt x="1062" y="752"/>
                  </a:lnTo>
                  <a:lnTo>
                    <a:pt x="1430" y="871"/>
                  </a:lnTo>
                  <a:lnTo>
                    <a:pt x="1445" y="825"/>
                  </a:lnTo>
                  <a:lnTo>
                    <a:pt x="1146" y="725"/>
                  </a:lnTo>
                  <a:lnTo>
                    <a:pt x="1445" y="629"/>
                  </a:lnTo>
                  <a:lnTo>
                    <a:pt x="1430" y="579"/>
                  </a:lnTo>
                  <a:lnTo>
                    <a:pt x="1062" y="698"/>
                  </a:lnTo>
                  <a:lnTo>
                    <a:pt x="909" y="648"/>
                  </a:lnTo>
                  <a:lnTo>
                    <a:pt x="981" y="507"/>
                  </a:lnTo>
                  <a:lnTo>
                    <a:pt x="1326" y="330"/>
                  </a:lnTo>
                  <a:lnTo>
                    <a:pt x="1303" y="284"/>
                  </a:lnTo>
                  <a:lnTo>
                    <a:pt x="1020" y="426"/>
                  </a:lnTo>
                  <a:lnTo>
                    <a:pt x="1020" y="426"/>
                  </a:lnTo>
                  <a:lnTo>
                    <a:pt x="1165" y="146"/>
                  </a:lnTo>
                  <a:lnTo>
                    <a:pt x="1119" y="123"/>
                  </a:lnTo>
                  <a:lnTo>
                    <a:pt x="943" y="468"/>
                  </a:lnTo>
                  <a:lnTo>
                    <a:pt x="797" y="541"/>
                  </a:lnTo>
                  <a:lnTo>
                    <a:pt x="748" y="388"/>
                  </a:lnTo>
                  <a:lnTo>
                    <a:pt x="870" y="20"/>
                  </a:lnTo>
                  <a:lnTo>
                    <a:pt x="820" y="1"/>
                  </a:lnTo>
                  <a:lnTo>
                    <a:pt x="721" y="304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38"/>
            <p:cNvSpPr/>
            <p:nvPr/>
          </p:nvSpPr>
          <p:spPr>
            <a:xfrm>
              <a:off x="6875468" y="2001412"/>
              <a:ext cx="24132" cy="18014"/>
            </a:xfrm>
            <a:custGeom>
              <a:avLst/>
              <a:gdLst/>
              <a:ahLst/>
              <a:cxnLst/>
              <a:rect l="l" t="t" r="r" b="b"/>
              <a:pathLst>
                <a:path w="501" h="374" extrusionOk="0">
                  <a:moveTo>
                    <a:pt x="247" y="0"/>
                  </a:moveTo>
                  <a:cubicBezTo>
                    <a:pt x="205" y="0"/>
                    <a:pt x="161" y="14"/>
                    <a:pt x="118" y="44"/>
                  </a:cubicBezTo>
                  <a:cubicBezTo>
                    <a:pt x="114" y="48"/>
                    <a:pt x="110" y="52"/>
                    <a:pt x="110" y="56"/>
                  </a:cubicBezTo>
                  <a:cubicBezTo>
                    <a:pt x="0" y="208"/>
                    <a:pt x="105" y="373"/>
                    <a:pt x="249" y="373"/>
                  </a:cubicBezTo>
                  <a:cubicBezTo>
                    <a:pt x="290" y="373"/>
                    <a:pt x="334" y="360"/>
                    <a:pt x="378" y="328"/>
                  </a:cubicBezTo>
                  <a:cubicBezTo>
                    <a:pt x="382" y="324"/>
                    <a:pt x="386" y="320"/>
                    <a:pt x="390" y="316"/>
                  </a:cubicBezTo>
                  <a:cubicBezTo>
                    <a:pt x="500" y="164"/>
                    <a:pt x="392" y="0"/>
                    <a:pt x="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38"/>
            <p:cNvSpPr/>
            <p:nvPr/>
          </p:nvSpPr>
          <p:spPr>
            <a:xfrm>
              <a:off x="7297501" y="1945539"/>
              <a:ext cx="174800" cy="129757"/>
            </a:xfrm>
            <a:custGeom>
              <a:avLst/>
              <a:gdLst/>
              <a:ahLst/>
              <a:cxnLst/>
              <a:rect l="l" t="t" r="r" b="b"/>
              <a:pathLst>
                <a:path w="3629" h="2694" extrusionOk="0">
                  <a:moveTo>
                    <a:pt x="1816" y="1"/>
                  </a:moveTo>
                  <a:cubicBezTo>
                    <a:pt x="1514" y="1"/>
                    <a:pt x="1188" y="100"/>
                    <a:pt x="870" y="330"/>
                  </a:cubicBezTo>
                  <a:cubicBezTo>
                    <a:pt x="844" y="350"/>
                    <a:pt x="821" y="373"/>
                    <a:pt x="798" y="399"/>
                  </a:cubicBezTo>
                  <a:cubicBezTo>
                    <a:pt x="0" y="1500"/>
                    <a:pt x="771" y="2693"/>
                    <a:pt x="1818" y="2693"/>
                  </a:cubicBezTo>
                  <a:cubicBezTo>
                    <a:pt x="2119" y="2693"/>
                    <a:pt x="2443" y="2594"/>
                    <a:pt x="2759" y="2366"/>
                  </a:cubicBezTo>
                  <a:cubicBezTo>
                    <a:pt x="2790" y="2343"/>
                    <a:pt x="2813" y="2320"/>
                    <a:pt x="2832" y="2293"/>
                  </a:cubicBezTo>
                  <a:cubicBezTo>
                    <a:pt x="3629" y="1193"/>
                    <a:pt x="2862" y="1"/>
                    <a:pt x="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38"/>
            <p:cNvSpPr/>
            <p:nvPr/>
          </p:nvSpPr>
          <p:spPr>
            <a:xfrm>
              <a:off x="7330158" y="1969670"/>
              <a:ext cx="109726" cy="81399"/>
            </a:xfrm>
            <a:custGeom>
              <a:avLst/>
              <a:gdLst/>
              <a:ahLst/>
              <a:cxnLst/>
              <a:rect l="l" t="t" r="r" b="b"/>
              <a:pathLst>
                <a:path w="2278" h="1690" extrusionOk="0">
                  <a:moveTo>
                    <a:pt x="1137" y="1"/>
                  </a:moveTo>
                  <a:cubicBezTo>
                    <a:pt x="947" y="1"/>
                    <a:pt x="741" y="64"/>
                    <a:pt x="541" y="209"/>
                  </a:cubicBezTo>
                  <a:cubicBezTo>
                    <a:pt x="525" y="220"/>
                    <a:pt x="514" y="236"/>
                    <a:pt x="502" y="252"/>
                  </a:cubicBezTo>
                  <a:cubicBezTo>
                    <a:pt x="0" y="940"/>
                    <a:pt x="482" y="1689"/>
                    <a:pt x="1138" y="1689"/>
                  </a:cubicBezTo>
                  <a:cubicBezTo>
                    <a:pt x="1328" y="1689"/>
                    <a:pt x="1533" y="1627"/>
                    <a:pt x="1733" y="1481"/>
                  </a:cubicBezTo>
                  <a:cubicBezTo>
                    <a:pt x="1748" y="1470"/>
                    <a:pt x="1763" y="1458"/>
                    <a:pt x="1775" y="1442"/>
                  </a:cubicBezTo>
                  <a:cubicBezTo>
                    <a:pt x="2277" y="751"/>
                    <a:pt x="1795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38"/>
            <p:cNvSpPr/>
            <p:nvPr/>
          </p:nvSpPr>
          <p:spPr>
            <a:xfrm>
              <a:off x="7338491" y="1964035"/>
              <a:ext cx="92867" cy="92862"/>
            </a:xfrm>
            <a:custGeom>
              <a:avLst/>
              <a:gdLst/>
              <a:ahLst/>
              <a:cxnLst/>
              <a:rect l="l" t="t" r="r" b="b"/>
              <a:pathLst>
                <a:path w="1928" h="1928" extrusionOk="0">
                  <a:moveTo>
                    <a:pt x="966" y="12"/>
                  </a:moveTo>
                  <a:cubicBezTo>
                    <a:pt x="1226" y="12"/>
                    <a:pt x="1464" y="119"/>
                    <a:pt x="1636" y="291"/>
                  </a:cubicBezTo>
                  <a:cubicBezTo>
                    <a:pt x="1809" y="464"/>
                    <a:pt x="1912" y="701"/>
                    <a:pt x="1912" y="962"/>
                  </a:cubicBezTo>
                  <a:cubicBezTo>
                    <a:pt x="1912" y="1177"/>
                    <a:pt x="1843" y="1407"/>
                    <a:pt x="1678" y="1633"/>
                  </a:cubicBezTo>
                  <a:cubicBezTo>
                    <a:pt x="1667" y="1648"/>
                    <a:pt x="1652" y="1663"/>
                    <a:pt x="1636" y="1679"/>
                  </a:cubicBezTo>
                  <a:cubicBezTo>
                    <a:pt x="1410" y="1840"/>
                    <a:pt x="1180" y="1913"/>
                    <a:pt x="966" y="1913"/>
                  </a:cubicBezTo>
                  <a:cubicBezTo>
                    <a:pt x="702" y="1913"/>
                    <a:pt x="464" y="1805"/>
                    <a:pt x="295" y="1633"/>
                  </a:cubicBezTo>
                  <a:cubicBezTo>
                    <a:pt x="122" y="1460"/>
                    <a:pt x="16" y="1227"/>
                    <a:pt x="16" y="962"/>
                  </a:cubicBezTo>
                  <a:cubicBezTo>
                    <a:pt x="16" y="747"/>
                    <a:pt x="88" y="518"/>
                    <a:pt x="249" y="291"/>
                  </a:cubicBezTo>
                  <a:cubicBezTo>
                    <a:pt x="265" y="277"/>
                    <a:pt x="276" y="261"/>
                    <a:pt x="295" y="249"/>
                  </a:cubicBezTo>
                  <a:cubicBezTo>
                    <a:pt x="521" y="84"/>
                    <a:pt x="751" y="12"/>
                    <a:pt x="966" y="12"/>
                  </a:cubicBezTo>
                  <a:close/>
                  <a:moveTo>
                    <a:pt x="966" y="1"/>
                  </a:moveTo>
                  <a:cubicBezTo>
                    <a:pt x="748" y="1"/>
                    <a:pt x="513" y="70"/>
                    <a:pt x="288" y="238"/>
                  </a:cubicBezTo>
                  <a:cubicBezTo>
                    <a:pt x="269" y="249"/>
                    <a:pt x="253" y="265"/>
                    <a:pt x="237" y="284"/>
                  </a:cubicBezTo>
                  <a:cubicBezTo>
                    <a:pt x="73" y="510"/>
                    <a:pt x="0" y="744"/>
                    <a:pt x="0" y="962"/>
                  </a:cubicBezTo>
                  <a:cubicBezTo>
                    <a:pt x="0" y="1495"/>
                    <a:pt x="433" y="1927"/>
                    <a:pt x="966" y="1927"/>
                  </a:cubicBezTo>
                  <a:cubicBezTo>
                    <a:pt x="1180" y="1927"/>
                    <a:pt x="1418" y="1855"/>
                    <a:pt x="1644" y="1690"/>
                  </a:cubicBezTo>
                  <a:cubicBezTo>
                    <a:pt x="1663" y="1674"/>
                    <a:pt x="1678" y="1660"/>
                    <a:pt x="1690" y="1640"/>
                  </a:cubicBezTo>
                  <a:cubicBezTo>
                    <a:pt x="1859" y="1414"/>
                    <a:pt x="1928" y="1181"/>
                    <a:pt x="1928" y="962"/>
                  </a:cubicBezTo>
                  <a:cubicBezTo>
                    <a:pt x="1928" y="429"/>
                    <a:pt x="1498" y="1"/>
                    <a:pt x="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38"/>
            <p:cNvSpPr/>
            <p:nvPr/>
          </p:nvSpPr>
          <p:spPr>
            <a:xfrm>
              <a:off x="7338780" y="1978051"/>
              <a:ext cx="92289" cy="64686"/>
            </a:xfrm>
            <a:custGeom>
              <a:avLst/>
              <a:gdLst/>
              <a:ahLst/>
              <a:cxnLst/>
              <a:rect l="l" t="t" r="r" b="b"/>
              <a:pathLst>
                <a:path w="1916" h="1343" extrusionOk="0">
                  <a:moveTo>
                    <a:pt x="977" y="1"/>
                  </a:moveTo>
                  <a:cubicBezTo>
                    <a:pt x="322" y="1"/>
                    <a:pt x="0" y="822"/>
                    <a:pt x="627" y="1277"/>
                  </a:cubicBezTo>
                  <a:cubicBezTo>
                    <a:pt x="638" y="1284"/>
                    <a:pt x="653" y="1291"/>
                    <a:pt x="664" y="1296"/>
                  </a:cubicBezTo>
                  <a:cubicBezTo>
                    <a:pt x="762" y="1328"/>
                    <a:pt x="855" y="1342"/>
                    <a:pt x="942" y="1342"/>
                  </a:cubicBezTo>
                  <a:cubicBezTo>
                    <a:pt x="1597" y="1342"/>
                    <a:pt x="1915" y="519"/>
                    <a:pt x="1293" y="66"/>
                  </a:cubicBezTo>
                  <a:cubicBezTo>
                    <a:pt x="1282" y="58"/>
                    <a:pt x="1266" y="50"/>
                    <a:pt x="1251" y="46"/>
                  </a:cubicBezTo>
                  <a:cubicBezTo>
                    <a:pt x="1155" y="15"/>
                    <a:pt x="1063" y="1"/>
                    <a:pt x="9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38"/>
            <p:cNvSpPr/>
            <p:nvPr/>
          </p:nvSpPr>
          <p:spPr>
            <a:xfrm>
              <a:off x="7350099" y="1975450"/>
              <a:ext cx="69602" cy="69839"/>
            </a:xfrm>
            <a:custGeom>
              <a:avLst/>
              <a:gdLst/>
              <a:ahLst/>
              <a:cxnLst/>
              <a:rect l="l" t="t" r="r" b="b"/>
              <a:pathLst>
                <a:path w="1445" h="1450" extrusionOk="0">
                  <a:moveTo>
                    <a:pt x="725" y="472"/>
                  </a:moveTo>
                  <a:lnTo>
                    <a:pt x="755" y="564"/>
                  </a:lnTo>
                  <a:lnTo>
                    <a:pt x="725" y="579"/>
                  </a:lnTo>
                  <a:lnTo>
                    <a:pt x="748" y="625"/>
                  </a:lnTo>
                  <a:lnTo>
                    <a:pt x="771" y="614"/>
                  </a:lnTo>
                  <a:lnTo>
                    <a:pt x="778" y="637"/>
                  </a:lnTo>
                  <a:lnTo>
                    <a:pt x="829" y="622"/>
                  </a:lnTo>
                  <a:lnTo>
                    <a:pt x="817" y="591"/>
                  </a:lnTo>
                  <a:lnTo>
                    <a:pt x="905" y="545"/>
                  </a:lnTo>
                  <a:lnTo>
                    <a:pt x="905" y="545"/>
                  </a:lnTo>
                  <a:lnTo>
                    <a:pt x="859" y="633"/>
                  </a:lnTo>
                  <a:lnTo>
                    <a:pt x="829" y="622"/>
                  </a:lnTo>
                  <a:lnTo>
                    <a:pt x="813" y="671"/>
                  </a:lnTo>
                  <a:lnTo>
                    <a:pt x="836" y="679"/>
                  </a:lnTo>
                  <a:lnTo>
                    <a:pt x="824" y="698"/>
                  </a:lnTo>
                  <a:lnTo>
                    <a:pt x="870" y="725"/>
                  </a:lnTo>
                  <a:lnTo>
                    <a:pt x="886" y="694"/>
                  </a:lnTo>
                  <a:lnTo>
                    <a:pt x="978" y="725"/>
                  </a:lnTo>
                  <a:lnTo>
                    <a:pt x="886" y="756"/>
                  </a:lnTo>
                  <a:lnTo>
                    <a:pt x="870" y="729"/>
                  </a:lnTo>
                  <a:lnTo>
                    <a:pt x="824" y="752"/>
                  </a:lnTo>
                  <a:lnTo>
                    <a:pt x="836" y="771"/>
                  </a:lnTo>
                  <a:lnTo>
                    <a:pt x="813" y="779"/>
                  </a:lnTo>
                  <a:lnTo>
                    <a:pt x="829" y="829"/>
                  </a:lnTo>
                  <a:lnTo>
                    <a:pt x="859" y="817"/>
                  </a:lnTo>
                  <a:lnTo>
                    <a:pt x="905" y="905"/>
                  </a:lnTo>
                  <a:lnTo>
                    <a:pt x="905" y="905"/>
                  </a:lnTo>
                  <a:lnTo>
                    <a:pt x="817" y="863"/>
                  </a:lnTo>
                  <a:lnTo>
                    <a:pt x="829" y="832"/>
                  </a:lnTo>
                  <a:lnTo>
                    <a:pt x="778" y="817"/>
                  </a:lnTo>
                  <a:lnTo>
                    <a:pt x="771" y="836"/>
                  </a:lnTo>
                  <a:lnTo>
                    <a:pt x="748" y="829"/>
                  </a:lnTo>
                  <a:lnTo>
                    <a:pt x="725" y="875"/>
                  </a:lnTo>
                  <a:lnTo>
                    <a:pt x="755" y="886"/>
                  </a:lnTo>
                  <a:lnTo>
                    <a:pt x="725" y="982"/>
                  </a:lnTo>
                  <a:lnTo>
                    <a:pt x="694" y="886"/>
                  </a:lnTo>
                  <a:lnTo>
                    <a:pt x="721" y="875"/>
                  </a:lnTo>
                  <a:lnTo>
                    <a:pt x="698" y="829"/>
                  </a:lnTo>
                  <a:lnTo>
                    <a:pt x="679" y="836"/>
                  </a:lnTo>
                  <a:lnTo>
                    <a:pt x="671" y="817"/>
                  </a:lnTo>
                  <a:lnTo>
                    <a:pt x="622" y="832"/>
                  </a:lnTo>
                  <a:lnTo>
                    <a:pt x="629" y="863"/>
                  </a:lnTo>
                  <a:lnTo>
                    <a:pt x="544" y="905"/>
                  </a:lnTo>
                  <a:lnTo>
                    <a:pt x="587" y="817"/>
                  </a:lnTo>
                  <a:lnTo>
                    <a:pt x="617" y="829"/>
                  </a:lnTo>
                  <a:lnTo>
                    <a:pt x="633" y="779"/>
                  </a:lnTo>
                  <a:lnTo>
                    <a:pt x="613" y="771"/>
                  </a:lnTo>
                  <a:lnTo>
                    <a:pt x="622" y="752"/>
                  </a:lnTo>
                  <a:lnTo>
                    <a:pt x="576" y="729"/>
                  </a:lnTo>
                  <a:lnTo>
                    <a:pt x="564" y="756"/>
                  </a:lnTo>
                  <a:lnTo>
                    <a:pt x="468" y="725"/>
                  </a:lnTo>
                  <a:lnTo>
                    <a:pt x="564" y="694"/>
                  </a:lnTo>
                  <a:lnTo>
                    <a:pt x="576" y="725"/>
                  </a:lnTo>
                  <a:lnTo>
                    <a:pt x="622" y="698"/>
                  </a:lnTo>
                  <a:lnTo>
                    <a:pt x="613" y="679"/>
                  </a:lnTo>
                  <a:lnTo>
                    <a:pt x="633" y="671"/>
                  </a:lnTo>
                  <a:lnTo>
                    <a:pt x="617" y="622"/>
                  </a:lnTo>
                  <a:lnTo>
                    <a:pt x="587" y="633"/>
                  </a:lnTo>
                  <a:lnTo>
                    <a:pt x="544" y="545"/>
                  </a:lnTo>
                  <a:lnTo>
                    <a:pt x="629" y="591"/>
                  </a:lnTo>
                  <a:lnTo>
                    <a:pt x="622" y="622"/>
                  </a:lnTo>
                  <a:lnTo>
                    <a:pt x="671" y="637"/>
                  </a:lnTo>
                  <a:lnTo>
                    <a:pt x="679" y="614"/>
                  </a:lnTo>
                  <a:lnTo>
                    <a:pt x="698" y="625"/>
                  </a:lnTo>
                  <a:lnTo>
                    <a:pt x="721" y="579"/>
                  </a:lnTo>
                  <a:lnTo>
                    <a:pt x="694" y="564"/>
                  </a:lnTo>
                  <a:lnTo>
                    <a:pt x="725" y="472"/>
                  </a:lnTo>
                  <a:close/>
                  <a:moveTo>
                    <a:pt x="625" y="1"/>
                  </a:moveTo>
                  <a:lnTo>
                    <a:pt x="576" y="20"/>
                  </a:lnTo>
                  <a:lnTo>
                    <a:pt x="698" y="388"/>
                  </a:lnTo>
                  <a:lnTo>
                    <a:pt x="648" y="541"/>
                  </a:lnTo>
                  <a:lnTo>
                    <a:pt x="502" y="468"/>
                  </a:lnTo>
                  <a:lnTo>
                    <a:pt x="326" y="123"/>
                  </a:lnTo>
                  <a:lnTo>
                    <a:pt x="280" y="146"/>
                  </a:lnTo>
                  <a:lnTo>
                    <a:pt x="426" y="426"/>
                  </a:lnTo>
                  <a:lnTo>
                    <a:pt x="426" y="426"/>
                  </a:lnTo>
                  <a:lnTo>
                    <a:pt x="142" y="284"/>
                  </a:lnTo>
                  <a:lnTo>
                    <a:pt x="120" y="330"/>
                  </a:lnTo>
                  <a:lnTo>
                    <a:pt x="464" y="507"/>
                  </a:lnTo>
                  <a:lnTo>
                    <a:pt x="537" y="648"/>
                  </a:lnTo>
                  <a:lnTo>
                    <a:pt x="383" y="698"/>
                  </a:lnTo>
                  <a:lnTo>
                    <a:pt x="16" y="579"/>
                  </a:lnTo>
                  <a:lnTo>
                    <a:pt x="1" y="629"/>
                  </a:lnTo>
                  <a:lnTo>
                    <a:pt x="300" y="725"/>
                  </a:lnTo>
                  <a:lnTo>
                    <a:pt x="1" y="825"/>
                  </a:lnTo>
                  <a:lnTo>
                    <a:pt x="16" y="871"/>
                  </a:lnTo>
                  <a:lnTo>
                    <a:pt x="383" y="752"/>
                  </a:lnTo>
                  <a:lnTo>
                    <a:pt x="537" y="802"/>
                  </a:lnTo>
                  <a:lnTo>
                    <a:pt x="464" y="947"/>
                  </a:lnTo>
                  <a:lnTo>
                    <a:pt x="120" y="1124"/>
                  </a:lnTo>
                  <a:lnTo>
                    <a:pt x="142" y="1170"/>
                  </a:lnTo>
                  <a:lnTo>
                    <a:pt x="426" y="1024"/>
                  </a:lnTo>
                  <a:lnTo>
                    <a:pt x="280" y="1308"/>
                  </a:lnTo>
                  <a:lnTo>
                    <a:pt x="326" y="1331"/>
                  </a:lnTo>
                  <a:lnTo>
                    <a:pt x="502" y="986"/>
                  </a:lnTo>
                  <a:lnTo>
                    <a:pt x="648" y="913"/>
                  </a:lnTo>
                  <a:lnTo>
                    <a:pt x="698" y="1066"/>
                  </a:lnTo>
                  <a:lnTo>
                    <a:pt x="576" y="1434"/>
                  </a:lnTo>
                  <a:lnTo>
                    <a:pt x="625" y="1449"/>
                  </a:lnTo>
                  <a:lnTo>
                    <a:pt x="725" y="1147"/>
                  </a:lnTo>
                  <a:lnTo>
                    <a:pt x="820" y="1449"/>
                  </a:lnTo>
                  <a:lnTo>
                    <a:pt x="870" y="1434"/>
                  </a:lnTo>
                  <a:lnTo>
                    <a:pt x="751" y="1066"/>
                  </a:lnTo>
                  <a:lnTo>
                    <a:pt x="801" y="913"/>
                  </a:lnTo>
                  <a:lnTo>
                    <a:pt x="944" y="986"/>
                  </a:lnTo>
                  <a:lnTo>
                    <a:pt x="1119" y="1331"/>
                  </a:lnTo>
                  <a:lnTo>
                    <a:pt x="1165" y="1308"/>
                  </a:lnTo>
                  <a:lnTo>
                    <a:pt x="1024" y="1024"/>
                  </a:lnTo>
                  <a:lnTo>
                    <a:pt x="1303" y="1170"/>
                  </a:lnTo>
                  <a:lnTo>
                    <a:pt x="1326" y="1124"/>
                  </a:lnTo>
                  <a:lnTo>
                    <a:pt x="981" y="947"/>
                  </a:lnTo>
                  <a:lnTo>
                    <a:pt x="909" y="802"/>
                  </a:lnTo>
                  <a:lnTo>
                    <a:pt x="1062" y="752"/>
                  </a:lnTo>
                  <a:lnTo>
                    <a:pt x="1430" y="871"/>
                  </a:lnTo>
                  <a:lnTo>
                    <a:pt x="1445" y="825"/>
                  </a:lnTo>
                  <a:lnTo>
                    <a:pt x="1146" y="725"/>
                  </a:lnTo>
                  <a:lnTo>
                    <a:pt x="1445" y="629"/>
                  </a:lnTo>
                  <a:lnTo>
                    <a:pt x="1430" y="579"/>
                  </a:lnTo>
                  <a:lnTo>
                    <a:pt x="1062" y="698"/>
                  </a:lnTo>
                  <a:lnTo>
                    <a:pt x="909" y="648"/>
                  </a:lnTo>
                  <a:lnTo>
                    <a:pt x="981" y="507"/>
                  </a:lnTo>
                  <a:lnTo>
                    <a:pt x="1326" y="330"/>
                  </a:lnTo>
                  <a:lnTo>
                    <a:pt x="1303" y="284"/>
                  </a:lnTo>
                  <a:lnTo>
                    <a:pt x="1024" y="426"/>
                  </a:lnTo>
                  <a:lnTo>
                    <a:pt x="1024" y="426"/>
                  </a:lnTo>
                  <a:lnTo>
                    <a:pt x="1165" y="146"/>
                  </a:lnTo>
                  <a:lnTo>
                    <a:pt x="1119" y="123"/>
                  </a:lnTo>
                  <a:lnTo>
                    <a:pt x="944" y="468"/>
                  </a:lnTo>
                  <a:lnTo>
                    <a:pt x="801" y="541"/>
                  </a:lnTo>
                  <a:lnTo>
                    <a:pt x="751" y="388"/>
                  </a:lnTo>
                  <a:lnTo>
                    <a:pt x="870" y="20"/>
                  </a:lnTo>
                  <a:lnTo>
                    <a:pt x="820" y="1"/>
                  </a:lnTo>
                  <a:lnTo>
                    <a:pt x="725" y="304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38"/>
            <p:cNvSpPr/>
            <p:nvPr/>
          </p:nvSpPr>
          <p:spPr>
            <a:xfrm>
              <a:off x="7372833" y="2001412"/>
              <a:ext cx="24132" cy="18014"/>
            </a:xfrm>
            <a:custGeom>
              <a:avLst/>
              <a:gdLst/>
              <a:ahLst/>
              <a:cxnLst/>
              <a:rect l="l" t="t" r="r" b="b"/>
              <a:pathLst>
                <a:path w="501" h="374" extrusionOk="0">
                  <a:moveTo>
                    <a:pt x="251" y="0"/>
                  </a:moveTo>
                  <a:cubicBezTo>
                    <a:pt x="210" y="0"/>
                    <a:pt x="165" y="14"/>
                    <a:pt x="122" y="44"/>
                  </a:cubicBezTo>
                  <a:lnTo>
                    <a:pt x="111" y="56"/>
                  </a:lnTo>
                  <a:cubicBezTo>
                    <a:pt x="1" y="208"/>
                    <a:pt x="108" y="373"/>
                    <a:pt x="253" y="373"/>
                  </a:cubicBezTo>
                  <a:cubicBezTo>
                    <a:pt x="295" y="373"/>
                    <a:pt x="340" y="360"/>
                    <a:pt x="383" y="328"/>
                  </a:cubicBezTo>
                  <a:cubicBezTo>
                    <a:pt x="387" y="324"/>
                    <a:pt x="391" y="320"/>
                    <a:pt x="391" y="316"/>
                  </a:cubicBezTo>
                  <a:cubicBezTo>
                    <a:pt x="501" y="164"/>
                    <a:pt x="395" y="0"/>
                    <a:pt x="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38"/>
            <p:cNvSpPr/>
            <p:nvPr/>
          </p:nvSpPr>
          <p:spPr>
            <a:xfrm>
              <a:off x="6706693" y="1990093"/>
              <a:ext cx="85690" cy="37280"/>
            </a:xfrm>
            <a:custGeom>
              <a:avLst/>
              <a:gdLst/>
              <a:ahLst/>
              <a:cxnLst/>
              <a:rect l="l" t="t" r="r" b="b"/>
              <a:pathLst>
                <a:path w="1779" h="774" extrusionOk="0">
                  <a:moveTo>
                    <a:pt x="465" y="0"/>
                  </a:moveTo>
                  <a:cubicBezTo>
                    <a:pt x="250" y="0"/>
                    <a:pt x="36" y="13"/>
                    <a:pt x="24" y="53"/>
                  </a:cubicBezTo>
                  <a:cubicBezTo>
                    <a:pt x="1" y="126"/>
                    <a:pt x="245" y="643"/>
                    <a:pt x="464" y="774"/>
                  </a:cubicBezTo>
                  <a:lnTo>
                    <a:pt x="1713" y="774"/>
                  </a:lnTo>
                  <a:cubicBezTo>
                    <a:pt x="1713" y="774"/>
                    <a:pt x="1779" y="666"/>
                    <a:pt x="1713" y="601"/>
                  </a:cubicBezTo>
                  <a:lnTo>
                    <a:pt x="1253" y="601"/>
                  </a:lnTo>
                  <a:cubicBezTo>
                    <a:pt x="1253" y="601"/>
                    <a:pt x="1001" y="49"/>
                    <a:pt x="909" y="23"/>
                  </a:cubicBezTo>
                  <a:cubicBezTo>
                    <a:pt x="866" y="11"/>
                    <a:pt x="665" y="0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38"/>
            <p:cNvSpPr/>
            <p:nvPr/>
          </p:nvSpPr>
          <p:spPr>
            <a:xfrm>
              <a:off x="6952341" y="1761207"/>
              <a:ext cx="439914" cy="112802"/>
            </a:xfrm>
            <a:custGeom>
              <a:avLst/>
              <a:gdLst/>
              <a:ahLst/>
              <a:cxnLst/>
              <a:rect l="l" t="t" r="r" b="b"/>
              <a:pathLst>
                <a:path w="9133" h="2342" extrusionOk="0">
                  <a:moveTo>
                    <a:pt x="4535" y="0"/>
                  </a:moveTo>
                  <a:cubicBezTo>
                    <a:pt x="3505" y="0"/>
                    <a:pt x="2340" y="39"/>
                    <a:pt x="1158" y="157"/>
                  </a:cubicBezTo>
                  <a:cubicBezTo>
                    <a:pt x="1158" y="157"/>
                    <a:pt x="350" y="1490"/>
                    <a:pt x="0" y="2341"/>
                  </a:cubicBezTo>
                  <a:lnTo>
                    <a:pt x="9013" y="2341"/>
                  </a:lnTo>
                  <a:cubicBezTo>
                    <a:pt x="9082" y="2341"/>
                    <a:pt x="9133" y="2268"/>
                    <a:pt x="9101" y="2207"/>
                  </a:cubicBezTo>
                  <a:cubicBezTo>
                    <a:pt x="8944" y="1844"/>
                    <a:pt x="8492" y="836"/>
                    <a:pt x="8105" y="157"/>
                  </a:cubicBezTo>
                  <a:cubicBezTo>
                    <a:pt x="8105" y="157"/>
                    <a:pt x="6593" y="0"/>
                    <a:pt x="4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38"/>
            <p:cNvSpPr/>
            <p:nvPr/>
          </p:nvSpPr>
          <p:spPr>
            <a:xfrm>
              <a:off x="6955472" y="1762652"/>
              <a:ext cx="429365" cy="109864"/>
            </a:xfrm>
            <a:custGeom>
              <a:avLst/>
              <a:gdLst/>
              <a:ahLst/>
              <a:cxnLst/>
              <a:rect l="l" t="t" r="r" b="b"/>
              <a:pathLst>
                <a:path w="8914" h="2281" extrusionOk="0">
                  <a:moveTo>
                    <a:pt x="4469" y="1"/>
                  </a:moveTo>
                  <a:cubicBezTo>
                    <a:pt x="3292" y="1"/>
                    <a:pt x="2174" y="51"/>
                    <a:pt x="1143" y="150"/>
                  </a:cubicBezTo>
                  <a:cubicBezTo>
                    <a:pt x="1124" y="154"/>
                    <a:pt x="1108" y="166"/>
                    <a:pt x="1097" y="181"/>
                  </a:cubicBezTo>
                  <a:cubicBezTo>
                    <a:pt x="966" y="395"/>
                    <a:pt x="349" y="1441"/>
                    <a:pt x="16" y="2192"/>
                  </a:cubicBezTo>
                  <a:cubicBezTo>
                    <a:pt x="1" y="2235"/>
                    <a:pt x="32" y="2281"/>
                    <a:pt x="73" y="2281"/>
                  </a:cubicBezTo>
                  <a:lnTo>
                    <a:pt x="8408" y="2281"/>
                  </a:lnTo>
                  <a:cubicBezTo>
                    <a:pt x="8711" y="2281"/>
                    <a:pt x="8914" y="1966"/>
                    <a:pt x="8787" y="1690"/>
                  </a:cubicBezTo>
                  <a:cubicBezTo>
                    <a:pt x="8580" y="1242"/>
                    <a:pt x="8297" y="641"/>
                    <a:pt x="8037" y="181"/>
                  </a:cubicBezTo>
                  <a:cubicBezTo>
                    <a:pt x="8025" y="166"/>
                    <a:pt x="8010" y="154"/>
                    <a:pt x="7987" y="150"/>
                  </a:cubicBezTo>
                  <a:cubicBezTo>
                    <a:pt x="7715" y="127"/>
                    <a:pt x="6300" y="1"/>
                    <a:pt x="4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38"/>
            <p:cNvSpPr/>
            <p:nvPr/>
          </p:nvSpPr>
          <p:spPr>
            <a:xfrm>
              <a:off x="7117744" y="1761400"/>
              <a:ext cx="17918" cy="112610"/>
            </a:xfrm>
            <a:custGeom>
              <a:avLst/>
              <a:gdLst/>
              <a:ahLst/>
              <a:cxnLst/>
              <a:rect l="l" t="t" r="r" b="b"/>
              <a:pathLst>
                <a:path w="372" h="2338" extrusionOk="0">
                  <a:moveTo>
                    <a:pt x="360" y="0"/>
                  </a:moveTo>
                  <a:cubicBezTo>
                    <a:pt x="96" y="1184"/>
                    <a:pt x="0" y="2337"/>
                    <a:pt x="0" y="2337"/>
                  </a:cubicBezTo>
                  <a:lnTo>
                    <a:pt x="15" y="2337"/>
                  </a:lnTo>
                  <a:cubicBezTo>
                    <a:pt x="15" y="2337"/>
                    <a:pt x="15" y="2318"/>
                    <a:pt x="20" y="2287"/>
                  </a:cubicBezTo>
                  <a:cubicBezTo>
                    <a:pt x="43" y="2050"/>
                    <a:pt x="142" y="1039"/>
                    <a:pt x="372" y="4"/>
                  </a:cubicBezTo>
                  <a:lnTo>
                    <a:pt x="3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38"/>
            <p:cNvSpPr/>
            <p:nvPr/>
          </p:nvSpPr>
          <p:spPr>
            <a:xfrm>
              <a:off x="7298224" y="1766505"/>
              <a:ext cx="31453" cy="106204"/>
            </a:xfrm>
            <a:custGeom>
              <a:avLst/>
              <a:gdLst/>
              <a:ahLst/>
              <a:cxnLst/>
              <a:rect l="l" t="t" r="r" b="b"/>
              <a:pathLst>
                <a:path w="653" h="2205" extrusionOk="0">
                  <a:moveTo>
                    <a:pt x="16" y="1"/>
                  </a:moveTo>
                  <a:lnTo>
                    <a:pt x="1" y="9"/>
                  </a:lnTo>
                  <a:cubicBezTo>
                    <a:pt x="158" y="411"/>
                    <a:pt x="319" y="963"/>
                    <a:pt x="438" y="1407"/>
                  </a:cubicBezTo>
                  <a:cubicBezTo>
                    <a:pt x="498" y="1633"/>
                    <a:pt x="549" y="1833"/>
                    <a:pt x="583" y="1975"/>
                  </a:cubicBezTo>
                  <a:cubicBezTo>
                    <a:pt x="602" y="2047"/>
                    <a:pt x="613" y="2101"/>
                    <a:pt x="625" y="2143"/>
                  </a:cubicBezTo>
                  <a:cubicBezTo>
                    <a:pt x="633" y="2181"/>
                    <a:pt x="636" y="2204"/>
                    <a:pt x="636" y="2204"/>
                  </a:cubicBezTo>
                  <a:lnTo>
                    <a:pt x="652" y="2201"/>
                  </a:lnTo>
                  <a:cubicBezTo>
                    <a:pt x="652" y="2201"/>
                    <a:pt x="330" y="814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38"/>
            <p:cNvSpPr/>
            <p:nvPr/>
          </p:nvSpPr>
          <p:spPr>
            <a:xfrm>
              <a:off x="6930185" y="1878203"/>
              <a:ext cx="409087" cy="132550"/>
            </a:xfrm>
            <a:custGeom>
              <a:avLst/>
              <a:gdLst/>
              <a:ahLst/>
              <a:cxnLst/>
              <a:rect l="l" t="t" r="r" b="b"/>
              <a:pathLst>
                <a:path w="8493" h="2752" extrusionOk="0">
                  <a:moveTo>
                    <a:pt x="8320" y="0"/>
                  </a:moveTo>
                  <a:lnTo>
                    <a:pt x="8305" y="8"/>
                  </a:lnTo>
                  <a:cubicBezTo>
                    <a:pt x="8351" y="119"/>
                    <a:pt x="8392" y="303"/>
                    <a:pt x="8427" y="460"/>
                  </a:cubicBezTo>
                  <a:cubicBezTo>
                    <a:pt x="8443" y="541"/>
                    <a:pt x="8454" y="614"/>
                    <a:pt x="8461" y="663"/>
                  </a:cubicBezTo>
                  <a:cubicBezTo>
                    <a:pt x="8470" y="690"/>
                    <a:pt x="8473" y="709"/>
                    <a:pt x="8473" y="725"/>
                  </a:cubicBezTo>
                  <a:cubicBezTo>
                    <a:pt x="8475" y="732"/>
                    <a:pt x="8476" y="737"/>
                    <a:pt x="8476" y="741"/>
                  </a:cubicBezTo>
                  <a:lnTo>
                    <a:pt x="8476" y="741"/>
                  </a:lnTo>
                  <a:cubicBezTo>
                    <a:pt x="8239" y="782"/>
                    <a:pt x="8058" y="926"/>
                    <a:pt x="7918" y="1120"/>
                  </a:cubicBezTo>
                  <a:cubicBezTo>
                    <a:pt x="7699" y="1415"/>
                    <a:pt x="7580" y="1820"/>
                    <a:pt x="7511" y="2154"/>
                  </a:cubicBezTo>
                  <a:cubicBezTo>
                    <a:pt x="7449" y="2451"/>
                    <a:pt x="7434" y="2692"/>
                    <a:pt x="7432" y="2736"/>
                  </a:cubicBezTo>
                  <a:lnTo>
                    <a:pt x="1046" y="2736"/>
                  </a:lnTo>
                  <a:cubicBezTo>
                    <a:pt x="953" y="2005"/>
                    <a:pt x="698" y="1563"/>
                    <a:pt x="460" y="1307"/>
                  </a:cubicBezTo>
                  <a:cubicBezTo>
                    <a:pt x="249" y="1071"/>
                    <a:pt x="56" y="989"/>
                    <a:pt x="19" y="975"/>
                  </a:cubicBezTo>
                  <a:lnTo>
                    <a:pt x="19" y="975"/>
                  </a:lnTo>
                  <a:lnTo>
                    <a:pt x="411" y="46"/>
                  </a:lnTo>
                  <a:lnTo>
                    <a:pt x="400" y="43"/>
                  </a:lnTo>
                  <a:lnTo>
                    <a:pt x="1" y="985"/>
                  </a:lnTo>
                  <a:lnTo>
                    <a:pt x="9" y="985"/>
                  </a:lnTo>
                  <a:lnTo>
                    <a:pt x="12" y="989"/>
                  </a:lnTo>
                  <a:cubicBezTo>
                    <a:pt x="35" y="996"/>
                    <a:pt x="246" y="1081"/>
                    <a:pt x="472" y="1341"/>
                  </a:cubicBezTo>
                  <a:cubicBezTo>
                    <a:pt x="699" y="1599"/>
                    <a:pt x="943" y="2036"/>
                    <a:pt x="1031" y="2744"/>
                  </a:cubicBezTo>
                  <a:lnTo>
                    <a:pt x="1031" y="2752"/>
                  </a:lnTo>
                  <a:lnTo>
                    <a:pt x="7442" y="2752"/>
                  </a:lnTo>
                  <a:lnTo>
                    <a:pt x="7442" y="2744"/>
                  </a:lnTo>
                  <a:cubicBezTo>
                    <a:pt x="7442" y="2744"/>
                    <a:pt x="7446" y="2736"/>
                    <a:pt x="7446" y="2725"/>
                  </a:cubicBezTo>
                  <a:cubicBezTo>
                    <a:pt x="7454" y="2625"/>
                    <a:pt x="7492" y="2165"/>
                    <a:pt x="7642" y="1717"/>
                  </a:cubicBezTo>
                  <a:cubicBezTo>
                    <a:pt x="7715" y="1491"/>
                    <a:pt x="7818" y="1269"/>
                    <a:pt x="7956" y="1093"/>
                  </a:cubicBezTo>
                  <a:cubicBezTo>
                    <a:pt x="8094" y="920"/>
                    <a:pt x="8266" y="789"/>
                    <a:pt x="8484" y="755"/>
                  </a:cubicBezTo>
                  <a:lnTo>
                    <a:pt x="8493" y="752"/>
                  </a:lnTo>
                  <a:lnTo>
                    <a:pt x="8493" y="748"/>
                  </a:lnTo>
                  <a:cubicBezTo>
                    <a:pt x="8493" y="748"/>
                    <a:pt x="8473" y="617"/>
                    <a:pt x="8438" y="460"/>
                  </a:cubicBezTo>
                  <a:cubicBezTo>
                    <a:pt x="8408" y="303"/>
                    <a:pt x="8366" y="115"/>
                    <a:pt x="83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38"/>
            <p:cNvSpPr/>
            <p:nvPr/>
          </p:nvSpPr>
          <p:spPr>
            <a:xfrm>
              <a:off x="7111097" y="1878203"/>
              <a:ext cx="7418" cy="127396"/>
            </a:xfrm>
            <a:custGeom>
              <a:avLst/>
              <a:gdLst/>
              <a:ahLst/>
              <a:cxnLst/>
              <a:rect l="l" t="t" r="r" b="b"/>
              <a:pathLst>
                <a:path w="154" h="2645" extrusionOk="0">
                  <a:moveTo>
                    <a:pt x="138" y="0"/>
                  </a:moveTo>
                  <a:cubicBezTo>
                    <a:pt x="23" y="499"/>
                    <a:pt x="0" y="1315"/>
                    <a:pt x="0" y="1909"/>
                  </a:cubicBezTo>
                  <a:cubicBezTo>
                    <a:pt x="0" y="2334"/>
                    <a:pt x="11" y="2644"/>
                    <a:pt x="11" y="2644"/>
                  </a:cubicBezTo>
                  <a:lnTo>
                    <a:pt x="27" y="2644"/>
                  </a:lnTo>
                  <a:cubicBezTo>
                    <a:pt x="27" y="2644"/>
                    <a:pt x="27" y="2625"/>
                    <a:pt x="23" y="2587"/>
                  </a:cubicBezTo>
                  <a:cubicBezTo>
                    <a:pt x="20" y="2480"/>
                    <a:pt x="15" y="2227"/>
                    <a:pt x="15" y="1909"/>
                  </a:cubicBezTo>
                  <a:cubicBezTo>
                    <a:pt x="15" y="1315"/>
                    <a:pt x="38" y="499"/>
                    <a:pt x="153" y="4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38"/>
            <p:cNvSpPr/>
            <p:nvPr/>
          </p:nvSpPr>
          <p:spPr>
            <a:xfrm>
              <a:off x="7076369" y="1896072"/>
              <a:ext cx="22013" cy="626"/>
            </a:xfrm>
            <a:custGeom>
              <a:avLst/>
              <a:gdLst/>
              <a:ahLst/>
              <a:cxnLst/>
              <a:rect l="l" t="t" r="r" b="b"/>
              <a:pathLst>
                <a:path w="457" h="13" extrusionOk="0">
                  <a:moveTo>
                    <a:pt x="0" y="1"/>
                  </a:moveTo>
                  <a:lnTo>
                    <a:pt x="0" y="13"/>
                  </a:lnTo>
                  <a:lnTo>
                    <a:pt x="457" y="1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38"/>
            <p:cNvSpPr/>
            <p:nvPr/>
          </p:nvSpPr>
          <p:spPr>
            <a:xfrm>
              <a:off x="7284015" y="1896072"/>
              <a:ext cx="22013" cy="626"/>
            </a:xfrm>
            <a:custGeom>
              <a:avLst/>
              <a:gdLst/>
              <a:ahLst/>
              <a:cxnLst/>
              <a:rect l="l" t="t" r="r" b="b"/>
              <a:pathLst>
                <a:path w="457" h="13" extrusionOk="0">
                  <a:moveTo>
                    <a:pt x="1" y="1"/>
                  </a:moveTo>
                  <a:lnTo>
                    <a:pt x="1" y="13"/>
                  </a:lnTo>
                  <a:lnTo>
                    <a:pt x="457" y="1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38"/>
            <p:cNvSpPr/>
            <p:nvPr/>
          </p:nvSpPr>
          <p:spPr>
            <a:xfrm>
              <a:off x="6948825" y="1883549"/>
              <a:ext cx="440829" cy="819"/>
            </a:xfrm>
            <a:custGeom>
              <a:avLst/>
              <a:gdLst/>
              <a:ahLst/>
              <a:cxnLst/>
              <a:rect l="l" t="t" r="r" b="b"/>
              <a:pathLst>
                <a:path w="9152" h="17" extrusionOk="0">
                  <a:moveTo>
                    <a:pt x="1" y="1"/>
                  </a:moveTo>
                  <a:lnTo>
                    <a:pt x="1" y="16"/>
                  </a:lnTo>
                  <a:lnTo>
                    <a:pt x="9151" y="16"/>
                  </a:lnTo>
                  <a:lnTo>
                    <a:pt x="9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38"/>
            <p:cNvSpPr/>
            <p:nvPr/>
          </p:nvSpPr>
          <p:spPr>
            <a:xfrm>
              <a:off x="6939288" y="1839092"/>
              <a:ext cx="67194" cy="39303"/>
            </a:xfrm>
            <a:custGeom>
              <a:avLst/>
              <a:gdLst/>
              <a:ahLst/>
              <a:cxnLst/>
              <a:rect l="l" t="t" r="r" b="b"/>
              <a:pathLst>
                <a:path w="1395" h="816" extrusionOk="0">
                  <a:moveTo>
                    <a:pt x="1083" y="0"/>
                  </a:moveTo>
                  <a:cubicBezTo>
                    <a:pt x="875" y="0"/>
                    <a:pt x="569" y="21"/>
                    <a:pt x="425" y="54"/>
                  </a:cubicBezTo>
                  <a:cubicBezTo>
                    <a:pt x="352" y="69"/>
                    <a:pt x="202" y="445"/>
                    <a:pt x="202" y="445"/>
                  </a:cubicBezTo>
                  <a:lnTo>
                    <a:pt x="69" y="445"/>
                  </a:lnTo>
                  <a:cubicBezTo>
                    <a:pt x="69" y="445"/>
                    <a:pt x="0" y="697"/>
                    <a:pt x="69" y="797"/>
                  </a:cubicBezTo>
                  <a:cubicBezTo>
                    <a:pt x="69" y="797"/>
                    <a:pt x="580" y="816"/>
                    <a:pt x="936" y="816"/>
                  </a:cubicBezTo>
                  <a:cubicBezTo>
                    <a:pt x="1115" y="816"/>
                    <a:pt x="1254" y="811"/>
                    <a:pt x="1272" y="797"/>
                  </a:cubicBezTo>
                  <a:cubicBezTo>
                    <a:pt x="1329" y="751"/>
                    <a:pt x="1394" y="38"/>
                    <a:pt x="1272" y="11"/>
                  </a:cubicBezTo>
                  <a:cubicBezTo>
                    <a:pt x="1237" y="4"/>
                    <a:pt x="1168" y="0"/>
                    <a:pt x="10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38"/>
            <p:cNvSpPr/>
            <p:nvPr/>
          </p:nvSpPr>
          <p:spPr>
            <a:xfrm>
              <a:off x="6975605" y="1867124"/>
              <a:ext cx="20519" cy="1493"/>
            </a:xfrm>
            <a:custGeom>
              <a:avLst/>
              <a:gdLst/>
              <a:ahLst/>
              <a:cxnLst/>
              <a:rect l="l" t="t" r="r" b="b"/>
              <a:pathLst>
                <a:path w="426" h="31" extrusionOk="0">
                  <a:moveTo>
                    <a:pt x="0" y="0"/>
                  </a:moveTo>
                  <a:lnTo>
                    <a:pt x="0" y="16"/>
                  </a:lnTo>
                  <a:lnTo>
                    <a:pt x="426" y="31"/>
                  </a:lnTo>
                  <a:lnTo>
                    <a:pt x="42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38"/>
            <p:cNvSpPr/>
            <p:nvPr/>
          </p:nvSpPr>
          <p:spPr>
            <a:xfrm>
              <a:off x="6745081" y="1878010"/>
              <a:ext cx="170417" cy="36798"/>
            </a:xfrm>
            <a:custGeom>
              <a:avLst/>
              <a:gdLst/>
              <a:ahLst/>
              <a:cxnLst/>
              <a:rect l="l" t="t" r="r" b="b"/>
              <a:pathLst>
                <a:path w="3538" h="764" extrusionOk="0">
                  <a:moveTo>
                    <a:pt x="3534" y="1"/>
                  </a:moveTo>
                  <a:cubicBezTo>
                    <a:pt x="3534" y="1"/>
                    <a:pt x="3522" y="4"/>
                    <a:pt x="3503" y="8"/>
                  </a:cubicBezTo>
                  <a:cubicBezTo>
                    <a:pt x="3346" y="47"/>
                    <a:pt x="2653" y="227"/>
                    <a:pt x="1978" y="395"/>
                  </a:cubicBezTo>
                  <a:cubicBezTo>
                    <a:pt x="1641" y="480"/>
                    <a:pt x="1311" y="564"/>
                    <a:pt x="1058" y="629"/>
                  </a:cubicBezTo>
                  <a:cubicBezTo>
                    <a:pt x="932" y="660"/>
                    <a:pt x="824" y="687"/>
                    <a:pt x="744" y="706"/>
                  </a:cubicBezTo>
                  <a:cubicBezTo>
                    <a:pt x="663" y="724"/>
                    <a:pt x="610" y="736"/>
                    <a:pt x="594" y="740"/>
                  </a:cubicBezTo>
                  <a:cubicBezTo>
                    <a:pt x="552" y="744"/>
                    <a:pt x="472" y="747"/>
                    <a:pt x="384" y="747"/>
                  </a:cubicBezTo>
                  <a:cubicBezTo>
                    <a:pt x="295" y="747"/>
                    <a:pt x="200" y="744"/>
                    <a:pt x="127" y="744"/>
                  </a:cubicBezTo>
                  <a:cubicBezTo>
                    <a:pt x="89" y="740"/>
                    <a:pt x="58" y="740"/>
                    <a:pt x="35" y="740"/>
                  </a:cubicBezTo>
                  <a:lnTo>
                    <a:pt x="0" y="740"/>
                  </a:lnTo>
                  <a:lnTo>
                    <a:pt x="0" y="752"/>
                  </a:lnTo>
                  <a:cubicBezTo>
                    <a:pt x="0" y="752"/>
                    <a:pt x="207" y="763"/>
                    <a:pt x="384" y="763"/>
                  </a:cubicBezTo>
                  <a:cubicBezTo>
                    <a:pt x="472" y="763"/>
                    <a:pt x="552" y="759"/>
                    <a:pt x="598" y="752"/>
                  </a:cubicBezTo>
                  <a:cubicBezTo>
                    <a:pt x="614" y="752"/>
                    <a:pt x="671" y="736"/>
                    <a:pt x="763" y="717"/>
                  </a:cubicBezTo>
                  <a:cubicBezTo>
                    <a:pt x="1388" y="564"/>
                    <a:pt x="3537" y="16"/>
                    <a:pt x="3537" y="16"/>
                  </a:cubicBezTo>
                  <a:lnTo>
                    <a:pt x="35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38"/>
            <p:cNvSpPr/>
            <p:nvPr/>
          </p:nvSpPr>
          <p:spPr>
            <a:xfrm>
              <a:off x="6732173" y="1970104"/>
              <a:ext cx="14065" cy="819"/>
            </a:xfrm>
            <a:custGeom>
              <a:avLst/>
              <a:gdLst/>
              <a:ahLst/>
              <a:cxnLst/>
              <a:rect l="l" t="t" r="r" b="b"/>
              <a:pathLst>
                <a:path w="292" h="17" extrusionOk="0">
                  <a:moveTo>
                    <a:pt x="291" y="1"/>
                  </a:moveTo>
                  <a:lnTo>
                    <a:pt x="1" y="4"/>
                  </a:lnTo>
                  <a:lnTo>
                    <a:pt x="1" y="16"/>
                  </a:lnTo>
                  <a:lnTo>
                    <a:pt x="291" y="16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38"/>
            <p:cNvSpPr/>
            <p:nvPr/>
          </p:nvSpPr>
          <p:spPr>
            <a:xfrm>
              <a:off x="6734003" y="1964950"/>
              <a:ext cx="14065" cy="771"/>
            </a:xfrm>
            <a:custGeom>
              <a:avLst/>
              <a:gdLst/>
              <a:ahLst/>
              <a:cxnLst/>
              <a:rect l="l" t="t" r="r" b="b"/>
              <a:pathLst>
                <a:path w="292" h="16" extrusionOk="0">
                  <a:moveTo>
                    <a:pt x="0" y="0"/>
                  </a:moveTo>
                  <a:lnTo>
                    <a:pt x="0" y="16"/>
                  </a:lnTo>
                  <a:lnTo>
                    <a:pt x="292" y="16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38"/>
            <p:cNvSpPr/>
            <p:nvPr/>
          </p:nvSpPr>
          <p:spPr>
            <a:xfrm>
              <a:off x="6735689" y="1959796"/>
              <a:ext cx="14017" cy="771"/>
            </a:xfrm>
            <a:custGeom>
              <a:avLst/>
              <a:gdLst/>
              <a:ahLst/>
              <a:cxnLst/>
              <a:rect l="l" t="t" r="r" b="b"/>
              <a:pathLst>
                <a:path w="291" h="16" extrusionOk="0">
                  <a:moveTo>
                    <a:pt x="0" y="0"/>
                  </a:moveTo>
                  <a:lnTo>
                    <a:pt x="0" y="15"/>
                  </a:lnTo>
                  <a:lnTo>
                    <a:pt x="291" y="1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5" name="Google Shape;4825;p38"/>
          <p:cNvGrpSpPr/>
          <p:nvPr/>
        </p:nvGrpSpPr>
        <p:grpSpPr>
          <a:xfrm>
            <a:off x="5320296" y="4325656"/>
            <a:ext cx="1289131" cy="709819"/>
            <a:chOff x="6803356" y="2469281"/>
            <a:chExt cx="717739" cy="395200"/>
          </a:xfrm>
        </p:grpSpPr>
        <p:sp>
          <p:nvSpPr>
            <p:cNvPr id="4826" name="Google Shape;4826;p38"/>
            <p:cNvSpPr/>
            <p:nvPr/>
          </p:nvSpPr>
          <p:spPr>
            <a:xfrm>
              <a:off x="7000982" y="2772632"/>
              <a:ext cx="330092" cy="39592"/>
            </a:xfrm>
            <a:custGeom>
              <a:avLst/>
              <a:gdLst/>
              <a:ahLst/>
              <a:cxnLst/>
              <a:rect l="l" t="t" r="r" b="b"/>
              <a:pathLst>
                <a:path w="6853" h="822" extrusionOk="0">
                  <a:moveTo>
                    <a:pt x="1" y="1"/>
                  </a:moveTo>
                  <a:lnTo>
                    <a:pt x="59" y="729"/>
                  </a:lnTo>
                  <a:lnTo>
                    <a:pt x="461" y="729"/>
                  </a:lnTo>
                  <a:lnTo>
                    <a:pt x="699" y="545"/>
                  </a:lnTo>
                  <a:lnTo>
                    <a:pt x="5715" y="415"/>
                  </a:lnTo>
                  <a:cubicBezTo>
                    <a:pt x="5716" y="415"/>
                    <a:pt x="5718" y="415"/>
                    <a:pt x="5720" y="415"/>
                  </a:cubicBezTo>
                  <a:cubicBezTo>
                    <a:pt x="5752" y="415"/>
                    <a:pt x="5780" y="444"/>
                    <a:pt x="5780" y="480"/>
                  </a:cubicBezTo>
                  <a:cubicBezTo>
                    <a:pt x="5780" y="515"/>
                    <a:pt x="5810" y="545"/>
                    <a:pt x="5844" y="545"/>
                  </a:cubicBezTo>
                  <a:lnTo>
                    <a:pt x="6097" y="545"/>
                  </a:lnTo>
                  <a:cubicBezTo>
                    <a:pt x="6120" y="545"/>
                    <a:pt x="6140" y="553"/>
                    <a:pt x="6151" y="572"/>
                  </a:cubicBezTo>
                  <a:lnTo>
                    <a:pt x="6323" y="821"/>
                  </a:lnTo>
                  <a:lnTo>
                    <a:pt x="6852" y="821"/>
                  </a:lnTo>
                  <a:lnTo>
                    <a:pt x="68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38"/>
            <p:cNvSpPr/>
            <p:nvPr/>
          </p:nvSpPr>
          <p:spPr>
            <a:xfrm>
              <a:off x="6810961" y="2469281"/>
              <a:ext cx="710133" cy="348811"/>
            </a:xfrm>
            <a:custGeom>
              <a:avLst/>
              <a:gdLst/>
              <a:ahLst/>
              <a:cxnLst/>
              <a:rect l="l" t="t" r="r" b="b"/>
              <a:pathLst>
                <a:path w="14743" h="7242" extrusionOk="0">
                  <a:moveTo>
                    <a:pt x="4573" y="0"/>
                  </a:moveTo>
                  <a:cubicBezTo>
                    <a:pt x="2661" y="0"/>
                    <a:pt x="1401" y="65"/>
                    <a:pt x="962" y="91"/>
                  </a:cubicBezTo>
                  <a:cubicBezTo>
                    <a:pt x="855" y="100"/>
                    <a:pt x="767" y="169"/>
                    <a:pt x="736" y="268"/>
                  </a:cubicBezTo>
                  <a:cubicBezTo>
                    <a:pt x="338" y="1609"/>
                    <a:pt x="258" y="3441"/>
                    <a:pt x="246" y="3881"/>
                  </a:cubicBezTo>
                  <a:cubicBezTo>
                    <a:pt x="242" y="3943"/>
                    <a:pt x="207" y="4000"/>
                    <a:pt x="154" y="4027"/>
                  </a:cubicBezTo>
                  <a:cubicBezTo>
                    <a:pt x="104" y="4058"/>
                    <a:pt x="69" y="4111"/>
                    <a:pt x="65" y="4169"/>
                  </a:cubicBezTo>
                  <a:cubicBezTo>
                    <a:pt x="0" y="5146"/>
                    <a:pt x="108" y="6636"/>
                    <a:pt x="108" y="6636"/>
                  </a:cubicBezTo>
                  <a:lnTo>
                    <a:pt x="859" y="6636"/>
                  </a:lnTo>
                  <a:lnTo>
                    <a:pt x="1747" y="7242"/>
                  </a:lnTo>
                  <a:lnTo>
                    <a:pt x="3863" y="7242"/>
                  </a:lnTo>
                  <a:lnTo>
                    <a:pt x="4656" y="6636"/>
                  </a:lnTo>
                  <a:lnTo>
                    <a:pt x="10354" y="6636"/>
                  </a:lnTo>
                  <a:lnTo>
                    <a:pt x="10952" y="7108"/>
                  </a:lnTo>
                  <a:lnTo>
                    <a:pt x="13386" y="7108"/>
                  </a:lnTo>
                  <a:lnTo>
                    <a:pt x="13887" y="6736"/>
                  </a:lnTo>
                  <a:lnTo>
                    <a:pt x="14454" y="6736"/>
                  </a:lnTo>
                  <a:cubicBezTo>
                    <a:pt x="14520" y="6736"/>
                    <a:pt x="14577" y="6686"/>
                    <a:pt x="14581" y="6617"/>
                  </a:cubicBezTo>
                  <a:cubicBezTo>
                    <a:pt x="14742" y="4935"/>
                    <a:pt x="14412" y="3533"/>
                    <a:pt x="14412" y="3533"/>
                  </a:cubicBezTo>
                  <a:lnTo>
                    <a:pt x="13519" y="3234"/>
                  </a:lnTo>
                  <a:lnTo>
                    <a:pt x="12274" y="367"/>
                  </a:lnTo>
                  <a:cubicBezTo>
                    <a:pt x="12254" y="329"/>
                    <a:pt x="12220" y="306"/>
                    <a:pt x="12178" y="303"/>
                  </a:cubicBezTo>
                  <a:cubicBezTo>
                    <a:pt x="9095" y="66"/>
                    <a:pt x="6503" y="0"/>
                    <a:pt x="4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38"/>
            <p:cNvSpPr/>
            <p:nvPr/>
          </p:nvSpPr>
          <p:spPr>
            <a:xfrm>
              <a:off x="6804271" y="2758471"/>
              <a:ext cx="38582" cy="34004"/>
            </a:xfrm>
            <a:custGeom>
              <a:avLst/>
              <a:gdLst/>
              <a:ahLst/>
              <a:cxnLst/>
              <a:rect l="l" t="t" r="r" b="b"/>
              <a:pathLst>
                <a:path w="801" h="706" extrusionOk="0">
                  <a:moveTo>
                    <a:pt x="84" y="1"/>
                  </a:moveTo>
                  <a:cubicBezTo>
                    <a:pt x="38" y="1"/>
                    <a:pt x="1" y="38"/>
                    <a:pt x="1" y="84"/>
                  </a:cubicBezTo>
                  <a:cubicBezTo>
                    <a:pt x="1" y="196"/>
                    <a:pt x="4" y="410"/>
                    <a:pt x="50" y="640"/>
                  </a:cubicBezTo>
                  <a:cubicBezTo>
                    <a:pt x="58" y="678"/>
                    <a:pt x="93" y="705"/>
                    <a:pt x="130" y="705"/>
                  </a:cubicBezTo>
                  <a:lnTo>
                    <a:pt x="717" y="705"/>
                  </a:lnTo>
                  <a:cubicBezTo>
                    <a:pt x="763" y="705"/>
                    <a:pt x="801" y="667"/>
                    <a:pt x="797" y="617"/>
                  </a:cubicBezTo>
                  <a:lnTo>
                    <a:pt x="770" y="81"/>
                  </a:lnTo>
                  <a:cubicBezTo>
                    <a:pt x="770" y="35"/>
                    <a:pt x="732" y="1"/>
                    <a:pt x="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38"/>
            <p:cNvSpPr/>
            <p:nvPr/>
          </p:nvSpPr>
          <p:spPr>
            <a:xfrm>
              <a:off x="7391563" y="2497121"/>
              <a:ext cx="64785" cy="128119"/>
            </a:xfrm>
            <a:custGeom>
              <a:avLst/>
              <a:gdLst/>
              <a:ahLst/>
              <a:cxnLst/>
              <a:rect l="l" t="t" r="r" b="b"/>
              <a:pathLst>
                <a:path w="1345" h="2660" extrusionOk="0">
                  <a:moveTo>
                    <a:pt x="0" y="1"/>
                  </a:moveTo>
                  <a:cubicBezTo>
                    <a:pt x="126" y="1104"/>
                    <a:pt x="759" y="2659"/>
                    <a:pt x="759" y="2659"/>
                  </a:cubicBezTo>
                  <a:lnTo>
                    <a:pt x="1345" y="265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38"/>
            <p:cNvSpPr/>
            <p:nvPr/>
          </p:nvSpPr>
          <p:spPr>
            <a:xfrm>
              <a:off x="7309969" y="2717867"/>
              <a:ext cx="164107" cy="93825"/>
            </a:xfrm>
            <a:custGeom>
              <a:avLst/>
              <a:gdLst/>
              <a:ahLst/>
              <a:cxnLst/>
              <a:rect l="l" t="t" r="r" b="b"/>
              <a:pathLst>
                <a:path w="3407" h="1948" extrusionOk="0">
                  <a:moveTo>
                    <a:pt x="1687" y="0"/>
                  </a:moveTo>
                  <a:cubicBezTo>
                    <a:pt x="288" y="0"/>
                    <a:pt x="0" y="1575"/>
                    <a:pt x="0" y="1575"/>
                  </a:cubicBezTo>
                  <a:lnTo>
                    <a:pt x="472" y="1947"/>
                  </a:lnTo>
                  <a:lnTo>
                    <a:pt x="2906" y="1947"/>
                  </a:lnTo>
                  <a:lnTo>
                    <a:pt x="3407" y="1575"/>
                  </a:lnTo>
                  <a:cubicBezTo>
                    <a:pt x="3407" y="1575"/>
                    <a:pt x="3085" y="0"/>
                    <a:pt x="1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38"/>
            <p:cNvSpPr/>
            <p:nvPr/>
          </p:nvSpPr>
          <p:spPr>
            <a:xfrm>
              <a:off x="6857591" y="2717867"/>
              <a:ext cx="165600" cy="93825"/>
            </a:xfrm>
            <a:custGeom>
              <a:avLst/>
              <a:gdLst/>
              <a:ahLst/>
              <a:cxnLst/>
              <a:rect l="l" t="t" r="r" b="b"/>
              <a:pathLst>
                <a:path w="3438" h="1948" extrusionOk="0">
                  <a:moveTo>
                    <a:pt x="1717" y="0"/>
                  </a:moveTo>
                  <a:cubicBezTo>
                    <a:pt x="319" y="0"/>
                    <a:pt x="1" y="1629"/>
                    <a:pt x="1" y="1629"/>
                  </a:cubicBezTo>
                  <a:lnTo>
                    <a:pt x="468" y="1947"/>
                  </a:lnTo>
                  <a:lnTo>
                    <a:pt x="2947" y="1947"/>
                  </a:lnTo>
                  <a:lnTo>
                    <a:pt x="3438" y="1575"/>
                  </a:lnTo>
                  <a:cubicBezTo>
                    <a:pt x="3438" y="1575"/>
                    <a:pt x="3116" y="0"/>
                    <a:pt x="17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38"/>
            <p:cNvSpPr/>
            <p:nvPr/>
          </p:nvSpPr>
          <p:spPr>
            <a:xfrm>
              <a:off x="6847621" y="2728078"/>
              <a:ext cx="183711" cy="136403"/>
            </a:xfrm>
            <a:custGeom>
              <a:avLst/>
              <a:gdLst/>
              <a:ahLst/>
              <a:cxnLst/>
              <a:rect l="l" t="t" r="r" b="b"/>
              <a:pathLst>
                <a:path w="3814" h="2832" extrusionOk="0">
                  <a:moveTo>
                    <a:pt x="1906" y="0"/>
                  </a:moveTo>
                  <a:cubicBezTo>
                    <a:pt x="807" y="0"/>
                    <a:pt x="1" y="1253"/>
                    <a:pt x="836" y="2409"/>
                  </a:cubicBezTo>
                  <a:cubicBezTo>
                    <a:pt x="859" y="2440"/>
                    <a:pt x="886" y="2463"/>
                    <a:pt x="912" y="2486"/>
                  </a:cubicBezTo>
                  <a:cubicBezTo>
                    <a:pt x="1246" y="2727"/>
                    <a:pt x="1588" y="2831"/>
                    <a:pt x="1905" y="2831"/>
                  </a:cubicBezTo>
                  <a:cubicBezTo>
                    <a:pt x="3006" y="2831"/>
                    <a:pt x="3814" y="1577"/>
                    <a:pt x="2978" y="420"/>
                  </a:cubicBezTo>
                  <a:cubicBezTo>
                    <a:pt x="2955" y="393"/>
                    <a:pt x="2928" y="367"/>
                    <a:pt x="2902" y="348"/>
                  </a:cubicBezTo>
                  <a:cubicBezTo>
                    <a:pt x="2567" y="105"/>
                    <a:pt x="2224" y="0"/>
                    <a:pt x="1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38"/>
            <p:cNvSpPr/>
            <p:nvPr/>
          </p:nvSpPr>
          <p:spPr>
            <a:xfrm>
              <a:off x="6882445" y="2756207"/>
              <a:ext cx="114061" cy="80147"/>
            </a:xfrm>
            <a:custGeom>
              <a:avLst/>
              <a:gdLst/>
              <a:ahLst/>
              <a:cxnLst/>
              <a:rect l="l" t="t" r="r" b="b"/>
              <a:pathLst>
                <a:path w="2368" h="1664" extrusionOk="0">
                  <a:moveTo>
                    <a:pt x="1166" y="1"/>
                  </a:moveTo>
                  <a:cubicBezTo>
                    <a:pt x="1058" y="1"/>
                    <a:pt x="943" y="19"/>
                    <a:pt x="822" y="59"/>
                  </a:cubicBezTo>
                  <a:cubicBezTo>
                    <a:pt x="803" y="62"/>
                    <a:pt x="787" y="74"/>
                    <a:pt x="772" y="82"/>
                  </a:cubicBezTo>
                  <a:cubicBezTo>
                    <a:pt x="1" y="644"/>
                    <a:pt x="395" y="1663"/>
                    <a:pt x="1205" y="1663"/>
                  </a:cubicBezTo>
                  <a:cubicBezTo>
                    <a:pt x="1312" y="1663"/>
                    <a:pt x="1426" y="1645"/>
                    <a:pt x="1546" y="1607"/>
                  </a:cubicBezTo>
                  <a:cubicBezTo>
                    <a:pt x="1565" y="1599"/>
                    <a:pt x="1581" y="1592"/>
                    <a:pt x="1596" y="1580"/>
                  </a:cubicBezTo>
                  <a:cubicBezTo>
                    <a:pt x="2367" y="1019"/>
                    <a:pt x="1975" y="1"/>
                    <a:pt x="1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38"/>
            <p:cNvSpPr/>
            <p:nvPr/>
          </p:nvSpPr>
          <p:spPr>
            <a:xfrm>
              <a:off x="6885287" y="2758327"/>
              <a:ext cx="108232" cy="75860"/>
            </a:xfrm>
            <a:custGeom>
              <a:avLst/>
              <a:gdLst/>
              <a:ahLst/>
              <a:cxnLst/>
              <a:rect l="l" t="t" r="r" b="b"/>
              <a:pathLst>
                <a:path w="2247" h="1575" extrusionOk="0">
                  <a:moveTo>
                    <a:pt x="1104" y="0"/>
                  </a:moveTo>
                  <a:cubicBezTo>
                    <a:pt x="1003" y="0"/>
                    <a:pt x="895" y="17"/>
                    <a:pt x="782" y="53"/>
                  </a:cubicBezTo>
                  <a:cubicBezTo>
                    <a:pt x="763" y="61"/>
                    <a:pt x="747" y="68"/>
                    <a:pt x="733" y="80"/>
                  </a:cubicBezTo>
                  <a:cubicBezTo>
                    <a:pt x="1" y="609"/>
                    <a:pt x="377" y="1574"/>
                    <a:pt x="1147" y="1574"/>
                  </a:cubicBezTo>
                  <a:cubicBezTo>
                    <a:pt x="1248" y="1574"/>
                    <a:pt x="1356" y="1557"/>
                    <a:pt x="1468" y="1521"/>
                  </a:cubicBezTo>
                  <a:cubicBezTo>
                    <a:pt x="1483" y="1513"/>
                    <a:pt x="1502" y="1505"/>
                    <a:pt x="1518" y="1494"/>
                  </a:cubicBezTo>
                  <a:cubicBezTo>
                    <a:pt x="2246" y="965"/>
                    <a:pt x="1873" y="0"/>
                    <a:pt x="11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38"/>
            <p:cNvSpPr/>
            <p:nvPr/>
          </p:nvSpPr>
          <p:spPr>
            <a:xfrm>
              <a:off x="6898918" y="2767815"/>
              <a:ext cx="81114" cy="56883"/>
            </a:xfrm>
            <a:custGeom>
              <a:avLst/>
              <a:gdLst/>
              <a:ahLst/>
              <a:cxnLst/>
              <a:rect l="l" t="t" r="r" b="b"/>
              <a:pathLst>
                <a:path w="1684" h="1181" extrusionOk="0">
                  <a:moveTo>
                    <a:pt x="823" y="1"/>
                  </a:moveTo>
                  <a:cubicBezTo>
                    <a:pt x="747" y="1"/>
                    <a:pt x="667" y="13"/>
                    <a:pt x="583" y="40"/>
                  </a:cubicBezTo>
                  <a:cubicBezTo>
                    <a:pt x="572" y="44"/>
                    <a:pt x="560" y="51"/>
                    <a:pt x="549" y="60"/>
                  </a:cubicBezTo>
                  <a:cubicBezTo>
                    <a:pt x="1" y="458"/>
                    <a:pt x="280" y="1181"/>
                    <a:pt x="855" y="1181"/>
                  </a:cubicBezTo>
                  <a:cubicBezTo>
                    <a:pt x="931" y="1181"/>
                    <a:pt x="1012" y="1168"/>
                    <a:pt x="1097" y="1140"/>
                  </a:cubicBezTo>
                  <a:cubicBezTo>
                    <a:pt x="1112" y="1136"/>
                    <a:pt x="1124" y="1128"/>
                    <a:pt x="1135" y="1121"/>
                  </a:cubicBezTo>
                  <a:cubicBezTo>
                    <a:pt x="1684" y="724"/>
                    <a:pt x="1400" y="1"/>
                    <a:pt x="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38"/>
            <p:cNvSpPr/>
            <p:nvPr/>
          </p:nvSpPr>
          <p:spPr>
            <a:xfrm>
              <a:off x="6928155" y="2788190"/>
              <a:ext cx="22687" cy="16039"/>
            </a:xfrm>
            <a:custGeom>
              <a:avLst/>
              <a:gdLst/>
              <a:ahLst/>
              <a:cxnLst/>
              <a:rect l="l" t="t" r="r" b="b"/>
              <a:pathLst>
                <a:path w="471" h="333" extrusionOk="0">
                  <a:moveTo>
                    <a:pt x="231" y="1"/>
                  </a:moveTo>
                  <a:cubicBezTo>
                    <a:pt x="210" y="1"/>
                    <a:pt x="188" y="4"/>
                    <a:pt x="165" y="12"/>
                  </a:cubicBezTo>
                  <a:cubicBezTo>
                    <a:pt x="160" y="15"/>
                    <a:pt x="156" y="15"/>
                    <a:pt x="153" y="19"/>
                  </a:cubicBezTo>
                  <a:cubicBezTo>
                    <a:pt x="1" y="131"/>
                    <a:pt x="79" y="333"/>
                    <a:pt x="239" y="333"/>
                  </a:cubicBezTo>
                  <a:cubicBezTo>
                    <a:pt x="260" y="333"/>
                    <a:pt x="283" y="329"/>
                    <a:pt x="306" y="322"/>
                  </a:cubicBezTo>
                  <a:cubicBezTo>
                    <a:pt x="310" y="322"/>
                    <a:pt x="314" y="318"/>
                    <a:pt x="317" y="314"/>
                  </a:cubicBezTo>
                  <a:cubicBezTo>
                    <a:pt x="470" y="203"/>
                    <a:pt x="391" y="1"/>
                    <a:pt x="2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38"/>
            <p:cNvSpPr/>
            <p:nvPr/>
          </p:nvSpPr>
          <p:spPr>
            <a:xfrm>
              <a:off x="6934561" y="2766948"/>
              <a:ext cx="9826" cy="26780"/>
            </a:xfrm>
            <a:custGeom>
              <a:avLst/>
              <a:gdLst/>
              <a:ahLst/>
              <a:cxnLst/>
              <a:rect l="l" t="t" r="r" b="b"/>
              <a:pathLst>
                <a:path w="204" h="556" extrusionOk="0">
                  <a:moveTo>
                    <a:pt x="0" y="0"/>
                  </a:moveTo>
                  <a:lnTo>
                    <a:pt x="50" y="556"/>
                  </a:lnTo>
                  <a:lnTo>
                    <a:pt x="154" y="55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38"/>
            <p:cNvSpPr/>
            <p:nvPr/>
          </p:nvSpPr>
          <p:spPr>
            <a:xfrm>
              <a:off x="6911682" y="2777304"/>
              <a:ext cx="26829" cy="19748"/>
            </a:xfrm>
            <a:custGeom>
              <a:avLst/>
              <a:gdLst/>
              <a:ahLst/>
              <a:cxnLst/>
              <a:rect l="l" t="t" r="r" b="b"/>
              <a:pathLst>
                <a:path w="557" h="410" extrusionOk="0">
                  <a:moveTo>
                    <a:pt x="100" y="1"/>
                  </a:moveTo>
                  <a:lnTo>
                    <a:pt x="50" y="88"/>
                  </a:lnTo>
                  <a:lnTo>
                    <a:pt x="1" y="176"/>
                  </a:lnTo>
                  <a:lnTo>
                    <a:pt x="507" y="410"/>
                  </a:lnTo>
                  <a:lnTo>
                    <a:pt x="530" y="368"/>
                  </a:lnTo>
                  <a:lnTo>
                    <a:pt x="556" y="322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38"/>
            <p:cNvSpPr/>
            <p:nvPr/>
          </p:nvSpPr>
          <p:spPr>
            <a:xfrm>
              <a:off x="6911682" y="2795366"/>
              <a:ext cx="26829" cy="19796"/>
            </a:xfrm>
            <a:custGeom>
              <a:avLst/>
              <a:gdLst/>
              <a:ahLst/>
              <a:cxnLst/>
              <a:rect l="l" t="t" r="r" b="b"/>
              <a:pathLst>
                <a:path w="557" h="411" extrusionOk="0">
                  <a:moveTo>
                    <a:pt x="507" y="1"/>
                  </a:moveTo>
                  <a:lnTo>
                    <a:pt x="1" y="234"/>
                  </a:lnTo>
                  <a:lnTo>
                    <a:pt x="50" y="323"/>
                  </a:lnTo>
                  <a:lnTo>
                    <a:pt x="100" y="411"/>
                  </a:lnTo>
                  <a:lnTo>
                    <a:pt x="556" y="89"/>
                  </a:lnTo>
                  <a:lnTo>
                    <a:pt x="530" y="47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38"/>
            <p:cNvSpPr/>
            <p:nvPr/>
          </p:nvSpPr>
          <p:spPr>
            <a:xfrm>
              <a:off x="6934561" y="2798883"/>
              <a:ext cx="9826" cy="26635"/>
            </a:xfrm>
            <a:custGeom>
              <a:avLst/>
              <a:gdLst/>
              <a:ahLst/>
              <a:cxnLst/>
              <a:rect l="l" t="t" r="r" b="b"/>
              <a:pathLst>
                <a:path w="204" h="553" extrusionOk="0">
                  <a:moveTo>
                    <a:pt x="50" y="0"/>
                  </a:moveTo>
                  <a:lnTo>
                    <a:pt x="0" y="552"/>
                  </a:lnTo>
                  <a:lnTo>
                    <a:pt x="204" y="55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38"/>
            <p:cNvSpPr/>
            <p:nvPr/>
          </p:nvSpPr>
          <p:spPr>
            <a:xfrm>
              <a:off x="6940485" y="2795366"/>
              <a:ext cx="26829" cy="19796"/>
            </a:xfrm>
            <a:custGeom>
              <a:avLst/>
              <a:gdLst/>
              <a:ahLst/>
              <a:cxnLst/>
              <a:rect l="l" t="t" r="r" b="b"/>
              <a:pathLst>
                <a:path w="557" h="411" extrusionOk="0">
                  <a:moveTo>
                    <a:pt x="50" y="1"/>
                  </a:moveTo>
                  <a:lnTo>
                    <a:pt x="24" y="47"/>
                  </a:lnTo>
                  <a:lnTo>
                    <a:pt x="1" y="89"/>
                  </a:lnTo>
                  <a:lnTo>
                    <a:pt x="456" y="411"/>
                  </a:lnTo>
                  <a:lnTo>
                    <a:pt x="506" y="323"/>
                  </a:lnTo>
                  <a:lnTo>
                    <a:pt x="556" y="234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38"/>
            <p:cNvSpPr/>
            <p:nvPr/>
          </p:nvSpPr>
          <p:spPr>
            <a:xfrm>
              <a:off x="6940485" y="2777304"/>
              <a:ext cx="26829" cy="19748"/>
            </a:xfrm>
            <a:custGeom>
              <a:avLst/>
              <a:gdLst/>
              <a:ahLst/>
              <a:cxnLst/>
              <a:rect l="l" t="t" r="r" b="b"/>
              <a:pathLst>
                <a:path w="557" h="410" extrusionOk="0">
                  <a:moveTo>
                    <a:pt x="456" y="1"/>
                  </a:moveTo>
                  <a:lnTo>
                    <a:pt x="1" y="322"/>
                  </a:lnTo>
                  <a:lnTo>
                    <a:pt x="24" y="368"/>
                  </a:lnTo>
                  <a:lnTo>
                    <a:pt x="50" y="410"/>
                  </a:lnTo>
                  <a:lnTo>
                    <a:pt x="556" y="176"/>
                  </a:lnTo>
                  <a:lnTo>
                    <a:pt x="506" y="88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38"/>
            <p:cNvSpPr/>
            <p:nvPr/>
          </p:nvSpPr>
          <p:spPr>
            <a:xfrm>
              <a:off x="6934079" y="2792525"/>
              <a:ext cx="10790" cy="7562"/>
            </a:xfrm>
            <a:custGeom>
              <a:avLst/>
              <a:gdLst/>
              <a:ahLst/>
              <a:cxnLst/>
              <a:rect l="l" t="t" r="r" b="b"/>
              <a:pathLst>
                <a:path w="224" h="157" extrusionOk="0">
                  <a:moveTo>
                    <a:pt x="112" y="1"/>
                  </a:moveTo>
                  <a:cubicBezTo>
                    <a:pt x="102" y="1"/>
                    <a:pt x="91" y="3"/>
                    <a:pt x="79" y="6"/>
                  </a:cubicBezTo>
                  <a:lnTo>
                    <a:pt x="72" y="6"/>
                  </a:lnTo>
                  <a:cubicBezTo>
                    <a:pt x="0" y="60"/>
                    <a:pt x="38" y="157"/>
                    <a:pt x="114" y="157"/>
                  </a:cubicBezTo>
                  <a:cubicBezTo>
                    <a:pt x="123" y="157"/>
                    <a:pt x="134" y="155"/>
                    <a:pt x="145" y="152"/>
                  </a:cubicBezTo>
                  <a:cubicBezTo>
                    <a:pt x="148" y="152"/>
                    <a:pt x="148" y="148"/>
                    <a:pt x="152" y="148"/>
                  </a:cubicBezTo>
                  <a:cubicBezTo>
                    <a:pt x="223" y="94"/>
                    <a:pt x="187" y="1"/>
                    <a:pt x="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38"/>
            <p:cNvSpPr/>
            <p:nvPr/>
          </p:nvSpPr>
          <p:spPr>
            <a:xfrm>
              <a:off x="7299469" y="2728078"/>
              <a:ext cx="183663" cy="136403"/>
            </a:xfrm>
            <a:custGeom>
              <a:avLst/>
              <a:gdLst/>
              <a:ahLst/>
              <a:cxnLst/>
              <a:rect l="l" t="t" r="r" b="b"/>
              <a:pathLst>
                <a:path w="3813" h="2832" extrusionOk="0">
                  <a:moveTo>
                    <a:pt x="1906" y="0"/>
                  </a:moveTo>
                  <a:cubicBezTo>
                    <a:pt x="806" y="0"/>
                    <a:pt x="0" y="1253"/>
                    <a:pt x="836" y="2409"/>
                  </a:cubicBezTo>
                  <a:cubicBezTo>
                    <a:pt x="858" y="2440"/>
                    <a:pt x="881" y="2463"/>
                    <a:pt x="912" y="2486"/>
                  </a:cubicBezTo>
                  <a:cubicBezTo>
                    <a:pt x="1246" y="2727"/>
                    <a:pt x="1587" y="2831"/>
                    <a:pt x="1905" y="2831"/>
                  </a:cubicBezTo>
                  <a:cubicBezTo>
                    <a:pt x="3005" y="2831"/>
                    <a:pt x="3812" y="1577"/>
                    <a:pt x="2974" y="420"/>
                  </a:cubicBezTo>
                  <a:cubicBezTo>
                    <a:pt x="2954" y="393"/>
                    <a:pt x="2928" y="367"/>
                    <a:pt x="2901" y="348"/>
                  </a:cubicBezTo>
                  <a:cubicBezTo>
                    <a:pt x="2567" y="105"/>
                    <a:pt x="2224" y="0"/>
                    <a:pt x="1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38"/>
            <p:cNvSpPr/>
            <p:nvPr/>
          </p:nvSpPr>
          <p:spPr>
            <a:xfrm>
              <a:off x="7334101" y="2756207"/>
              <a:ext cx="114205" cy="80147"/>
            </a:xfrm>
            <a:custGeom>
              <a:avLst/>
              <a:gdLst/>
              <a:ahLst/>
              <a:cxnLst/>
              <a:rect l="l" t="t" r="r" b="b"/>
              <a:pathLst>
                <a:path w="2371" h="1664" extrusionOk="0">
                  <a:moveTo>
                    <a:pt x="1170" y="1"/>
                  </a:moveTo>
                  <a:cubicBezTo>
                    <a:pt x="1062" y="1"/>
                    <a:pt x="946" y="19"/>
                    <a:pt x="826" y="59"/>
                  </a:cubicBezTo>
                  <a:cubicBezTo>
                    <a:pt x="806" y="62"/>
                    <a:pt x="791" y="74"/>
                    <a:pt x="776" y="82"/>
                  </a:cubicBezTo>
                  <a:cubicBezTo>
                    <a:pt x="1" y="644"/>
                    <a:pt x="398" y="1663"/>
                    <a:pt x="1208" y="1663"/>
                  </a:cubicBezTo>
                  <a:cubicBezTo>
                    <a:pt x="1315" y="1663"/>
                    <a:pt x="1430" y="1645"/>
                    <a:pt x="1549" y="1607"/>
                  </a:cubicBezTo>
                  <a:cubicBezTo>
                    <a:pt x="1569" y="1599"/>
                    <a:pt x="1584" y="1592"/>
                    <a:pt x="1600" y="1580"/>
                  </a:cubicBezTo>
                  <a:cubicBezTo>
                    <a:pt x="2371" y="1019"/>
                    <a:pt x="1978" y="1"/>
                    <a:pt x="1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38"/>
            <p:cNvSpPr/>
            <p:nvPr/>
          </p:nvSpPr>
          <p:spPr>
            <a:xfrm>
              <a:off x="7337135" y="2758327"/>
              <a:ext cx="108184" cy="75860"/>
            </a:xfrm>
            <a:custGeom>
              <a:avLst/>
              <a:gdLst/>
              <a:ahLst/>
              <a:cxnLst/>
              <a:rect l="l" t="t" r="r" b="b"/>
              <a:pathLst>
                <a:path w="2246" h="1575" extrusionOk="0">
                  <a:moveTo>
                    <a:pt x="1103" y="0"/>
                  </a:moveTo>
                  <a:cubicBezTo>
                    <a:pt x="1002" y="0"/>
                    <a:pt x="894" y="17"/>
                    <a:pt x="782" y="53"/>
                  </a:cubicBezTo>
                  <a:cubicBezTo>
                    <a:pt x="763" y="61"/>
                    <a:pt x="747" y="68"/>
                    <a:pt x="732" y="80"/>
                  </a:cubicBezTo>
                  <a:cubicBezTo>
                    <a:pt x="0" y="609"/>
                    <a:pt x="376" y="1574"/>
                    <a:pt x="1146" y="1574"/>
                  </a:cubicBezTo>
                  <a:cubicBezTo>
                    <a:pt x="1247" y="1574"/>
                    <a:pt x="1355" y="1557"/>
                    <a:pt x="1468" y="1521"/>
                  </a:cubicBezTo>
                  <a:cubicBezTo>
                    <a:pt x="1483" y="1513"/>
                    <a:pt x="1502" y="1505"/>
                    <a:pt x="1514" y="1494"/>
                  </a:cubicBezTo>
                  <a:cubicBezTo>
                    <a:pt x="2245" y="965"/>
                    <a:pt x="1869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38"/>
            <p:cNvSpPr/>
            <p:nvPr/>
          </p:nvSpPr>
          <p:spPr>
            <a:xfrm>
              <a:off x="7350766" y="2767815"/>
              <a:ext cx="80970" cy="56883"/>
            </a:xfrm>
            <a:custGeom>
              <a:avLst/>
              <a:gdLst/>
              <a:ahLst/>
              <a:cxnLst/>
              <a:rect l="l" t="t" r="r" b="b"/>
              <a:pathLst>
                <a:path w="1681" h="1181" extrusionOk="0">
                  <a:moveTo>
                    <a:pt x="822" y="1"/>
                  </a:moveTo>
                  <a:cubicBezTo>
                    <a:pt x="747" y="1"/>
                    <a:pt x="667" y="13"/>
                    <a:pt x="583" y="40"/>
                  </a:cubicBezTo>
                  <a:cubicBezTo>
                    <a:pt x="572" y="44"/>
                    <a:pt x="560" y="51"/>
                    <a:pt x="549" y="60"/>
                  </a:cubicBezTo>
                  <a:cubicBezTo>
                    <a:pt x="0" y="458"/>
                    <a:pt x="280" y="1181"/>
                    <a:pt x="854" y="1181"/>
                  </a:cubicBezTo>
                  <a:cubicBezTo>
                    <a:pt x="930" y="1181"/>
                    <a:pt x="1012" y="1168"/>
                    <a:pt x="1097" y="1140"/>
                  </a:cubicBezTo>
                  <a:cubicBezTo>
                    <a:pt x="1111" y="1136"/>
                    <a:pt x="1123" y="1128"/>
                    <a:pt x="1134" y="1121"/>
                  </a:cubicBezTo>
                  <a:cubicBezTo>
                    <a:pt x="1680" y="724"/>
                    <a:pt x="1399" y="1"/>
                    <a:pt x="8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38"/>
            <p:cNvSpPr/>
            <p:nvPr/>
          </p:nvSpPr>
          <p:spPr>
            <a:xfrm>
              <a:off x="7380003" y="2788190"/>
              <a:ext cx="22639" cy="16039"/>
            </a:xfrm>
            <a:custGeom>
              <a:avLst/>
              <a:gdLst/>
              <a:ahLst/>
              <a:cxnLst/>
              <a:rect l="l" t="t" r="r" b="b"/>
              <a:pathLst>
                <a:path w="470" h="333" extrusionOk="0">
                  <a:moveTo>
                    <a:pt x="231" y="1"/>
                  </a:moveTo>
                  <a:cubicBezTo>
                    <a:pt x="210" y="1"/>
                    <a:pt x="187" y="4"/>
                    <a:pt x="164" y="12"/>
                  </a:cubicBezTo>
                  <a:cubicBezTo>
                    <a:pt x="159" y="15"/>
                    <a:pt x="156" y="15"/>
                    <a:pt x="152" y="19"/>
                  </a:cubicBezTo>
                  <a:cubicBezTo>
                    <a:pt x="0" y="131"/>
                    <a:pt x="78" y="333"/>
                    <a:pt x="239" y="333"/>
                  </a:cubicBezTo>
                  <a:cubicBezTo>
                    <a:pt x="260" y="333"/>
                    <a:pt x="282" y="329"/>
                    <a:pt x="306" y="322"/>
                  </a:cubicBezTo>
                  <a:cubicBezTo>
                    <a:pt x="309" y="322"/>
                    <a:pt x="313" y="318"/>
                    <a:pt x="317" y="314"/>
                  </a:cubicBezTo>
                  <a:cubicBezTo>
                    <a:pt x="470" y="203"/>
                    <a:pt x="391" y="1"/>
                    <a:pt x="2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38"/>
            <p:cNvSpPr/>
            <p:nvPr/>
          </p:nvSpPr>
          <p:spPr>
            <a:xfrm>
              <a:off x="7386361" y="2766948"/>
              <a:ext cx="9874" cy="26780"/>
            </a:xfrm>
            <a:custGeom>
              <a:avLst/>
              <a:gdLst/>
              <a:ahLst/>
              <a:cxnLst/>
              <a:rect l="l" t="t" r="r" b="b"/>
              <a:pathLst>
                <a:path w="205" h="556" extrusionOk="0">
                  <a:moveTo>
                    <a:pt x="1" y="0"/>
                  </a:moveTo>
                  <a:lnTo>
                    <a:pt x="50" y="556"/>
                  </a:lnTo>
                  <a:lnTo>
                    <a:pt x="154" y="55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38"/>
            <p:cNvSpPr/>
            <p:nvPr/>
          </p:nvSpPr>
          <p:spPr>
            <a:xfrm>
              <a:off x="7363530" y="2777304"/>
              <a:ext cx="26781" cy="19748"/>
            </a:xfrm>
            <a:custGeom>
              <a:avLst/>
              <a:gdLst/>
              <a:ahLst/>
              <a:cxnLst/>
              <a:rect l="l" t="t" r="r" b="b"/>
              <a:pathLst>
                <a:path w="556" h="410" extrusionOk="0">
                  <a:moveTo>
                    <a:pt x="100" y="1"/>
                  </a:moveTo>
                  <a:lnTo>
                    <a:pt x="50" y="88"/>
                  </a:lnTo>
                  <a:lnTo>
                    <a:pt x="0" y="176"/>
                  </a:lnTo>
                  <a:lnTo>
                    <a:pt x="506" y="410"/>
                  </a:lnTo>
                  <a:lnTo>
                    <a:pt x="529" y="368"/>
                  </a:lnTo>
                  <a:lnTo>
                    <a:pt x="556" y="322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38"/>
            <p:cNvSpPr/>
            <p:nvPr/>
          </p:nvSpPr>
          <p:spPr>
            <a:xfrm>
              <a:off x="7363530" y="2795366"/>
              <a:ext cx="26781" cy="19796"/>
            </a:xfrm>
            <a:custGeom>
              <a:avLst/>
              <a:gdLst/>
              <a:ahLst/>
              <a:cxnLst/>
              <a:rect l="l" t="t" r="r" b="b"/>
              <a:pathLst>
                <a:path w="556" h="411" extrusionOk="0">
                  <a:moveTo>
                    <a:pt x="506" y="1"/>
                  </a:moveTo>
                  <a:lnTo>
                    <a:pt x="0" y="234"/>
                  </a:lnTo>
                  <a:lnTo>
                    <a:pt x="50" y="323"/>
                  </a:lnTo>
                  <a:lnTo>
                    <a:pt x="100" y="411"/>
                  </a:lnTo>
                  <a:lnTo>
                    <a:pt x="556" y="89"/>
                  </a:lnTo>
                  <a:lnTo>
                    <a:pt x="529" y="4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38"/>
            <p:cNvSpPr/>
            <p:nvPr/>
          </p:nvSpPr>
          <p:spPr>
            <a:xfrm>
              <a:off x="7386361" y="2798883"/>
              <a:ext cx="9874" cy="26635"/>
            </a:xfrm>
            <a:custGeom>
              <a:avLst/>
              <a:gdLst/>
              <a:ahLst/>
              <a:cxnLst/>
              <a:rect l="l" t="t" r="r" b="b"/>
              <a:pathLst>
                <a:path w="205" h="553" extrusionOk="0">
                  <a:moveTo>
                    <a:pt x="50" y="0"/>
                  </a:moveTo>
                  <a:lnTo>
                    <a:pt x="1" y="552"/>
                  </a:lnTo>
                  <a:lnTo>
                    <a:pt x="204" y="55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38"/>
            <p:cNvSpPr/>
            <p:nvPr/>
          </p:nvSpPr>
          <p:spPr>
            <a:xfrm>
              <a:off x="7392334" y="2795366"/>
              <a:ext cx="26781" cy="19796"/>
            </a:xfrm>
            <a:custGeom>
              <a:avLst/>
              <a:gdLst/>
              <a:ahLst/>
              <a:cxnLst/>
              <a:rect l="l" t="t" r="r" b="b"/>
              <a:pathLst>
                <a:path w="556" h="411" extrusionOk="0">
                  <a:moveTo>
                    <a:pt x="50" y="1"/>
                  </a:moveTo>
                  <a:lnTo>
                    <a:pt x="23" y="47"/>
                  </a:lnTo>
                  <a:lnTo>
                    <a:pt x="0" y="89"/>
                  </a:lnTo>
                  <a:lnTo>
                    <a:pt x="455" y="411"/>
                  </a:lnTo>
                  <a:lnTo>
                    <a:pt x="506" y="323"/>
                  </a:lnTo>
                  <a:lnTo>
                    <a:pt x="556" y="234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38"/>
            <p:cNvSpPr/>
            <p:nvPr/>
          </p:nvSpPr>
          <p:spPr>
            <a:xfrm>
              <a:off x="7392334" y="2777304"/>
              <a:ext cx="26781" cy="19748"/>
            </a:xfrm>
            <a:custGeom>
              <a:avLst/>
              <a:gdLst/>
              <a:ahLst/>
              <a:cxnLst/>
              <a:rect l="l" t="t" r="r" b="b"/>
              <a:pathLst>
                <a:path w="556" h="410" extrusionOk="0">
                  <a:moveTo>
                    <a:pt x="455" y="1"/>
                  </a:moveTo>
                  <a:lnTo>
                    <a:pt x="0" y="322"/>
                  </a:lnTo>
                  <a:lnTo>
                    <a:pt x="23" y="368"/>
                  </a:lnTo>
                  <a:lnTo>
                    <a:pt x="50" y="410"/>
                  </a:lnTo>
                  <a:lnTo>
                    <a:pt x="556" y="176"/>
                  </a:lnTo>
                  <a:lnTo>
                    <a:pt x="506" y="8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38"/>
            <p:cNvSpPr/>
            <p:nvPr/>
          </p:nvSpPr>
          <p:spPr>
            <a:xfrm>
              <a:off x="7385879" y="2792525"/>
              <a:ext cx="10790" cy="7562"/>
            </a:xfrm>
            <a:custGeom>
              <a:avLst/>
              <a:gdLst/>
              <a:ahLst/>
              <a:cxnLst/>
              <a:rect l="l" t="t" r="r" b="b"/>
              <a:pathLst>
                <a:path w="224" h="157" extrusionOk="0">
                  <a:moveTo>
                    <a:pt x="112" y="1"/>
                  </a:moveTo>
                  <a:cubicBezTo>
                    <a:pt x="102" y="1"/>
                    <a:pt x="91" y="3"/>
                    <a:pt x="80" y="6"/>
                  </a:cubicBezTo>
                  <a:lnTo>
                    <a:pt x="72" y="6"/>
                  </a:lnTo>
                  <a:cubicBezTo>
                    <a:pt x="1" y="60"/>
                    <a:pt x="38" y="157"/>
                    <a:pt x="114" y="157"/>
                  </a:cubicBezTo>
                  <a:cubicBezTo>
                    <a:pt x="124" y="157"/>
                    <a:pt x="134" y="155"/>
                    <a:pt x="145" y="152"/>
                  </a:cubicBezTo>
                  <a:cubicBezTo>
                    <a:pt x="149" y="152"/>
                    <a:pt x="149" y="148"/>
                    <a:pt x="152" y="148"/>
                  </a:cubicBezTo>
                  <a:cubicBezTo>
                    <a:pt x="224" y="94"/>
                    <a:pt x="187" y="1"/>
                    <a:pt x="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38"/>
            <p:cNvSpPr/>
            <p:nvPr/>
          </p:nvSpPr>
          <p:spPr>
            <a:xfrm>
              <a:off x="6803356" y="2682609"/>
              <a:ext cx="29382" cy="56016"/>
            </a:xfrm>
            <a:custGeom>
              <a:avLst/>
              <a:gdLst/>
              <a:ahLst/>
              <a:cxnLst/>
              <a:rect l="l" t="t" r="r" b="b"/>
              <a:pathLst>
                <a:path w="610" h="1163" extrusionOk="0">
                  <a:moveTo>
                    <a:pt x="318" y="1"/>
                  </a:moveTo>
                  <a:cubicBezTo>
                    <a:pt x="231" y="1"/>
                    <a:pt x="138" y="8"/>
                    <a:pt x="38" y="23"/>
                  </a:cubicBezTo>
                  <a:cubicBezTo>
                    <a:pt x="0" y="464"/>
                    <a:pt x="38" y="1157"/>
                    <a:pt x="38" y="1157"/>
                  </a:cubicBezTo>
                  <a:cubicBezTo>
                    <a:pt x="99" y="1161"/>
                    <a:pt x="180" y="1163"/>
                    <a:pt x="261" y="1163"/>
                  </a:cubicBezTo>
                  <a:cubicBezTo>
                    <a:pt x="422" y="1163"/>
                    <a:pt x="582" y="1157"/>
                    <a:pt x="582" y="1157"/>
                  </a:cubicBezTo>
                  <a:cubicBezTo>
                    <a:pt x="609" y="743"/>
                    <a:pt x="563" y="23"/>
                    <a:pt x="563" y="23"/>
                  </a:cubicBezTo>
                  <a:cubicBezTo>
                    <a:pt x="487" y="8"/>
                    <a:pt x="405" y="1"/>
                    <a:pt x="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38"/>
            <p:cNvSpPr/>
            <p:nvPr/>
          </p:nvSpPr>
          <p:spPr>
            <a:xfrm>
              <a:off x="6810147" y="2730776"/>
              <a:ext cx="11512" cy="578"/>
            </a:xfrm>
            <a:custGeom>
              <a:avLst/>
              <a:gdLst/>
              <a:ahLst/>
              <a:cxnLst/>
              <a:rect l="l" t="t" r="r" b="b"/>
              <a:pathLst>
                <a:path w="239" h="12" extrusionOk="0">
                  <a:moveTo>
                    <a:pt x="1" y="1"/>
                  </a:moveTo>
                  <a:lnTo>
                    <a:pt x="1" y="12"/>
                  </a:lnTo>
                  <a:lnTo>
                    <a:pt x="238" y="1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38"/>
            <p:cNvSpPr/>
            <p:nvPr/>
          </p:nvSpPr>
          <p:spPr>
            <a:xfrm>
              <a:off x="6810147" y="2724851"/>
              <a:ext cx="11512" cy="626"/>
            </a:xfrm>
            <a:custGeom>
              <a:avLst/>
              <a:gdLst/>
              <a:ahLst/>
              <a:cxnLst/>
              <a:rect l="l" t="t" r="r" b="b"/>
              <a:pathLst>
                <a:path w="239" h="13" extrusionOk="0">
                  <a:moveTo>
                    <a:pt x="1" y="1"/>
                  </a:moveTo>
                  <a:lnTo>
                    <a:pt x="1" y="13"/>
                  </a:lnTo>
                  <a:lnTo>
                    <a:pt x="238" y="13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38"/>
            <p:cNvSpPr/>
            <p:nvPr/>
          </p:nvSpPr>
          <p:spPr>
            <a:xfrm>
              <a:off x="6810147" y="2718975"/>
              <a:ext cx="11512" cy="578"/>
            </a:xfrm>
            <a:custGeom>
              <a:avLst/>
              <a:gdLst/>
              <a:ahLst/>
              <a:cxnLst/>
              <a:rect l="l" t="t" r="r" b="b"/>
              <a:pathLst>
                <a:path w="239" h="12" extrusionOk="0">
                  <a:moveTo>
                    <a:pt x="1" y="0"/>
                  </a:moveTo>
                  <a:lnTo>
                    <a:pt x="1" y="11"/>
                  </a:lnTo>
                  <a:lnTo>
                    <a:pt x="238" y="1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38"/>
            <p:cNvSpPr/>
            <p:nvPr/>
          </p:nvSpPr>
          <p:spPr>
            <a:xfrm>
              <a:off x="6857206" y="2484502"/>
              <a:ext cx="544726" cy="146855"/>
            </a:xfrm>
            <a:custGeom>
              <a:avLst/>
              <a:gdLst/>
              <a:ahLst/>
              <a:cxnLst/>
              <a:rect l="l" t="t" r="r" b="b"/>
              <a:pathLst>
                <a:path w="11309" h="3049" extrusionOk="0">
                  <a:moveTo>
                    <a:pt x="2921" y="1"/>
                  </a:moveTo>
                  <a:cubicBezTo>
                    <a:pt x="1834" y="1"/>
                    <a:pt x="897" y="21"/>
                    <a:pt x="315" y="67"/>
                  </a:cubicBezTo>
                  <a:cubicBezTo>
                    <a:pt x="16" y="1220"/>
                    <a:pt x="1" y="2332"/>
                    <a:pt x="9" y="2806"/>
                  </a:cubicBezTo>
                  <a:cubicBezTo>
                    <a:pt x="13" y="2941"/>
                    <a:pt x="120" y="3048"/>
                    <a:pt x="258" y="3048"/>
                  </a:cubicBezTo>
                  <a:lnTo>
                    <a:pt x="11309" y="3048"/>
                  </a:lnTo>
                  <a:cubicBezTo>
                    <a:pt x="11197" y="1676"/>
                    <a:pt x="10596" y="270"/>
                    <a:pt x="10596" y="270"/>
                  </a:cubicBezTo>
                  <a:cubicBezTo>
                    <a:pt x="9075" y="118"/>
                    <a:pt x="5555" y="1"/>
                    <a:pt x="29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38"/>
            <p:cNvSpPr/>
            <p:nvPr/>
          </p:nvSpPr>
          <p:spPr>
            <a:xfrm>
              <a:off x="6859662" y="2486765"/>
              <a:ext cx="539717" cy="142376"/>
            </a:xfrm>
            <a:custGeom>
              <a:avLst/>
              <a:gdLst/>
              <a:ahLst/>
              <a:cxnLst/>
              <a:rect l="l" t="t" r="r" b="b"/>
              <a:pathLst>
                <a:path w="11205" h="2956" extrusionOk="0">
                  <a:moveTo>
                    <a:pt x="2874" y="0"/>
                  </a:moveTo>
                  <a:cubicBezTo>
                    <a:pt x="1950" y="0"/>
                    <a:pt x="1191" y="16"/>
                    <a:pt x="644" y="43"/>
                  </a:cubicBezTo>
                  <a:cubicBezTo>
                    <a:pt x="437" y="55"/>
                    <a:pt x="264" y="200"/>
                    <a:pt x="222" y="403"/>
                  </a:cubicBezTo>
                  <a:cubicBezTo>
                    <a:pt x="8" y="1426"/>
                    <a:pt x="0" y="2372"/>
                    <a:pt x="4" y="2759"/>
                  </a:cubicBezTo>
                  <a:cubicBezTo>
                    <a:pt x="8" y="2867"/>
                    <a:pt x="96" y="2955"/>
                    <a:pt x="207" y="2955"/>
                  </a:cubicBezTo>
                  <a:lnTo>
                    <a:pt x="11204" y="2955"/>
                  </a:lnTo>
                  <a:cubicBezTo>
                    <a:pt x="11097" y="1725"/>
                    <a:pt x="10595" y="464"/>
                    <a:pt x="10515" y="269"/>
                  </a:cubicBezTo>
                  <a:cubicBezTo>
                    <a:pt x="10097" y="227"/>
                    <a:pt x="9530" y="188"/>
                    <a:pt x="8867" y="154"/>
                  </a:cubicBezTo>
                  <a:cubicBezTo>
                    <a:pt x="8617" y="138"/>
                    <a:pt x="8353" y="127"/>
                    <a:pt x="8078" y="115"/>
                  </a:cubicBezTo>
                  <a:cubicBezTo>
                    <a:pt x="8047" y="115"/>
                    <a:pt x="8012" y="112"/>
                    <a:pt x="7982" y="112"/>
                  </a:cubicBezTo>
                  <a:cubicBezTo>
                    <a:pt x="7874" y="108"/>
                    <a:pt x="7767" y="104"/>
                    <a:pt x="7660" y="96"/>
                  </a:cubicBezTo>
                  <a:cubicBezTo>
                    <a:pt x="6801" y="66"/>
                    <a:pt x="5863" y="39"/>
                    <a:pt x="4931" y="20"/>
                  </a:cubicBezTo>
                  <a:cubicBezTo>
                    <a:pt x="4671" y="16"/>
                    <a:pt x="4410" y="12"/>
                    <a:pt x="4153" y="9"/>
                  </a:cubicBezTo>
                  <a:lnTo>
                    <a:pt x="4061" y="9"/>
                  </a:lnTo>
                  <a:cubicBezTo>
                    <a:pt x="3950" y="9"/>
                    <a:pt x="3840" y="4"/>
                    <a:pt x="3728" y="4"/>
                  </a:cubicBezTo>
                  <a:cubicBezTo>
                    <a:pt x="3437" y="4"/>
                    <a:pt x="3154" y="0"/>
                    <a:pt x="2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38"/>
            <p:cNvSpPr/>
            <p:nvPr/>
          </p:nvSpPr>
          <p:spPr>
            <a:xfrm>
              <a:off x="6934175" y="2636996"/>
              <a:ext cx="474787" cy="136114"/>
            </a:xfrm>
            <a:custGeom>
              <a:avLst/>
              <a:gdLst/>
              <a:ahLst/>
              <a:cxnLst/>
              <a:rect l="l" t="t" r="r" b="b"/>
              <a:pathLst>
                <a:path w="9857" h="2826" extrusionOk="0">
                  <a:moveTo>
                    <a:pt x="47" y="1"/>
                  </a:moveTo>
                  <a:lnTo>
                    <a:pt x="1" y="821"/>
                  </a:lnTo>
                  <a:lnTo>
                    <a:pt x="8" y="821"/>
                  </a:lnTo>
                  <a:cubicBezTo>
                    <a:pt x="821" y="1009"/>
                    <a:pt x="1391" y="1506"/>
                    <a:pt x="1759" y="1963"/>
                  </a:cubicBezTo>
                  <a:cubicBezTo>
                    <a:pt x="1940" y="2189"/>
                    <a:pt x="2074" y="2403"/>
                    <a:pt x="2162" y="2560"/>
                  </a:cubicBezTo>
                  <a:cubicBezTo>
                    <a:pt x="2204" y="2638"/>
                    <a:pt x="2235" y="2702"/>
                    <a:pt x="2258" y="2748"/>
                  </a:cubicBezTo>
                  <a:cubicBezTo>
                    <a:pt x="2265" y="2771"/>
                    <a:pt x="2273" y="2787"/>
                    <a:pt x="2281" y="2802"/>
                  </a:cubicBezTo>
                  <a:cubicBezTo>
                    <a:pt x="2284" y="2813"/>
                    <a:pt x="2288" y="2817"/>
                    <a:pt x="2288" y="2817"/>
                  </a:cubicBezTo>
                  <a:lnTo>
                    <a:pt x="2288" y="2825"/>
                  </a:lnTo>
                  <a:lnTo>
                    <a:pt x="7641" y="2825"/>
                  </a:lnTo>
                  <a:lnTo>
                    <a:pt x="7641" y="2817"/>
                  </a:lnTo>
                  <a:cubicBezTo>
                    <a:pt x="7929" y="2136"/>
                    <a:pt x="8354" y="1768"/>
                    <a:pt x="8757" y="1564"/>
                  </a:cubicBezTo>
                  <a:cubicBezTo>
                    <a:pt x="9155" y="1365"/>
                    <a:pt x="9530" y="1334"/>
                    <a:pt x="9723" y="1334"/>
                  </a:cubicBezTo>
                  <a:cubicBezTo>
                    <a:pt x="9760" y="1334"/>
                    <a:pt x="9792" y="1338"/>
                    <a:pt x="9815" y="1338"/>
                  </a:cubicBezTo>
                  <a:lnTo>
                    <a:pt x="9838" y="1338"/>
                  </a:lnTo>
                  <a:lnTo>
                    <a:pt x="9845" y="1342"/>
                  </a:lnTo>
                  <a:lnTo>
                    <a:pt x="9857" y="1342"/>
                  </a:lnTo>
                  <a:lnTo>
                    <a:pt x="9684" y="1"/>
                  </a:lnTo>
                  <a:lnTo>
                    <a:pt x="9668" y="5"/>
                  </a:lnTo>
                  <a:lnTo>
                    <a:pt x="9840" y="1326"/>
                  </a:lnTo>
                  <a:lnTo>
                    <a:pt x="9840" y="1326"/>
                  </a:lnTo>
                  <a:cubicBezTo>
                    <a:pt x="9823" y="1323"/>
                    <a:pt x="9783" y="1319"/>
                    <a:pt x="9723" y="1319"/>
                  </a:cubicBezTo>
                  <a:cubicBezTo>
                    <a:pt x="9530" y="1319"/>
                    <a:pt x="9152" y="1350"/>
                    <a:pt x="8749" y="1552"/>
                  </a:cubicBezTo>
                  <a:cubicBezTo>
                    <a:pt x="8348" y="1752"/>
                    <a:pt x="7919" y="2126"/>
                    <a:pt x="7632" y="2810"/>
                  </a:cubicBezTo>
                  <a:lnTo>
                    <a:pt x="2299" y="2810"/>
                  </a:lnTo>
                  <a:cubicBezTo>
                    <a:pt x="2282" y="2768"/>
                    <a:pt x="2119" y="2382"/>
                    <a:pt x="1771" y="1952"/>
                  </a:cubicBezTo>
                  <a:cubicBezTo>
                    <a:pt x="1405" y="1501"/>
                    <a:pt x="833" y="1000"/>
                    <a:pt x="17" y="808"/>
                  </a:cubicBezTo>
                  <a:lnTo>
                    <a:pt x="17" y="808"/>
                  </a:lnTo>
                  <a:lnTo>
                    <a:pt x="63" y="5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38"/>
            <p:cNvSpPr/>
            <p:nvPr/>
          </p:nvSpPr>
          <p:spPr>
            <a:xfrm>
              <a:off x="7249472" y="2636996"/>
              <a:ext cx="10693" cy="135681"/>
            </a:xfrm>
            <a:custGeom>
              <a:avLst/>
              <a:gdLst/>
              <a:ahLst/>
              <a:cxnLst/>
              <a:rect l="l" t="t" r="r" b="b"/>
              <a:pathLst>
                <a:path w="222" h="2817" extrusionOk="0">
                  <a:moveTo>
                    <a:pt x="15" y="1"/>
                  </a:moveTo>
                  <a:lnTo>
                    <a:pt x="0" y="5"/>
                  </a:lnTo>
                  <a:cubicBezTo>
                    <a:pt x="73" y="503"/>
                    <a:pt x="126" y="1204"/>
                    <a:pt x="157" y="1782"/>
                  </a:cubicBezTo>
                  <a:cubicBezTo>
                    <a:pt x="176" y="2074"/>
                    <a:pt x="188" y="2330"/>
                    <a:pt x="195" y="2518"/>
                  </a:cubicBezTo>
                  <a:cubicBezTo>
                    <a:pt x="199" y="2610"/>
                    <a:pt x="202" y="2684"/>
                    <a:pt x="207" y="2737"/>
                  </a:cubicBezTo>
                  <a:lnTo>
                    <a:pt x="207" y="2817"/>
                  </a:lnTo>
                  <a:lnTo>
                    <a:pt x="222" y="2817"/>
                  </a:lnTo>
                  <a:cubicBezTo>
                    <a:pt x="222" y="2817"/>
                    <a:pt x="161" y="1001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38"/>
            <p:cNvSpPr/>
            <p:nvPr/>
          </p:nvSpPr>
          <p:spPr>
            <a:xfrm>
              <a:off x="7091968" y="2636996"/>
              <a:ext cx="4142" cy="135681"/>
            </a:xfrm>
            <a:custGeom>
              <a:avLst/>
              <a:gdLst/>
              <a:ahLst/>
              <a:cxnLst/>
              <a:rect l="l" t="t" r="r" b="b"/>
              <a:pathLst>
                <a:path w="86" h="2817" extrusionOk="0">
                  <a:moveTo>
                    <a:pt x="16" y="1"/>
                  </a:moveTo>
                  <a:lnTo>
                    <a:pt x="1" y="5"/>
                  </a:lnTo>
                  <a:cubicBezTo>
                    <a:pt x="36" y="434"/>
                    <a:pt x="55" y="1139"/>
                    <a:pt x="62" y="1733"/>
                  </a:cubicBezTo>
                  <a:cubicBezTo>
                    <a:pt x="66" y="2032"/>
                    <a:pt x="70" y="2304"/>
                    <a:pt x="70" y="2500"/>
                  </a:cubicBezTo>
                  <a:cubicBezTo>
                    <a:pt x="70" y="2595"/>
                    <a:pt x="74" y="2675"/>
                    <a:pt x="74" y="2730"/>
                  </a:cubicBezTo>
                  <a:lnTo>
                    <a:pt x="74" y="2817"/>
                  </a:lnTo>
                  <a:lnTo>
                    <a:pt x="85" y="2817"/>
                  </a:lnTo>
                  <a:cubicBezTo>
                    <a:pt x="85" y="2817"/>
                    <a:pt x="85" y="867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38"/>
            <p:cNvSpPr/>
            <p:nvPr/>
          </p:nvSpPr>
          <p:spPr>
            <a:xfrm>
              <a:off x="6858699" y="2643306"/>
              <a:ext cx="541595" cy="771"/>
            </a:xfrm>
            <a:custGeom>
              <a:avLst/>
              <a:gdLst/>
              <a:ahLst/>
              <a:cxnLst/>
              <a:rect l="l" t="t" r="r" b="b"/>
              <a:pathLst>
                <a:path w="11244" h="16" extrusionOk="0">
                  <a:moveTo>
                    <a:pt x="1" y="1"/>
                  </a:moveTo>
                  <a:lnTo>
                    <a:pt x="1" y="15"/>
                  </a:lnTo>
                  <a:lnTo>
                    <a:pt x="11244" y="15"/>
                  </a:lnTo>
                  <a:lnTo>
                    <a:pt x="112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38"/>
            <p:cNvSpPr/>
            <p:nvPr/>
          </p:nvSpPr>
          <p:spPr>
            <a:xfrm>
              <a:off x="7264211" y="2656359"/>
              <a:ext cx="23843" cy="819"/>
            </a:xfrm>
            <a:custGeom>
              <a:avLst/>
              <a:gdLst/>
              <a:ahLst/>
              <a:cxnLst/>
              <a:rect l="l" t="t" r="r" b="b"/>
              <a:pathLst>
                <a:path w="495" h="17" extrusionOk="0">
                  <a:moveTo>
                    <a:pt x="0" y="1"/>
                  </a:moveTo>
                  <a:lnTo>
                    <a:pt x="0" y="17"/>
                  </a:lnTo>
                  <a:lnTo>
                    <a:pt x="494" y="17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38"/>
            <p:cNvSpPr/>
            <p:nvPr/>
          </p:nvSpPr>
          <p:spPr>
            <a:xfrm>
              <a:off x="7105648" y="2656359"/>
              <a:ext cx="23843" cy="819"/>
            </a:xfrm>
            <a:custGeom>
              <a:avLst/>
              <a:gdLst/>
              <a:ahLst/>
              <a:cxnLst/>
              <a:rect l="l" t="t" r="r" b="b"/>
              <a:pathLst>
                <a:path w="495" h="17" extrusionOk="0">
                  <a:moveTo>
                    <a:pt x="1" y="1"/>
                  </a:moveTo>
                  <a:lnTo>
                    <a:pt x="1" y="17"/>
                  </a:lnTo>
                  <a:lnTo>
                    <a:pt x="495" y="17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38"/>
            <p:cNvSpPr/>
            <p:nvPr/>
          </p:nvSpPr>
          <p:spPr>
            <a:xfrm>
              <a:off x="6944339" y="2656359"/>
              <a:ext cx="23891" cy="819"/>
            </a:xfrm>
            <a:custGeom>
              <a:avLst/>
              <a:gdLst/>
              <a:ahLst/>
              <a:cxnLst/>
              <a:rect l="l" t="t" r="r" b="b"/>
              <a:pathLst>
                <a:path w="496" h="17" extrusionOk="0">
                  <a:moveTo>
                    <a:pt x="1" y="1"/>
                  </a:moveTo>
                  <a:lnTo>
                    <a:pt x="1" y="17"/>
                  </a:lnTo>
                  <a:lnTo>
                    <a:pt x="495" y="17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38"/>
            <p:cNvSpPr/>
            <p:nvPr/>
          </p:nvSpPr>
          <p:spPr>
            <a:xfrm>
              <a:off x="7429229" y="2629289"/>
              <a:ext cx="64785" cy="15702"/>
            </a:xfrm>
            <a:custGeom>
              <a:avLst/>
              <a:gdLst/>
              <a:ahLst/>
              <a:cxnLst/>
              <a:rect l="l" t="t" r="r" b="b"/>
              <a:pathLst>
                <a:path w="1345" h="326" extrusionOk="0">
                  <a:moveTo>
                    <a:pt x="11" y="0"/>
                  </a:moveTo>
                  <a:lnTo>
                    <a:pt x="0" y="7"/>
                  </a:lnTo>
                  <a:lnTo>
                    <a:pt x="119" y="191"/>
                  </a:lnTo>
                  <a:lnTo>
                    <a:pt x="1345" y="326"/>
                  </a:lnTo>
                  <a:lnTo>
                    <a:pt x="1345" y="310"/>
                  </a:lnTo>
                  <a:lnTo>
                    <a:pt x="126" y="17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38"/>
            <p:cNvSpPr/>
            <p:nvPr/>
          </p:nvSpPr>
          <p:spPr>
            <a:xfrm>
              <a:off x="7484958" y="2748886"/>
              <a:ext cx="22350" cy="38050"/>
            </a:xfrm>
            <a:custGeom>
              <a:avLst/>
              <a:gdLst/>
              <a:ahLst/>
              <a:cxnLst/>
              <a:rect l="l" t="t" r="r" b="b"/>
              <a:pathLst>
                <a:path w="464" h="790" extrusionOk="0">
                  <a:moveTo>
                    <a:pt x="361" y="0"/>
                  </a:moveTo>
                  <a:cubicBezTo>
                    <a:pt x="27" y="19"/>
                    <a:pt x="27" y="207"/>
                    <a:pt x="0" y="732"/>
                  </a:cubicBezTo>
                  <a:cubicBezTo>
                    <a:pt x="0" y="763"/>
                    <a:pt x="23" y="789"/>
                    <a:pt x="58" y="789"/>
                  </a:cubicBezTo>
                  <a:lnTo>
                    <a:pt x="341" y="789"/>
                  </a:lnTo>
                  <a:cubicBezTo>
                    <a:pt x="368" y="789"/>
                    <a:pt x="391" y="770"/>
                    <a:pt x="399" y="747"/>
                  </a:cubicBezTo>
                  <a:cubicBezTo>
                    <a:pt x="422" y="648"/>
                    <a:pt x="464" y="391"/>
                    <a:pt x="418" y="50"/>
                  </a:cubicBezTo>
                  <a:cubicBezTo>
                    <a:pt x="414" y="23"/>
                    <a:pt x="387" y="0"/>
                    <a:pt x="3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38"/>
            <p:cNvSpPr/>
            <p:nvPr/>
          </p:nvSpPr>
          <p:spPr>
            <a:xfrm>
              <a:off x="7490497" y="2781735"/>
              <a:ext cx="10934" cy="578"/>
            </a:xfrm>
            <a:custGeom>
              <a:avLst/>
              <a:gdLst/>
              <a:ahLst/>
              <a:cxnLst/>
              <a:rect l="l" t="t" r="r" b="b"/>
              <a:pathLst>
                <a:path w="227" h="12" extrusionOk="0">
                  <a:moveTo>
                    <a:pt x="0" y="1"/>
                  </a:moveTo>
                  <a:lnTo>
                    <a:pt x="0" y="12"/>
                  </a:lnTo>
                  <a:lnTo>
                    <a:pt x="226" y="12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38"/>
            <p:cNvSpPr/>
            <p:nvPr/>
          </p:nvSpPr>
          <p:spPr>
            <a:xfrm>
              <a:off x="7490882" y="2777641"/>
              <a:ext cx="11127" cy="819"/>
            </a:xfrm>
            <a:custGeom>
              <a:avLst/>
              <a:gdLst/>
              <a:ahLst/>
              <a:cxnLst/>
              <a:rect l="l" t="t" r="r" b="b"/>
              <a:pathLst>
                <a:path w="231" h="17" extrusionOk="0">
                  <a:moveTo>
                    <a:pt x="0" y="1"/>
                  </a:moveTo>
                  <a:lnTo>
                    <a:pt x="0" y="17"/>
                  </a:lnTo>
                  <a:lnTo>
                    <a:pt x="230" y="17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38"/>
            <p:cNvSpPr/>
            <p:nvPr/>
          </p:nvSpPr>
          <p:spPr>
            <a:xfrm>
              <a:off x="7491412" y="2773740"/>
              <a:ext cx="10934" cy="819"/>
            </a:xfrm>
            <a:custGeom>
              <a:avLst/>
              <a:gdLst/>
              <a:ahLst/>
              <a:cxnLst/>
              <a:rect l="l" t="t" r="r" b="b"/>
              <a:pathLst>
                <a:path w="227" h="17" extrusionOk="0">
                  <a:moveTo>
                    <a:pt x="0" y="1"/>
                  </a:moveTo>
                  <a:lnTo>
                    <a:pt x="0" y="17"/>
                  </a:lnTo>
                  <a:lnTo>
                    <a:pt x="227" y="17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38"/>
            <p:cNvSpPr/>
            <p:nvPr/>
          </p:nvSpPr>
          <p:spPr>
            <a:xfrm>
              <a:off x="7478455" y="2663969"/>
              <a:ext cx="26107" cy="47876"/>
            </a:xfrm>
            <a:custGeom>
              <a:avLst/>
              <a:gdLst/>
              <a:ahLst/>
              <a:cxnLst/>
              <a:rect l="l" t="t" r="r" b="b"/>
              <a:pathLst>
                <a:path w="542" h="994" extrusionOk="0">
                  <a:moveTo>
                    <a:pt x="434" y="0"/>
                  </a:moveTo>
                  <a:cubicBezTo>
                    <a:pt x="434" y="0"/>
                    <a:pt x="43" y="12"/>
                    <a:pt x="5" y="85"/>
                  </a:cubicBezTo>
                  <a:cubicBezTo>
                    <a:pt x="5" y="85"/>
                    <a:pt x="1" y="625"/>
                    <a:pt x="28" y="916"/>
                  </a:cubicBezTo>
                  <a:cubicBezTo>
                    <a:pt x="28" y="916"/>
                    <a:pt x="395" y="994"/>
                    <a:pt x="520" y="994"/>
                  </a:cubicBezTo>
                  <a:cubicBezTo>
                    <a:pt x="528" y="994"/>
                    <a:pt x="535" y="993"/>
                    <a:pt x="542" y="992"/>
                  </a:cubicBezTo>
                  <a:cubicBezTo>
                    <a:pt x="542" y="992"/>
                    <a:pt x="480" y="334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38"/>
            <p:cNvSpPr/>
            <p:nvPr/>
          </p:nvSpPr>
          <p:spPr>
            <a:xfrm>
              <a:off x="7482019" y="2691809"/>
              <a:ext cx="10356" cy="16328"/>
            </a:xfrm>
            <a:custGeom>
              <a:avLst/>
              <a:gdLst/>
              <a:ahLst/>
              <a:cxnLst/>
              <a:rect l="l" t="t" r="r" b="b"/>
              <a:pathLst>
                <a:path w="215" h="339" extrusionOk="0">
                  <a:moveTo>
                    <a:pt x="31" y="1"/>
                  </a:moveTo>
                  <a:cubicBezTo>
                    <a:pt x="15" y="1"/>
                    <a:pt x="0" y="13"/>
                    <a:pt x="0" y="28"/>
                  </a:cubicBezTo>
                  <a:lnTo>
                    <a:pt x="0" y="281"/>
                  </a:lnTo>
                  <a:cubicBezTo>
                    <a:pt x="0" y="296"/>
                    <a:pt x="8" y="308"/>
                    <a:pt x="19" y="308"/>
                  </a:cubicBezTo>
                  <a:cubicBezTo>
                    <a:pt x="73" y="322"/>
                    <a:pt x="142" y="331"/>
                    <a:pt x="184" y="338"/>
                  </a:cubicBezTo>
                  <a:cubicBezTo>
                    <a:pt x="199" y="338"/>
                    <a:pt x="215" y="327"/>
                    <a:pt x="215" y="311"/>
                  </a:cubicBezTo>
                  <a:cubicBezTo>
                    <a:pt x="215" y="196"/>
                    <a:pt x="203" y="85"/>
                    <a:pt x="199" y="39"/>
                  </a:cubicBezTo>
                  <a:cubicBezTo>
                    <a:pt x="199" y="28"/>
                    <a:pt x="188" y="16"/>
                    <a:pt x="176" y="16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38"/>
            <p:cNvSpPr/>
            <p:nvPr/>
          </p:nvSpPr>
          <p:spPr>
            <a:xfrm>
              <a:off x="7476480" y="2728512"/>
              <a:ext cx="39353" cy="70080"/>
            </a:xfrm>
            <a:custGeom>
              <a:avLst/>
              <a:gdLst/>
              <a:ahLst/>
              <a:cxnLst/>
              <a:rect l="l" t="t" r="r" b="b"/>
              <a:pathLst>
                <a:path w="817" h="1455" extrusionOk="0">
                  <a:moveTo>
                    <a:pt x="698" y="112"/>
                  </a:moveTo>
                  <a:cubicBezTo>
                    <a:pt x="709" y="534"/>
                    <a:pt x="629" y="1189"/>
                    <a:pt x="609" y="1358"/>
                  </a:cubicBezTo>
                  <a:lnTo>
                    <a:pt x="100" y="1358"/>
                  </a:lnTo>
                  <a:lnTo>
                    <a:pt x="218" y="266"/>
                  </a:lnTo>
                  <a:lnTo>
                    <a:pt x="698" y="112"/>
                  </a:lnTo>
                  <a:close/>
                  <a:moveTo>
                    <a:pt x="737" y="0"/>
                  </a:moveTo>
                  <a:cubicBezTo>
                    <a:pt x="733" y="0"/>
                    <a:pt x="728" y="1"/>
                    <a:pt x="724" y="2"/>
                  </a:cubicBezTo>
                  <a:lnTo>
                    <a:pt x="161" y="186"/>
                  </a:lnTo>
                  <a:cubicBezTo>
                    <a:pt x="146" y="193"/>
                    <a:pt x="130" y="209"/>
                    <a:pt x="130" y="224"/>
                  </a:cubicBezTo>
                  <a:lnTo>
                    <a:pt x="0" y="1400"/>
                  </a:lnTo>
                  <a:cubicBezTo>
                    <a:pt x="0" y="1415"/>
                    <a:pt x="4" y="1427"/>
                    <a:pt x="11" y="1438"/>
                  </a:cubicBezTo>
                  <a:cubicBezTo>
                    <a:pt x="19" y="1446"/>
                    <a:pt x="34" y="1454"/>
                    <a:pt x="46" y="1454"/>
                  </a:cubicBezTo>
                  <a:lnTo>
                    <a:pt x="652" y="1454"/>
                  </a:lnTo>
                  <a:cubicBezTo>
                    <a:pt x="675" y="1454"/>
                    <a:pt x="694" y="1435"/>
                    <a:pt x="698" y="1412"/>
                  </a:cubicBezTo>
                  <a:cubicBezTo>
                    <a:pt x="701" y="1377"/>
                    <a:pt x="816" y="534"/>
                    <a:pt x="789" y="43"/>
                  </a:cubicBezTo>
                  <a:cubicBezTo>
                    <a:pt x="786" y="29"/>
                    <a:pt x="778" y="17"/>
                    <a:pt x="766" y="9"/>
                  </a:cubicBezTo>
                  <a:cubicBezTo>
                    <a:pt x="758" y="4"/>
                    <a:pt x="748" y="0"/>
                    <a:pt x="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38"/>
            <p:cNvSpPr/>
            <p:nvPr/>
          </p:nvSpPr>
          <p:spPr>
            <a:xfrm>
              <a:off x="7482019" y="2745900"/>
              <a:ext cx="32320" cy="4479"/>
            </a:xfrm>
            <a:custGeom>
              <a:avLst/>
              <a:gdLst/>
              <a:ahLst/>
              <a:cxnLst/>
              <a:rect l="l" t="t" r="r" b="b"/>
              <a:pathLst>
                <a:path w="671" h="93" extrusionOk="0">
                  <a:moveTo>
                    <a:pt x="50" y="1"/>
                  </a:moveTo>
                  <a:cubicBezTo>
                    <a:pt x="23" y="1"/>
                    <a:pt x="0" y="20"/>
                    <a:pt x="0" y="46"/>
                  </a:cubicBezTo>
                  <a:cubicBezTo>
                    <a:pt x="0" y="73"/>
                    <a:pt x="23" y="92"/>
                    <a:pt x="50" y="92"/>
                  </a:cubicBezTo>
                  <a:lnTo>
                    <a:pt x="625" y="92"/>
                  </a:lnTo>
                  <a:cubicBezTo>
                    <a:pt x="651" y="92"/>
                    <a:pt x="671" y="73"/>
                    <a:pt x="671" y="46"/>
                  </a:cubicBezTo>
                  <a:cubicBezTo>
                    <a:pt x="671" y="20"/>
                    <a:pt x="651" y="1"/>
                    <a:pt x="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38"/>
            <p:cNvSpPr/>
            <p:nvPr/>
          </p:nvSpPr>
          <p:spPr>
            <a:xfrm>
              <a:off x="7356498" y="2549093"/>
              <a:ext cx="56308" cy="77257"/>
            </a:xfrm>
            <a:custGeom>
              <a:avLst/>
              <a:gdLst/>
              <a:ahLst/>
              <a:cxnLst/>
              <a:rect l="l" t="t" r="r" b="b"/>
              <a:pathLst>
                <a:path w="1169" h="1604" extrusionOk="0">
                  <a:moveTo>
                    <a:pt x="468" y="1"/>
                  </a:moveTo>
                  <a:cubicBezTo>
                    <a:pt x="371" y="1"/>
                    <a:pt x="274" y="9"/>
                    <a:pt x="203" y="33"/>
                  </a:cubicBezTo>
                  <a:cubicBezTo>
                    <a:pt x="0" y="98"/>
                    <a:pt x="8" y="1239"/>
                    <a:pt x="261" y="1566"/>
                  </a:cubicBezTo>
                  <a:cubicBezTo>
                    <a:pt x="280" y="1592"/>
                    <a:pt x="311" y="1603"/>
                    <a:pt x="345" y="1603"/>
                  </a:cubicBezTo>
                  <a:lnTo>
                    <a:pt x="1050" y="1603"/>
                  </a:lnTo>
                  <a:cubicBezTo>
                    <a:pt x="1119" y="1603"/>
                    <a:pt x="1169" y="1546"/>
                    <a:pt x="1158" y="1481"/>
                  </a:cubicBezTo>
                  <a:cubicBezTo>
                    <a:pt x="1112" y="1205"/>
                    <a:pt x="997" y="538"/>
                    <a:pt x="866" y="98"/>
                  </a:cubicBezTo>
                  <a:cubicBezTo>
                    <a:pt x="854" y="56"/>
                    <a:pt x="820" y="29"/>
                    <a:pt x="778" y="21"/>
                  </a:cubicBezTo>
                  <a:cubicBezTo>
                    <a:pt x="706" y="13"/>
                    <a:pt x="587" y="1"/>
                    <a:pt x="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38"/>
            <p:cNvSpPr/>
            <p:nvPr/>
          </p:nvSpPr>
          <p:spPr>
            <a:xfrm>
              <a:off x="7385831" y="2528477"/>
              <a:ext cx="34921" cy="110057"/>
            </a:xfrm>
            <a:custGeom>
              <a:avLst/>
              <a:gdLst/>
              <a:ahLst/>
              <a:cxnLst/>
              <a:rect l="l" t="t" r="r" b="b"/>
              <a:pathLst>
                <a:path w="725" h="2285" extrusionOk="0">
                  <a:moveTo>
                    <a:pt x="8" y="1"/>
                  </a:moveTo>
                  <a:cubicBezTo>
                    <a:pt x="8" y="1"/>
                    <a:pt x="4" y="1"/>
                    <a:pt x="4" y="4"/>
                  </a:cubicBezTo>
                  <a:cubicBezTo>
                    <a:pt x="4" y="4"/>
                    <a:pt x="1" y="8"/>
                    <a:pt x="4" y="8"/>
                  </a:cubicBezTo>
                  <a:lnTo>
                    <a:pt x="521" y="2277"/>
                  </a:lnTo>
                  <a:cubicBezTo>
                    <a:pt x="526" y="2281"/>
                    <a:pt x="526" y="2284"/>
                    <a:pt x="530" y="2284"/>
                  </a:cubicBezTo>
                  <a:lnTo>
                    <a:pt x="721" y="2284"/>
                  </a:lnTo>
                  <a:cubicBezTo>
                    <a:pt x="725" y="2284"/>
                    <a:pt x="725" y="2281"/>
                    <a:pt x="725" y="2277"/>
                  </a:cubicBezTo>
                  <a:cubicBezTo>
                    <a:pt x="725" y="2273"/>
                    <a:pt x="725" y="2270"/>
                    <a:pt x="721" y="2270"/>
                  </a:cubicBezTo>
                  <a:lnTo>
                    <a:pt x="537" y="2270"/>
                  </a:lnTo>
                  <a:lnTo>
                    <a:pt x="20" y="16"/>
                  </a:lnTo>
                  <a:lnTo>
                    <a:pt x="77" y="16"/>
                  </a:lnTo>
                  <a:cubicBezTo>
                    <a:pt x="81" y="16"/>
                    <a:pt x="84" y="12"/>
                    <a:pt x="84" y="8"/>
                  </a:cubicBezTo>
                  <a:cubicBezTo>
                    <a:pt x="84" y="4"/>
                    <a:pt x="81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38"/>
            <p:cNvSpPr/>
            <p:nvPr/>
          </p:nvSpPr>
          <p:spPr>
            <a:xfrm>
              <a:off x="7234300" y="2489366"/>
              <a:ext cx="15895" cy="140883"/>
            </a:xfrm>
            <a:custGeom>
              <a:avLst/>
              <a:gdLst/>
              <a:ahLst/>
              <a:cxnLst/>
              <a:rect l="l" t="t" r="r" b="b"/>
              <a:pathLst>
                <a:path w="330" h="2925" extrusionOk="0">
                  <a:moveTo>
                    <a:pt x="12" y="1"/>
                  </a:moveTo>
                  <a:lnTo>
                    <a:pt x="1" y="4"/>
                  </a:lnTo>
                  <a:lnTo>
                    <a:pt x="315" y="2924"/>
                  </a:lnTo>
                  <a:lnTo>
                    <a:pt x="330" y="292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38"/>
            <p:cNvSpPr/>
            <p:nvPr/>
          </p:nvSpPr>
          <p:spPr>
            <a:xfrm>
              <a:off x="7086863" y="2486573"/>
              <a:ext cx="5925" cy="144784"/>
            </a:xfrm>
            <a:custGeom>
              <a:avLst/>
              <a:gdLst/>
              <a:ahLst/>
              <a:cxnLst/>
              <a:rect l="l" t="t" r="r" b="b"/>
              <a:pathLst>
                <a:path w="123" h="3006" extrusionOk="0">
                  <a:moveTo>
                    <a:pt x="0" y="1"/>
                  </a:moveTo>
                  <a:lnTo>
                    <a:pt x="107" y="3005"/>
                  </a:lnTo>
                  <a:lnTo>
                    <a:pt x="122" y="300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38"/>
            <p:cNvSpPr/>
            <p:nvPr/>
          </p:nvSpPr>
          <p:spPr>
            <a:xfrm>
              <a:off x="6936921" y="2485850"/>
              <a:ext cx="17774" cy="144399"/>
            </a:xfrm>
            <a:custGeom>
              <a:avLst/>
              <a:gdLst/>
              <a:ahLst/>
              <a:cxnLst/>
              <a:rect l="l" t="t" r="r" b="b"/>
              <a:pathLst>
                <a:path w="369" h="2998" extrusionOk="0">
                  <a:moveTo>
                    <a:pt x="354" y="0"/>
                  </a:moveTo>
                  <a:lnTo>
                    <a:pt x="1" y="2997"/>
                  </a:lnTo>
                  <a:lnTo>
                    <a:pt x="17" y="2997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7" name="Google Shape;4887;p39"/>
          <p:cNvSpPr txBox="1">
            <a:spLocks noGrp="1"/>
          </p:cNvSpPr>
          <p:nvPr>
            <p:ph type="title"/>
          </p:nvPr>
        </p:nvSpPr>
        <p:spPr>
          <a:xfrm>
            <a:off x="699218" y="429164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b="1" dirty="0" smtClean="0"/>
              <a:t>Детекција на контури</a:t>
            </a:r>
            <a:endParaRPr b="1" dirty="0">
              <a:solidFill>
                <a:schemeClr val="dk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255" y="1443134"/>
            <a:ext cx="4534309" cy="27201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709" y="1275184"/>
            <a:ext cx="412865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Усогласување на новите објекти со постоечките објекти кои се следат врз основа на прагот на </a:t>
            </a:r>
            <a:r>
              <a:rPr lang="ru-RU" dirty="0" smtClean="0"/>
              <a:t>растојание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Ажурирање на центроидите и староста на објектите кои се </a:t>
            </a:r>
            <a:r>
              <a:rPr lang="ru-RU" dirty="0" smtClean="0"/>
              <a:t>следат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Се отстрануваат застарените објекти што ја надминуваат максималната </a:t>
            </a:r>
            <a:r>
              <a:rPr lang="ru-RU" dirty="0" smtClean="0"/>
              <a:t>возраст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Додавање центроиди кои не биле претходно пронајдени како нови објекти за следење 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Доделување уникатни ID на нови објекти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082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9" name="Google Shape;4639;p38"/>
          <p:cNvSpPr txBox="1">
            <a:spLocks noGrp="1"/>
          </p:cNvSpPr>
          <p:nvPr>
            <p:ph type="ctrTitle"/>
          </p:nvPr>
        </p:nvSpPr>
        <p:spPr>
          <a:xfrm>
            <a:off x="713100" y="1056087"/>
            <a:ext cx="7371320" cy="16198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Броење на возила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641" name="Google Shape;4641;p38"/>
          <p:cNvGrpSpPr/>
          <p:nvPr/>
        </p:nvGrpSpPr>
        <p:grpSpPr>
          <a:xfrm rot="-5400000">
            <a:off x="7137890" y="344513"/>
            <a:ext cx="1936841" cy="1205022"/>
            <a:chOff x="3846690" y="770050"/>
            <a:chExt cx="1788734" cy="1053802"/>
          </a:xfrm>
        </p:grpSpPr>
        <p:sp>
          <p:nvSpPr>
            <p:cNvPr id="4642" name="Google Shape;4642;p38"/>
            <p:cNvSpPr/>
            <p:nvPr/>
          </p:nvSpPr>
          <p:spPr>
            <a:xfrm>
              <a:off x="3846690" y="770050"/>
              <a:ext cx="1788734" cy="1053802"/>
            </a:xfrm>
            <a:custGeom>
              <a:avLst/>
              <a:gdLst/>
              <a:ahLst/>
              <a:cxnLst/>
              <a:rect l="l" t="t" r="r" b="b"/>
              <a:pathLst>
                <a:path w="18551" h="10929" extrusionOk="0">
                  <a:moveTo>
                    <a:pt x="5465" y="0"/>
                  </a:moveTo>
                  <a:cubicBezTo>
                    <a:pt x="2453" y="0"/>
                    <a:pt x="0" y="2448"/>
                    <a:pt x="0" y="5465"/>
                  </a:cubicBezTo>
                  <a:cubicBezTo>
                    <a:pt x="0" y="8477"/>
                    <a:pt x="2453" y="10929"/>
                    <a:pt x="5465" y="10929"/>
                  </a:cubicBezTo>
                  <a:lnTo>
                    <a:pt x="18497" y="10929"/>
                  </a:lnTo>
                  <a:lnTo>
                    <a:pt x="18551" y="6767"/>
                  </a:lnTo>
                  <a:lnTo>
                    <a:pt x="5465" y="6779"/>
                  </a:lnTo>
                  <a:cubicBezTo>
                    <a:pt x="4740" y="6779"/>
                    <a:pt x="4151" y="6189"/>
                    <a:pt x="4151" y="5465"/>
                  </a:cubicBezTo>
                  <a:cubicBezTo>
                    <a:pt x="4151" y="4737"/>
                    <a:pt x="4740" y="4146"/>
                    <a:pt x="5465" y="4146"/>
                  </a:cubicBezTo>
                  <a:lnTo>
                    <a:pt x="18497" y="4150"/>
                  </a:lnTo>
                  <a:lnTo>
                    <a:pt x="18497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43" name="Google Shape;4643;p38"/>
            <p:cNvSpPr/>
            <p:nvPr/>
          </p:nvSpPr>
          <p:spPr>
            <a:xfrm>
              <a:off x="5501569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0" y="157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44" name="Google Shape;4644;p38"/>
            <p:cNvSpPr/>
            <p:nvPr/>
          </p:nvSpPr>
          <p:spPr>
            <a:xfrm>
              <a:off x="5378535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45" name="Google Shape;4645;p38"/>
            <p:cNvSpPr/>
            <p:nvPr/>
          </p:nvSpPr>
          <p:spPr>
            <a:xfrm>
              <a:off x="5255502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0" y="157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46" name="Google Shape;4646;p38"/>
            <p:cNvSpPr/>
            <p:nvPr/>
          </p:nvSpPr>
          <p:spPr>
            <a:xfrm>
              <a:off x="5132468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47" name="Google Shape;4647;p38"/>
            <p:cNvSpPr/>
            <p:nvPr/>
          </p:nvSpPr>
          <p:spPr>
            <a:xfrm>
              <a:off x="5009434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48" name="Google Shape;4648;p38"/>
            <p:cNvSpPr/>
            <p:nvPr/>
          </p:nvSpPr>
          <p:spPr>
            <a:xfrm>
              <a:off x="4886401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49" name="Google Shape;4649;p38"/>
            <p:cNvSpPr/>
            <p:nvPr/>
          </p:nvSpPr>
          <p:spPr>
            <a:xfrm>
              <a:off x="4763367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0" name="Google Shape;4650;p38"/>
            <p:cNvSpPr/>
            <p:nvPr/>
          </p:nvSpPr>
          <p:spPr>
            <a:xfrm>
              <a:off x="4640334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1" name="Google Shape;4651;p38"/>
            <p:cNvSpPr/>
            <p:nvPr/>
          </p:nvSpPr>
          <p:spPr>
            <a:xfrm>
              <a:off x="4517300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2" name="Google Shape;4652;p38"/>
            <p:cNvSpPr/>
            <p:nvPr/>
          </p:nvSpPr>
          <p:spPr>
            <a:xfrm>
              <a:off x="4393881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3" name="Google Shape;4653;p38"/>
            <p:cNvSpPr/>
            <p:nvPr/>
          </p:nvSpPr>
          <p:spPr>
            <a:xfrm>
              <a:off x="4270461" y="1600625"/>
              <a:ext cx="63350" cy="28155"/>
            </a:xfrm>
            <a:custGeom>
              <a:avLst/>
              <a:gdLst/>
              <a:ahLst/>
              <a:cxnLst/>
              <a:rect l="l" t="t" r="r" b="b"/>
              <a:pathLst>
                <a:path w="657" h="292" extrusionOk="0">
                  <a:moveTo>
                    <a:pt x="46" y="1"/>
                  </a:moveTo>
                  <a:lnTo>
                    <a:pt x="0" y="150"/>
                  </a:lnTo>
                  <a:cubicBezTo>
                    <a:pt x="204" y="219"/>
                    <a:pt x="418" y="265"/>
                    <a:pt x="637" y="291"/>
                  </a:cubicBezTo>
                  <a:lnTo>
                    <a:pt x="656" y="134"/>
                  </a:lnTo>
                  <a:cubicBezTo>
                    <a:pt x="449" y="107"/>
                    <a:pt x="246" y="61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4" name="Google Shape;4654;p38"/>
            <p:cNvSpPr/>
            <p:nvPr/>
          </p:nvSpPr>
          <p:spPr>
            <a:xfrm>
              <a:off x="4160734" y="1542965"/>
              <a:ext cx="59203" cy="47440"/>
            </a:xfrm>
            <a:custGeom>
              <a:avLst/>
              <a:gdLst/>
              <a:ahLst/>
              <a:cxnLst/>
              <a:rect l="l" t="t" r="r" b="b"/>
              <a:pathLst>
                <a:path w="614" h="492" extrusionOk="0">
                  <a:moveTo>
                    <a:pt x="100" y="1"/>
                  </a:moveTo>
                  <a:lnTo>
                    <a:pt x="1" y="123"/>
                  </a:lnTo>
                  <a:cubicBezTo>
                    <a:pt x="165" y="261"/>
                    <a:pt x="349" y="384"/>
                    <a:pt x="537" y="491"/>
                  </a:cubicBezTo>
                  <a:lnTo>
                    <a:pt x="613" y="350"/>
                  </a:lnTo>
                  <a:cubicBezTo>
                    <a:pt x="434" y="249"/>
                    <a:pt x="261" y="131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5" name="Google Shape;4655;p38"/>
            <p:cNvSpPr/>
            <p:nvPr/>
          </p:nvSpPr>
          <p:spPr>
            <a:xfrm>
              <a:off x="4080608" y="1450978"/>
              <a:ext cx="47343" cy="59589"/>
            </a:xfrm>
            <a:custGeom>
              <a:avLst/>
              <a:gdLst/>
              <a:ahLst/>
              <a:cxnLst/>
              <a:rect l="l" t="t" r="r" b="b"/>
              <a:pathLst>
                <a:path w="491" h="618" extrusionOk="0">
                  <a:moveTo>
                    <a:pt x="142" y="0"/>
                  </a:moveTo>
                  <a:lnTo>
                    <a:pt x="1" y="77"/>
                  </a:lnTo>
                  <a:cubicBezTo>
                    <a:pt x="107" y="269"/>
                    <a:pt x="230" y="449"/>
                    <a:pt x="368" y="617"/>
                  </a:cubicBezTo>
                  <a:lnTo>
                    <a:pt x="491" y="514"/>
                  </a:lnTo>
                  <a:cubicBezTo>
                    <a:pt x="360" y="357"/>
                    <a:pt x="241" y="184"/>
                    <a:pt x="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6" name="Google Shape;4656;p38"/>
            <p:cNvSpPr/>
            <p:nvPr/>
          </p:nvSpPr>
          <p:spPr>
            <a:xfrm>
              <a:off x="4041750" y="1337587"/>
              <a:ext cx="28541" cy="63157"/>
            </a:xfrm>
            <a:custGeom>
              <a:avLst/>
              <a:gdLst/>
              <a:ahLst/>
              <a:cxnLst/>
              <a:rect l="l" t="t" r="r" b="b"/>
              <a:pathLst>
                <a:path w="296" h="655" extrusionOk="0">
                  <a:moveTo>
                    <a:pt x="158" y="0"/>
                  </a:moveTo>
                  <a:lnTo>
                    <a:pt x="1" y="19"/>
                  </a:lnTo>
                  <a:cubicBezTo>
                    <a:pt x="27" y="237"/>
                    <a:pt x="77" y="453"/>
                    <a:pt x="142" y="655"/>
                  </a:cubicBezTo>
                  <a:lnTo>
                    <a:pt x="296" y="605"/>
                  </a:lnTo>
                  <a:cubicBezTo>
                    <a:pt x="231" y="410"/>
                    <a:pt x="185" y="207"/>
                    <a:pt x="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7" name="Google Shape;4657;p38"/>
            <p:cNvSpPr/>
            <p:nvPr/>
          </p:nvSpPr>
          <p:spPr>
            <a:xfrm>
              <a:off x="4039532" y="1214457"/>
              <a:ext cx="24877" cy="63350"/>
            </a:xfrm>
            <a:custGeom>
              <a:avLst/>
              <a:gdLst/>
              <a:ahLst/>
              <a:cxnLst/>
              <a:rect l="l" t="t" r="r" b="b"/>
              <a:pathLst>
                <a:path w="258" h="657" extrusionOk="0">
                  <a:moveTo>
                    <a:pt x="100" y="1"/>
                  </a:moveTo>
                  <a:cubicBezTo>
                    <a:pt x="47" y="212"/>
                    <a:pt x="16" y="430"/>
                    <a:pt x="1" y="644"/>
                  </a:cubicBezTo>
                  <a:lnTo>
                    <a:pt x="162" y="656"/>
                  </a:lnTo>
                  <a:cubicBezTo>
                    <a:pt x="174" y="449"/>
                    <a:pt x="204" y="243"/>
                    <a:pt x="257" y="39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8" name="Google Shape;4658;p38"/>
            <p:cNvSpPr/>
            <p:nvPr/>
          </p:nvSpPr>
          <p:spPr>
            <a:xfrm>
              <a:off x="4070194" y="1101065"/>
              <a:ext cx="44451" cy="60746"/>
            </a:xfrm>
            <a:custGeom>
              <a:avLst/>
              <a:gdLst/>
              <a:ahLst/>
              <a:cxnLst/>
              <a:rect l="l" t="t" r="r" b="b"/>
              <a:pathLst>
                <a:path w="461" h="630" extrusionOk="0">
                  <a:moveTo>
                    <a:pt x="334" y="0"/>
                  </a:moveTo>
                  <a:cubicBezTo>
                    <a:pt x="204" y="177"/>
                    <a:pt x="93" y="368"/>
                    <a:pt x="1" y="564"/>
                  </a:cubicBezTo>
                  <a:lnTo>
                    <a:pt x="146" y="629"/>
                  </a:lnTo>
                  <a:cubicBezTo>
                    <a:pt x="234" y="446"/>
                    <a:pt x="342" y="262"/>
                    <a:pt x="461" y="92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9" name="Google Shape;4659;p38"/>
            <p:cNvSpPr/>
            <p:nvPr/>
          </p:nvSpPr>
          <p:spPr>
            <a:xfrm>
              <a:off x="4143764" y="1014961"/>
              <a:ext cx="57757" cy="50043"/>
            </a:xfrm>
            <a:custGeom>
              <a:avLst/>
              <a:gdLst/>
              <a:ahLst/>
              <a:cxnLst/>
              <a:rect l="l" t="t" r="r" b="b"/>
              <a:pathLst>
                <a:path w="599" h="519" extrusionOk="0">
                  <a:moveTo>
                    <a:pt x="513" y="0"/>
                  </a:moveTo>
                  <a:cubicBezTo>
                    <a:pt x="330" y="120"/>
                    <a:pt x="158" y="253"/>
                    <a:pt x="0" y="403"/>
                  </a:cubicBezTo>
                  <a:lnTo>
                    <a:pt x="108" y="518"/>
                  </a:lnTo>
                  <a:cubicBezTo>
                    <a:pt x="261" y="377"/>
                    <a:pt x="426" y="246"/>
                    <a:pt x="598" y="135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60" name="Google Shape;4660;p38"/>
            <p:cNvSpPr/>
            <p:nvPr/>
          </p:nvSpPr>
          <p:spPr>
            <a:xfrm>
              <a:off x="4249056" y="968389"/>
              <a:ext cx="63253" cy="32302"/>
            </a:xfrm>
            <a:custGeom>
              <a:avLst/>
              <a:gdLst/>
              <a:ahLst/>
              <a:cxnLst/>
              <a:rect l="l" t="t" r="r" b="b"/>
              <a:pathLst>
                <a:path w="656" h="335" extrusionOk="0">
                  <a:moveTo>
                    <a:pt x="625" y="1"/>
                  </a:moveTo>
                  <a:cubicBezTo>
                    <a:pt x="410" y="43"/>
                    <a:pt x="199" y="105"/>
                    <a:pt x="1" y="185"/>
                  </a:cubicBezTo>
                  <a:lnTo>
                    <a:pt x="58" y="334"/>
                  </a:lnTo>
                  <a:cubicBezTo>
                    <a:pt x="254" y="258"/>
                    <a:pt x="452" y="196"/>
                    <a:pt x="656" y="158"/>
                  </a:cubicBezTo>
                  <a:lnTo>
                    <a:pt x="6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61" name="Google Shape;4661;p38"/>
            <p:cNvSpPr/>
            <p:nvPr/>
          </p:nvSpPr>
          <p:spPr>
            <a:xfrm>
              <a:off x="5479488" y="962218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62" name="Google Shape;4662;p38"/>
            <p:cNvSpPr/>
            <p:nvPr/>
          </p:nvSpPr>
          <p:spPr>
            <a:xfrm>
              <a:off x="5356358" y="962218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63" name="Google Shape;4663;p38"/>
            <p:cNvSpPr/>
            <p:nvPr/>
          </p:nvSpPr>
          <p:spPr>
            <a:xfrm>
              <a:off x="5233421" y="962218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64" name="Google Shape;4664;p38"/>
            <p:cNvSpPr/>
            <p:nvPr/>
          </p:nvSpPr>
          <p:spPr>
            <a:xfrm>
              <a:off x="5110291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65" name="Google Shape;4665;p38"/>
            <p:cNvSpPr/>
            <p:nvPr/>
          </p:nvSpPr>
          <p:spPr>
            <a:xfrm>
              <a:off x="4987258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66" name="Google Shape;4666;p38"/>
            <p:cNvSpPr/>
            <p:nvPr/>
          </p:nvSpPr>
          <p:spPr>
            <a:xfrm>
              <a:off x="4864224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67" name="Google Shape;4667;p38"/>
            <p:cNvSpPr/>
            <p:nvPr/>
          </p:nvSpPr>
          <p:spPr>
            <a:xfrm>
              <a:off x="4741190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68" name="Google Shape;4668;p38"/>
            <p:cNvSpPr/>
            <p:nvPr/>
          </p:nvSpPr>
          <p:spPr>
            <a:xfrm>
              <a:off x="4618157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69" name="Google Shape;4669;p38"/>
            <p:cNvSpPr/>
            <p:nvPr/>
          </p:nvSpPr>
          <p:spPr>
            <a:xfrm>
              <a:off x="4495123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70" name="Google Shape;4670;p38"/>
            <p:cNvSpPr/>
            <p:nvPr/>
          </p:nvSpPr>
          <p:spPr>
            <a:xfrm>
              <a:off x="4371704" y="962218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4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71" name="Google Shape;4671;p38"/>
          <p:cNvGrpSpPr/>
          <p:nvPr/>
        </p:nvGrpSpPr>
        <p:grpSpPr>
          <a:xfrm>
            <a:off x="7650331" y="4026260"/>
            <a:ext cx="419247" cy="637784"/>
            <a:chOff x="8742442" y="252908"/>
            <a:chExt cx="356260" cy="541964"/>
          </a:xfrm>
        </p:grpSpPr>
        <p:sp>
          <p:nvSpPr>
            <p:cNvPr id="4672" name="Google Shape;4672;p38"/>
            <p:cNvSpPr/>
            <p:nvPr/>
          </p:nvSpPr>
          <p:spPr>
            <a:xfrm>
              <a:off x="8742442" y="252908"/>
              <a:ext cx="356260" cy="354555"/>
            </a:xfrm>
            <a:custGeom>
              <a:avLst/>
              <a:gdLst/>
              <a:ahLst/>
              <a:cxnLst/>
              <a:rect l="l" t="t" r="r" b="b"/>
              <a:pathLst>
                <a:path w="633" h="630" extrusionOk="0">
                  <a:moveTo>
                    <a:pt x="314" y="0"/>
                  </a:moveTo>
                  <a:cubicBezTo>
                    <a:pt x="142" y="0"/>
                    <a:pt x="1" y="138"/>
                    <a:pt x="1" y="315"/>
                  </a:cubicBezTo>
                  <a:cubicBezTo>
                    <a:pt x="1" y="488"/>
                    <a:pt x="142" y="629"/>
                    <a:pt x="314" y="629"/>
                  </a:cubicBezTo>
                  <a:cubicBezTo>
                    <a:pt x="491" y="629"/>
                    <a:pt x="633" y="488"/>
                    <a:pt x="633" y="315"/>
                  </a:cubicBezTo>
                  <a:cubicBezTo>
                    <a:pt x="633" y="138"/>
                    <a:pt x="491" y="0"/>
                    <a:pt x="3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73" name="Google Shape;4673;p38"/>
            <p:cNvSpPr/>
            <p:nvPr/>
          </p:nvSpPr>
          <p:spPr>
            <a:xfrm>
              <a:off x="8826299" y="377849"/>
              <a:ext cx="214432" cy="417024"/>
            </a:xfrm>
            <a:custGeom>
              <a:avLst/>
              <a:gdLst/>
              <a:ahLst/>
              <a:cxnLst/>
              <a:rect l="l" t="t" r="r" b="b"/>
              <a:pathLst>
                <a:path w="381" h="741" extrusionOk="0">
                  <a:moveTo>
                    <a:pt x="158" y="1"/>
                  </a:moveTo>
                  <a:lnTo>
                    <a:pt x="131" y="254"/>
                  </a:lnTo>
                  <a:lnTo>
                    <a:pt x="1" y="208"/>
                  </a:lnTo>
                  <a:lnTo>
                    <a:pt x="131" y="323"/>
                  </a:lnTo>
                  <a:lnTo>
                    <a:pt x="131" y="740"/>
                  </a:lnTo>
                  <a:lnTo>
                    <a:pt x="215" y="740"/>
                  </a:lnTo>
                  <a:lnTo>
                    <a:pt x="208" y="346"/>
                  </a:lnTo>
                  <a:lnTo>
                    <a:pt x="381" y="204"/>
                  </a:lnTo>
                  <a:lnTo>
                    <a:pt x="204" y="273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74" name="Google Shape;4674;p38"/>
          <p:cNvGrpSpPr/>
          <p:nvPr/>
        </p:nvGrpSpPr>
        <p:grpSpPr>
          <a:xfrm>
            <a:off x="7074956" y="4430251"/>
            <a:ext cx="549061" cy="233787"/>
            <a:chOff x="6498881" y="1318079"/>
            <a:chExt cx="466572" cy="198664"/>
          </a:xfrm>
        </p:grpSpPr>
        <p:sp>
          <p:nvSpPr>
            <p:cNvPr id="4675" name="Google Shape;4675;p38"/>
            <p:cNvSpPr/>
            <p:nvPr/>
          </p:nvSpPr>
          <p:spPr>
            <a:xfrm>
              <a:off x="6550658" y="1343967"/>
              <a:ext cx="35457" cy="172775"/>
            </a:xfrm>
            <a:custGeom>
              <a:avLst/>
              <a:gdLst/>
              <a:ahLst/>
              <a:cxnLst/>
              <a:rect l="l" t="t" r="r" b="b"/>
              <a:pathLst>
                <a:path w="63" h="307" extrusionOk="0">
                  <a:moveTo>
                    <a:pt x="1" y="1"/>
                  </a:moveTo>
                  <a:lnTo>
                    <a:pt x="1" y="307"/>
                  </a:lnTo>
                  <a:lnTo>
                    <a:pt x="62" y="307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76" name="Google Shape;4676;p38"/>
            <p:cNvSpPr/>
            <p:nvPr/>
          </p:nvSpPr>
          <p:spPr>
            <a:xfrm>
              <a:off x="6870327" y="1343967"/>
              <a:ext cx="34332" cy="172775"/>
            </a:xfrm>
            <a:custGeom>
              <a:avLst/>
              <a:gdLst/>
              <a:ahLst/>
              <a:cxnLst/>
              <a:rect l="l" t="t" r="r" b="b"/>
              <a:pathLst>
                <a:path w="61" h="307" extrusionOk="0">
                  <a:moveTo>
                    <a:pt x="0" y="1"/>
                  </a:moveTo>
                  <a:lnTo>
                    <a:pt x="0" y="307"/>
                  </a:lnTo>
                  <a:lnTo>
                    <a:pt x="61" y="307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77" name="Google Shape;4677;p38"/>
            <p:cNvSpPr/>
            <p:nvPr/>
          </p:nvSpPr>
          <p:spPr>
            <a:xfrm>
              <a:off x="6498881" y="1318079"/>
              <a:ext cx="466572" cy="78227"/>
            </a:xfrm>
            <a:custGeom>
              <a:avLst/>
              <a:gdLst/>
              <a:ahLst/>
              <a:cxnLst/>
              <a:rect l="l" t="t" r="r" b="b"/>
              <a:pathLst>
                <a:path w="829" h="139" extrusionOk="0">
                  <a:moveTo>
                    <a:pt x="1" y="1"/>
                  </a:moveTo>
                  <a:lnTo>
                    <a:pt x="1" y="139"/>
                  </a:lnTo>
                  <a:lnTo>
                    <a:pt x="829" y="139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78" name="Google Shape;4678;p38"/>
            <p:cNvSpPr/>
            <p:nvPr/>
          </p:nvSpPr>
          <p:spPr>
            <a:xfrm>
              <a:off x="6498881" y="1421633"/>
              <a:ext cx="466572" cy="43334"/>
            </a:xfrm>
            <a:custGeom>
              <a:avLst/>
              <a:gdLst/>
              <a:ahLst/>
              <a:cxnLst/>
              <a:rect l="l" t="t" r="r" b="b"/>
              <a:pathLst>
                <a:path w="829" h="77" extrusionOk="0">
                  <a:moveTo>
                    <a:pt x="1" y="1"/>
                  </a:moveTo>
                  <a:lnTo>
                    <a:pt x="1" y="77"/>
                  </a:lnTo>
                  <a:lnTo>
                    <a:pt x="829" y="77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79" name="Google Shape;4679;p38"/>
          <p:cNvGrpSpPr/>
          <p:nvPr/>
        </p:nvGrpSpPr>
        <p:grpSpPr>
          <a:xfrm>
            <a:off x="8178735" y="4028907"/>
            <a:ext cx="348379" cy="632488"/>
            <a:chOff x="9013159" y="960258"/>
            <a:chExt cx="296039" cy="537464"/>
          </a:xfrm>
        </p:grpSpPr>
        <p:sp>
          <p:nvSpPr>
            <p:cNvPr id="4680" name="Google Shape;4680;p38"/>
            <p:cNvSpPr/>
            <p:nvPr/>
          </p:nvSpPr>
          <p:spPr>
            <a:xfrm>
              <a:off x="9013159" y="960258"/>
              <a:ext cx="296039" cy="420963"/>
            </a:xfrm>
            <a:custGeom>
              <a:avLst/>
              <a:gdLst/>
              <a:ahLst/>
              <a:cxnLst/>
              <a:rect l="l" t="t" r="r" b="b"/>
              <a:pathLst>
                <a:path w="526" h="748" extrusionOk="0">
                  <a:moveTo>
                    <a:pt x="261" y="0"/>
                  </a:moveTo>
                  <a:cubicBezTo>
                    <a:pt x="261" y="0"/>
                    <a:pt x="0" y="407"/>
                    <a:pt x="0" y="529"/>
                  </a:cubicBezTo>
                  <a:cubicBezTo>
                    <a:pt x="0" y="649"/>
                    <a:pt x="115" y="748"/>
                    <a:pt x="261" y="748"/>
                  </a:cubicBezTo>
                  <a:cubicBezTo>
                    <a:pt x="407" y="748"/>
                    <a:pt x="525" y="649"/>
                    <a:pt x="525" y="529"/>
                  </a:cubicBezTo>
                  <a:cubicBezTo>
                    <a:pt x="525" y="407"/>
                    <a:pt x="261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81" name="Google Shape;4681;p38"/>
            <p:cNvSpPr/>
            <p:nvPr/>
          </p:nvSpPr>
          <p:spPr>
            <a:xfrm>
              <a:off x="9099267" y="1201698"/>
              <a:ext cx="151397" cy="296025"/>
            </a:xfrm>
            <a:custGeom>
              <a:avLst/>
              <a:gdLst/>
              <a:ahLst/>
              <a:cxnLst/>
              <a:rect l="l" t="t" r="r" b="b"/>
              <a:pathLst>
                <a:path w="269" h="526" extrusionOk="0">
                  <a:moveTo>
                    <a:pt x="112" y="1"/>
                  </a:moveTo>
                  <a:lnTo>
                    <a:pt x="93" y="181"/>
                  </a:lnTo>
                  <a:lnTo>
                    <a:pt x="1" y="146"/>
                  </a:lnTo>
                  <a:lnTo>
                    <a:pt x="93" y="231"/>
                  </a:lnTo>
                  <a:lnTo>
                    <a:pt x="93" y="526"/>
                  </a:lnTo>
                  <a:lnTo>
                    <a:pt x="154" y="526"/>
                  </a:lnTo>
                  <a:lnTo>
                    <a:pt x="146" y="246"/>
                  </a:lnTo>
                  <a:lnTo>
                    <a:pt x="269" y="142"/>
                  </a:lnTo>
                  <a:lnTo>
                    <a:pt x="143" y="192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82" name="Google Shape;4682;p38"/>
          <p:cNvGrpSpPr/>
          <p:nvPr/>
        </p:nvGrpSpPr>
        <p:grpSpPr>
          <a:xfrm>
            <a:off x="266586" y="3515803"/>
            <a:ext cx="673217" cy="1133828"/>
            <a:chOff x="6542207" y="2185022"/>
            <a:chExt cx="492153" cy="828821"/>
          </a:xfrm>
        </p:grpSpPr>
        <p:sp>
          <p:nvSpPr>
            <p:cNvPr id="4683" name="Google Shape;4683;p38"/>
            <p:cNvSpPr/>
            <p:nvPr/>
          </p:nvSpPr>
          <p:spPr>
            <a:xfrm>
              <a:off x="6911311" y="2185022"/>
              <a:ext cx="57069" cy="233510"/>
            </a:xfrm>
            <a:custGeom>
              <a:avLst/>
              <a:gdLst/>
              <a:ahLst/>
              <a:cxnLst/>
              <a:rect l="l" t="t" r="r" b="b"/>
              <a:pathLst>
                <a:path w="109" h="446" extrusionOk="0">
                  <a:moveTo>
                    <a:pt x="1" y="0"/>
                  </a:moveTo>
                  <a:lnTo>
                    <a:pt x="1" y="445"/>
                  </a:lnTo>
                  <a:lnTo>
                    <a:pt x="109" y="445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84" name="Google Shape;4684;p38"/>
            <p:cNvSpPr/>
            <p:nvPr/>
          </p:nvSpPr>
          <p:spPr>
            <a:xfrm>
              <a:off x="6911311" y="2185022"/>
              <a:ext cx="57069" cy="48692"/>
            </a:xfrm>
            <a:custGeom>
              <a:avLst/>
              <a:gdLst/>
              <a:ahLst/>
              <a:cxnLst/>
              <a:rect l="l" t="t" r="r" b="b"/>
              <a:pathLst>
                <a:path w="109" h="93" extrusionOk="0">
                  <a:moveTo>
                    <a:pt x="1" y="0"/>
                  </a:moveTo>
                  <a:lnTo>
                    <a:pt x="1" y="92"/>
                  </a:lnTo>
                  <a:lnTo>
                    <a:pt x="109" y="9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85" name="Google Shape;4685;p38"/>
            <p:cNvSpPr/>
            <p:nvPr/>
          </p:nvSpPr>
          <p:spPr>
            <a:xfrm>
              <a:off x="6574667" y="2253087"/>
              <a:ext cx="441891" cy="759169"/>
            </a:xfrm>
            <a:custGeom>
              <a:avLst/>
              <a:gdLst/>
              <a:ahLst/>
              <a:cxnLst/>
              <a:rect l="l" t="t" r="r" b="b"/>
              <a:pathLst>
                <a:path w="844" h="1450" extrusionOk="0">
                  <a:moveTo>
                    <a:pt x="414" y="1"/>
                  </a:moveTo>
                  <a:lnTo>
                    <a:pt x="0" y="395"/>
                  </a:lnTo>
                  <a:lnTo>
                    <a:pt x="0" y="1449"/>
                  </a:lnTo>
                  <a:lnTo>
                    <a:pt x="843" y="1449"/>
                  </a:lnTo>
                  <a:lnTo>
                    <a:pt x="843" y="395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86" name="Google Shape;4686;p38"/>
            <p:cNvSpPr/>
            <p:nvPr/>
          </p:nvSpPr>
          <p:spPr>
            <a:xfrm>
              <a:off x="6570479" y="2867245"/>
              <a:ext cx="448174" cy="146598"/>
            </a:xfrm>
            <a:custGeom>
              <a:avLst/>
              <a:gdLst/>
              <a:ahLst/>
              <a:cxnLst/>
              <a:rect l="l" t="t" r="r" b="b"/>
              <a:pathLst>
                <a:path w="856" h="280" extrusionOk="0">
                  <a:moveTo>
                    <a:pt x="1" y="0"/>
                  </a:moveTo>
                  <a:lnTo>
                    <a:pt x="1" y="280"/>
                  </a:lnTo>
                  <a:lnTo>
                    <a:pt x="855" y="280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87" name="Google Shape;4687;p38"/>
            <p:cNvSpPr/>
            <p:nvPr/>
          </p:nvSpPr>
          <p:spPr>
            <a:xfrm>
              <a:off x="6570479" y="2523777"/>
              <a:ext cx="448174" cy="147645"/>
            </a:xfrm>
            <a:custGeom>
              <a:avLst/>
              <a:gdLst/>
              <a:ahLst/>
              <a:cxnLst/>
              <a:rect l="l" t="t" r="r" b="b"/>
              <a:pathLst>
                <a:path w="856" h="282" extrusionOk="0">
                  <a:moveTo>
                    <a:pt x="1" y="1"/>
                  </a:moveTo>
                  <a:lnTo>
                    <a:pt x="1" y="281"/>
                  </a:lnTo>
                  <a:lnTo>
                    <a:pt x="855" y="281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88" name="Google Shape;4688;p38"/>
            <p:cNvSpPr/>
            <p:nvPr/>
          </p:nvSpPr>
          <p:spPr>
            <a:xfrm>
              <a:off x="6839061" y="2505976"/>
              <a:ext cx="89006" cy="177489"/>
            </a:xfrm>
            <a:custGeom>
              <a:avLst/>
              <a:gdLst/>
              <a:ahLst/>
              <a:cxnLst/>
              <a:rect l="l" t="t" r="r" b="b"/>
              <a:pathLst>
                <a:path w="170" h="339" extrusionOk="0">
                  <a:moveTo>
                    <a:pt x="1" y="1"/>
                  </a:moveTo>
                  <a:lnTo>
                    <a:pt x="1" y="338"/>
                  </a:lnTo>
                  <a:lnTo>
                    <a:pt x="169" y="33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89" name="Google Shape;4689;p38"/>
            <p:cNvSpPr/>
            <p:nvPr/>
          </p:nvSpPr>
          <p:spPr>
            <a:xfrm>
              <a:off x="6823355" y="2490268"/>
              <a:ext cx="120944" cy="208902"/>
            </a:xfrm>
            <a:custGeom>
              <a:avLst/>
              <a:gdLst/>
              <a:ahLst/>
              <a:cxnLst/>
              <a:rect l="l" t="t" r="r" b="b"/>
              <a:pathLst>
                <a:path w="231" h="399" extrusionOk="0">
                  <a:moveTo>
                    <a:pt x="169" y="61"/>
                  </a:moveTo>
                  <a:lnTo>
                    <a:pt x="169" y="337"/>
                  </a:lnTo>
                  <a:lnTo>
                    <a:pt x="61" y="337"/>
                  </a:lnTo>
                  <a:lnTo>
                    <a:pt x="61" y="61"/>
                  </a:lnTo>
                  <a:close/>
                  <a:moveTo>
                    <a:pt x="1" y="0"/>
                  </a:moveTo>
                  <a:lnTo>
                    <a:pt x="1" y="398"/>
                  </a:lnTo>
                  <a:lnTo>
                    <a:pt x="231" y="398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90" name="Google Shape;4690;p38"/>
            <p:cNvSpPr/>
            <p:nvPr/>
          </p:nvSpPr>
          <p:spPr>
            <a:xfrm>
              <a:off x="6662624" y="2505976"/>
              <a:ext cx="89006" cy="177489"/>
            </a:xfrm>
            <a:custGeom>
              <a:avLst/>
              <a:gdLst/>
              <a:ahLst/>
              <a:cxnLst/>
              <a:rect l="l" t="t" r="r" b="b"/>
              <a:pathLst>
                <a:path w="170" h="339" extrusionOk="0">
                  <a:moveTo>
                    <a:pt x="0" y="1"/>
                  </a:moveTo>
                  <a:lnTo>
                    <a:pt x="0" y="338"/>
                  </a:lnTo>
                  <a:lnTo>
                    <a:pt x="170" y="338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91" name="Google Shape;4691;p38"/>
            <p:cNvSpPr/>
            <p:nvPr/>
          </p:nvSpPr>
          <p:spPr>
            <a:xfrm>
              <a:off x="6646917" y="2490268"/>
              <a:ext cx="120944" cy="208902"/>
            </a:xfrm>
            <a:custGeom>
              <a:avLst/>
              <a:gdLst/>
              <a:ahLst/>
              <a:cxnLst/>
              <a:rect l="l" t="t" r="r" b="b"/>
              <a:pathLst>
                <a:path w="231" h="399" extrusionOk="0">
                  <a:moveTo>
                    <a:pt x="168" y="61"/>
                  </a:moveTo>
                  <a:lnTo>
                    <a:pt x="168" y="337"/>
                  </a:lnTo>
                  <a:lnTo>
                    <a:pt x="62" y="337"/>
                  </a:lnTo>
                  <a:lnTo>
                    <a:pt x="62" y="61"/>
                  </a:lnTo>
                  <a:close/>
                  <a:moveTo>
                    <a:pt x="0" y="0"/>
                  </a:moveTo>
                  <a:lnTo>
                    <a:pt x="0" y="398"/>
                  </a:lnTo>
                  <a:lnTo>
                    <a:pt x="230" y="398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92" name="Google Shape;4692;p38"/>
            <p:cNvSpPr/>
            <p:nvPr/>
          </p:nvSpPr>
          <p:spPr>
            <a:xfrm>
              <a:off x="6662624" y="2810699"/>
              <a:ext cx="89006" cy="105237"/>
            </a:xfrm>
            <a:custGeom>
              <a:avLst/>
              <a:gdLst/>
              <a:ahLst/>
              <a:cxnLst/>
              <a:rect l="l" t="t" r="r" b="b"/>
              <a:pathLst>
                <a:path w="170" h="201" extrusionOk="0">
                  <a:moveTo>
                    <a:pt x="0" y="1"/>
                  </a:moveTo>
                  <a:lnTo>
                    <a:pt x="0" y="200"/>
                  </a:lnTo>
                  <a:lnTo>
                    <a:pt x="170" y="200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93" name="Google Shape;4693;p38"/>
            <p:cNvSpPr/>
            <p:nvPr/>
          </p:nvSpPr>
          <p:spPr>
            <a:xfrm>
              <a:off x="6646917" y="2794991"/>
              <a:ext cx="120944" cy="136650"/>
            </a:xfrm>
            <a:custGeom>
              <a:avLst/>
              <a:gdLst/>
              <a:ahLst/>
              <a:cxnLst/>
              <a:rect l="l" t="t" r="r" b="b"/>
              <a:pathLst>
                <a:path w="231" h="261" extrusionOk="0">
                  <a:moveTo>
                    <a:pt x="168" y="62"/>
                  </a:moveTo>
                  <a:lnTo>
                    <a:pt x="168" y="200"/>
                  </a:lnTo>
                  <a:lnTo>
                    <a:pt x="62" y="200"/>
                  </a:lnTo>
                  <a:lnTo>
                    <a:pt x="62" y="62"/>
                  </a:lnTo>
                  <a:close/>
                  <a:moveTo>
                    <a:pt x="0" y="0"/>
                  </a:moveTo>
                  <a:lnTo>
                    <a:pt x="0" y="261"/>
                  </a:lnTo>
                  <a:lnTo>
                    <a:pt x="230" y="26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94" name="Google Shape;4694;p38"/>
            <p:cNvSpPr/>
            <p:nvPr/>
          </p:nvSpPr>
          <p:spPr>
            <a:xfrm>
              <a:off x="6821260" y="2788708"/>
              <a:ext cx="116756" cy="225133"/>
            </a:xfrm>
            <a:custGeom>
              <a:avLst/>
              <a:gdLst/>
              <a:ahLst/>
              <a:cxnLst/>
              <a:rect l="l" t="t" r="r" b="b"/>
              <a:pathLst>
                <a:path w="223" h="430" extrusionOk="0">
                  <a:moveTo>
                    <a:pt x="0" y="0"/>
                  </a:moveTo>
                  <a:lnTo>
                    <a:pt x="0" y="430"/>
                  </a:lnTo>
                  <a:lnTo>
                    <a:pt x="223" y="430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95" name="Google Shape;4695;p38"/>
            <p:cNvSpPr/>
            <p:nvPr/>
          </p:nvSpPr>
          <p:spPr>
            <a:xfrm>
              <a:off x="6877280" y="2788708"/>
              <a:ext cx="62828" cy="225133"/>
            </a:xfrm>
            <a:custGeom>
              <a:avLst/>
              <a:gdLst/>
              <a:ahLst/>
              <a:cxnLst/>
              <a:rect l="l" t="t" r="r" b="b"/>
              <a:pathLst>
                <a:path w="120" h="430" extrusionOk="0">
                  <a:moveTo>
                    <a:pt x="1" y="0"/>
                  </a:moveTo>
                  <a:lnTo>
                    <a:pt x="1" y="430"/>
                  </a:lnTo>
                  <a:lnTo>
                    <a:pt x="119" y="43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96" name="Google Shape;4696;p38"/>
            <p:cNvSpPr/>
            <p:nvPr/>
          </p:nvSpPr>
          <p:spPr>
            <a:xfrm>
              <a:off x="6542207" y="2191305"/>
              <a:ext cx="492153" cy="288484"/>
            </a:xfrm>
            <a:custGeom>
              <a:avLst/>
              <a:gdLst/>
              <a:ahLst/>
              <a:cxnLst/>
              <a:rect l="l" t="t" r="r" b="b"/>
              <a:pathLst>
                <a:path w="940" h="551" extrusionOk="0">
                  <a:moveTo>
                    <a:pt x="483" y="0"/>
                  </a:moveTo>
                  <a:cubicBezTo>
                    <a:pt x="469" y="0"/>
                    <a:pt x="453" y="4"/>
                    <a:pt x="446" y="15"/>
                  </a:cubicBezTo>
                  <a:lnTo>
                    <a:pt x="20" y="460"/>
                  </a:lnTo>
                  <a:cubicBezTo>
                    <a:pt x="1" y="479"/>
                    <a:pt x="1" y="513"/>
                    <a:pt x="24" y="536"/>
                  </a:cubicBezTo>
                  <a:cubicBezTo>
                    <a:pt x="33" y="545"/>
                    <a:pt x="46" y="550"/>
                    <a:pt x="59" y="550"/>
                  </a:cubicBezTo>
                  <a:cubicBezTo>
                    <a:pt x="74" y="550"/>
                    <a:pt x="89" y="545"/>
                    <a:pt x="101" y="533"/>
                  </a:cubicBezTo>
                  <a:lnTo>
                    <a:pt x="483" y="130"/>
                  </a:lnTo>
                  <a:lnTo>
                    <a:pt x="840" y="510"/>
                  </a:lnTo>
                  <a:cubicBezTo>
                    <a:pt x="852" y="522"/>
                    <a:pt x="866" y="527"/>
                    <a:pt x="880" y="527"/>
                  </a:cubicBezTo>
                  <a:cubicBezTo>
                    <a:pt x="893" y="527"/>
                    <a:pt x="906" y="522"/>
                    <a:pt x="917" y="513"/>
                  </a:cubicBezTo>
                  <a:cubicBezTo>
                    <a:pt x="940" y="490"/>
                    <a:pt x="940" y="456"/>
                    <a:pt x="920" y="437"/>
                  </a:cubicBezTo>
                  <a:lnTo>
                    <a:pt x="522" y="15"/>
                  </a:lnTo>
                  <a:cubicBezTo>
                    <a:pt x="515" y="4"/>
                    <a:pt x="499" y="0"/>
                    <a:pt x="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97" name="Google Shape;4697;p38"/>
          <p:cNvGrpSpPr/>
          <p:nvPr/>
        </p:nvGrpSpPr>
        <p:grpSpPr>
          <a:xfrm>
            <a:off x="1478137" y="4026260"/>
            <a:ext cx="282810" cy="637787"/>
            <a:chOff x="6229555" y="157796"/>
            <a:chExt cx="240321" cy="541967"/>
          </a:xfrm>
        </p:grpSpPr>
        <p:sp>
          <p:nvSpPr>
            <p:cNvPr id="4698" name="Google Shape;4698;p38"/>
            <p:cNvSpPr/>
            <p:nvPr/>
          </p:nvSpPr>
          <p:spPr>
            <a:xfrm>
              <a:off x="6229555" y="157796"/>
              <a:ext cx="240321" cy="410833"/>
            </a:xfrm>
            <a:custGeom>
              <a:avLst/>
              <a:gdLst/>
              <a:ahLst/>
              <a:cxnLst/>
              <a:rect l="l" t="t" r="r" b="b"/>
              <a:pathLst>
                <a:path w="427" h="730" extrusionOk="0">
                  <a:moveTo>
                    <a:pt x="212" y="1"/>
                  </a:moveTo>
                  <a:cubicBezTo>
                    <a:pt x="212" y="1"/>
                    <a:pt x="1" y="399"/>
                    <a:pt x="1" y="519"/>
                  </a:cubicBezTo>
                  <a:cubicBezTo>
                    <a:pt x="1" y="634"/>
                    <a:pt x="97" y="729"/>
                    <a:pt x="212" y="729"/>
                  </a:cubicBezTo>
                  <a:cubicBezTo>
                    <a:pt x="331" y="729"/>
                    <a:pt x="427" y="634"/>
                    <a:pt x="427" y="519"/>
                  </a:cubicBezTo>
                  <a:cubicBezTo>
                    <a:pt x="427" y="399"/>
                    <a:pt x="212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99" name="Google Shape;4699;p38"/>
            <p:cNvSpPr/>
            <p:nvPr/>
          </p:nvSpPr>
          <p:spPr>
            <a:xfrm>
              <a:off x="6281332" y="402049"/>
              <a:ext cx="153648" cy="297713"/>
            </a:xfrm>
            <a:custGeom>
              <a:avLst/>
              <a:gdLst/>
              <a:ahLst/>
              <a:cxnLst/>
              <a:rect l="l" t="t" r="r" b="b"/>
              <a:pathLst>
                <a:path w="273" h="529" extrusionOk="0">
                  <a:moveTo>
                    <a:pt x="112" y="0"/>
                  </a:moveTo>
                  <a:lnTo>
                    <a:pt x="93" y="184"/>
                  </a:lnTo>
                  <a:lnTo>
                    <a:pt x="1" y="149"/>
                  </a:lnTo>
                  <a:lnTo>
                    <a:pt x="93" y="234"/>
                  </a:lnTo>
                  <a:lnTo>
                    <a:pt x="93" y="529"/>
                  </a:lnTo>
                  <a:lnTo>
                    <a:pt x="154" y="529"/>
                  </a:lnTo>
                  <a:lnTo>
                    <a:pt x="147" y="249"/>
                  </a:lnTo>
                  <a:lnTo>
                    <a:pt x="273" y="145"/>
                  </a:lnTo>
                  <a:lnTo>
                    <a:pt x="143" y="1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700" name="Google Shape;4700;p38"/>
          <p:cNvGrpSpPr/>
          <p:nvPr/>
        </p:nvGrpSpPr>
        <p:grpSpPr>
          <a:xfrm>
            <a:off x="1023512" y="4154241"/>
            <a:ext cx="370898" cy="495392"/>
            <a:chOff x="9358153" y="1076757"/>
            <a:chExt cx="315175" cy="420966"/>
          </a:xfrm>
        </p:grpSpPr>
        <p:sp>
          <p:nvSpPr>
            <p:cNvPr id="4701" name="Google Shape;4701;p38"/>
            <p:cNvSpPr/>
            <p:nvPr/>
          </p:nvSpPr>
          <p:spPr>
            <a:xfrm>
              <a:off x="9358153" y="1076757"/>
              <a:ext cx="315175" cy="315722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80" y="0"/>
                  </a:moveTo>
                  <a:cubicBezTo>
                    <a:pt x="127" y="0"/>
                    <a:pt x="1" y="127"/>
                    <a:pt x="1" y="281"/>
                  </a:cubicBezTo>
                  <a:cubicBezTo>
                    <a:pt x="1" y="433"/>
                    <a:pt x="127" y="560"/>
                    <a:pt x="280" y="560"/>
                  </a:cubicBezTo>
                  <a:cubicBezTo>
                    <a:pt x="434" y="560"/>
                    <a:pt x="560" y="433"/>
                    <a:pt x="560" y="281"/>
                  </a:cubicBezTo>
                  <a:cubicBezTo>
                    <a:pt x="560" y="127"/>
                    <a:pt x="434" y="0"/>
                    <a:pt x="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02" name="Google Shape;4702;p38"/>
            <p:cNvSpPr/>
            <p:nvPr/>
          </p:nvSpPr>
          <p:spPr>
            <a:xfrm>
              <a:off x="9444261" y="1201698"/>
              <a:ext cx="151397" cy="296025"/>
            </a:xfrm>
            <a:custGeom>
              <a:avLst/>
              <a:gdLst/>
              <a:ahLst/>
              <a:cxnLst/>
              <a:rect l="l" t="t" r="r" b="b"/>
              <a:pathLst>
                <a:path w="269" h="526" extrusionOk="0">
                  <a:moveTo>
                    <a:pt x="112" y="1"/>
                  </a:moveTo>
                  <a:lnTo>
                    <a:pt x="92" y="181"/>
                  </a:lnTo>
                  <a:lnTo>
                    <a:pt x="0" y="146"/>
                  </a:lnTo>
                  <a:lnTo>
                    <a:pt x="92" y="231"/>
                  </a:lnTo>
                  <a:lnTo>
                    <a:pt x="92" y="526"/>
                  </a:lnTo>
                  <a:lnTo>
                    <a:pt x="154" y="526"/>
                  </a:lnTo>
                  <a:lnTo>
                    <a:pt x="147" y="246"/>
                  </a:lnTo>
                  <a:lnTo>
                    <a:pt x="269" y="142"/>
                  </a:lnTo>
                  <a:lnTo>
                    <a:pt x="143" y="192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703" name="Google Shape;4703;p38"/>
          <p:cNvGrpSpPr/>
          <p:nvPr/>
        </p:nvGrpSpPr>
        <p:grpSpPr>
          <a:xfrm>
            <a:off x="2802631" y="4116970"/>
            <a:ext cx="1475976" cy="662498"/>
            <a:chOff x="6706693" y="1706442"/>
            <a:chExt cx="821767" cy="368854"/>
          </a:xfrm>
        </p:grpSpPr>
        <p:sp>
          <p:nvSpPr>
            <p:cNvPr id="4704" name="Google Shape;4704;p38"/>
            <p:cNvSpPr/>
            <p:nvPr/>
          </p:nvSpPr>
          <p:spPr>
            <a:xfrm>
              <a:off x="7136577" y="1706442"/>
              <a:ext cx="56500" cy="45564"/>
            </a:xfrm>
            <a:custGeom>
              <a:avLst/>
              <a:gdLst/>
              <a:ahLst/>
              <a:cxnLst/>
              <a:rect l="l" t="t" r="r" b="b"/>
              <a:pathLst>
                <a:path w="1173" h="946" extrusionOk="0">
                  <a:moveTo>
                    <a:pt x="590" y="1"/>
                  </a:moveTo>
                  <a:cubicBezTo>
                    <a:pt x="459" y="1"/>
                    <a:pt x="360" y="15"/>
                    <a:pt x="360" y="15"/>
                  </a:cubicBezTo>
                  <a:lnTo>
                    <a:pt x="0" y="945"/>
                  </a:lnTo>
                  <a:lnTo>
                    <a:pt x="1173" y="945"/>
                  </a:lnTo>
                  <a:lnTo>
                    <a:pt x="801" y="15"/>
                  </a:lnTo>
                  <a:cubicBezTo>
                    <a:pt x="728" y="4"/>
                    <a:pt x="655" y="1"/>
                    <a:pt x="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05" name="Google Shape;4705;p38"/>
            <p:cNvSpPr/>
            <p:nvPr/>
          </p:nvSpPr>
          <p:spPr>
            <a:xfrm>
              <a:off x="7130605" y="1747865"/>
              <a:ext cx="68398" cy="8044"/>
            </a:xfrm>
            <a:custGeom>
              <a:avLst/>
              <a:gdLst/>
              <a:ahLst/>
              <a:cxnLst/>
              <a:rect l="l" t="t" r="r" b="b"/>
              <a:pathLst>
                <a:path w="1420" h="167" extrusionOk="0">
                  <a:moveTo>
                    <a:pt x="1323" y="1"/>
                  </a:moveTo>
                  <a:cubicBezTo>
                    <a:pt x="913" y="5"/>
                    <a:pt x="507" y="13"/>
                    <a:pt x="98" y="16"/>
                  </a:cubicBezTo>
                  <a:cubicBezTo>
                    <a:pt x="1" y="20"/>
                    <a:pt x="1" y="166"/>
                    <a:pt x="98" y="166"/>
                  </a:cubicBezTo>
                  <a:cubicBezTo>
                    <a:pt x="507" y="162"/>
                    <a:pt x="913" y="154"/>
                    <a:pt x="1323" y="151"/>
                  </a:cubicBezTo>
                  <a:cubicBezTo>
                    <a:pt x="1419" y="147"/>
                    <a:pt x="1419" y="1"/>
                    <a:pt x="1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06" name="Google Shape;4706;p38"/>
            <p:cNvSpPr/>
            <p:nvPr/>
          </p:nvSpPr>
          <p:spPr>
            <a:xfrm>
              <a:off x="6709741" y="1751863"/>
              <a:ext cx="815668" cy="270350"/>
            </a:xfrm>
            <a:custGeom>
              <a:avLst/>
              <a:gdLst/>
              <a:ahLst/>
              <a:cxnLst/>
              <a:rect l="l" t="t" r="r" b="b"/>
              <a:pathLst>
                <a:path w="16934" h="5613" extrusionOk="0">
                  <a:moveTo>
                    <a:pt x="9780" y="1"/>
                  </a:moveTo>
                  <a:cubicBezTo>
                    <a:pt x="8530" y="1"/>
                    <a:pt x="7103" y="57"/>
                    <a:pt x="5733" y="240"/>
                  </a:cubicBezTo>
                  <a:lnTo>
                    <a:pt x="3821" y="2608"/>
                  </a:lnTo>
                  <a:cubicBezTo>
                    <a:pt x="3821" y="2608"/>
                    <a:pt x="1031" y="3198"/>
                    <a:pt x="759" y="3294"/>
                  </a:cubicBezTo>
                  <a:cubicBezTo>
                    <a:pt x="488" y="3386"/>
                    <a:pt x="0" y="4314"/>
                    <a:pt x="330" y="5612"/>
                  </a:cubicBezTo>
                  <a:lnTo>
                    <a:pt x="16708" y="5612"/>
                  </a:lnTo>
                  <a:cubicBezTo>
                    <a:pt x="16708" y="5612"/>
                    <a:pt x="16934" y="4164"/>
                    <a:pt x="16573" y="3045"/>
                  </a:cubicBezTo>
                  <a:lnTo>
                    <a:pt x="15072" y="2597"/>
                  </a:lnTo>
                  <a:cubicBezTo>
                    <a:pt x="15072" y="2597"/>
                    <a:pt x="14159" y="722"/>
                    <a:pt x="13458" y="160"/>
                  </a:cubicBezTo>
                  <a:cubicBezTo>
                    <a:pt x="13458" y="160"/>
                    <a:pt x="11867" y="1"/>
                    <a:pt x="9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4707" name="Google Shape;4707;p38"/>
            <p:cNvGrpSpPr/>
            <p:nvPr/>
          </p:nvGrpSpPr>
          <p:grpSpPr>
            <a:xfrm>
              <a:off x="6867617" y="1903827"/>
              <a:ext cx="604343" cy="15220"/>
              <a:chOff x="6867617" y="1903827"/>
              <a:chExt cx="604343" cy="15220"/>
            </a:xfrm>
          </p:grpSpPr>
          <p:sp>
            <p:nvSpPr>
              <p:cNvPr id="4708" name="Google Shape;4708;p38"/>
              <p:cNvSpPr/>
              <p:nvPr/>
            </p:nvSpPr>
            <p:spPr>
              <a:xfrm>
                <a:off x="7464349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09" name="Google Shape;4709;p38"/>
              <p:cNvSpPr/>
              <p:nvPr/>
            </p:nvSpPr>
            <p:spPr>
              <a:xfrm>
                <a:off x="7456787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10" name="Google Shape;4710;p38"/>
              <p:cNvSpPr/>
              <p:nvPr/>
            </p:nvSpPr>
            <p:spPr>
              <a:xfrm>
                <a:off x="7449225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11" name="Google Shape;4711;p38"/>
              <p:cNvSpPr/>
              <p:nvPr/>
            </p:nvSpPr>
            <p:spPr>
              <a:xfrm>
                <a:off x="7441615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12" name="Google Shape;4712;p38"/>
              <p:cNvSpPr/>
              <p:nvPr/>
            </p:nvSpPr>
            <p:spPr>
              <a:xfrm>
                <a:off x="7434053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13" name="Google Shape;4713;p38"/>
              <p:cNvSpPr/>
              <p:nvPr/>
            </p:nvSpPr>
            <p:spPr>
              <a:xfrm>
                <a:off x="7426539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14" name="Google Shape;4714;p38"/>
              <p:cNvSpPr/>
              <p:nvPr/>
            </p:nvSpPr>
            <p:spPr>
              <a:xfrm>
                <a:off x="7418977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15" name="Google Shape;4715;p38"/>
              <p:cNvSpPr/>
              <p:nvPr/>
            </p:nvSpPr>
            <p:spPr>
              <a:xfrm>
                <a:off x="7411366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16" name="Google Shape;4716;p38"/>
              <p:cNvSpPr/>
              <p:nvPr/>
            </p:nvSpPr>
            <p:spPr>
              <a:xfrm>
                <a:off x="7403804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17" name="Google Shape;4717;p38"/>
              <p:cNvSpPr/>
              <p:nvPr/>
            </p:nvSpPr>
            <p:spPr>
              <a:xfrm>
                <a:off x="7396242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18" name="Google Shape;4718;p38"/>
              <p:cNvSpPr/>
              <p:nvPr/>
            </p:nvSpPr>
            <p:spPr>
              <a:xfrm>
                <a:off x="7388632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19" name="Google Shape;4719;p38"/>
              <p:cNvSpPr/>
              <p:nvPr/>
            </p:nvSpPr>
            <p:spPr>
              <a:xfrm>
                <a:off x="7381118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20" name="Google Shape;4720;p38"/>
              <p:cNvSpPr/>
              <p:nvPr/>
            </p:nvSpPr>
            <p:spPr>
              <a:xfrm>
                <a:off x="7373748" y="1903827"/>
                <a:ext cx="7418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4" y="158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21" name="Google Shape;4721;p38"/>
              <p:cNvSpPr/>
              <p:nvPr/>
            </p:nvSpPr>
            <p:spPr>
              <a:xfrm>
                <a:off x="7366138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22" name="Google Shape;4722;p38"/>
              <p:cNvSpPr/>
              <p:nvPr/>
            </p:nvSpPr>
            <p:spPr>
              <a:xfrm>
                <a:off x="7358576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23" name="Google Shape;4723;p38"/>
              <p:cNvSpPr/>
              <p:nvPr/>
            </p:nvSpPr>
            <p:spPr>
              <a:xfrm>
                <a:off x="7351014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24" name="Google Shape;4724;p38"/>
              <p:cNvSpPr/>
              <p:nvPr/>
            </p:nvSpPr>
            <p:spPr>
              <a:xfrm>
                <a:off x="7343452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25" name="Google Shape;4725;p38"/>
              <p:cNvSpPr/>
              <p:nvPr/>
            </p:nvSpPr>
            <p:spPr>
              <a:xfrm>
                <a:off x="7335890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26" name="Google Shape;4726;p38"/>
              <p:cNvSpPr/>
              <p:nvPr/>
            </p:nvSpPr>
            <p:spPr>
              <a:xfrm>
                <a:off x="7328328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27" name="Google Shape;4727;p38"/>
              <p:cNvSpPr/>
              <p:nvPr/>
            </p:nvSpPr>
            <p:spPr>
              <a:xfrm>
                <a:off x="7320765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28" name="Google Shape;4728;p38"/>
              <p:cNvSpPr/>
              <p:nvPr/>
            </p:nvSpPr>
            <p:spPr>
              <a:xfrm>
                <a:off x="7313155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29" name="Google Shape;4729;p38"/>
              <p:cNvSpPr/>
              <p:nvPr/>
            </p:nvSpPr>
            <p:spPr>
              <a:xfrm>
                <a:off x="7305593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30" name="Google Shape;4730;p38"/>
              <p:cNvSpPr/>
              <p:nvPr/>
            </p:nvSpPr>
            <p:spPr>
              <a:xfrm>
                <a:off x="7298079" y="1903827"/>
                <a:ext cx="7562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31" name="Google Shape;4731;p38"/>
              <p:cNvSpPr/>
              <p:nvPr/>
            </p:nvSpPr>
            <p:spPr>
              <a:xfrm>
                <a:off x="7290517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32" name="Google Shape;4732;p38"/>
              <p:cNvSpPr/>
              <p:nvPr/>
            </p:nvSpPr>
            <p:spPr>
              <a:xfrm>
                <a:off x="7283099" y="1903827"/>
                <a:ext cx="7418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4" y="158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33" name="Google Shape;4733;p38"/>
              <p:cNvSpPr/>
              <p:nvPr/>
            </p:nvSpPr>
            <p:spPr>
              <a:xfrm>
                <a:off x="7275537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34" name="Google Shape;4734;p38"/>
              <p:cNvSpPr/>
              <p:nvPr/>
            </p:nvSpPr>
            <p:spPr>
              <a:xfrm>
                <a:off x="7267927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35" name="Google Shape;4735;p38"/>
              <p:cNvSpPr/>
              <p:nvPr/>
            </p:nvSpPr>
            <p:spPr>
              <a:xfrm>
                <a:off x="7260413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36" name="Google Shape;4736;p38"/>
              <p:cNvSpPr/>
              <p:nvPr/>
            </p:nvSpPr>
            <p:spPr>
              <a:xfrm>
                <a:off x="7252851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37" name="Google Shape;4737;p38"/>
              <p:cNvSpPr/>
              <p:nvPr/>
            </p:nvSpPr>
            <p:spPr>
              <a:xfrm>
                <a:off x="7245289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38" name="Google Shape;4738;p38"/>
              <p:cNvSpPr/>
              <p:nvPr/>
            </p:nvSpPr>
            <p:spPr>
              <a:xfrm>
                <a:off x="7237678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39" name="Google Shape;4739;p38"/>
              <p:cNvSpPr/>
              <p:nvPr/>
            </p:nvSpPr>
            <p:spPr>
              <a:xfrm>
                <a:off x="7230116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40" name="Google Shape;4740;p38"/>
              <p:cNvSpPr/>
              <p:nvPr/>
            </p:nvSpPr>
            <p:spPr>
              <a:xfrm>
                <a:off x="7222554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41" name="Google Shape;4741;p38"/>
              <p:cNvSpPr/>
              <p:nvPr/>
            </p:nvSpPr>
            <p:spPr>
              <a:xfrm>
                <a:off x="7214992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42" name="Google Shape;4742;p38"/>
              <p:cNvSpPr/>
              <p:nvPr/>
            </p:nvSpPr>
            <p:spPr>
              <a:xfrm>
                <a:off x="7207430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43" name="Google Shape;4743;p38"/>
              <p:cNvSpPr/>
              <p:nvPr/>
            </p:nvSpPr>
            <p:spPr>
              <a:xfrm>
                <a:off x="7199868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44" name="Google Shape;4744;p38"/>
              <p:cNvSpPr/>
              <p:nvPr/>
            </p:nvSpPr>
            <p:spPr>
              <a:xfrm>
                <a:off x="7192306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45" name="Google Shape;4745;p38"/>
              <p:cNvSpPr/>
              <p:nvPr/>
            </p:nvSpPr>
            <p:spPr>
              <a:xfrm>
                <a:off x="7184888" y="1911437"/>
                <a:ext cx="7466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4" y="157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46" name="Google Shape;4746;p38"/>
              <p:cNvSpPr/>
              <p:nvPr/>
            </p:nvSpPr>
            <p:spPr>
              <a:xfrm>
                <a:off x="7177374" y="1903827"/>
                <a:ext cx="7562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47" name="Google Shape;4747;p38"/>
              <p:cNvSpPr/>
              <p:nvPr/>
            </p:nvSpPr>
            <p:spPr>
              <a:xfrm>
                <a:off x="7169764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48" name="Google Shape;4748;p38"/>
              <p:cNvSpPr/>
              <p:nvPr/>
            </p:nvSpPr>
            <p:spPr>
              <a:xfrm>
                <a:off x="7162202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49" name="Google Shape;4749;p38"/>
              <p:cNvSpPr/>
              <p:nvPr/>
            </p:nvSpPr>
            <p:spPr>
              <a:xfrm>
                <a:off x="7154640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50" name="Google Shape;4750;p38"/>
              <p:cNvSpPr/>
              <p:nvPr/>
            </p:nvSpPr>
            <p:spPr>
              <a:xfrm>
                <a:off x="7147078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51" name="Google Shape;4751;p38"/>
              <p:cNvSpPr/>
              <p:nvPr/>
            </p:nvSpPr>
            <p:spPr>
              <a:xfrm>
                <a:off x="7139467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52" name="Google Shape;4752;p38"/>
              <p:cNvSpPr/>
              <p:nvPr/>
            </p:nvSpPr>
            <p:spPr>
              <a:xfrm>
                <a:off x="7131953" y="1903827"/>
                <a:ext cx="7562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53" name="Google Shape;4753;p38"/>
              <p:cNvSpPr/>
              <p:nvPr/>
            </p:nvSpPr>
            <p:spPr>
              <a:xfrm>
                <a:off x="7124391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54" name="Google Shape;4754;p38"/>
              <p:cNvSpPr/>
              <p:nvPr/>
            </p:nvSpPr>
            <p:spPr>
              <a:xfrm>
                <a:off x="7116829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55" name="Google Shape;4755;p38"/>
              <p:cNvSpPr/>
              <p:nvPr/>
            </p:nvSpPr>
            <p:spPr>
              <a:xfrm>
                <a:off x="7109219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56" name="Google Shape;4756;p38"/>
              <p:cNvSpPr/>
              <p:nvPr/>
            </p:nvSpPr>
            <p:spPr>
              <a:xfrm>
                <a:off x="7101657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57" name="Google Shape;4757;p38"/>
              <p:cNvSpPr/>
              <p:nvPr/>
            </p:nvSpPr>
            <p:spPr>
              <a:xfrm>
                <a:off x="7094095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58" name="Google Shape;4758;p38"/>
              <p:cNvSpPr/>
              <p:nvPr/>
            </p:nvSpPr>
            <p:spPr>
              <a:xfrm>
                <a:off x="7086725" y="1903827"/>
                <a:ext cx="7418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3" y="158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59" name="Google Shape;4759;p38"/>
              <p:cNvSpPr/>
              <p:nvPr/>
            </p:nvSpPr>
            <p:spPr>
              <a:xfrm>
                <a:off x="7079163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60" name="Google Shape;4760;p38"/>
              <p:cNvSpPr/>
              <p:nvPr/>
            </p:nvSpPr>
            <p:spPr>
              <a:xfrm>
                <a:off x="7071601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61" name="Google Shape;4761;p38"/>
              <p:cNvSpPr/>
              <p:nvPr/>
            </p:nvSpPr>
            <p:spPr>
              <a:xfrm>
                <a:off x="7063991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62" name="Google Shape;4762;p38"/>
              <p:cNvSpPr/>
              <p:nvPr/>
            </p:nvSpPr>
            <p:spPr>
              <a:xfrm>
                <a:off x="7056429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63" name="Google Shape;4763;p38"/>
              <p:cNvSpPr/>
              <p:nvPr/>
            </p:nvSpPr>
            <p:spPr>
              <a:xfrm>
                <a:off x="7048915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64" name="Google Shape;4764;p38"/>
              <p:cNvSpPr/>
              <p:nvPr/>
            </p:nvSpPr>
            <p:spPr>
              <a:xfrm>
                <a:off x="7041304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65" name="Google Shape;4765;p38"/>
              <p:cNvSpPr/>
              <p:nvPr/>
            </p:nvSpPr>
            <p:spPr>
              <a:xfrm>
                <a:off x="7033742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66" name="Google Shape;4766;p38"/>
              <p:cNvSpPr/>
              <p:nvPr/>
            </p:nvSpPr>
            <p:spPr>
              <a:xfrm>
                <a:off x="7026180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67" name="Google Shape;4767;p38"/>
              <p:cNvSpPr/>
              <p:nvPr/>
            </p:nvSpPr>
            <p:spPr>
              <a:xfrm>
                <a:off x="7018618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68" name="Google Shape;4768;p38"/>
              <p:cNvSpPr/>
              <p:nvPr/>
            </p:nvSpPr>
            <p:spPr>
              <a:xfrm>
                <a:off x="7011008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69" name="Google Shape;4769;p38"/>
              <p:cNvSpPr/>
              <p:nvPr/>
            </p:nvSpPr>
            <p:spPr>
              <a:xfrm>
                <a:off x="7003494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70" name="Google Shape;4770;p38"/>
              <p:cNvSpPr/>
              <p:nvPr/>
            </p:nvSpPr>
            <p:spPr>
              <a:xfrm>
                <a:off x="6995932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71" name="Google Shape;4771;p38"/>
              <p:cNvSpPr/>
              <p:nvPr/>
            </p:nvSpPr>
            <p:spPr>
              <a:xfrm>
                <a:off x="6988514" y="1911437"/>
                <a:ext cx="7466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4" y="157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72" name="Google Shape;4772;p38"/>
              <p:cNvSpPr/>
              <p:nvPr/>
            </p:nvSpPr>
            <p:spPr>
              <a:xfrm>
                <a:off x="6980952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73" name="Google Shape;4773;p38"/>
              <p:cNvSpPr/>
              <p:nvPr/>
            </p:nvSpPr>
            <p:spPr>
              <a:xfrm>
                <a:off x="6973390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74" name="Google Shape;4774;p38"/>
              <p:cNvSpPr/>
              <p:nvPr/>
            </p:nvSpPr>
            <p:spPr>
              <a:xfrm>
                <a:off x="6965828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75" name="Google Shape;4775;p38"/>
              <p:cNvSpPr/>
              <p:nvPr/>
            </p:nvSpPr>
            <p:spPr>
              <a:xfrm>
                <a:off x="6958266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76" name="Google Shape;4776;p38"/>
              <p:cNvSpPr/>
              <p:nvPr/>
            </p:nvSpPr>
            <p:spPr>
              <a:xfrm>
                <a:off x="6950703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77" name="Google Shape;4777;p38"/>
              <p:cNvSpPr/>
              <p:nvPr/>
            </p:nvSpPr>
            <p:spPr>
              <a:xfrm>
                <a:off x="6943141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78" name="Google Shape;4778;p38"/>
              <p:cNvSpPr/>
              <p:nvPr/>
            </p:nvSpPr>
            <p:spPr>
              <a:xfrm>
                <a:off x="6935531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79" name="Google Shape;4779;p38"/>
              <p:cNvSpPr/>
              <p:nvPr/>
            </p:nvSpPr>
            <p:spPr>
              <a:xfrm>
                <a:off x="6927969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80" name="Google Shape;4780;p38"/>
              <p:cNvSpPr/>
              <p:nvPr/>
            </p:nvSpPr>
            <p:spPr>
              <a:xfrm>
                <a:off x="6920455" y="1903827"/>
                <a:ext cx="7562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81" name="Google Shape;4781;p38"/>
              <p:cNvSpPr/>
              <p:nvPr/>
            </p:nvSpPr>
            <p:spPr>
              <a:xfrm>
                <a:off x="6912845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82" name="Google Shape;4782;p38"/>
              <p:cNvSpPr/>
              <p:nvPr/>
            </p:nvSpPr>
            <p:spPr>
              <a:xfrm>
                <a:off x="6905283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83" name="Google Shape;4783;p38"/>
              <p:cNvSpPr/>
              <p:nvPr/>
            </p:nvSpPr>
            <p:spPr>
              <a:xfrm>
                <a:off x="6897720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84" name="Google Shape;4784;p38"/>
              <p:cNvSpPr/>
              <p:nvPr/>
            </p:nvSpPr>
            <p:spPr>
              <a:xfrm>
                <a:off x="6890303" y="1903827"/>
                <a:ext cx="7466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4" y="158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85" name="Google Shape;4785;p38"/>
              <p:cNvSpPr/>
              <p:nvPr/>
            </p:nvSpPr>
            <p:spPr>
              <a:xfrm>
                <a:off x="6882789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86" name="Google Shape;4786;p38"/>
              <p:cNvSpPr/>
              <p:nvPr/>
            </p:nvSpPr>
            <p:spPr>
              <a:xfrm>
                <a:off x="6875227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87" name="Google Shape;4787;p38"/>
              <p:cNvSpPr/>
              <p:nvPr/>
            </p:nvSpPr>
            <p:spPr>
              <a:xfrm>
                <a:off x="6867617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4788" name="Google Shape;4788;p38"/>
            <p:cNvSpPr/>
            <p:nvPr/>
          </p:nvSpPr>
          <p:spPr>
            <a:xfrm>
              <a:off x="7485013" y="1913460"/>
              <a:ext cx="43447" cy="61892"/>
            </a:xfrm>
            <a:custGeom>
              <a:avLst/>
              <a:gdLst/>
              <a:ahLst/>
              <a:cxnLst/>
              <a:rect l="l" t="t" r="r" b="b"/>
              <a:pathLst>
                <a:path w="902" h="1285" extrusionOk="0">
                  <a:moveTo>
                    <a:pt x="382" y="0"/>
                  </a:moveTo>
                  <a:cubicBezTo>
                    <a:pt x="238" y="0"/>
                    <a:pt x="78" y="11"/>
                    <a:pt x="51" y="39"/>
                  </a:cubicBezTo>
                  <a:cubicBezTo>
                    <a:pt x="0" y="92"/>
                    <a:pt x="322" y="1284"/>
                    <a:pt x="380" y="1284"/>
                  </a:cubicBezTo>
                  <a:lnTo>
                    <a:pt x="741" y="1284"/>
                  </a:lnTo>
                  <a:cubicBezTo>
                    <a:pt x="901" y="1284"/>
                    <a:pt x="767" y="23"/>
                    <a:pt x="626" y="20"/>
                  </a:cubicBezTo>
                  <a:cubicBezTo>
                    <a:pt x="610" y="8"/>
                    <a:pt x="501" y="0"/>
                    <a:pt x="3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89" name="Google Shape;4789;p38"/>
            <p:cNvSpPr/>
            <p:nvPr/>
          </p:nvSpPr>
          <p:spPr>
            <a:xfrm>
              <a:off x="7496476" y="1923045"/>
              <a:ext cx="17774" cy="771"/>
            </a:xfrm>
            <a:custGeom>
              <a:avLst/>
              <a:gdLst/>
              <a:ahLst/>
              <a:cxnLst/>
              <a:rect l="l" t="t" r="r" b="b"/>
              <a:pathLst>
                <a:path w="369" h="16" extrusionOk="0">
                  <a:moveTo>
                    <a:pt x="0" y="1"/>
                  </a:moveTo>
                  <a:lnTo>
                    <a:pt x="0" y="16"/>
                  </a:lnTo>
                  <a:lnTo>
                    <a:pt x="368" y="1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0" name="Google Shape;4790;p38"/>
            <p:cNvSpPr/>
            <p:nvPr/>
          </p:nvSpPr>
          <p:spPr>
            <a:xfrm>
              <a:off x="7497584" y="1929114"/>
              <a:ext cx="17774" cy="819"/>
            </a:xfrm>
            <a:custGeom>
              <a:avLst/>
              <a:gdLst/>
              <a:ahLst/>
              <a:cxnLst/>
              <a:rect l="l" t="t" r="r" b="b"/>
              <a:pathLst>
                <a:path w="369" h="17" extrusionOk="0">
                  <a:moveTo>
                    <a:pt x="0" y="1"/>
                  </a:moveTo>
                  <a:lnTo>
                    <a:pt x="0" y="17"/>
                  </a:lnTo>
                  <a:lnTo>
                    <a:pt x="368" y="17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1" name="Google Shape;4791;p38"/>
            <p:cNvSpPr/>
            <p:nvPr/>
          </p:nvSpPr>
          <p:spPr>
            <a:xfrm>
              <a:off x="7498885" y="1935231"/>
              <a:ext cx="17726" cy="771"/>
            </a:xfrm>
            <a:custGeom>
              <a:avLst/>
              <a:gdLst/>
              <a:ahLst/>
              <a:cxnLst/>
              <a:rect l="l" t="t" r="r" b="b"/>
              <a:pathLst>
                <a:path w="368" h="16" extrusionOk="0">
                  <a:moveTo>
                    <a:pt x="0" y="1"/>
                  </a:moveTo>
                  <a:lnTo>
                    <a:pt x="0" y="16"/>
                  </a:lnTo>
                  <a:lnTo>
                    <a:pt x="368" y="1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2" name="Google Shape;4792;p38"/>
            <p:cNvSpPr/>
            <p:nvPr/>
          </p:nvSpPr>
          <p:spPr>
            <a:xfrm>
              <a:off x="6724611" y="1929307"/>
              <a:ext cx="33284" cy="48887"/>
            </a:xfrm>
            <a:custGeom>
              <a:avLst/>
              <a:gdLst/>
              <a:ahLst/>
              <a:cxnLst/>
              <a:rect l="l" t="t" r="r" b="b"/>
              <a:pathLst>
                <a:path w="691" h="1015" extrusionOk="0">
                  <a:moveTo>
                    <a:pt x="238" y="1"/>
                  </a:moveTo>
                  <a:cubicBezTo>
                    <a:pt x="0" y="430"/>
                    <a:pt x="0" y="947"/>
                    <a:pt x="0" y="947"/>
                  </a:cubicBezTo>
                  <a:cubicBezTo>
                    <a:pt x="95" y="992"/>
                    <a:pt x="235" y="1015"/>
                    <a:pt x="351" y="1015"/>
                  </a:cubicBezTo>
                  <a:cubicBezTo>
                    <a:pt x="451" y="1015"/>
                    <a:pt x="533" y="998"/>
                    <a:pt x="552" y="966"/>
                  </a:cubicBezTo>
                  <a:cubicBezTo>
                    <a:pt x="598" y="894"/>
                    <a:pt x="690" y="165"/>
                    <a:pt x="678" y="101"/>
                  </a:cubicBezTo>
                  <a:cubicBezTo>
                    <a:pt x="667" y="39"/>
                    <a:pt x="238" y="1"/>
                    <a:pt x="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3" name="Google Shape;4793;p38"/>
            <p:cNvSpPr/>
            <p:nvPr/>
          </p:nvSpPr>
          <p:spPr>
            <a:xfrm>
              <a:off x="6892759" y="1769299"/>
              <a:ext cx="93782" cy="108179"/>
            </a:xfrm>
            <a:custGeom>
              <a:avLst/>
              <a:gdLst/>
              <a:ahLst/>
              <a:cxnLst/>
              <a:rect l="l" t="t" r="r" b="b"/>
              <a:pathLst>
                <a:path w="1947" h="2246" extrusionOk="0">
                  <a:moveTo>
                    <a:pt x="1808" y="1"/>
                  </a:moveTo>
                  <a:lnTo>
                    <a:pt x="0" y="2246"/>
                  </a:lnTo>
                  <a:lnTo>
                    <a:pt x="0" y="2246"/>
                  </a:lnTo>
                  <a:lnTo>
                    <a:pt x="560" y="2173"/>
                  </a:lnTo>
                  <a:cubicBezTo>
                    <a:pt x="560" y="2173"/>
                    <a:pt x="1483" y="1311"/>
                    <a:pt x="1946" y="28"/>
                  </a:cubicBezTo>
                  <a:lnTo>
                    <a:pt x="18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4" name="Google Shape;4794;p38"/>
            <p:cNvSpPr/>
            <p:nvPr/>
          </p:nvSpPr>
          <p:spPr>
            <a:xfrm>
              <a:off x="7456594" y="1995921"/>
              <a:ext cx="68735" cy="31066"/>
            </a:xfrm>
            <a:custGeom>
              <a:avLst/>
              <a:gdLst/>
              <a:ahLst/>
              <a:cxnLst/>
              <a:rect l="l" t="t" r="r" b="b"/>
              <a:pathLst>
                <a:path w="1427" h="645" extrusionOk="0">
                  <a:moveTo>
                    <a:pt x="89" y="1"/>
                  </a:moveTo>
                  <a:lnTo>
                    <a:pt x="1" y="645"/>
                  </a:lnTo>
                  <a:lnTo>
                    <a:pt x="1101" y="645"/>
                  </a:lnTo>
                  <a:cubicBezTo>
                    <a:pt x="1250" y="626"/>
                    <a:pt x="1426" y="62"/>
                    <a:pt x="1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5" name="Google Shape;4795;p38"/>
            <p:cNvSpPr/>
            <p:nvPr/>
          </p:nvSpPr>
          <p:spPr>
            <a:xfrm>
              <a:off x="7310795" y="1934316"/>
              <a:ext cx="145851" cy="88479"/>
            </a:xfrm>
            <a:custGeom>
              <a:avLst/>
              <a:gdLst/>
              <a:ahLst/>
              <a:cxnLst/>
              <a:rect l="l" t="t" r="r" b="b"/>
              <a:pathLst>
                <a:path w="3028" h="1837" extrusionOk="0">
                  <a:moveTo>
                    <a:pt x="1527" y="1"/>
                  </a:moveTo>
                  <a:cubicBezTo>
                    <a:pt x="766" y="1"/>
                    <a:pt x="0" y="620"/>
                    <a:pt x="0" y="1836"/>
                  </a:cubicBezTo>
                  <a:lnTo>
                    <a:pt x="3028" y="1836"/>
                  </a:lnTo>
                  <a:cubicBezTo>
                    <a:pt x="3028" y="606"/>
                    <a:pt x="2280" y="1"/>
                    <a:pt x="15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6" name="Google Shape;4796;p38"/>
            <p:cNvSpPr/>
            <p:nvPr/>
          </p:nvSpPr>
          <p:spPr>
            <a:xfrm>
              <a:off x="6814489" y="1934124"/>
              <a:ext cx="145851" cy="88672"/>
            </a:xfrm>
            <a:custGeom>
              <a:avLst/>
              <a:gdLst/>
              <a:ahLst/>
              <a:cxnLst/>
              <a:rect l="l" t="t" r="r" b="b"/>
              <a:pathLst>
                <a:path w="3028" h="1841" extrusionOk="0">
                  <a:moveTo>
                    <a:pt x="1523" y="1"/>
                  </a:moveTo>
                  <a:cubicBezTo>
                    <a:pt x="763" y="1"/>
                    <a:pt x="0" y="617"/>
                    <a:pt x="0" y="1828"/>
                  </a:cubicBezTo>
                  <a:lnTo>
                    <a:pt x="3028" y="1840"/>
                  </a:lnTo>
                  <a:cubicBezTo>
                    <a:pt x="3028" y="607"/>
                    <a:pt x="2277" y="1"/>
                    <a:pt x="15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7" name="Google Shape;4797;p38"/>
            <p:cNvSpPr/>
            <p:nvPr/>
          </p:nvSpPr>
          <p:spPr>
            <a:xfrm>
              <a:off x="6800087" y="1945539"/>
              <a:ext cx="174848" cy="129757"/>
            </a:xfrm>
            <a:custGeom>
              <a:avLst/>
              <a:gdLst/>
              <a:ahLst/>
              <a:cxnLst/>
              <a:rect l="l" t="t" r="r" b="b"/>
              <a:pathLst>
                <a:path w="3630" h="2694" extrusionOk="0">
                  <a:moveTo>
                    <a:pt x="1814" y="1"/>
                  </a:moveTo>
                  <a:cubicBezTo>
                    <a:pt x="1512" y="1"/>
                    <a:pt x="1187" y="100"/>
                    <a:pt x="870" y="330"/>
                  </a:cubicBezTo>
                  <a:cubicBezTo>
                    <a:pt x="839" y="350"/>
                    <a:pt x="816" y="373"/>
                    <a:pt x="798" y="399"/>
                  </a:cubicBezTo>
                  <a:cubicBezTo>
                    <a:pt x="0" y="1500"/>
                    <a:pt x="769" y="2693"/>
                    <a:pt x="1816" y="2693"/>
                  </a:cubicBezTo>
                  <a:cubicBezTo>
                    <a:pt x="2118" y="2693"/>
                    <a:pt x="2442" y="2594"/>
                    <a:pt x="2759" y="2366"/>
                  </a:cubicBezTo>
                  <a:cubicBezTo>
                    <a:pt x="2786" y="2343"/>
                    <a:pt x="2813" y="2320"/>
                    <a:pt x="2832" y="2293"/>
                  </a:cubicBezTo>
                  <a:cubicBezTo>
                    <a:pt x="3629" y="1193"/>
                    <a:pt x="2860" y="1"/>
                    <a:pt x="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8" name="Google Shape;4798;p38"/>
            <p:cNvSpPr/>
            <p:nvPr/>
          </p:nvSpPr>
          <p:spPr>
            <a:xfrm>
              <a:off x="6832551" y="1969670"/>
              <a:ext cx="109870" cy="81399"/>
            </a:xfrm>
            <a:custGeom>
              <a:avLst/>
              <a:gdLst/>
              <a:ahLst/>
              <a:cxnLst/>
              <a:rect l="l" t="t" r="r" b="b"/>
              <a:pathLst>
                <a:path w="2281" h="1690" extrusionOk="0">
                  <a:moveTo>
                    <a:pt x="1140" y="1"/>
                  </a:moveTo>
                  <a:cubicBezTo>
                    <a:pt x="950" y="1"/>
                    <a:pt x="745" y="64"/>
                    <a:pt x="545" y="209"/>
                  </a:cubicBezTo>
                  <a:cubicBezTo>
                    <a:pt x="529" y="220"/>
                    <a:pt x="515" y="236"/>
                    <a:pt x="503" y="252"/>
                  </a:cubicBezTo>
                  <a:cubicBezTo>
                    <a:pt x="1" y="940"/>
                    <a:pt x="482" y="1689"/>
                    <a:pt x="1140" y="1689"/>
                  </a:cubicBezTo>
                  <a:cubicBezTo>
                    <a:pt x="1331" y="1689"/>
                    <a:pt x="1536" y="1627"/>
                    <a:pt x="1737" y="1481"/>
                  </a:cubicBezTo>
                  <a:cubicBezTo>
                    <a:pt x="1752" y="1470"/>
                    <a:pt x="1764" y="1458"/>
                    <a:pt x="1775" y="1442"/>
                  </a:cubicBezTo>
                  <a:cubicBezTo>
                    <a:pt x="2280" y="751"/>
                    <a:pt x="1797" y="1"/>
                    <a:pt x="1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9" name="Google Shape;4799;p38"/>
            <p:cNvSpPr/>
            <p:nvPr/>
          </p:nvSpPr>
          <p:spPr>
            <a:xfrm>
              <a:off x="6841077" y="1964035"/>
              <a:ext cx="92867" cy="92862"/>
            </a:xfrm>
            <a:custGeom>
              <a:avLst/>
              <a:gdLst/>
              <a:ahLst/>
              <a:cxnLst/>
              <a:rect l="l" t="t" r="r" b="b"/>
              <a:pathLst>
                <a:path w="1928" h="1928" extrusionOk="0">
                  <a:moveTo>
                    <a:pt x="962" y="12"/>
                  </a:moveTo>
                  <a:cubicBezTo>
                    <a:pt x="1226" y="12"/>
                    <a:pt x="1464" y="119"/>
                    <a:pt x="1633" y="291"/>
                  </a:cubicBezTo>
                  <a:cubicBezTo>
                    <a:pt x="1805" y="464"/>
                    <a:pt x="1912" y="701"/>
                    <a:pt x="1912" y="962"/>
                  </a:cubicBezTo>
                  <a:cubicBezTo>
                    <a:pt x="1912" y="1177"/>
                    <a:pt x="1843" y="1407"/>
                    <a:pt x="1679" y="1633"/>
                  </a:cubicBezTo>
                  <a:cubicBezTo>
                    <a:pt x="1663" y="1648"/>
                    <a:pt x="1652" y="1663"/>
                    <a:pt x="1633" y="1679"/>
                  </a:cubicBezTo>
                  <a:cubicBezTo>
                    <a:pt x="1406" y="1840"/>
                    <a:pt x="1176" y="1913"/>
                    <a:pt x="962" y="1913"/>
                  </a:cubicBezTo>
                  <a:cubicBezTo>
                    <a:pt x="701" y="1913"/>
                    <a:pt x="464" y="1805"/>
                    <a:pt x="292" y="1633"/>
                  </a:cubicBezTo>
                  <a:cubicBezTo>
                    <a:pt x="119" y="1460"/>
                    <a:pt x="16" y="1227"/>
                    <a:pt x="16" y="962"/>
                  </a:cubicBezTo>
                  <a:cubicBezTo>
                    <a:pt x="16" y="747"/>
                    <a:pt x="85" y="518"/>
                    <a:pt x="249" y="291"/>
                  </a:cubicBezTo>
                  <a:cubicBezTo>
                    <a:pt x="260" y="277"/>
                    <a:pt x="276" y="261"/>
                    <a:pt x="292" y="249"/>
                  </a:cubicBezTo>
                  <a:cubicBezTo>
                    <a:pt x="517" y="84"/>
                    <a:pt x="747" y="12"/>
                    <a:pt x="962" y="12"/>
                  </a:cubicBezTo>
                  <a:close/>
                  <a:moveTo>
                    <a:pt x="962" y="1"/>
                  </a:moveTo>
                  <a:cubicBezTo>
                    <a:pt x="747" y="1"/>
                    <a:pt x="513" y="70"/>
                    <a:pt x="283" y="238"/>
                  </a:cubicBezTo>
                  <a:cubicBezTo>
                    <a:pt x="264" y="249"/>
                    <a:pt x="249" y="265"/>
                    <a:pt x="237" y="284"/>
                  </a:cubicBezTo>
                  <a:cubicBezTo>
                    <a:pt x="73" y="510"/>
                    <a:pt x="0" y="744"/>
                    <a:pt x="0" y="962"/>
                  </a:cubicBezTo>
                  <a:cubicBezTo>
                    <a:pt x="0" y="1495"/>
                    <a:pt x="430" y="1927"/>
                    <a:pt x="962" y="1927"/>
                  </a:cubicBezTo>
                  <a:cubicBezTo>
                    <a:pt x="1180" y="1927"/>
                    <a:pt x="1414" y="1855"/>
                    <a:pt x="1644" y="1690"/>
                  </a:cubicBezTo>
                  <a:cubicBezTo>
                    <a:pt x="1659" y="1674"/>
                    <a:pt x="1675" y="1660"/>
                    <a:pt x="1690" y="1640"/>
                  </a:cubicBezTo>
                  <a:cubicBezTo>
                    <a:pt x="1855" y="1414"/>
                    <a:pt x="1928" y="1181"/>
                    <a:pt x="1928" y="962"/>
                  </a:cubicBezTo>
                  <a:cubicBezTo>
                    <a:pt x="1928" y="429"/>
                    <a:pt x="1495" y="1"/>
                    <a:pt x="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00" name="Google Shape;4800;p38"/>
            <p:cNvSpPr/>
            <p:nvPr/>
          </p:nvSpPr>
          <p:spPr>
            <a:xfrm>
              <a:off x="6841318" y="1978051"/>
              <a:ext cx="92337" cy="64686"/>
            </a:xfrm>
            <a:custGeom>
              <a:avLst/>
              <a:gdLst/>
              <a:ahLst/>
              <a:cxnLst/>
              <a:rect l="l" t="t" r="r" b="b"/>
              <a:pathLst>
                <a:path w="1917" h="1343" extrusionOk="0">
                  <a:moveTo>
                    <a:pt x="977" y="1"/>
                  </a:moveTo>
                  <a:cubicBezTo>
                    <a:pt x="320" y="1"/>
                    <a:pt x="1" y="822"/>
                    <a:pt x="623" y="1277"/>
                  </a:cubicBezTo>
                  <a:cubicBezTo>
                    <a:pt x="635" y="1284"/>
                    <a:pt x="650" y="1291"/>
                    <a:pt x="666" y="1296"/>
                  </a:cubicBezTo>
                  <a:cubicBezTo>
                    <a:pt x="763" y="1328"/>
                    <a:pt x="855" y="1342"/>
                    <a:pt x="942" y="1342"/>
                  </a:cubicBezTo>
                  <a:cubicBezTo>
                    <a:pt x="1595" y="1342"/>
                    <a:pt x="1916" y="519"/>
                    <a:pt x="1290" y="66"/>
                  </a:cubicBezTo>
                  <a:cubicBezTo>
                    <a:pt x="1279" y="58"/>
                    <a:pt x="1267" y="50"/>
                    <a:pt x="1252" y="46"/>
                  </a:cubicBezTo>
                  <a:cubicBezTo>
                    <a:pt x="1156" y="15"/>
                    <a:pt x="1063" y="1"/>
                    <a:pt x="9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01" name="Google Shape;4801;p38"/>
            <p:cNvSpPr/>
            <p:nvPr/>
          </p:nvSpPr>
          <p:spPr>
            <a:xfrm>
              <a:off x="6852685" y="1975450"/>
              <a:ext cx="69602" cy="69839"/>
            </a:xfrm>
            <a:custGeom>
              <a:avLst/>
              <a:gdLst/>
              <a:ahLst/>
              <a:cxnLst/>
              <a:rect l="l" t="t" r="r" b="b"/>
              <a:pathLst>
                <a:path w="1445" h="1450" extrusionOk="0">
                  <a:moveTo>
                    <a:pt x="721" y="472"/>
                  </a:moveTo>
                  <a:lnTo>
                    <a:pt x="751" y="564"/>
                  </a:lnTo>
                  <a:lnTo>
                    <a:pt x="725" y="579"/>
                  </a:lnTo>
                  <a:lnTo>
                    <a:pt x="748" y="625"/>
                  </a:lnTo>
                  <a:lnTo>
                    <a:pt x="767" y="614"/>
                  </a:lnTo>
                  <a:lnTo>
                    <a:pt x="774" y="637"/>
                  </a:lnTo>
                  <a:lnTo>
                    <a:pt x="824" y="622"/>
                  </a:lnTo>
                  <a:lnTo>
                    <a:pt x="817" y="591"/>
                  </a:lnTo>
                  <a:lnTo>
                    <a:pt x="901" y="545"/>
                  </a:lnTo>
                  <a:lnTo>
                    <a:pt x="859" y="633"/>
                  </a:lnTo>
                  <a:lnTo>
                    <a:pt x="828" y="622"/>
                  </a:lnTo>
                  <a:lnTo>
                    <a:pt x="813" y="671"/>
                  </a:lnTo>
                  <a:lnTo>
                    <a:pt x="836" y="679"/>
                  </a:lnTo>
                  <a:lnTo>
                    <a:pt x="824" y="698"/>
                  </a:lnTo>
                  <a:lnTo>
                    <a:pt x="870" y="725"/>
                  </a:lnTo>
                  <a:lnTo>
                    <a:pt x="886" y="694"/>
                  </a:lnTo>
                  <a:lnTo>
                    <a:pt x="978" y="725"/>
                  </a:lnTo>
                  <a:lnTo>
                    <a:pt x="886" y="756"/>
                  </a:lnTo>
                  <a:lnTo>
                    <a:pt x="870" y="729"/>
                  </a:lnTo>
                  <a:lnTo>
                    <a:pt x="824" y="752"/>
                  </a:lnTo>
                  <a:lnTo>
                    <a:pt x="836" y="771"/>
                  </a:lnTo>
                  <a:lnTo>
                    <a:pt x="813" y="779"/>
                  </a:lnTo>
                  <a:lnTo>
                    <a:pt x="828" y="829"/>
                  </a:lnTo>
                  <a:lnTo>
                    <a:pt x="859" y="817"/>
                  </a:lnTo>
                  <a:lnTo>
                    <a:pt x="901" y="905"/>
                  </a:lnTo>
                  <a:lnTo>
                    <a:pt x="817" y="863"/>
                  </a:lnTo>
                  <a:lnTo>
                    <a:pt x="824" y="832"/>
                  </a:lnTo>
                  <a:lnTo>
                    <a:pt x="774" y="817"/>
                  </a:lnTo>
                  <a:lnTo>
                    <a:pt x="767" y="836"/>
                  </a:lnTo>
                  <a:lnTo>
                    <a:pt x="748" y="829"/>
                  </a:lnTo>
                  <a:lnTo>
                    <a:pt x="725" y="875"/>
                  </a:lnTo>
                  <a:lnTo>
                    <a:pt x="751" y="886"/>
                  </a:lnTo>
                  <a:lnTo>
                    <a:pt x="721" y="982"/>
                  </a:lnTo>
                  <a:lnTo>
                    <a:pt x="690" y="886"/>
                  </a:lnTo>
                  <a:lnTo>
                    <a:pt x="721" y="875"/>
                  </a:lnTo>
                  <a:lnTo>
                    <a:pt x="698" y="829"/>
                  </a:lnTo>
                  <a:lnTo>
                    <a:pt x="675" y="836"/>
                  </a:lnTo>
                  <a:lnTo>
                    <a:pt x="667" y="817"/>
                  </a:lnTo>
                  <a:lnTo>
                    <a:pt x="621" y="832"/>
                  </a:lnTo>
                  <a:lnTo>
                    <a:pt x="629" y="863"/>
                  </a:lnTo>
                  <a:lnTo>
                    <a:pt x="541" y="905"/>
                  </a:lnTo>
                  <a:lnTo>
                    <a:pt x="541" y="905"/>
                  </a:lnTo>
                  <a:lnTo>
                    <a:pt x="587" y="817"/>
                  </a:lnTo>
                  <a:lnTo>
                    <a:pt x="617" y="829"/>
                  </a:lnTo>
                  <a:lnTo>
                    <a:pt x="633" y="779"/>
                  </a:lnTo>
                  <a:lnTo>
                    <a:pt x="610" y="771"/>
                  </a:lnTo>
                  <a:lnTo>
                    <a:pt x="621" y="752"/>
                  </a:lnTo>
                  <a:lnTo>
                    <a:pt x="575" y="729"/>
                  </a:lnTo>
                  <a:lnTo>
                    <a:pt x="560" y="756"/>
                  </a:lnTo>
                  <a:lnTo>
                    <a:pt x="468" y="725"/>
                  </a:lnTo>
                  <a:lnTo>
                    <a:pt x="560" y="694"/>
                  </a:lnTo>
                  <a:lnTo>
                    <a:pt x="575" y="725"/>
                  </a:lnTo>
                  <a:lnTo>
                    <a:pt x="621" y="698"/>
                  </a:lnTo>
                  <a:lnTo>
                    <a:pt x="610" y="679"/>
                  </a:lnTo>
                  <a:lnTo>
                    <a:pt x="633" y="671"/>
                  </a:lnTo>
                  <a:lnTo>
                    <a:pt x="617" y="622"/>
                  </a:lnTo>
                  <a:lnTo>
                    <a:pt x="587" y="633"/>
                  </a:lnTo>
                  <a:lnTo>
                    <a:pt x="541" y="545"/>
                  </a:lnTo>
                  <a:lnTo>
                    <a:pt x="629" y="591"/>
                  </a:lnTo>
                  <a:lnTo>
                    <a:pt x="621" y="622"/>
                  </a:lnTo>
                  <a:lnTo>
                    <a:pt x="667" y="637"/>
                  </a:lnTo>
                  <a:lnTo>
                    <a:pt x="675" y="614"/>
                  </a:lnTo>
                  <a:lnTo>
                    <a:pt x="698" y="625"/>
                  </a:lnTo>
                  <a:lnTo>
                    <a:pt x="721" y="579"/>
                  </a:lnTo>
                  <a:lnTo>
                    <a:pt x="690" y="564"/>
                  </a:lnTo>
                  <a:lnTo>
                    <a:pt x="721" y="472"/>
                  </a:lnTo>
                  <a:close/>
                  <a:moveTo>
                    <a:pt x="625" y="1"/>
                  </a:moveTo>
                  <a:lnTo>
                    <a:pt x="575" y="20"/>
                  </a:lnTo>
                  <a:lnTo>
                    <a:pt x="694" y="388"/>
                  </a:lnTo>
                  <a:lnTo>
                    <a:pt x="644" y="541"/>
                  </a:lnTo>
                  <a:lnTo>
                    <a:pt x="502" y="468"/>
                  </a:lnTo>
                  <a:lnTo>
                    <a:pt x="327" y="123"/>
                  </a:lnTo>
                  <a:lnTo>
                    <a:pt x="281" y="146"/>
                  </a:lnTo>
                  <a:lnTo>
                    <a:pt x="422" y="426"/>
                  </a:lnTo>
                  <a:lnTo>
                    <a:pt x="422" y="426"/>
                  </a:lnTo>
                  <a:lnTo>
                    <a:pt x="143" y="284"/>
                  </a:lnTo>
                  <a:lnTo>
                    <a:pt x="120" y="330"/>
                  </a:lnTo>
                  <a:lnTo>
                    <a:pt x="465" y="507"/>
                  </a:lnTo>
                  <a:lnTo>
                    <a:pt x="537" y="648"/>
                  </a:lnTo>
                  <a:lnTo>
                    <a:pt x="384" y="698"/>
                  </a:lnTo>
                  <a:lnTo>
                    <a:pt x="16" y="579"/>
                  </a:lnTo>
                  <a:lnTo>
                    <a:pt x="0" y="629"/>
                  </a:lnTo>
                  <a:lnTo>
                    <a:pt x="299" y="725"/>
                  </a:lnTo>
                  <a:lnTo>
                    <a:pt x="0" y="825"/>
                  </a:lnTo>
                  <a:lnTo>
                    <a:pt x="16" y="871"/>
                  </a:lnTo>
                  <a:lnTo>
                    <a:pt x="384" y="752"/>
                  </a:lnTo>
                  <a:lnTo>
                    <a:pt x="537" y="802"/>
                  </a:lnTo>
                  <a:lnTo>
                    <a:pt x="465" y="947"/>
                  </a:lnTo>
                  <a:lnTo>
                    <a:pt x="120" y="1124"/>
                  </a:lnTo>
                  <a:lnTo>
                    <a:pt x="143" y="1170"/>
                  </a:lnTo>
                  <a:lnTo>
                    <a:pt x="422" y="1024"/>
                  </a:lnTo>
                  <a:lnTo>
                    <a:pt x="281" y="1308"/>
                  </a:lnTo>
                  <a:lnTo>
                    <a:pt x="327" y="1331"/>
                  </a:lnTo>
                  <a:lnTo>
                    <a:pt x="502" y="986"/>
                  </a:lnTo>
                  <a:lnTo>
                    <a:pt x="644" y="913"/>
                  </a:lnTo>
                  <a:lnTo>
                    <a:pt x="694" y="1066"/>
                  </a:lnTo>
                  <a:lnTo>
                    <a:pt x="575" y="1434"/>
                  </a:lnTo>
                  <a:lnTo>
                    <a:pt x="625" y="1449"/>
                  </a:lnTo>
                  <a:lnTo>
                    <a:pt x="721" y="1147"/>
                  </a:lnTo>
                  <a:lnTo>
                    <a:pt x="820" y="1449"/>
                  </a:lnTo>
                  <a:lnTo>
                    <a:pt x="870" y="1434"/>
                  </a:lnTo>
                  <a:lnTo>
                    <a:pt x="748" y="1066"/>
                  </a:lnTo>
                  <a:lnTo>
                    <a:pt x="797" y="913"/>
                  </a:lnTo>
                  <a:lnTo>
                    <a:pt x="943" y="986"/>
                  </a:lnTo>
                  <a:lnTo>
                    <a:pt x="1119" y="1331"/>
                  </a:lnTo>
                  <a:lnTo>
                    <a:pt x="1165" y="1308"/>
                  </a:lnTo>
                  <a:lnTo>
                    <a:pt x="1020" y="1024"/>
                  </a:lnTo>
                  <a:lnTo>
                    <a:pt x="1303" y="1170"/>
                  </a:lnTo>
                  <a:lnTo>
                    <a:pt x="1326" y="1124"/>
                  </a:lnTo>
                  <a:lnTo>
                    <a:pt x="981" y="947"/>
                  </a:lnTo>
                  <a:lnTo>
                    <a:pt x="909" y="802"/>
                  </a:lnTo>
                  <a:lnTo>
                    <a:pt x="1062" y="752"/>
                  </a:lnTo>
                  <a:lnTo>
                    <a:pt x="1430" y="871"/>
                  </a:lnTo>
                  <a:lnTo>
                    <a:pt x="1445" y="825"/>
                  </a:lnTo>
                  <a:lnTo>
                    <a:pt x="1146" y="725"/>
                  </a:lnTo>
                  <a:lnTo>
                    <a:pt x="1445" y="629"/>
                  </a:lnTo>
                  <a:lnTo>
                    <a:pt x="1430" y="579"/>
                  </a:lnTo>
                  <a:lnTo>
                    <a:pt x="1062" y="698"/>
                  </a:lnTo>
                  <a:lnTo>
                    <a:pt x="909" y="648"/>
                  </a:lnTo>
                  <a:lnTo>
                    <a:pt x="981" y="507"/>
                  </a:lnTo>
                  <a:lnTo>
                    <a:pt x="1326" y="330"/>
                  </a:lnTo>
                  <a:lnTo>
                    <a:pt x="1303" y="284"/>
                  </a:lnTo>
                  <a:lnTo>
                    <a:pt x="1020" y="426"/>
                  </a:lnTo>
                  <a:lnTo>
                    <a:pt x="1020" y="426"/>
                  </a:lnTo>
                  <a:lnTo>
                    <a:pt x="1165" y="146"/>
                  </a:lnTo>
                  <a:lnTo>
                    <a:pt x="1119" y="123"/>
                  </a:lnTo>
                  <a:lnTo>
                    <a:pt x="943" y="468"/>
                  </a:lnTo>
                  <a:lnTo>
                    <a:pt x="797" y="541"/>
                  </a:lnTo>
                  <a:lnTo>
                    <a:pt x="748" y="388"/>
                  </a:lnTo>
                  <a:lnTo>
                    <a:pt x="870" y="20"/>
                  </a:lnTo>
                  <a:lnTo>
                    <a:pt x="820" y="1"/>
                  </a:lnTo>
                  <a:lnTo>
                    <a:pt x="721" y="304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02" name="Google Shape;4802;p38"/>
            <p:cNvSpPr/>
            <p:nvPr/>
          </p:nvSpPr>
          <p:spPr>
            <a:xfrm>
              <a:off x="6875468" y="2001412"/>
              <a:ext cx="24132" cy="18014"/>
            </a:xfrm>
            <a:custGeom>
              <a:avLst/>
              <a:gdLst/>
              <a:ahLst/>
              <a:cxnLst/>
              <a:rect l="l" t="t" r="r" b="b"/>
              <a:pathLst>
                <a:path w="501" h="374" extrusionOk="0">
                  <a:moveTo>
                    <a:pt x="247" y="0"/>
                  </a:moveTo>
                  <a:cubicBezTo>
                    <a:pt x="205" y="0"/>
                    <a:pt x="161" y="14"/>
                    <a:pt x="118" y="44"/>
                  </a:cubicBezTo>
                  <a:cubicBezTo>
                    <a:pt x="114" y="48"/>
                    <a:pt x="110" y="52"/>
                    <a:pt x="110" y="56"/>
                  </a:cubicBezTo>
                  <a:cubicBezTo>
                    <a:pt x="0" y="208"/>
                    <a:pt x="105" y="373"/>
                    <a:pt x="249" y="373"/>
                  </a:cubicBezTo>
                  <a:cubicBezTo>
                    <a:pt x="290" y="373"/>
                    <a:pt x="334" y="360"/>
                    <a:pt x="378" y="328"/>
                  </a:cubicBezTo>
                  <a:cubicBezTo>
                    <a:pt x="382" y="324"/>
                    <a:pt x="386" y="320"/>
                    <a:pt x="390" y="316"/>
                  </a:cubicBezTo>
                  <a:cubicBezTo>
                    <a:pt x="500" y="164"/>
                    <a:pt x="392" y="0"/>
                    <a:pt x="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03" name="Google Shape;4803;p38"/>
            <p:cNvSpPr/>
            <p:nvPr/>
          </p:nvSpPr>
          <p:spPr>
            <a:xfrm>
              <a:off x="7297501" y="1945539"/>
              <a:ext cx="174800" cy="129757"/>
            </a:xfrm>
            <a:custGeom>
              <a:avLst/>
              <a:gdLst/>
              <a:ahLst/>
              <a:cxnLst/>
              <a:rect l="l" t="t" r="r" b="b"/>
              <a:pathLst>
                <a:path w="3629" h="2694" extrusionOk="0">
                  <a:moveTo>
                    <a:pt x="1816" y="1"/>
                  </a:moveTo>
                  <a:cubicBezTo>
                    <a:pt x="1514" y="1"/>
                    <a:pt x="1188" y="100"/>
                    <a:pt x="870" y="330"/>
                  </a:cubicBezTo>
                  <a:cubicBezTo>
                    <a:pt x="844" y="350"/>
                    <a:pt x="821" y="373"/>
                    <a:pt x="798" y="399"/>
                  </a:cubicBezTo>
                  <a:cubicBezTo>
                    <a:pt x="0" y="1500"/>
                    <a:pt x="771" y="2693"/>
                    <a:pt x="1818" y="2693"/>
                  </a:cubicBezTo>
                  <a:cubicBezTo>
                    <a:pt x="2119" y="2693"/>
                    <a:pt x="2443" y="2594"/>
                    <a:pt x="2759" y="2366"/>
                  </a:cubicBezTo>
                  <a:cubicBezTo>
                    <a:pt x="2790" y="2343"/>
                    <a:pt x="2813" y="2320"/>
                    <a:pt x="2832" y="2293"/>
                  </a:cubicBezTo>
                  <a:cubicBezTo>
                    <a:pt x="3629" y="1193"/>
                    <a:pt x="2862" y="1"/>
                    <a:pt x="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04" name="Google Shape;4804;p38"/>
            <p:cNvSpPr/>
            <p:nvPr/>
          </p:nvSpPr>
          <p:spPr>
            <a:xfrm>
              <a:off x="7330158" y="1969670"/>
              <a:ext cx="109726" cy="81399"/>
            </a:xfrm>
            <a:custGeom>
              <a:avLst/>
              <a:gdLst/>
              <a:ahLst/>
              <a:cxnLst/>
              <a:rect l="l" t="t" r="r" b="b"/>
              <a:pathLst>
                <a:path w="2278" h="1690" extrusionOk="0">
                  <a:moveTo>
                    <a:pt x="1137" y="1"/>
                  </a:moveTo>
                  <a:cubicBezTo>
                    <a:pt x="947" y="1"/>
                    <a:pt x="741" y="64"/>
                    <a:pt x="541" y="209"/>
                  </a:cubicBezTo>
                  <a:cubicBezTo>
                    <a:pt x="525" y="220"/>
                    <a:pt x="514" y="236"/>
                    <a:pt x="502" y="252"/>
                  </a:cubicBezTo>
                  <a:cubicBezTo>
                    <a:pt x="0" y="940"/>
                    <a:pt x="482" y="1689"/>
                    <a:pt x="1138" y="1689"/>
                  </a:cubicBezTo>
                  <a:cubicBezTo>
                    <a:pt x="1328" y="1689"/>
                    <a:pt x="1533" y="1627"/>
                    <a:pt x="1733" y="1481"/>
                  </a:cubicBezTo>
                  <a:cubicBezTo>
                    <a:pt x="1748" y="1470"/>
                    <a:pt x="1763" y="1458"/>
                    <a:pt x="1775" y="1442"/>
                  </a:cubicBezTo>
                  <a:cubicBezTo>
                    <a:pt x="2277" y="751"/>
                    <a:pt x="1795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05" name="Google Shape;4805;p38"/>
            <p:cNvSpPr/>
            <p:nvPr/>
          </p:nvSpPr>
          <p:spPr>
            <a:xfrm>
              <a:off x="7338491" y="1964035"/>
              <a:ext cx="92867" cy="92862"/>
            </a:xfrm>
            <a:custGeom>
              <a:avLst/>
              <a:gdLst/>
              <a:ahLst/>
              <a:cxnLst/>
              <a:rect l="l" t="t" r="r" b="b"/>
              <a:pathLst>
                <a:path w="1928" h="1928" extrusionOk="0">
                  <a:moveTo>
                    <a:pt x="966" y="12"/>
                  </a:moveTo>
                  <a:cubicBezTo>
                    <a:pt x="1226" y="12"/>
                    <a:pt x="1464" y="119"/>
                    <a:pt x="1636" y="291"/>
                  </a:cubicBezTo>
                  <a:cubicBezTo>
                    <a:pt x="1809" y="464"/>
                    <a:pt x="1912" y="701"/>
                    <a:pt x="1912" y="962"/>
                  </a:cubicBezTo>
                  <a:cubicBezTo>
                    <a:pt x="1912" y="1177"/>
                    <a:pt x="1843" y="1407"/>
                    <a:pt x="1678" y="1633"/>
                  </a:cubicBezTo>
                  <a:cubicBezTo>
                    <a:pt x="1667" y="1648"/>
                    <a:pt x="1652" y="1663"/>
                    <a:pt x="1636" y="1679"/>
                  </a:cubicBezTo>
                  <a:cubicBezTo>
                    <a:pt x="1410" y="1840"/>
                    <a:pt x="1180" y="1913"/>
                    <a:pt x="966" y="1913"/>
                  </a:cubicBezTo>
                  <a:cubicBezTo>
                    <a:pt x="702" y="1913"/>
                    <a:pt x="464" y="1805"/>
                    <a:pt x="295" y="1633"/>
                  </a:cubicBezTo>
                  <a:cubicBezTo>
                    <a:pt x="122" y="1460"/>
                    <a:pt x="16" y="1227"/>
                    <a:pt x="16" y="962"/>
                  </a:cubicBezTo>
                  <a:cubicBezTo>
                    <a:pt x="16" y="747"/>
                    <a:pt x="88" y="518"/>
                    <a:pt x="249" y="291"/>
                  </a:cubicBezTo>
                  <a:cubicBezTo>
                    <a:pt x="265" y="277"/>
                    <a:pt x="276" y="261"/>
                    <a:pt x="295" y="249"/>
                  </a:cubicBezTo>
                  <a:cubicBezTo>
                    <a:pt x="521" y="84"/>
                    <a:pt x="751" y="12"/>
                    <a:pt x="966" y="12"/>
                  </a:cubicBezTo>
                  <a:close/>
                  <a:moveTo>
                    <a:pt x="966" y="1"/>
                  </a:moveTo>
                  <a:cubicBezTo>
                    <a:pt x="748" y="1"/>
                    <a:pt x="513" y="70"/>
                    <a:pt x="288" y="238"/>
                  </a:cubicBezTo>
                  <a:cubicBezTo>
                    <a:pt x="269" y="249"/>
                    <a:pt x="253" y="265"/>
                    <a:pt x="237" y="284"/>
                  </a:cubicBezTo>
                  <a:cubicBezTo>
                    <a:pt x="73" y="510"/>
                    <a:pt x="0" y="744"/>
                    <a:pt x="0" y="962"/>
                  </a:cubicBezTo>
                  <a:cubicBezTo>
                    <a:pt x="0" y="1495"/>
                    <a:pt x="433" y="1927"/>
                    <a:pt x="966" y="1927"/>
                  </a:cubicBezTo>
                  <a:cubicBezTo>
                    <a:pt x="1180" y="1927"/>
                    <a:pt x="1418" y="1855"/>
                    <a:pt x="1644" y="1690"/>
                  </a:cubicBezTo>
                  <a:cubicBezTo>
                    <a:pt x="1663" y="1674"/>
                    <a:pt x="1678" y="1660"/>
                    <a:pt x="1690" y="1640"/>
                  </a:cubicBezTo>
                  <a:cubicBezTo>
                    <a:pt x="1859" y="1414"/>
                    <a:pt x="1928" y="1181"/>
                    <a:pt x="1928" y="962"/>
                  </a:cubicBezTo>
                  <a:cubicBezTo>
                    <a:pt x="1928" y="429"/>
                    <a:pt x="1498" y="1"/>
                    <a:pt x="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06" name="Google Shape;4806;p38"/>
            <p:cNvSpPr/>
            <p:nvPr/>
          </p:nvSpPr>
          <p:spPr>
            <a:xfrm>
              <a:off x="7338780" y="1978051"/>
              <a:ext cx="92289" cy="64686"/>
            </a:xfrm>
            <a:custGeom>
              <a:avLst/>
              <a:gdLst/>
              <a:ahLst/>
              <a:cxnLst/>
              <a:rect l="l" t="t" r="r" b="b"/>
              <a:pathLst>
                <a:path w="1916" h="1343" extrusionOk="0">
                  <a:moveTo>
                    <a:pt x="977" y="1"/>
                  </a:moveTo>
                  <a:cubicBezTo>
                    <a:pt x="322" y="1"/>
                    <a:pt x="0" y="822"/>
                    <a:pt x="627" y="1277"/>
                  </a:cubicBezTo>
                  <a:cubicBezTo>
                    <a:pt x="638" y="1284"/>
                    <a:pt x="653" y="1291"/>
                    <a:pt x="664" y="1296"/>
                  </a:cubicBezTo>
                  <a:cubicBezTo>
                    <a:pt x="762" y="1328"/>
                    <a:pt x="855" y="1342"/>
                    <a:pt x="942" y="1342"/>
                  </a:cubicBezTo>
                  <a:cubicBezTo>
                    <a:pt x="1597" y="1342"/>
                    <a:pt x="1915" y="519"/>
                    <a:pt x="1293" y="66"/>
                  </a:cubicBezTo>
                  <a:cubicBezTo>
                    <a:pt x="1282" y="58"/>
                    <a:pt x="1266" y="50"/>
                    <a:pt x="1251" y="46"/>
                  </a:cubicBezTo>
                  <a:cubicBezTo>
                    <a:pt x="1155" y="15"/>
                    <a:pt x="1063" y="1"/>
                    <a:pt x="9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07" name="Google Shape;4807;p38"/>
            <p:cNvSpPr/>
            <p:nvPr/>
          </p:nvSpPr>
          <p:spPr>
            <a:xfrm>
              <a:off x="7350099" y="1975450"/>
              <a:ext cx="69602" cy="69839"/>
            </a:xfrm>
            <a:custGeom>
              <a:avLst/>
              <a:gdLst/>
              <a:ahLst/>
              <a:cxnLst/>
              <a:rect l="l" t="t" r="r" b="b"/>
              <a:pathLst>
                <a:path w="1445" h="1450" extrusionOk="0">
                  <a:moveTo>
                    <a:pt x="725" y="472"/>
                  </a:moveTo>
                  <a:lnTo>
                    <a:pt x="755" y="564"/>
                  </a:lnTo>
                  <a:lnTo>
                    <a:pt x="725" y="579"/>
                  </a:lnTo>
                  <a:lnTo>
                    <a:pt x="748" y="625"/>
                  </a:lnTo>
                  <a:lnTo>
                    <a:pt x="771" y="614"/>
                  </a:lnTo>
                  <a:lnTo>
                    <a:pt x="778" y="637"/>
                  </a:lnTo>
                  <a:lnTo>
                    <a:pt x="829" y="622"/>
                  </a:lnTo>
                  <a:lnTo>
                    <a:pt x="817" y="591"/>
                  </a:lnTo>
                  <a:lnTo>
                    <a:pt x="905" y="545"/>
                  </a:lnTo>
                  <a:lnTo>
                    <a:pt x="905" y="545"/>
                  </a:lnTo>
                  <a:lnTo>
                    <a:pt x="859" y="633"/>
                  </a:lnTo>
                  <a:lnTo>
                    <a:pt x="829" y="622"/>
                  </a:lnTo>
                  <a:lnTo>
                    <a:pt x="813" y="671"/>
                  </a:lnTo>
                  <a:lnTo>
                    <a:pt x="836" y="679"/>
                  </a:lnTo>
                  <a:lnTo>
                    <a:pt x="824" y="698"/>
                  </a:lnTo>
                  <a:lnTo>
                    <a:pt x="870" y="725"/>
                  </a:lnTo>
                  <a:lnTo>
                    <a:pt x="886" y="694"/>
                  </a:lnTo>
                  <a:lnTo>
                    <a:pt x="978" y="725"/>
                  </a:lnTo>
                  <a:lnTo>
                    <a:pt x="886" y="756"/>
                  </a:lnTo>
                  <a:lnTo>
                    <a:pt x="870" y="729"/>
                  </a:lnTo>
                  <a:lnTo>
                    <a:pt x="824" y="752"/>
                  </a:lnTo>
                  <a:lnTo>
                    <a:pt x="836" y="771"/>
                  </a:lnTo>
                  <a:lnTo>
                    <a:pt x="813" y="779"/>
                  </a:lnTo>
                  <a:lnTo>
                    <a:pt x="829" y="829"/>
                  </a:lnTo>
                  <a:lnTo>
                    <a:pt x="859" y="817"/>
                  </a:lnTo>
                  <a:lnTo>
                    <a:pt x="905" y="905"/>
                  </a:lnTo>
                  <a:lnTo>
                    <a:pt x="905" y="905"/>
                  </a:lnTo>
                  <a:lnTo>
                    <a:pt x="817" y="863"/>
                  </a:lnTo>
                  <a:lnTo>
                    <a:pt x="829" y="832"/>
                  </a:lnTo>
                  <a:lnTo>
                    <a:pt x="778" y="817"/>
                  </a:lnTo>
                  <a:lnTo>
                    <a:pt x="771" y="836"/>
                  </a:lnTo>
                  <a:lnTo>
                    <a:pt x="748" y="829"/>
                  </a:lnTo>
                  <a:lnTo>
                    <a:pt x="725" y="875"/>
                  </a:lnTo>
                  <a:lnTo>
                    <a:pt x="755" y="886"/>
                  </a:lnTo>
                  <a:lnTo>
                    <a:pt x="725" y="982"/>
                  </a:lnTo>
                  <a:lnTo>
                    <a:pt x="694" y="886"/>
                  </a:lnTo>
                  <a:lnTo>
                    <a:pt x="721" y="875"/>
                  </a:lnTo>
                  <a:lnTo>
                    <a:pt x="698" y="829"/>
                  </a:lnTo>
                  <a:lnTo>
                    <a:pt x="679" y="836"/>
                  </a:lnTo>
                  <a:lnTo>
                    <a:pt x="671" y="817"/>
                  </a:lnTo>
                  <a:lnTo>
                    <a:pt x="622" y="832"/>
                  </a:lnTo>
                  <a:lnTo>
                    <a:pt x="629" y="863"/>
                  </a:lnTo>
                  <a:lnTo>
                    <a:pt x="544" y="905"/>
                  </a:lnTo>
                  <a:lnTo>
                    <a:pt x="587" y="817"/>
                  </a:lnTo>
                  <a:lnTo>
                    <a:pt x="617" y="829"/>
                  </a:lnTo>
                  <a:lnTo>
                    <a:pt x="633" y="779"/>
                  </a:lnTo>
                  <a:lnTo>
                    <a:pt x="613" y="771"/>
                  </a:lnTo>
                  <a:lnTo>
                    <a:pt x="622" y="752"/>
                  </a:lnTo>
                  <a:lnTo>
                    <a:pt x="576" y="729"/>
                  </a:lnTo>
                  <a:lnTo>
                    <a:pt x="564" y="756"/>
                  </a:lnTo>
                  <a:lnTo>
                    <a:pt x="468" y="725"/>
                  </a:lnTo>
                  <a:lnTo>
                    <a:pt x="564" y="694"/>
                  </a:lnTo>
                  <a:lnTo>
                    <a:pt x="576" y="725"/>
                  </a:lnTo>
                  <a:lnTo>
                    <a:pt x="622" y="698"/>
                  </a:lnTo>
                  <a:lnTo>
                    <a:pt x="613" y="679"/>
                  </a:lnTo>
                  <a:lnTo>
                    <a:pt x="633" y="671"/>
                  </a:lnTo>
                  <a:lnTo>
                    <a:pt x="617" y="622"/>
                  </a:lnTo>
                  <a:lnTo>
                    <a:pt x="587" y="633"/>
                  </a:lnTo>
                  <a:lnTo>
                    <a:pt x="544" y="545"/>
                  </a:lnTo>
                  <a:lnTo>
                    <a:pt x="629" y="591"/>
                  </a:lnTo>
                  <a:lnTo>
                    <a:pt x="622" y="622"/>
                  </a:lnTo>
                  <a:lnTo>
                    <a:pt x="671" y="637"/>
                  </a:lnTo>
                  <a:lnTo>
                    <a:pt x="679" y="614"/>
                  </a:lnTo>
                  <a:lnTo>
                    <a:pt x="698" y="625"/>
                  </a:lnTo>
                  <a:lnTo>
                    <a:pt x="721" y="579"/>
                  </a:lnTo>
                  <a:lnTo>
                    <a:pt x="694" y="564"/>
                  </a:lnTo>
                  <a:lnTo>
                    <a:pt x="725" y="472"/>
                  </a:lnTo>
                  <a:close/>
                  <a:moveTo>
                    <a:pt x="625" y="1"/>
                  </a:moveTo>
                  <a:lnTo>
                    <a:pt x="576" y="20"/>
                  </a:lnTo>
                  <a:lnTo>
                    <a:pt x="698" y="388"/>
                  </a:lnTo>
                  <a:lnTo>
                    <a:pt x="648" y="541"/>
                  </a:lnTo>
                  <a:lnTo>
                    <a:pt x="502" y="468"/>
                  </a:lnTo>
                  <a:lnTo>
                    <a:pt x="326" y="123"/>
                  </a:lnTo>
                  <a:lnTo>
                    <a:pt x="280" y="146"/>
                  </a:lnTo>
                  <a:lnTo>
                    <a:pt x="426" y="426"/>
                  </a:lnTo>
                  <a:lnTo>
                    <a:pt x="426" y="426"/>
                  </a:lnTo>
                  <a:lnTo>
                    <a:pt x="142" y="284"/>
                  </a:lnTo>
                  <a:lnTo>
                    <a:pt x="120" y="330"/>
                  </a:lnTo>
                  <a:lnTo>
                    <a:pt x="464" y="507"/>
                  </a:lnTo>
                  <a:lnTo>
                    <a:pt x="537" y="648"/>
                  </a:lnTo>
                  <a:lnTo>
                    <a:pt x="383" y="698"/>
                  </a:lnTo>
                  <a:lnTo>
                    <a:pt x="16" y="579"/>
                  </a:lnTo>
                  <a:lnTo>
                    <a:pt x="1" y="629"/>
                  </a:lnTo>
                  <a:lnTo>
                    <a:pt x="300" y="725"/>
                  </a:lnTo>
                  <a:lnTo>
                    <a:pt x="1" y="825"/>
                  </a:lnTo>
                  <a:lnTo>
                    <a:pt x="16" y="871"/>
                  </a:lnTo>
                  <a:lnTo>
                    <a:pt x="383" y="752"/>
                  </a:lnTo>
                  <a:lnTo>
                    <a:pt x="537" y="802"/>
                  </a:lnTo>
                  <a:lnTo>
                    <a:pt x="464" y="947"/>
                  </a:lnTo>
                  <a:lnTo>
                    <a:pt x="120" y="1124"/>
                  </a:lnTo>
                  <a:lnTo>
                    <a:pt x="142" y="1170"/>
                  </a:lnTo>
                  <a:lnTo>
                    <a:pt x="426" y="1024"/>
                  </a:lnTo>
                  <a:lnTo>
                    <a:pt x="280" y="1308"/>
                  </a:lnTo>
                  <a:lnTo>
                    <a:pt x="326" y="1331"/>
                  </a:lnTo>
                  <a:lnTo>
                    <a:pt x="502" y="986"/>
                  </a:lnTo>
                  <a:lnTo>
                    <a:pt x="648" y="913"/>
                  </a:lnTo>
                  <a:lnTo>
                    <a:pt x="698" y="1066"/>
                  </a:lnTo>
                  <a:lnTo>
                    <a:pt x="576" y="1434"/>
                  </a:lnTo>
                  <a:lnTo>
                    <a:pt x="625" y="1449"/>
                  </a:lnTo>
                  <a:lnTo>
                    <a:pt x="725" y="1147"/>
                  </a:lnTo>
                  <a:lnTo>
                    <a:pt x="820" y="1449"/>
                  </a:lnTo>
                  <a:lnTo>
                    <a:pt x="870" y="1434"/>
                  </a:lnTo>
                  <a:lnTo>
                    <a:pt x="751" y="1066"/>
                  </a:lnTo>
                  <a:lnTo>
                    <a:pt x="801" y="913"/>
                  </a:lnTo>
                  <a:lnTo>
                    <a:pt x="944" y="986"/>
                  </a:lnTo>
                  <a:lnTo>
                    <a:pt x="1119" y="1331"/>
                  </a:lnTo>
                  <a:lnTo>
                    <a:pt x="1165" y="1308"/>
                  </a:lnTo>
                  <a:lnTo>
                    <a:pt x="1024" y="1024"/>
                  </a:lnTo>
                  <a:lnTo>
                    <a:pt x="1303" y="1170"/>
                  </a:lnTo>
                  <a:lnTo>
                    <a:pt x="1326" y="1124"/>
                  </a:lnTo>
                  <a:lnTo>
                    <a:pt x="981" y="947"/>
                  </a:lnTo>
                  <a:lnTo>
                    <a:pt x="909" y="802"/>
                  </a:lnTo>
                  <a:lnTo>
                    <a:pt x="1062" y="752"/>
                  </a:lnTo>
                  <a:lnTo>
                    <a:pt x="1430" y="871"/>
                  </a:lnTo>
                  <a:lnTo>
                    <a:pt x="1445" y="825"/>
                  </a:lnTo>
                  <a:lnTo>
                    <a:pt x="1146" y="725"/>
                  </a:lnTo>
                  <a:lnTo>
                    <a:pt x="1445" y="629"/>
                  </a:lnTo>
                  <a:lnTo>
                    <a:pt x="1430" y="579"/>
                  </a:lnTo>
                  <a:lnTo>
                    <a:pt x="1062" y="698"/>
                  </a:lnTo>
                  <a:lnTo>
                    <a:pt x="909" y="648"/>
                  </a:lnTo>
                  <a:lnTo>
                    <a:pt x="981" y="507"/>
                  </a:lnTo>
                  <a:lnTo>
                    <a:pt x="1326" y="330"/>
                  </a:lnTo>
                  <a:lnTo>
                    <a:pt x="1303" y="284"/>
                  </a:lnTo>
                  <a:lnTo>
                    <a:pt x="1024" y="426"/>
                  </a:lnTo>
                  <a:lnTo>
                    <a:pt x="1024" y="426"/>
                  </a:lnTo>
                  <a:lnTo>
                    <a:pt x="1165" y="146"/>
                  </a:lnTo>
                  <a:lnTo>
                    <a:pt x="1119" y="123"/>
                  </a:lnTo>
                  <a:lnTo>
                    <a:pt x="944" y="468"/>
                  </a:lnTo>
                  <a:lnTo>
                    <a:pt x="801" y="541"/>
                  </a:lnTo>
                  <a:lnTo>
                    <a:pt x="751" y="388"/>
                  </a:lnTo>
                  <a:lnTo>
                    <a:pt x="870" y="20"/>
                  </a:lnTo>
                  <a:lnTo>
                    <a:pt x="820" y="1"/>
                  </a:lnTo>
                  <a:lnTo>
                    <a:pt x="725" y="304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08" name="Google Shape;4808;p38"/>
            <p:cNvSpPr/>
            <p:nvPr/>
          </p:nvSpPr>
          <p:spPr>
            <a:xfrm>
              <a:off x="7372833" y="2001412"/>
              <a:ext cx="24132" cy="18014"/>
            </a:xfrm>
            <a:custGeom>
              <a:avLst/>
              <a:gdLst/>
              <a:ahLst/>
              <a:cxnLst/>
              <a:rect l="l" t="t" r="r" b="b"/>
              <a:pathLst>
                <a:path w="501" h="374" extrusionOk="0">
                  <a:moveTo>
                    <a:pt x="251" y="0"/>
                  </a:moveTo>
                  <a:cubicBezTo>
                    <a:pt x="210" y="0"/>
                    <a:pt x="165" y="14"/>
                    <a:pt x="122" y="44"/>
                  </a:cubicBezTo>
                  <a:lnTo>
                    <a:pt x="111" y="56"/>
                  </a:lnTo>
                  <a:cubicBezTo>
                    <a:pt x="1" y="208"/>
                    <a:pt x="108" y="373"/>
                    <a:pt x="253" y="373"/>
                  </a:cubicBezTo>
                  <a:cubicBezTo>
                    <a:pt x="295" y="373"/>
                    <a:pt x="340" y="360"/>
                    <a:pt x="383" y="328"/>
                  </a:cubicBezTo>
                  <a:cubicBezTo>
                    <a:pt x="387" y="324"/>
                    <a:pt x="391" y="320"/>
                    <a:pt x="391" y="316"/>
                  </a:cubicBezTo>
                  <a:cubicBezTo>
                    <a:pt x="501" y="164"/>
                    <a:pt x="395" y="0"/>
                    <a:pt x="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09" name="Google Shape;4809;p38"/>
            <p:cNvSpPr/>
            <p:nvPr/>
          </p:nvSpPr>
          <p:spPr>
            <a:xfrm>
              <a:off x="6706693" y="1990093"/>
              <a:ext cx="85690" cy="37280"/>
            </a:xfrm>
            <a:custGeom>
              <a:avLst/>
              <a:gdLst/>
              <a:ahLst/>
              <a:cxnLst/>
              <a:rect l="l" t="t" r="r" b="b"/>
              <a:pathLst>
                <a:path w="1779" h="774" extrusionOk="0">
                  <a:moveTo>
                    <a:pt x="465" y="0"/>
                  </a:moveTo>
                  <a:cubicBezTo>
                    <a:pt x="250" y="0"/>
                    <a:pt x="36" y="13"/>
                    <a:pt x="24" y="53"/>
                  </a:cubicBezTo>
                  <a:cubicBezTo>
                    <a:pt x="1" y="126"/>
                    <a:pt x="245" y="643"/>
                    <a:pt x="464" y="774"/>
                  </a:cubicBezTo>
                  <a:lnTo>
                    <a:pt x="1713" y="774"/>
                  </a:lnTo>
                  <a:cubicBezTo>
                    <a:pt x="1713" y="774"/>
                    <a:pt x="1779" y="666"/>
                    <a:pt x="1713" y="601"/>
                  </a:cubicBezTo>
                  <a:lnTo>
                    <a:pt x="1253" y="601"/>
                  </a:lnTo>
                  <a:cubicBezTo>
                    <a:pt x="1253" y="601"/>
                    <a:pt x="1001" y="49"/>
                    <a:pt x="909" y="23"/>
                  </a:cubicBezTo>
                  <a:cubicBezTo>
                    <a:pt x="866" y="11"/>
                    <a:pt x="665" y="0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10" name="Google Shape;4810;p38"/>
            <p:cNvSpPr/>
            <p:nvPr/>
          </p:nvSpPr>
          <p:spPr>
            <a:xfrm>
              <a:off x="6952341" y="1761207"/>
              <a:ext cx="439914" cy="112802"/>
            </a:xfrm>
            <a:custGeom>
              <a:avLst/>
              <a:gdLst/>
              <a:ahLst/>
              <a:cxnLst/>
              <a:rect l="l" t="t" r="r" b="b"/>
              <a:pathLst>
                <a:path w="9133" h="2342" extrusionOk="0">
                  <a:moveTo>
                    <a:pt x="4535" y="0"/>
                  </a:moveTo>
                  <a:cubicBezTo>
                    <a:pt x="3505" y="0"/>
                    <a:pt x="2340" y="39"/>
                    <a:pt x="1158" y="157"/>
                  </a:cubicBezTo>
                  <a:cubicBezTo>
                    <a:pt x="1158" y="157"/>
                    <a:pt x="350" y="1490"/>
                    <a:pt x="0" y="2341"/>
                  </a:cubicBezTo>
                  <a:lnTo>
                    <a:pt x="9013" y="2341"/>
                  </a:lnTo>
                  <a:cubicBezTo>
                    <a:pt x="9082" y="2341"/>
                    <a:pt x="9133" y="2268"/>
                    <a:pt x="9101" y="2207"/>
                  </a:cubicBezTo>
                  <a:cubicBezTo>
                    <a:pt x="8944" y="1844"/>
                    <a:pt x="8492" y="836"/>
                    <a:pt x="8105" y="157"/>
                  </a:cubicBezTo>
                  <a:cubicBezTo>
                    <a:pt x="8105" y="157"/>
                    <a:pt x="6593" y="0"/>
                    <a:pt x="4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11" name="Google Shape;4811;p38"/>
            <p:cNvSpPr/>
            <p:nvPr/>
          </p:nvSpPr>
          <p:spPr>
            <a:xfrm>
              <a:off x="6955472" y="1762652"/>
              <a:ext cx="429365" cy="109864"/>
            </a:xfrm>
            <a:custGeom>
              <a:avLst/>
              <a:gdLst/>
              <a:ahLst/>
              <a:cxnLst/>
              <a:rect l="l" t="t" r="r" b="b"/>
              <a:pathLst>
                <a:path w="8914" h="2281" extrusionOk="0">
                  <a:moveTo>
                    <a:pt x="4469" y="1"/>
                  </a:moveTo>
                  <a:cubicBezTo>
                    <a:pt x="3292" y="1"/>
                    <a:pt x="2174" y="51"/>
                    <a:pt x="1143" y="150"/>
                  </a:cubicBezTo>
                  <a:cubicBezTo>
                    <a:pt x="1124" y="154"/>
                    <a:pt x="1108" y="166"/>
                    <a:pt x="1097" y="181"/>
                  </a:cubicBezTo>
                  <a:cubicBezTo>
                    <a:pt x="966" y="395"/>
                    <a:pt x="349" y="1441"/>
                    <a:pt x="16" y="2192"/>
                  </a:cubicBezTo>
                  <a:cubicBezTo>
                    <a:pt x="1" y="2235"/>
                    <a:pt x="32" y="2281"/>
                    <a:pt x="73" y="2281"/>
                  </a:cubicBezTo>
                  <a:lnTo>
                    <a:pt x="8408" y="2281"/>
                  </a:lnTo>
                  <a:cubicBezTo>
                    <a:pt x="8711" y="2281"/>
                    <a:pt x="8914" y="1966"/>
                    <a:pt x="8787" y="1690"/>
                  </a:cubicBezTo>
                  <a:cubicBezTo>
                    <a:pt x="8580" y="1242"/>
                    <a:pt x="8297" y="641"/>
                    <a:pt x="8037" y="181"/>
                  </a:cubicBezTo>
                  <a:cubicBezTo>
                    <a:pt x="8025" y="166"/>
                    <a:pt x="8010" y="154"/>
                    <a:pt x="7987" y="150"/>
                  </a:cubicBezTo>
                  <a:cubicBezTo>
                    <a:pt x="7715" y="127"/>
                    <a:pt x="6300" y="1"/>
                    <a:pt x="4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12" name="Google Shape;4812;p38"/>
            <p:cNvSpPr/>
            <p:nvPr/>
          </p:nvSpPr>
          <p:spPr>
            <a:xfrm>
              <a:off x="7117744" y="1761400"/>
              <a:ext cx="17918" cy="112610"/>
            </a:xfrm>
            <a:custGeom>
              <a:avLst/>
              <a:gdLst/>
              <a:ahLst/>
              <a:cxnLst/>
              <a:rect l="l" t="t" r="r" b="b"/>
              <a:pathLst>
                <a:path w="372" h="2338" extrusionOk="0">
                  <a:moveTo>
                    <a:pt x="360" y="0"/>
                  </a:moveTo>
                  <a:cubicBezTo>
                    <a:pt x="96" y="1184"/>
                    <a:pt x="0" y="2337"/>
                    <a:pt x="0" y="2337"/>
                  </a:cubicBezTo>
                  <a:lnTo>
                    <a:pt x="15" y="2337"/>
                  </a:lnTo>
                  <a:cubicBezTo>
                    <a:pt x="15" y="2337"/>
                    <a:pt x="15" y="2318"/>
                    <a:pt x="20" y="2287"/>
                  </a:cubicBezTo>
                  <a:cubicBezTo>
                    <a:pt x="43" y="2050"/>
                    <a:pt x="142" y="1039"/>
                    <a:pt x="372" y="4"/>
                  </a:cubicBezTo>
                  <a:lnTo>
                    <a:pt x="3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13" name="Google Shape;4813;p38"/>
            <p:cNvSpPr/>
            <p:nvPr/>
          </p:nvSpPr>
          <p:spPr>
            <a:xfrm>
              <a:off x="7298224" y="1766505"/>
              <a:ext cx="31453" cy="106204"/>
            </a:xfrm>
            <a:custGeom>
              <a:avLst/>
              <a:gdLst/>
              <a:ahLst/>
              <a:cxnLst/>
              <a:rect l="l" t="t" r="r" b="b"/>
              <a:pathLst>
                <a:path w="653" h="2205" extrusionOk="0">
                  <a:moveTo>
                    <a:pt x="16" y="1"/>
                  </a:moveTo>
                  <a:lnTo>
                    <a:pt x="1" y="9"/>
                  </a:lnTo>
                  <a:cubicBezTo>
                    <a:pt x="158" y="411"/>
                    <a:pt x="319" y="963"/>
                    <a:pt x="438" y="1407"/>
                  </a:cubicBezTo>
                  <a:cubicBezTo>
                    <a:pt x="498" y="1633"/>
                    <a:pt x="549" y="1833"/>
                    <a:pt x="583" y="1975"/>
                  </a:cubicBezTo>
                  <a:cubicBezTo>
                    <a:pt x="602" y="2047"/>
                    <a:pt x="613" y="2101"/>
                    <a:pt x="625" y="2143"/>
                  </a:cubicBezTo>
                  <a:cubicBezTo>
                    <a:pt x="633" y="2181"/>
                    <a:pt x="636" y="2204"/>
                    <a:pt x="636" y="2204"/>
                  </a:cubicBezTo>
                  <a:lnTo>
                    <a:pt x="652" y="2201"/>
                  </a:lnTo>
                  <a:cubicBezTo>
                    <a:pt x="652" y="2201"/>
                    <a:pt x="330" y="814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14" name="Google Shape;4814;p38"/>
            <p:cNvSpPr/>
            <p:nvPr/>
          </p:nvSpPr>
          <p:spPr>
            <a:xfrm>
              <a:off x="6930185" y="1878203"/>
              <a:ext cx="409087" cy="132550"/>
            </a:xfrm>
            <a:custGeom>
              <a:avLst/>
              <a:gdLst/>
              <a:ahLst/>
              <a:cxnLst/>
              <a:rect l="l" t="t" r="r" b="b"/>
              <a:pathLst>
                <a:path w="8493" h="2752" extrusionOk="0">
                  <a:moveTo>
                    <a:pt x="8320" y="0"/>
                  </a:moveTo>
                  <a:lnTo>
                    <a:pt x="8305" y="8"/>
                  </a:lnTo>
                  <a:cubicBezTo>
                    <a:pt x="8351" y="119"/>
                    <a:pt x="8392" y="303"/>
                    <a:pt x="8427" y="460"/>
                  </a:cubicBezTo>
                  <a:cubicBezTo>
                    <a:pt x="8443" y="541"/>
                    <a:pt x="8454" y="614"/>
                    <a:pt x="8461" y="663"/>
                  </a:cubicBezTo>
                  <a:cubicBezTo>
                    <a:pt x="8470" y="690"/>
                    <a:pt x="8473" y="709"/>
                    <a:pt x="8473" y="725"/>
                  </a:cubicBezTo>
                  <a:cubicBezTo>
                    <a:pt x="8475" y="732"/>
                    <a:pt x="8476" y="737"/>
                    <a:pt x="8476" y="741"/>
                  </a:cubicBezTo>
                  <a:lnTo>
                    <a:pt x="8476" y="741"/>
                  </a:lnTo>
                  <a:cubicBezTo>
                    <a:pt x="8239" y="782"/>
                    <a:pt x="8058" y="926"/>
                    <a:pt x="7918" y="1120"/>
                  </a:cubicBezTo>
                  <a:cubicBezTo>
                    <a:pt x="7699" y="1415"/>
                    <a:pt x="7580" y="1820"/>
                    <a:pt x="7511" y="2154"/>
                  </a:cubicBezTo>
                  <a:cubicBezTo>
                    <a:pt x="7449" y="2451"/>
                    <a:pt x="7434" y="2692"/>
                    <a:pt x="7432" y="2736"/>
                  </a:cubicBezTo>
                  <a:lnTo>
                    <a:pt x="1046" y="2736"/>
                  </a:lnTo>
                  <a:cubicBezTo>
                    <a:pt x="953" y="2005"/>
                    <a:pt x="698" y="1563"/>
                    <a:pt x="460" y="1307"/>
                  </a:cubicBezTo>
                  <a:cubicBezTo>
                    <a:pt x="249" y="1071"/>
                    <a:pt x="56" y="989"/>
                    <a:pt x="19" y="975"/>
                  </a:cubicBezTo>
                  <a:lnTo>
                    <a:pt x="19" y="975"/>
                  </a:lnTo>
                  <a:lnTo>
                    <a:pt x="411" y="46"/>
                  </a:lnTo>
                  <a:lnTo>
                    <a:pt x="400" y="43"/>
                  </a:lnTo>
                  <a:lnTo>
                    <a:pt x="1" y="985"/>
                  </a:lnTo>
                  <a:lnTo>
                    <a:pt x="9" y="985"/>
                  </a:lnTo>
                  <a:lnTo>
                    <a:pt x="12" y="989"/>
                  </a:lnTo>
                  <a:cubicBezTo>
                    <a:pt x="35" y="996"/>
                    <a:pt x="246" y="1081"/>
                    <a:pt x="472" y="1341"/>
                  </a:cubicBezTo>
                  <a:cubicBezTo>
                    <a:pt x="699" y="1599"/>
                    <a:pt x="943" y="2036"/>
                    <a:pt x="1031" y="2744"/>
                  </a:cubicBezTo>
                  <a:lnTo>
                    <a:pt x="1031" y="2752"/>
                  </a:lnTo>
                  <a:lnTo>
                    <a:pt x="7442" y="2752"/>
                  </a:lnTo>
                  <a:lnTo>
                    <a:pt x="7442" y="2744"/>
                  </a:lnTo>
                  <a:cubicBezTo>
                    <a:pt x="7442" y="2744"/>
                    <a:pt x="7446" y="2736"/>
                    <a:pt x="7446" y="2725"/>
                  </a:cubicBezTo>
                  <a:cubicBezTo>
                    <a:pt x="7454" y="2625"/>
                    <a:pt x="7492" y="2165"/>
                    <a:pt x="7642" y="1717"/>
                  </a:cubicBezTo>
                  <a:cubicBezTo>
                    <a:pt x="7715" y="1491"/>
                    <a:pt x="7818" y="1269"/>
                    <a:pt x="7956" y="1093"/>
                  </a:cubicBezTo>
                  <a:cubicBezTo>
                    <a:pt x="8094" y="920"/>
                    <a:pt x="8266" y="789"/>
                    <a:pt x="8484" y="755"/>
                  </a:cubicBezTo>
                  <a:lnTo>
                    <a:pt x="8493" y="752"/>
                  </a:lnTo>
                  <a:lnTo>
                    <a:pt x="8493" y="748"/>
                  </a:lnTo>
                  <a:cubicBezTo>
                    <a:pt x="8493" y="748"/>
                    <a:pt x="8473" y="617"/>
                    <a:pt x="8438" y="460"/>
                  </a:cubicBezTo>
                  <a:cubicBezTo>
                    <a:pt x="8408" y="303"/>
                    <a:pt x="8366" y="115"/>
                    <a:pt x="83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15" name="Google Shape;4815;p38"/>
            <p:cNvSpPr/>
            <p:nvPr/>
          </p:nvSpPr>
          <p:spPr>
            <a:xfrm>
              <a:off x="7111097" y="1878203"/>
              <a:ext cx="7418" cy="127396"/>
            </a:xfrm>
            <a:custGeom>
              <a:avLst/>
              <a:gdLst/>
              <a:ahLst/>
              <a:cxnLst/>
              <a:rect l="l" t="t" r="r" b="b"/>
              <a:pathLst>
                <a:path w="154" h="2645" extrusionOk="0">
                  <a:moveTo>
                    <a:pt x="138" y="0"/>
                  </a:moveTo>
                  <a:cubicBezTo>
                    <a:pt x="23" y="499"/>
                    <a:pt x="0" y="1315"/>
                    <a:pt x="0" y="1909"/>
                  </a:cubicBezTo>
                  <a:cubicBezTo>
                    <a:pt x="0" y="2334"/>
                    <a:pt x="11" y="2644"/>
                    <a:pt x="11" y="2644"/>
                  </a:cubicBezTo>
                  <a:lnTo>
                    <a:pt x="27" y="2644"/>
                  </a:lnTo>
                  <a:cubicBezTo>
                    <a:pt x="27" y="2644"/>
                    <a:pt x="27" y="2625"/>
                    <a:pt x="23" y="2587"/>
                  </a:cubicBezTo>
                  <a:cubicBezTo>
                    <a:pt x="20" y="2480"/>
                    <a:pt x="15" y="2227"/>
                    <a:pt x="15" y="1909"/>
                  </a:cubicBezTo>
                  <a:cubicBezTo>
                    <a:pt x="15" y="1315"/>
                    <a:pt x="38" y="499"/>
                    <a:pt x="153" y="4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16" name="Google Shape;4816;p38"/>
            <p:cNvSpPr/>
            <p:nvPr/>
          </p:nvSpPr>
          <p:spPr>
            <a:xfrm>
              <a:off x="7076369" y="1896072"/>
              <a:ext cx="22013" cy="626"/>
            </a:xfrm>
            <a:custGeom>
              <a:avLst/>
              <a:gdLst/>
              <a:ahLst/>
              <a:cxnLst/>
              <a:rect l="l" t="t" r="r" b="b"/>
              <a:pathLst>
                <a:path w="457" h="13" extrusionOk="0">
                  <a:moveTo>
                    <a:pt x="0" y="1"/>
                  </a:moveTo>
                  <a:lnTo>
                    <a:pt x="0" y="13"/>
                  </a:lnTo>
                  <a:lnTo>
                    <a:pt x="457" y="1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17" name="Google Shape;4817;p38"/>
            <p:cNvSpPr/>
            <p:nvPr/>
          </p:nvSpPr>
          <p:spPr>
            <a:xfrm>
              <a:off x="7284015" y="1896072"/>
              <a:ext cx="22013" cy="626"/>
            </a:xfrm>
            <a:custGeom>
              <a:avLst/>
              <a:gdLst/>
              <a:ahLst/>
              <a:cxnLst/>
              <a:rect l="l" t="t" r="r" b="b"/>
              <a:pathLst>
                <a:path w="457" h="13" extrusionOk="0">
                  <a:moveTo>
                    <a:pt x="1" y="1"/>
                  </a:moveTo>
                  <a:lnTo>
                    <a:pt x="1" y="13"/>
                  </a:lnTo>
                  <a:lnTo>
                    <a:pt x="457" y="1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18" name="Google Shape;4818;p38"/>
            <p:cNvSpPr/>
            <p:nvPr/>
          </p:nvSpPr>
          <p:spPr>
            <a:xfrm>
              <a:off x="6948825" y="1883549"/>
              <a:ext cx="440829" cy="819"/>
            </a:xfrm>
            <a:custGeom>
              <a:avLst/>
              <a:gdLst/>
              <a:ahLst/>
              <a:cxnLst/>
              <a:rect l="l" t="t" r="r" b="b"/>
              <a:pathLst>
                <a:path w="9152" h="17" extrusionOk="0">
                  <a:moveTo>
                    <a:pt x="1" y="1"/>
                  </a:moveTo>
                  <a:lnTo>
                    <a:pt x="1" y="16"/>
                  </a:lnTo>
                  <a:lnTo>
                    <a:pt x="9151" y="16"/>
                  </a:lnTo>
                  <a:lnTo>
                    <a:pt x="9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19" name="Google Shape;4819;p38"/>
            <p:cNvSpPr/>
            <p:nvPr/>
          </p:nvSpPr>
          <p:spPr>
            <a:xfrm>
              <a:off x="6939288" y="1839092"/>
              <a:ext cx="67194" cy="39303"/>
            </a:xfrm>
            <a:custGeom>
              <a:avLst/>
              <a:gdLst/>
              <a:ahLst/>
              <a:cxnLst/>
              <a:rect l="l" t="t" r="r" b="b"/>
              <a:pathLst>
                <a:path w="1395" h="816" extrusionOk="0">
                  <a:moveTo>
                    <a:pt x="1083" y="0"/>
                  </a:moveTo>
                  <a:cubicBezTo>
                    <a:pt x="875" y="0"/>
                    <a:pt x="569" y="21"/>
                    <a:pt x="425" y="54"/>
                  </a:cubicBezTo>
                  <a:cubicBezTo>
                    <a:pt x="352" y="69"/>
                    <a:pt x="202" y="445"/>
                    <a:pt x="202" y="445"/>
                  </a:cubicBezTo>
                  <a:lnTo>
                    <a:pt x="69" y="445"/>
                  </a:lnTo>
                  <a:cubicBezTo>
                    <a:pt x="69" y="445"/>
                    <a:pt x="0" y="697"/>
                    <a:pt x="69" y="797"/>
                  </a:cubicBezTo>
                  <a:cubicBezTo>
                    <a:pt x="69" y="797"/>
                    <a:pt x="580" y="816"/>
                    <a:pt x="936" y="816"/>
                  </a:cubicBezTo>
                  <a:cubicBezTo>
                    <a:pt x="1115" y="816"/>
                    <a:pt x="1254" y="811"/>
                    <a:pt x="1272" y="797"/>
                  </a:cubicBezTo>
                  <a:cubicBezTo>
                    <a:pt x="1329" y="751"/>
                    <a:pt x="1394" y="38"/>
                    <a:pt x="1272" y="11"/>
                  </a:cubicBezTo>
                  <a:cubicBezTo>
                    <a:pt x="1237" y="4"/>
                    <a:pt x="1168" y="0"/>
                    <a:pt x="10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20" name="Google Shape;4820;p38"/>
            <p:cNvSpPr/>
            <p:nvPr/>
          </p:nvSpPr>
          <p:spPr>
            <a:xfrm>
              <a:off x="6975605" y="1867124"/>
              <a:ext cx="20519" cy="1493"/>
            </a:xfrm>
            <a:custGeom>
              <a:avLst/>
              <a:gdLst/>
              <a:ahLst/>
              <a:cxnLst/>
              <a:rect l="l" t="t" r="r" b="b"/>
              <a:pathLst>
                <a:path w="426" h="31" extrusionOk="0">
                  <a:moveTo>
                    <a:pt x="0" y="0"/>
                  </a:moveTo>
                  <a:lnTo>
                    <a:pt x="0" y="16"/>
                  </a:lnTo>
                  <a:lnTo>
                    <a:pt x="426" y="31"/>
                  </a:lnTo>
                  <a:lnTo>
                    <a:pt x="42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21" name="Google Shape;4821;p38"/>
            <p:cNvSpPr/>
            <p:nvPr/>
          </p:nvSpPr>
          <p:spPr>
            <a:xfrm>
              <a:off x="6745081" y="1878010"/>
              <a:ext cx="170417" cy="36798"/>
            </a:xfrm>
            <a:custGeom>
              <a:avLst/>
              <a:gdLst/>
              <a:ahLst/>
              <a:cxnLst/>
              <a:rect l="l" t="t" r="r" b="b"/>
              <a:pathLst>
                <a:path w="3538" h="764" extrusionOk="0">
                  <a:moveTo>
                    <a:pt x="3534" y="1"/>
                  </a:moveTo>
                  <a:cubicBezTo>
                    <a:pt x="3534" y="1"/>
                    <a:pt x="3522" y="4"/>
                    <a:pt x="3503" y="8"/>
                  </a:cubicBezTo>
                  <a:cubicBezTo>
                    <a:pt x="3346" y="47"/>
                    <a:pt x="2653" y="227"/>
                    <a:pt x="1978" y="395"/>
                  </a:cubicBezTo>
                  <a:cubicBezTo>
                    <a:pt x="1641" y="480"/>
                    <a:pt x="1311" y="564"/>
                    <a:pt x="1058" y="629"/>
                  </a:cubicBezTo>
                  <a:cubicBezTo>
                    <a:pt x="932" y="660"/>
                    <a:pt x="824" y="687"/>
                    <a:pt x="744" y="706"/>
                  </a:cubicBezTo>
                  <a:cubicBezTo>
                    <a:pt x="663" y="724"/>
                    <a:pt x="610" y="736"/>
                    <a:pt x="594" y="740"/>
                  </a:cubicBezTo>
                  <a:cubicBezTo>
                    <a:pt x="552" y="744"/>
                    <a:pt x="472" y="747"/>
                    <a:pt x="384" y="747"/>
                  </a:cubicBezTo>
                  <a:cubicBezTo>
                    <a:pt x="295" y="747"/>
                    <a:pt x="200" y="744"/>
                    <a:pt x="127" y="744"/>
                  </a:cubicBezTo>
                  <a:cubicBezTo>
                    <a:pt x="89" y="740"/>
                    <a:pt x="58" y="740"/>
                    <a:pt x="35" y="740"/>
                  </a:cubicBezTo>
                  <a:lnTo>
                    <a:pt x="0" y="740"/>
                  </a:lnTo>
                  <a:lnTo>
                    <a:pt x="0" y="752"/>
                  </a:lnTo>
                  <a:cubicBezTo>
                    <a:pt x="0" y="752"/>
                    <a:pt x="207" y="763"/>
                    <a:pt x="384" y="763"/>
                  </a:cubicBezTo>
                  <a:cubicBezTo>
                    <a:pt x="472" y="763"/>
                    <a:pt x="552" y="759"/>
                    <a:pt x="598" y="752"/>
                  </a:cubicBezTo>
                  <a:cubicBezTo>
                    <a:pt x="614" y="752"/>
                    <a:pt x="671" y="736"/>
                    <a:pt x="763" y="717"/>
                  </a:cubicBezTo>
                  <a:cubicBezTo>
                    <a:pt x="1388" y="564"/>
                    <a:pt x="3537" y="16"/>
                    <a:pt x="3537" y="16"/>
                  </a:cubicBezTo>
                  <a:lnTo>
                    <a:pt x="35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22" name="Google Shape;4822;p38"/>
            <p:cNvSpPr/>
            <p:nvPr/>
          </p:nvSpPr>
          <p:spPr>
            <a:xfrm>
              <a:off x="6732173" y="1970104"/>
              <a:ext cx="14065" cy="819"/>
            </a:xfrm>
            <a:custGeom>
              <a:avLst/>
              <a:gdLst/>
              <a:ahLst/>
              <a:cxnLst/>
              <a:rect l="l" t="t" r="r" b="b"/>
              <a:pathLst>
                <a:path w="292" h="17" extrusionOk="0">
                  <a:moveTo>
                    <a:pt x="291" y="1"/>
                  </a:moveTo>
                  <a:lnTo>
                    <a:pt x="1" y="4"/>
                  </a:lnTo>
                  <a:lnTo>
                    <a:pt x="1" y="16"/>
                  </a:lnTo>
                  <a:lnTo>
                    <a:pt x="291" y="16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23" name="Google Shape;4823;p38"/>
            <p:cNvSpPr/>
            <p:nvPr/>
          </p:nvSpPr>
          <p:spPr>
            <a:xfrm>
              <a:off x="6734003" y="1964950"/>
              <a:ext cx="14065" cy="771"/>
            </a:xfrm>
            <a:custGeom>
              <a:avLst/>
              <a:gdLst/>
              <a:ahLst/>
              <a:cxnLst/>
              <a:rect l="l" t="t" r="r" b="b"/>
              <a:pathLst>
                <a:path w="292" h="16" extrusionOk="0">
                  <a:moveTo>
                    <a:pt x="0" y="0"/>
                  </a:moveTo>
                  <a:lnTo>
                    <a:pt x="0" y="16"/>
                  </a:lnTo>
                  <a:lnTo>
                    <a:pt x="292" y="16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24" name="Google Shape;4824;p38"/>
            <p:cNvSpPr/>
            <p:nvPr/>
          </p:nvSpPr>
          <p:spPr>
            <a:xfrm>
              <a:off x="6735689" y="1959796"/>
              <a:ext cx="14017" cy="771"/>
            </a:xfrm>
            <a:custGeom>
              <a:avLst/>
              <a:gdLst/>
              <a:ahLst/>
              <a:cxnLst/>
              <a:rect l="l" t="t" r="r" b="b"/>
              <a:pathLst>
                <a:path w="291" h="16" extrusionOk="0">
                  <a:moveTo>
                    <a:pt x="0" y="0"/>
                  </a:moveTo>
                  <a:lnTo>
                    <a:pt x="0" y="15"/>
                  </a:lnTo>
                  <a:lnTo>
                    <a:pt x="291" y="1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825" name="Google Shape;4825;p38"/>
          <p:cNvGrpSpPr/>
          <p:nvPr/>
        </p:nvGrpSpPr>
        <p:grpSpPr>
          <a:xfrm>
            <a:off x="5320296" y="4325656"/>
            <a:ext cx="1289131" cy="709819"/>
            <a:chOff x="6803356" y="2469281"/>
            <a:chExt cx="717739" cy="395200"/>
          </a:xfrm>
        </p:grpSpPr>
        <p:sp>
          <p:nvSpPr>
            <p:cNvPr id="4826" name="Google Shape;4826;p38"/>
            <p:cNvSpPr/>
            <p:nvPr/>
          </p:nvSpPr>
          <p:spPr>
            <a:xfrm>
              <a:off x="7000982" y="2772632"/>
              <a:ext cx="330092" cy="39592"/>
            </a:xfrm>
            <a:custGeom>
              <a:avLst/>
              <a:gdLst/>
              <a:ahLst/>
              <a:cxnLst/>
              <a:rect l="l" t="t" r="r" b="b"/>
              <a:pathLst>
                <a:path w="6853" h="822" extrusionOk="0">
                  <a:moveTo>
                    <a:pt x="1" y="1"/>
                  </a:moveTo>
                  <a:lnTo>
                    <a:pt x="59" y="729"/>
                  </a:lnTo>
                  <a:lnTo>
                    <a:pt x="461" y="729"/>
                  </a:lnTo>
                  <a:lnTo>
                    <a:pt x="699" y="545"/>
                  </a:lnTo>
                  <a:lnTo>
                    <a:pt x="5715" y="415"/>
                  </a:lnTo>
                  <a:cubicBezTo>
                    <a:pt x="5716" y="415"/>
                    <a:pt x="5718" y="415"/>
                    <a:pt x="5720" y="415"/>
                  </a:cubicBezTo>
                  <a:cubicBezTo>
                    <a:pt x="5752" y="415"/>
                    <a:pt x="5780" y="444"/>
                    <a:pt x="5780" y="480"/>
                  </a:cubicBezTo>
                  <a:cubicBezTo>
                    <a:pt x="5780" y="515"/>
                    <a:pt x="5810" y="545"/>
                    <a:pt x="5844" y="545"/>
                  </a:cubicBezTo>
                  <a:lnTo>
                    <a:pt x="6097" y="545"/>
                  </a:lnTo>
                  <a:cubicBezTo>
                    <a:pt x="6120" y="545"/>
                    <a:pt x="6140" y="553"/>
                    <a:pt x="6151" y="572"/>
                  </a:cubicBezTo>
                  <a:lnTo>
                    <a:pt x="6323" y="821"/>
                  </a:lnTo>
                  <a:lnTo>
                    <a:pt x="6852" y="821"/>
                  </a:lnTo>
                  <a:lnTo>
                    <a:pt x="68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27" name="Google Shape;4827;p38"/>
            <p:cNvSpPr/>
            <p:nvPr/>
          </p:nvSpPr>
          <p:spPr>
            <a:xfrm>
              <a:off x="6810961" y="2469281"/>
              <a:ext cx="710133" cy="348811"/>
            </a:xfrm>
            <a:custGeom>
              <a:avLst/>
              <a:gdLst/>
              <a:ahLst/>
              <a:cxnLst/>
              <a:rect l="l" t="t" r="r" b="b"/>
              <a:pathLst>
                <a:path w="14743" h="7242" extrusionOk="0">
                  <a:moveTo>
                    <a:pt x="4573" y="0"/>
                  </a:moveTo>
                  <a:cubicBezTo>
                    <a:pt x="2661" y="0"/>
                    <a:pt x="1401" y="65"/>
                    <a:pt x="962" y="91"/>
                  </a:cubicBezTo>
                  <a:cubicBezTo>
                    <a:pt x="855" y="100"/>
                    <a:pt x="767" y="169"/>
                    <a:pt x="736" y="268"/>
                  </a:cubicBezTo>
                  <a:cubicBezTo>
                    <a:pt x="338" y="1609"/>
                    <a:pt x="258" y="3441"/>
                    <a:pt x="246" y="3881"/>
                  </a:cubicBezTo>
                  <a:cubicBezTo>
                    <a:pt x="242" y="3943"/>
                    <a:pt x="207" y="4000"/>
                    <a:pt x="154" y="4027"/>
                  </a:cubicBezTo>
                  <a:cubicBezTo>
                    <a:pt x="104" y="4058"/>
                    <a:pt x="69" y="4111"/>
                    <a:pt x="65" y="4169"/>
                  </a:cubicBezTo>
                  <a:cubicBezTo>
                    <a:pt x="0" y="5146"/>
                    <a:pt x="108" y="6636"/>
                    <a:pt x="108" y="6636"/>
                  </a:cubicBezTo>
                  <a:lnTo>
                    <a:pt x="859" y="6636"/>
                  </a:lnTo>
                  <a:lnTo>
                    <a:pt x="1747" y="7242"/>
                  </a:lnTo>
                  <a:lnTo>
                    <a:pt x="3863" y="7242"/>
                  </a:lnTo>
                  <a:lnTo>
                    <a:pt x="4656" y="6636"/>
                  </a:lnTo>
                  <a:lnTo>
                    <a:pt x="10354" y="6636"/>
                  </a:lnTo>
                  <a:lnTo>
                    <a:pt x="10952" y="7108"/>
                  </a:lnTo>
                  <a:lnTo>
                    <a:pt x="13386" y="7108"/>
                  </a:lnTo>
                  <a:lnTo>
                    <a:pt x="13887" y="6736"/>
                  </a:lnTo>
                  <a:lnTo>
                    <a:pt x="14454" y="6736"/>
                  </a:lnTo>
                  <a:cubicBezTo>
                    <a:pt x="14520" y="6736"/>
                    <a:pt x="14577" y="6686"/>
                    <a:pt x="14581" y="6617"/>
                  </a:cubicBezTo>
                  <a:cubicBezTo>
                    <a:pt x="14742" y="4935"/>
                    <a:pt x="14412" y="3533"/>
                    <a:pt x="14412" y="3533"/>
                  </a:cubicBezTo>
                  <a:lnTo>
                    <a:pt x="13519" y="3234"/>
                  </a:lnTo>
                  <a:lnTo>
                    <a:pt x="12274" y="367"/>
                  </a:lnTo>
                  <a:cubicBezTo>
                    <a:pt x="12254" y="329"/>
                    <a:pt x="12220" y="306"/>
                    <a:pt x="12178" y="303"/>
                  </a:cubicBezTo>
                  <a:cubicBezTo>
                    <a:pt x="9095" y="66"/>
                    <a:pt x="6503" y="0"/>
                    <a:pt x="4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28" name="Google Shape;4828;p38"/>
            <p:cNvSpPr/>
            <p:nvPr/>
          </p:nvSpPr>
          <p:spPr>
            <a:xfrm>
              <a:off x="6804271" y="2758471"/>
              <a:ext cx="38582" cy="34004"/>
            </a:xfrm>
            <a:custGeom>
              <a:avLst/>
              <a:gdLst/>
              <a:ahLst/>
              <a:cxnLst/>
              <a:rect l="l" t="t" r="r" b="b"/>
              <a:pathLst>
                <a:path w="801" h="706" extrusionOk="0">
                  <a:moveTo>
                    <a:pt x="84" y="1"/>
                  </a:moveTo>
                  <a:cubicBezTo>
                    <a:pt x="38" y="1"/>
                    <a:pt x="1" y="38"/>
                    <a:pt x="1" y="84"/>
                  </a:cubicBezTo>
                  <a:cubicBezTo>
                    <a:pt x="1" y="196"/>
                    <a:pt x="4" y="410"/>
                    <a:pt x="50" y="640"/>
                  </a:cubicBezTo>
                  <a:cubicBezTo>
                    <a:pt x="58" y="678"/>
                    <a:pt x="93" y="705"/>
                    <a:pt x="130" y="705"/>
                  </a:cubicBezTo>
                  <a:lnTo>
                    <a:pt x="717" y="705"/>
                  </a:lnTo>
                  <a:cubicBezTo>
                    <a:pt x="763" y="705"/>
                    <a:pt x="801" y="667"/>
                    <a:pt x="797" y="617"/>
                  </a:cubicBezTo>
                  <a:lnTo>
                    <a:pt x="770" y="81"/>
                  </a:lnTo>
                  <a:cubicBezTo>
                    <a:pt x="770" y="35"/>
                    <a:pt x="732" y="1"/>
                    <a:pt x="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29" name="Google Shape;4829;p38"/>
            <p:cNvSpPr/>
            <p:nvPr/>
          </p:nvSpPr>
          <p:spPr>
            <a:xfrm>
              <a:off x="7391563" y="2497121"/>
              <a:ext cx="64785" cy="128119"/>
            </a:xfrm>
            <a:custGeom>
              <a:avLst/>
              <a:gdLst/>
              <a:ahLst/>
              <a:cxnLst/>
              <a:rect l="l" t="t" r="r" b="b"/>
              <a:pathLst>
                <a:path w="1345" h="2660" extrusionOk="0">
                  <a:moveTo>
                    <a:pt x="0" y="1"/>
                  </a:moveTo>
                  <a:cubicBezTo>
                    <a:pt x="126" y="1104"/>
                    <a:pt x="759" y="2659"/>
                    <a:pt x="759" y="2659"/>
                  </a:cubicBezTo>
                  <a:lnTo>
                    <a:pt x="1345" y="265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0" name="Google Shape;4830;p38"/>
            <p:cNvSpPr/>
            <p:nvPr/>
          </p:nvSpPr>
          <p:spPr>
            <a:xfrm>
              <a:off x="7309969" y="2717867"/>
              <a:ext cx="164107" cy="93825"/>
            </a:xfrm>
            <a:custGeom>
              <a:avLst/>
              <a:gdLst/>
              <a:ahLst/>
              <a:cxnLst/>
              <a:rect l="l" t="t" r="r" b="b"/>
              <a:pathLst>
                <a:path w="3407" h="1948" extrusionOk="0">
                  <a:moveTo>
                    <a:pt x="1687" y="0"/>
                  </a:moveTo>
                  <a:cubicBezTo>
                    <a:pt x="288" y="0"/>
                    <a:pt x="0" y="1575"/>
                    <a:pt x="0" y="1575"/>
                  </a:cubicBezTo>
                  <a:lnTo>
                    <a:pt x="472" y="1947"/>
                  </a:lnTo>
                  <a:lnTo>
                    <a:pt x="2906" y="1947"/>
                  </a:lnTo>
                  <a:lnTo>
                    <a:pt x="3407" y="1575"/>
                  </a:lnTo>
                  <a:cubicBezTo>
                    <a:pt x="3407" y="1575"/>
                    <a:pt x="3085" y="0"/>
                    <a:pt x="1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1" name="Google Shape;4831;p38"/>
            <p:cNvSpPr/>
            <p:nvPr/>
          </p:nvSpPr>
          <p:spPr>
            <a:xfrm>
              <a:off x="6857591" y="2717867"/>
              <a:ext cx="165600" cy="93825"/>
            </a:xfrm>
            <a:custGeom>
              <a:avLst/>
              <a:gdLst/>
              <a:ahLst/>
              <a:cxnLst/>
              <a:rect l="l" t="t" r="r" b="b"/>
              <a:pathLst>
                <a:path w="3438" h="1948" extrusionOk="0">
                  <a:moveTo>
                    <a:pt x="1717" y="0"/>
                  </a:moveTo>
                  <a:cubicBezTo>
                    <a:pt x="319" y="0"/>
                    <a:pt x="1" y="1629"/>
                    <a:pt x="1" y="1629"/>
                  </a:cubicBezTo>
                  <a:lnTo>
                    <a:pt x="468" y="1947"/>
                  </a:lnTo>
                  <a:lnTo>
                    <a:pt x="2947" y="1947"/>
                  </a:lnTo>
                  <a:lnTo>
                    <a:pt x="3438" y="1575"/>
                  </a:lnTo>
                  <a:cubicBezTo>
                    <a:pt x="3438" y="1575"/>
                    <a:pt x="3116" y="0"/>
                    <a:pt x="17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2" name="Google Shape;4832;p38"/>
            <p:cNvSpPr/>
            <p:nvPr/>
          </p:nvSpPr>
          <p:spPr>
            <a:xfrm>
              <a:off x="6847621" y="2728078"/>
              <a:ext cx="183711" cy="136403"/>
            </a:xfrm>
            <a:custGeom>
              <a:avLst/>
              <a:gdLst/>
              <a:ahLst/>
              <a:cxnLst/>
              <a:rect l="l" t="t" r="r" b="b"/>
              <a:pathLst>
                <a:path w="3814" h="2832" extrusionOk="0">
                  <a:moveTo>
                    <a:pt x="1906" y="0"/>
                  </a:moveTo>
                  <a:cubicBezTo>
                    <a:pt x="807" y="0"/>
                    <a:pt x="1" y="1253"/>
                    <a:pt x="836" y="2409"/>
                  </a:cubicBezTo>
                  <a:cubicBezTo>
                    <a:pt x="859" y="2440"/>
                    <a:pt x="886" y="2463"/>
                    <a:pt x="912" y="2486"/>
                  </a:cubicBezTo>
                  <a:cubicBezTo>
                    <a:pt x="1246" y="2727"/>
                    <a:pt x="1588" y="2831"/>
                    <a:pt x="1905" y="2831"/>
                  </a:cubicBezTo>
                  <a:cubicBezTo>
                    <a:pt x="3006" y="2831"/>
                    <a:pt x="3814" y="1577"/>
                    <a:pt x="2978" y="420"/>
                  </a:cubicBezTo>
                  <a:cubicBezTo>
                    <a:pt x="2955" y="393"/>
                    <a:pt x="2928" y="367"/>
                    <a:pt x="2902" y="348"/>
                  </a:cubicBezTo>
                  <a:cubicBezTo>
                    <a:pt x="2567" y="105"/>
                    <a:pt x="2224" y="0"/>
                    <a:pt x="1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3" name="Google Shape;4833;p38"/>
            <p:cNvSpPr/>
            <p:nvPr/>
          </p:nvSpPr>
          <p:spPr>
            <a:xfrm>
              <a:off x="6882445" y="2756207"/>
              <a:ext cx="114061" cy="80147"/>
            </a:xfrm>
            <a:custGeom>
              <a:avLst/>
              <a:gdLst/>
              <a:ahLst/>
              <a:cxnLst/>
              <a:rect l="l" t="t" r="r" b="b"/>
              <a:pathLst>
                <a:path w="2368" h="1664" extrusionOk="0">
                  <a:moveTo>
                    <a:pt x="1166" y="1"/>
                  </a:moveTo>
                  <a:cubicBezTo>
                    <a:pt x="1058" y="1"/>
                    <a:pt x="943" y="19"/>
                    <a:pt x="822" y="59"/>
                  </a:cubicBezTo>
                  <a:cubicBezTo>
                    <a:pt x="803" y="62"/>
                    <a:pt x="787" y="74"/>
                    <a:pt x="772" y="82"/>
                  </a:cubicBezTo>
                  <a:cubicBezTo>
                    <a:pt x="1" y="644"/>
                    <a:pt x="395" y="1663"/>
                    <a:pt x="1205" y="1663"/>
                  </a:cubicBezTo>
                  <a:cubicBezTo>
                    <a:pt x="1312" y="1663"/>
                    <a:pt x="1426" y="1645"/>
                    <a:pt x="1546" y="1607"/>
                  </a:cubicBezTo>
                  <a:cubicBezTo>
                    <a:pt x="1565" y="1599"/>
                    <a:pt x="1581" y="1592"/>
                    <a:pt x="1596" y="1580"/>
                  </a:cubicBezTo>
                  <a:cubicBezTo>
                    <a:pt x="2367" y="1019"/>
                    <a:pt x="1975" y="1"/>
                    <a:pt x="1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4" name="Google Shape;4834;p38"/>
            <p:cNvSpPr/>
            <p:nvPr/>
          </p:nvSpPr>
          <p:spPr>
            <a:xfrm>
              <a:off x="6885287" y="2758327"/>
              <a:ext cx="108232" cy="75860"/>
            </a:xfrm>
            <a:custGeom>
              <a:avLst/>
              <a:gdLst/>
              <a:ahLst/>
              <a:cxnLst/>
              <a:rect l="l" t="t" r="r" b="b"/>
              <a:pathLst>
                <a:path w="2247" h="1575" extrusionOk="0">
                  <a:moveTo>
                    <a:pt x="1104" y="0"/>
                  </a:moveTo>
                  <a:cubicBezTo>
                    <a:pt x="1003" y="0"/>
                    <a:pt x="895" y="17"/>
                    <a:pt x="782" y="53"/>
                  </a:cubicBezTo>
                  <a:cubicBezTo>
                    <a:pt x="763" y="61"/>
                    <a:pt x="747" y="68"/>
                    <a:pt x="733" y="80"/>
                  </a:cubicBezTo>
                  <a:cubicBezTo>
                    <a:pt x="1" y="609"/>
                    <a:pt x="377" y="1574"/>
                    <a:pt x="1147" y="1574"/>
                  </a:cubicBezTo>
                  <a:cubicBezTo>
                    <a:pt x="1248" y="1574"/>
                    <a:pt x="1356" y="1557"/>
                    <a:pt x="1468" y="1521"/>
                  </a:cubicBezTo>
                  <a:cubicBezTo>
                    <a:pt x="1483" y="1513"/>
                    <a:pt x="1502" y="1505"/>
                    <a:pt x="1518" y="1494"/>
                  </a:cubicBezTo>
                  <a:cubicBezTo>
                    <a:pt x="2246" y="965"/>
                    <a:pt x="1873" y="0"/>
                    <a:pt x="11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5" name="Google Shape;4835;p38"/>
            <p:cNvSpPr/>
            <p:nvPr/>
          </p:nvSpPr>
          <p:spPr>
            <a:xfrm>
              <a:off x="6898918" y="2767815"/>
              <a:ext cx="81114" cy="56883"/>
            </a:xfrm>
            <a:custGeom>
              <a:avLst/>
              <a:gdLst/>
              <a:ahLst/>
              <a:cxnLst/>
              <a:rect l="l" t="t" r="r" b="b"/>
              <a:pathLst>
                <a:path w="1684" h="1181" extrusionOk="0">
                  <a:moveTo>
                    <a:pt x="823" y="1"/>
                  </a:moveTo>
                  <a:cubicBezTo>
                    <a:pt x="747" y="1"/>
                    <a:pt x="667" y="13"/>
                    <a:pt x="583" y="40"/>
                  </a:cubicBezTo>
                  <a:cubicBezTo>
                    <a:pt x="572" y="44"/>
                    <a:pt x="560" y="51"/>
                    <a:pt x="549" y="60"/>
                  </a:cubicBezTo>
                  <a:cubicBezTo>
                    <a:pt x="1" y="458"/>
                    <a:pt x="280" y="1181"/>
                    <a:pt x="855" y="1181"/>
                  </a:cubicBezTo>
                  <a:cubicBezTo>
                    <a:pt x="931" y="1181"/>
                    <a:pt x="1012" y="1168"/>
                    <a:pt x="1097" y="1140"/>
                  </a:cubicBezTo>
                  <a:cubicBezTo>
                    <a:pt x="1112" y="1136"/>
                    <a:pt x="1124" y="1128"/>
                    <a:pt x="1135" y="1121"/>
                  </a:cubicBezTo>
                  <a:cubicBezTo>
                    <a:pt x="1684" y="724"/>
                    <a:pt x="1400" y="1"/>
                    <a:pt x="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6" name="Google Shape;4836;p38"/>
            <p:cNvSpPr/>
            <p:nvPr/>
          </p:nvSpPr>
          <p:spPr>
            <a:xfrm>
              <a:off x="6928155" y="2788190"/>
              <a:ext cx="22687" cy="16039"/>
            </a:xfrm>
            <a:custGeom>
              <a:avLst/>
              <a:gdLst/>
              <a:ahLst/>
              <a:cxnLst/>
              <a:rect l="l" t="t" r="r" b="b"/>
              <a:pathLst>
                <a:path w="471" h="333" extrusionOk="0">
                  <a:moveTo>
                    <a:pt x="231" y="1"/>
                  </a:moveTo>
                  <a:cubicBezTo>
                    <a:pt x="210" y="1"/>
                    <a:pt x="188" y="4"/>
                    <a:pt x="165" y="12"/>
                  </a:cubicBezTo>
                  <a:cubicBezTo>
                    <a:pt x="160" y="15"/>
                    <a:pt x="156" y="15"/>
                    <a:pt x="153" y="19"/>
                  </a:cubicBezTo>
                  <a:cubicBezTo>
                    <a:pt x="1" y="131"/>
                    <a:pt x="79" y="333"/>
                    <a:pt x="239" y="333"/>
                  </a:cubicBezTo>
                  <a:cubicBezTo>
                    <a:pt x="260" y="333"/>
                    <a:pt x="283" y="329"/>
                    <a:pt x="306" y="322"/>
                  </a:cubicBezTo>
                  <a:cubicBezTo>
                    <a:pt x="310" y="322"/>
                    <a:pt x="314" y="318"/>
                    <a:pt x="317" y="314"/>
                  </a:cubicBezTo>
                  <a:cubicBezTo>
                    <a:pt x="470" y="203"/>
                    <a:pt x="391" y="1"/>
                    <a:pt x="2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7" name="Google Shape;4837;p38"/>
            <p:cNvSpPr/>
            <p:nvPr/>
          </p:nvSpPr>
          <p:spPr>
            <a:xfrm>
              <a:off x="6934561" y="2766948"/>
              <a:ext cx="9826" cy="26780"/>
            </a:xfrm>
            <a:custGeom>
              <a:avLst/>
              <a:gdLst/>
              <a:ahLst/>
              <a:cxnLst/>
              <a:rect l="l" t="t" r="r" b="b"/>
              <a:pathLst>
                <a:path w="204" h="556" extrusionOk="0">
                  <a:moveTo>
                    <a:pt x="0" y="0"/>
                  </a:moveTo>
                  <a:lnTo>
                    <a:pt x="50" y="556"/>
                  </a:lnTo>
                  <a:lnTo>
                    <a:pt x="154" y="55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8" name="Google Shape;4838;p38"/>
            <p:cNvSpPr/>
            <p:nvPr/>
          </p:nvSpPr>
          <p:spPr>
            <a:xfrm>
              <a:off x="6911682" y="2777304"/>
              <a:ext cx="26829" cy="19748"/>
            </a:xfrm>
            <a:custGeom>
              <a:avLst/>
              <a:gdLst/>
              <a:ahLst/>
              <a:cxnLst/>
              <a:rect l="l" t="t" r="r" b="b"/>
              <a:pathLst>
                <a:path w="557" h="410" extrusionOk="0">
                  <a:moveTo>
                    <a:pt x="100" y="1"/>
                  </a:moveTo>
                  <a:lnTo>
                    <a:pt x="50" y="88"/>
                  </a:lnTo>
                  <a:lnTo>
                    <a:pt x="1" y="176"/>
                  </a:lnTo>
                  <a:lnTo>
                    <a:pt x="507" y="410"/>
                  </a:lnTo>
                  <a:lnTo>
                    <a:pt x="530" y="368"/>
                  </a:lnTo>
                  <a:lnTo>
                    <a:pt x="556" y="322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9" name="Google Shape;4839;p38"/>
            <p:cNvSpPr/>
            <p:nvPr/>
          </p:nvSpPr>
          <p:spPr>
            <a:xfrm>
              <a:off x="6911682" y="2795366"/>
              <a:ext cx="26829" cy="19796"/>
            </a:xfrm>
            <a:custGeom>
              <a:avLst/>
              <a:gdLst/>
              <a:ahLst/>
              <a:cxnLst/>
              <a:rect l="l" t="t" r="r" b="b"/>
              <a:pathLst>
                <a:path w="557" h="411" extrusionOk="0">
                  <a:moveTo>
                    <a:pt x="507" y="1"/>
                  </a:moveTo>
                  <a:lnTo>
                    <a:pt x="1" y="234"/>
                  </a:lnTo>
                  <a:lnTo>
                    <a:pt x="50" y="323"/>
                  </a:lnTo>
                  <a:lnTo>
                    <a:pt x="100" y="411"/>
                  </a:lnTo>
                  <a:lnTo>
                    <a:pt x="556" y="89"/>
                  </a:lnTo>
                  <a:lnTo>
                    <a:pt x="530" y="47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0" name="Google Shape;4840;p38"/>
            <p:cNvSpPr/>
            <p:nvPr/>
          </p:nvSpPr>
          <p:spPr>
            <a:xfrm>
              <a:off x="6934561" y="2798883"/>
              <a:ext cx="9826" cy="26635"/>
            </a:xfrm>
            <a:custGeom>
              <a:avLst/>
              <a:gdLst/>
              <a:ahLst/>
              <a:cxnLst/>
              <a:rect l="l" t="t" r="r" b="b"/>
              <a:pathLst>
                <a:path w="204" h="553" extrusionOk="0">
                  <a:moveTo>
                    <a:pt x="50" y="0"/>
                  </a:moveTo>
                  <a:lnTo>
                    <a:pt x="0" y="552"/>
                  </a:lnTo>
                  <a:lnTo>
                    <a:pt x="204" y="55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1" name="Google Shape;4841;p38"/>
            <p:cNvSpPr/>
            <p:nvPr/>
          </p:nvSpPr>
          <p:spPr>
            <a:xfrm>
              <a:off x="6940485" y="2795366"/>
              <a:ext cx="26829" cy="19796"/>
            </a:xfrm>
            <a:custGeom>
              <a:avLst/>
              <a:gdLst/>
              <a:ahLst/>
              <a:cxnLst/>
              <a:rect l="l" t="t" r="r" b="b"/>
              <a:pathLst>
                <a:path w="557" h="411" extrusionOk="0">
                  <a:moveTo>
                    <a:pt x="50" y="1"/>
                  </a:moveTo>
                  <a:lnTo>
                    <a:pt x="24" y="47"/>
                  </a:lnTo>
                  <a:lnTo>
                    <a:pt x="1" y="89"/>
                  </a:lnTo>
                  <a:lnTo>
                    <a:pt x="456" y="411"/>
                  </a:lnTo>
                  <a:lnTo>
                    <a:pt x="506" y="323"/>
                  </a:lnTo>
                  <a:lnTo>
                    <a:pt x="556" y="234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2" name="Google Shape;4842;p38"/>
            <p:cNvSpPr/>
            <p:nvPr/>
          </p:nvSpPr>
          <p:spPr>
            <a:xfrm>
              <a:off x="6940485" y="2777304"/>
              <a:ext cx="26829" cy="19748"/>
            </a:xfrm>
            <a:custGeom>
              <a:avLst/>
              <a:gdLst/>
              <a:ahLst/>
              <a:cxnLst/>
              <a:rect l="l" t="t" r="r" b="b"/>
              <a:pathLst>
                <a:path w="557" h="410" extrusionOk="0">
                  <a:moveTo>
                    <a:pt x="456" y="1"/>
                  </a:moveTo>
                  <a:lnTo>
                    <a:pt x="1" y="322"/>
                  </a:lnTo>
                  <a:lnTo>
                    <a:pt x="24" y="368"/>
                  </a:lnTo>
                  <a:lnTo>
                    <a:pt x="50" y="410"/>
                  </a:lnTo>
                  <a:lnTo>
                    <a:pt x="556" y="176"/>
                  </a:lnTo>
                  <a:lnTo>
                    <a:pt x="506" y="88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3" name="Google Shape;4843;p38"/>
            <p:cNvSpPr/>
            <p:nvPr/>
          </p:nvSpPr>
          <p:spPr>
            <a:xfrm>
              <a:off x="6934079" y="2792525"/>
              <a:ext cx="10790" cy="7562"/>
            </a:xfrm>
            <a:custGeom>
              <a:avLst/>
              <a:gdLst/>
              <a:ahLst/>
              <a:cxnLst/>
              <a:rect l="l" t="t" r="r" b="b"/>
              <a:pathLst>
                <a:path w="224" h="157" extrusionOk="0">
                  <a:moveTo>
                    <a:pt x="112" y="1"/>
                  </a:moveTo>
                  <a:cubicBezTo>
                    <a:pt x="102" y="1"/>
                    <a:pt x="91" y="3"/>
                    <a:pt x="79" y="6"/>
                  </a:cubicBezTo>
                  <a:lnTo>
                    <a:pt x="72" y="6"/>
                  </a:lnTo>
                  <a:cubicBezTo>
                    <a:pt x="0" y="60"/>
                    <a:pt x="38" y="157"/>
                    <a:pt x="114" y="157"/>
                  </a:cubicBezTo>
                  <a:cubicBezTo>
                    <a:pt x="123" y="157"/>
                    <a:pt x="134" y="155"/>
                    <a:pt x="145" y="152"/>
                  </a:cubicBezTo>
                  <a:cubicBezTo>
                    <a:pt x="148" y="152"/>
                    <a:pt x="148" y="148"/>
                    <a:pt x="152" y="148"/>
                  </a:cubicBezTo>
                  <a:cubicBezTo>
                    <a:pt x="223" y="94"/>
                    <a:pt x="187" y="1"/>
                    <a:pt x="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4" name="Google Shape;4844;p38"/>
            <p:cNvSpPr/>
            <p:nvPr/>
          </p:nvSpPr>
          <p:spPr>
            <a:xfrm>
              <a:off x="7299469" y="2728078"/>
              <a:ext cx="183663" cy="136403"/>
            </a:xfrm>
            <a:custGeom>
              <a:avLst/>
              <a:gdLst/>
              <a:ahLst/>
              <a:cxnLst/>
              <a:rect l="l" t="t" r="r" b="b"/>
              <a:pathLst>
                <a:path w="3813" h="2832" extrusionOk="0">
                  <a:moveTo>
                    <a:pt x="1906" y="0"/>
                  </a:moveTo>
                  <a:cubicBezTo>
                    <a:pt x="806" y="0"/>
                    <a:pt x="0" y="1253"/>
                    <a:pt x="836" y="2409"/>
                  </a:cubicBezTo>
                  <a:cubicBezTo>
                    <a:pt x="858" y="2440"/>
                    <a:pt x="881" y="2463"/>
                    <a:pt x="912" y="2486"/>
                  </a:cubicBezTo>
                  <a:cubicBezTo>
                    <a:pt x="1246" y="2727"/>
                    <a:pt x="1587" y="2831"/>
                    <a:pt x="1905" y="2831"/>
                  </a:cubicBezTo>
                  <a:cubicBezTo>
                    <a:pt x="3005" y="2831"/>
                    <a:pt x="3812" y="1577"/>
                    <a:pt x="2974" y="420"/>
                  </a:cubicBezTo>
                  <a:cubicBezTo>
                    <a:pt x="2954" y="393"/>
                    <a:pt x="2928" y="367"/>
                    <a:pt x="2901" y="348"/>
                  </a:cubicBezTo>
                  <a:cubicBezTo>
                    <a:pt x="2567" y="105"/>
                    <a:pt x="2224" y="0"/>
                    <a:pt x="1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5" name="Google Shape;4845;p38"/>
            <p:cNvSpPr/>
            <p:nvPr/>
          </p:nvSpPr>
          <p:spPr>
            <a:xfrm>
              <a:off x="7334101" y="2756207"/>
              <a:ext cx="114205" cy="80147"/>
            </a:xfrm>
            <a:custGeom>
              <a:avLst/>
              <a:gdLst/>
              <a:ahLst/>
              <a:cxnLst/>
              <a:rect l="l" t="t" r="r" b="b"/>
              <a:pathLst>
                <a:path w="2371" h="1664" extrusionOk="0">
                  <a:moveTo>
                    <a:pt x="1170" y="1"/>
                  </a:moveTo>
                  <a:cubicBezTo>
                    <a:pt x="1062" y="1"/>
                    <a:pt x="946" y="19"/>
                    <a:pt x="826" y="59"/>
                  </a:cubicBezTo>
                  <a:cubicBezTo>
                    <a:pt x="806" y="62"/>
                    <a:pt x="791" y="74"/>
                    <a:pt x="776" y="82"/>
                  </a:cubicBezTo>
                  <a:cubicBezTo>
                    <a:pt x="1" y="644"/>
                    <a:pt x="398" y="1663"/>
                    <a:pt x="1208" y="1663"/>
                  </a:cubicBezTo>
                  <a:cubicBezTo>
                    <a:pt x="1315" y="1663"/>
                    <a:pt x="1430" y="1645"/>
                    <a:pt x="1549" y="1607"/>
                  </a:cubicBezTo>
                  <a:cubicBezTo>
                    <a:pt x="1569" y="1599"/>
                    <a:pt x="1584" y="1592"/>
                    <a:pt x="1600" y="1580"/>
                  </a:cubicBezTo>
                  <a:cubicBezTo>
                    <a:pt x="2371" y="1019"/>
                    <a:pt x="1978" y="1"/>
                    <a:pt x="1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6" name="Google Shape;4846;p38"/>
            <p:cNvSpPr/>
            <p:nvPr/>
          </p:nvSpPr>
          <p:spPr>
            <a:xfrm>
              <a:off x="7337135" y="2758327"/>
              <a:ext cx="108184" cy="75860"/>
            </a:xfrm>
            <a:custGeom>
              <a:avLst/>
              <a:gdLst/>
              <a:ahLst/>
              <a:cxnLst/>
              <a:rect l="l" t="t" r="r" b="b"/>
              <a:pathLst>
                <a:path w="2246" h="1575" extrusionOk="0">
                  <a:moveTo>
                    <a:pt x="1103" y="0"/>
                  </a:moveTo>
                  <a:cubicBezTo>
                    <a:pt x="1002" y="0"/>
                    <a:pt x="894" y="17"/>
                    <a:pt x="782" y="53"/>
                  </a:cubicBezTo>
                  <a:cubicBezTo>
                    <a:pt x="763" y="61"/>
                    <a:pt x="747" y="68"/>
                    <a:pt x="732" y="80"/>
                  </a:cubicBezTo>
                  <a:cubicBezTo>
                    <a:pt x="0" y="609"/>
                    <a:pt x="376" y="1574"/>
                    <a:pt x="1146" y="1574"/>
                  </a:cubicBezTo>
                  <a:cubicBezTo>
                    <a:pt x="1247" y="1574"/>
                    <a:pt x="1355" y="1557"/>
                    <a:pt x="1468" y="1521"/>
                  </a:cubicBezTo>
                  <a:cubicBezTo>
                    <a:pt x="1483" y="1513"/>
                    <a:pt x="1502" y="1505"/>
                    <a:pt x="1514" y="1494"/>
                  </a:cubicBezTo>
                  <a:cubicBezTo>
                    <a:pt x="2245" y="965"/>
                    <a:pt x="1869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7" name="Google Shape;4847;p38"/>
            <p:cNvSpPr/>
            <p:nvPr/>
          </p:nvSpPr>
          <p:spPr>
            <a:xfrm>
              <a:off x="7350766" y="2767815"/>
              <a:ext cx="80970" cy="56883"/>
            </a:xfrm>
            <a:custGeom>
              <a:avLst/>
              <a:gdLst/>
              <a:ahLst/>
              <a:cxnLst/>
              <a:rect l="l" t="t" r="r" b="b"/>
              <a:pathLst>
                <a:path w="1681" h="1181" extrusionOk="0">
                  <a:moveTo>
                    <a:pt x="822" y="1"/>
                  </a:moveTo>
                  <a:cubicBezTo>
                    <a:pt x="747" y="1"/>
                    <a:pt x="667" y="13"/>
                    <a:pt x="583" y="40"/>
                  </a:cubicBezTo>
                  <a:cubicBezTo>
                    <a:pt x="572" y="44"/>
                    <a:pt x="560" y="51"/>
                    <a:pt x="549" y="60"/>
                  </a:cubicBezTo>
                  <a:cubicBezTo>
                    <a:pt x="0" y="458"/>
                    <a:pt x="280" y="1181"/>
                    <a:pt x="854" y="1181"/>
                  </a:cubicBezTo>
                  <a:cubicBezTo>
                    <a:pt x="930" y="1181"/>
                    <a:pt x="1012" y="1168"/>
                    <a:pt x="1097" y="1140"/>
                  </a:cubicBezTo>
                  <a:cubicBezTo>
                    <a:pt x="1111" y="1136"/>
                    <a:pt x="1123" y="1128"/>
                    <a:pt x="1134" y="1121"/>
                  </a:cubicBezTo>
                  <a:cubicBezTo>
                    <a:pt x="1680" y="724"/>
                    <a:pt x="1399" y="1"/>
                    <a:pt x="8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8" name="Google Shape;4848;p38"/>
            <p:cNvSpPr/>
            <p:nvPr/>
          </p:nvSpPr>
          <p:spPr>
            <a:xfrm>
              <a:off x="7380003" y="2788190"/>
              <a:ext cx="22639" cy="16039"/>
            </a:xfrm>
            <a:custGeom>
              <a:avLst/>
              <a:gdLst/>
              <a:ahLst/>
              <a:cxnLst/>
              <a:rect l="l" t="t" r="r" b="b"/>
              <a:pathLst>
                <a:path w="470" h="333" extrusionOk="0">
                  <a:moveTo>
                    <a:pt x="231" y="1"/>
                  </a:moveTo>
                  <a:cubicBezTo>
                    <a:pt x="210" y="1"/>
                    <a:pt x="187" y="4"/>
                    <a:pt x="164" y="12"/>
                  </a:cubicBezTo>
                  <a:cubicBezTo>
                    <a:pt x="159" y="15"/>
                    <a:pt x="156" y="15"/>
                    <a:pt x="152" y="19"/>
                  </a:cubicBezTo>
                  <a:cubicBezTo>
                    <a:pt x="0" y="131"/>
                    <a:pt x="78" y="333"/>
                    <a:pt x="239" y="333"/>
                  </a:cubicBezTo>
                  <a:cubicBezTo>
                    <a:pt x="260" y="333"/>
                    <a:pt x="282" y="329"/>
                    <a:pt x="306" y="322"/>
                  </a:cubicBezTo>
                  <a:cubicBezTo>
                    <a:pt x="309" y="322"/>
                    <a:pt x="313" y="318"/>
                    <a:pt x="317" y="314"/>
                  </a:cubicBezTo>
                  <a:cubicBezTo>
                    <a:pt x="470" y="203"/>
                    <a:pt x="391" y="1"/>
                    <a:pt x="2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9" name="Google Shape;4849;p38"/>
            <p:cNvSpPr/>
            <p:nvPr/>
          </p:nvSpPr>
          <p:spPr>
            <a:xfrm>
              <a:off x="7386361" y="2766948"/>
              <a:ext cx="9874" cy="26780"/>
            </a:xfrm>
            <a:custGeom>
              <a:avLst/>
              <a:gdLst/>
              <a:ahLst/>
              <a:cxnLst/>
              <a:rect l="l" t="t" r="r" b="b"/>
              <a:pathLst>
                <a:path w="205" h="556" extrusionOk="0">
                  <a:moveTo>
                    <a:pt x="1" y="0"/>
                  </a:moveTo>
                  <a:lnTo>
                    <a:pt x="50" y="556"/>
                  </a:lnTo>
                  <a:lnTo>
                    <a:pt x="154" y="55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0" name="Google Shape;4850;p38"/>
            <p:cNvSpPr/>
            <p:nvPr/>
          </p:nvSpPr>
          <p:spPr>
            <a:xfrm>
              <a:off x="7363530" y="2777304"/>
              <a:ext cx="26781" cy="19748"/>
            </a:xfrm>
            <a:custGeom>
              <a:avLst/>
              <a:gdLst/>
              <a:ahLst/>
              <a:cxnLst/>
              <a:rect l="l" t="t" r="r" b="b"/>
              <a:pathLst>
                <a:path w="556" h="410" extrusionOk="0">
                  <a:moveTo>
                    <a:pt x="100" y="1"/>
                  </a:moveTo>
                  <a:lnTo>
                    <a:pt x="50" y="88"/>
                  </a:lnTo>
                  <a:lnTo>
                    <a:pt x="0" y="176"/>
                  </a:lnTo>
                  <a:lnTo>
                    <a:pt x="506" y="410"/>
                  </a:lnTo>
                  <a:lnTo>
                    <a:pt x="529" y="368"/>
                  </a:lnTo>
                  <a:lnTo>
                    <a:pt x="556" y="322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1" name="Google Shape;4851;p38"/>
            <p:cNvSpPr/>
            <p:nvPr/>
          </p:nvSpPr>
          <p:spPr>
            <a:xfrm>
              <a:off x="7363530" y="2795366"/>
              <a:ext cx="26781" cy="19796"/>
            </a:xfrm>
            <a:custGeom>
              <a:avLst/>
              <a:gdLst/>
              <a:ahLst/>
              <a:cxnLst/>
              <a:rect l="l" t="t" r="r" b="b"/>
              <a:pathLst>
                <a:path w="556" h="411" extrusionOk="0">
                  <a:moveTo>
                    <a:pt x="506" y="1"/>
                  </a:moveTo>
                  <a:lnTo>
                    <a:pt x="0" y="234"/>
                  </a:lnTo>
                  <a:lnTo>
                    <a:pt x="50" y="323"/>
                  </a:lnTo>
                  <a:lnTo>
                    <a:pt x="100" y="411"/>
                  </a:lnTo>
                  <a:lnTo>
                    <a:pt x="556" y="89"/>
                  </a:lnTo>
                  <a:lnTo>
                    <a:pt x="529" y="4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2" name="Google Shape;4852;p38"/>
            <p:cNvSpPr/>
            <p:nvPr/>
          </p:nvSpPr>
          <p:spPr>
            <a:xfrm>
              <a:off x="7386361" y="2798883"/>
              <a:ext cx="9874" cy="26635"/>
            </a:xfrm>
            <a:custGeom>
              <a:avLst/>
              <a:gdLst/>
              <a:ahLst/>
              <a:cxnLst/>
              <a:rect l="l" t="t" r="r" b="b"/>
              <a:pathLst>
                <a:path w="205" h="553" extrusionOk="0">
                  <a:moveTo>
                    <a:pt x="50" y="0"/>
                  </a:moveTo>
                  <a:lnTo>
                    <a:pt x="1" y="552"/>
                  </a:lnTo>
                  <a:lnTo>
                    <a:pt x="204" y="55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3" name="Google Shape;4853;p38"/>
            <p:cNvSpPr/>
            <p:nvPr/>
          </p:nvSpPr>
          <p:spPr>
            <a:xfrm>
              <a:off x="7392334" y="2795366"/>
              <a:ext cx="26781" cy="19796"/>
            </a:xfrm>
            <a:custGeom>
              <a:avLst/>
              <a:gdLst/>
              <a:ahLst/>
              <a:cxnLst/>
              <a:rect l="l" t="t" r="r" b="b"/>
              <a:pathLst>
                <a:path w="556" h="411" extrusionOk="0">
                  <a:moveTo>
                    <a:pt x="50" y="1"/>
                  </a:moveTo>
                  <a:lnTo>
                    <a:pt x="23" y="47"/>
                  </a:lnTo>
                  <a:lnTo>
                    <a:pt x="0" y="89"/>
                  </a:lnTo>
                  <a:lnTo>
                    <a:pt x="455" y="411"/>
                  </a:lnTo>
                  <a:lnTo>
                    <a:pt x="506" y="323"/>
                  </a:lnTo>
                  <a:lnTo>
                    <a:pt x="556" y="234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4" name="Google Shape;4854;p38"/>
            <p:cNvSpPr/>
            <p:nvPr/>
          </p:nvSpPr>
          <p:spPr>
            <a:xfrm>
              <a:off x="7392334" y="2777304"/>
              <a:ext cx="26781" cy="19748"/>
            </a:xfrm>
            <a:custGeom>
              <a:avLst/>
              <a:gdLst/>
              <a:ahLst/>
              <a:cxnLst/>
              <a:rect l="l" t="t" r="r" b="b"/>
              <a:pathLst>
                <a:path w="556" h="410" extrusionOk="0">
                  <a:moveTo>
                    <a:pt x="455" y="1"/>
                  </a:moveTo>
                  <a:lnTo>
                    <a:pt x="0" y="322"/>
                  </a:lnTo>
                  <a:lnTo>
                    <a:pt x="23" y="368"/>
                  </a:lnTo>
                  <a:lnTo>
                    <a:pt x="50" y="410"/>
                  </a:lnTo>
                  <a:lnTo>
                    <a:pt x="556" y="176"/>
                  </a:lnTo>
                  <a:lnTo>
                    <a:pt x="506" y="8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5" name="Google Shape;4855;p38"/>
            <p:cNvSpPr/>
            <p:nvPr/>
          </p:nvSpPr>
          <p:spPr>
            <a:xfrm>
              <a:off x="7385879" y="2792525"/>
              <a:ext cx="10790" cy="7562"/>
            </a:xfrm>
            <a:custGeom>
              <a:avLst/>
              <a:gdLst/>
              <a:ahLst/>
              <a:cxnLst/>
              <a:rect l="l" t="t" r="r" b="b"/>
              <a:pathLst>
                <a:path w="224" h="157" extrusionOk="0">
                  <a:moveTo>
                    <a:pt x="112" y="1"/>
                  </a:moveTo>
                  <a:cubicBezTo>
                    <a:pt x="102" y="1"/>
                    <a:pt x="91" y="3"/>
                    <a:pt x="80" y="6"/>
                  </a:cubicBezTo>
                  <a:lnTo>
                    <a:pt x="72" y="6"/>
                  </a:lnTo>
                  <a:cubicBezTo>
                    <a:pt x="1" y="60"/>
                    <a:pt x="38" y="157"/>
                    <a:pt x="114" y="157"/>
                  </a:cubicBezTo>
                  <a:cubicBezTo>
                    <a:pt x="124" y="157"/>
                    <a:pt x="134" y="155"/>
                    <a:pt x="145" y="152"/>
                  </a:cubicBezTo>
                  <a:cubicBezTo>
                    <a:pt x="149" y="152"/>
                    <a:pt x="149" y="148"/>
                    <a:pt x="152" y="148"/>
                  </a:cubicBezTo>
                  <a:cubicBezTo>
                    <a:pt x="224" y="94"/>
                    <a:pt x="187" y="1"/>
                    <a:pt x="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6" name="Google Shape;4856;p38"/>
            <p:cNvSpPr/>
            <p:nvPr/>
          </p:nvSpPr>
          <p:spPr>
            <a:xfrm>
              <a:off x="6803356" y="2682609"/>
              <a:ext cx="29382" cy="56016"/>
            </a:xfrm>
            <a:custGeom>
              <a:avLst/>
              <a:gdLst/>
              <a:ahLst/>
              <a:cxnLst/>
              <a:rect l="l" t="t" r="r" b="b"/>
              <a:pathLst>
                <a:path w="610" h="1163" extrusionOk="0">
                  <a:moveTo>
                    <a:pt x="318" y="1"/>
                  </a:moveTo>
                  <a:cubicBezTo>
                    <a:pt x="231" y="1"/>
                    <a:pt x="138" y="8"/>
                    <a:pt x="38" y="23"/>
                  </a:cubicBezTo>
                  <a:cubicBezTo>
                    <a:pt x="0" y="464"/>
                    <a:pt x="38" y="1157"/>
                    <a:pt x="38" y="1157"/>
                  </a:cubicBezTo>
                  <a:cubicBezTo>
                    <a:pt x="99" y="1161"/>
                    <a:pt x="180" y="1163"/>
                    <a:pt x="261" y="1163"/>
                  </a:cubicBezTo>
                  <a:cubicBezTo>
                    <a:pt x="422" y="1163"/>
                    <a:pt x="582" y="1157"/>
                    <a:pt x="582" y="1157"/>
                  </a:cubicBezTo>
                  <a:cubicBezTo>
                    <a:pt x="609" y="743"/>
                    <a:pt x="563" y="23"/>
                    <a:pt x="563" y="23"/>
                  </a:cubicBezTo>
                  <a:cubicBezTo>
                    <a:pt x="487" y="8"/>
                    <a:pt x="405" y="1"/>
                    <a:pt x="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7" name="Google Shape;4857;p38"/>
            <p:cNvSpPr/>
            <p:nvPr/>
          </p:nvSpPr>
          <p:spPr>
            <a:xfrm>
              <a:off x="6810147" y="2730776"/>
              <a:ext cx="11512" cy="578"/>
            </a:xfrm>
            <a:custGeom>
              <a:avLst/>
              <a:gdLst/>
              <a:ahLst/>
              <a:cxnLst/>
              <a:rect l="l" t="t" r="r" b="b"/>
              <a:pathLst>
                <a:path w="239" h="12" extrusionOk="0">
                  <a:moveTo>
                    <a:pt x="1" y="1"/>
                  </a:moveTo>
                  <a:lnTo>
                    <a:pt x="1" y="12"/>
                  </a:lnTo>
                  <a:lnTo>
                    <a:pt x="238" y="1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8" name="Google Shape;4858;p38"/>
            <p:cNvSpPr/>
            <p:nvPr/>
          </p:nvSpPr>
          <p:spPr>
            <a:xfrm>
              <a:off x="6810147" y="2724851"/>
              <a:ext cx="11512" cy="626"/>
            </a:xfrm>
            <a:custGeom>
              <a:avLst/>
              <a:gdLst/>
              <a:ahLst/>
              <a:cxnLst/>
              <a:rect l="l" t="t" r="r" b="b"/>
              <a:pathLst>
                <a:path w="239" h="13" extrusionOk="0">
                  <a:moveTo>
                    <a:pt x="1" y="1"/>
                  </a:moveTo>
                  <a:lnTo>
                    <a:pt x="1" y="13"/>
                  </a:lnTo>
                  <a:lnTo>
                    <a:pt x="238" y="13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9" name="Google Shape;4859;p38"/>
            <p:cNvSpPr/>
            <p:nvPr/>
          </p:nvSpPr>
          <p:spPr>
            <a:xfrm>
              <a:off x="6810147" y="2718975"/>
              <a:ext cx="11512" cy="578"/>
            </a:xfrm>
            <a:custGeom>
              <a:avLst/>
              <a:gdLst/>
              <a:ahLst/>
              <a:cxnLst/>
              <a:rect l="l" t="t" r="r" b="b"/>
              <a:pathLst>
                <a:path w="239" h="12" extrusionOk="0">
                  <a:moveTo>
                    <a:pt x="1" y="0"/>
                  </a:moveTo>
                  <a:lnTo>
                    <a:pt x="1" y="11"/>
                  </a:lnTo>
                  <a:lnTo>
                    <a:pt x="238" y="1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0" name="Google Shape;4860;p38"/>
            <p:cNvSpPr/>
            <p:nvPr/>
          </p:nvSpPr>
          <p:spPr>
            <a:xfrm>
              <a:off x="6857206" y="2484502"/>
              <a:ext cx="544726" cy="146855"/>
            </a:xfrm>
            <a:custGeom>
              <a:avLst/>
              <a:gdLst/>
              <a:ahLst/>
              <a:cxnLst/>
              <a:rect l="l" t="t" r="r" b="b"/>
              <a:pathLst>
                <a:path w="11309" h="3049" extrusionOk="0">
                  <a:moveTo>
                    <a:pt x="2921" y="1"/>
                  </a:moveTo>
                  <a:cubicBezTo>
                    <a:pt x="1834" y="1"/>
                    <a:pt x="897" y="21"/>
                    <a:pt x="315" y="67"/>
                  </a:cubicBezTo>
                  <a:cubicBezTo>
                    <a:pt x="16" y="1220"/>
                    <a:pt x="1" y="2332"/>
                    <a:pt x="9" y="2806"/>
                  </a:cubicBezTo>
                  <a:cubicBezTo>
                    <a:pt x="13" y="2941"/>
                    <a:pt x="120" y="3048"/>
                    <a:pt x="258" y="3048"/>
                  </a:cubicBezTo>
                  <a:lnTo>
                    <a:pt x="11309" y="3048"/>
                  </a:lnTo>
                  <a:cubicBezTo>
                    <a:pt x="11197" y="1676"/>
                    <a:pt x="10596" y="270"/>
                    <a:pt x="10596" y="270"/>
                  </a:cubicBezTo>
                  <a:cubicBezTo>
                    <a:pt x="9075" y="118"/>
                    <a:pt x="5555" y="1"/>
                    <a:pt x="29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1" name="Google Shape;4861;p38"/>
            <p:cNvSpPr/>
            <p:nvPr/>
          </p:nvSpPr>
          <p:spPr>
            <a:xfrm>
              <a:off x="6859662" y="2486765"/>
              <a:ext cx="539717" cy="142376"/>
            </a:xfrm>
            <a:custGeom>
              <a:avLst/>
              <a:gdLst/>
              <a:ahLst/>
              <a:cxnLst/>
              <a:rect l="l" t="t" r="r" b="b"/>
              <a:pathLst>
                <a:path w="11205" h="2956" extrusionOk="0">
                  <a:moveTo>
                    <a:pt x="2874" y="0"/>
                  </a:moveTo>
                  <a:cubicBezTo>
                    <a:pt x="1950" y="0"/>
                    <a:pt x="1191" y="16"/>
                    <a:pt x="644" y="43"/>
                  </a:cubicBezTo>
                  <a:cubicBezTo>
                    <a:pt x="437" y="55"/>
                    <a:pt x="264" y="200"/>
                    <a:pt x="222" y="403"/>
                  </a:cubicBezTo>
                  <a:cubicBezTo>
                    <a:pt x="8" y="1426"/>
                    <a:pt x="0" y="2372"/>
                    <a:pt x="4" y="2759"/>
                  </a:cubicBezTo>
                  <a:cubicBezTo>
                    <a:pt x="8" y="2867"/>
                    <a:pt x="96" y="2955"/>
                    <a:pt x="207" y="2955"/>
                  </a:cubicBezTo>
                  <a:lnTo>
                    <a:pt x="11204" y="2955"/>
                  </a:lnTo>
                  <a:cubicBezTo>
                    <a:pt x="11097" y="1725"/>
                    <a:pt x="10595" y="464"/>
                    <a:pt x="10515" y="269"/>
                  </a:cubicBezTo>
                  <a:cubicBezTo>
                    <a:pt x="10097" y="227"/>
                    <a:pt x="9530" y="188"/>
                    <a:pt x="8867" y="154"/>
                  </a:cubicBezTo>
                  <a:cubicBezTo>
                    <a:pt x="8617" y="138"/>
                    <a:pt x="8353" y="127"/>
                    <a:pt x="8078" y="115"/>
                  </a:cubicBezTo>
                  <a:cubicBezTo>
                    <a:pt x="8047" y="115"/>
                    <a:pt x="8012" y="112"/>
                    <a:pt x="7982" y="112"/>
                  </a:cubicBezTo>
                  <a:cubicBezTo>
                    <a:pt x="7874" y="108"/>
                    <a:pt x="7767" y="104"/>
                    <a:pt x="7660" y="96"/>
                  </a:cubicBezTo>
                  <a:cubicBezTo>
                    <a:pt x="6801" y="66"/>
                    <a:pt x="5863" y="39"/>
                    <a:pt x="4931" y="20"/>
                  </a:cubicBezTo>
                  <a:cubicBezTo>
                    <a:pt x="4671" y="16"/>
                    <a:pt x="4410" y="12"/>
                    <a:pt x="4153" y="9"/>
                  </a:cubicBezTo>
                  <a:lnTo>
                    <a:pt x="4061" y="9"/>
                  </a:lnTo>
                  <a:cubicBezTo>
                    <a:pt x="3950" y="9"/>
                    <a:pt x="3840" y="4"/>
                    <a:pt x="3728" y="4"/>
                  </a:cubicBezTo>
                  <a:cubicBezTo>
                    <a:pt x="3437" y="4"/>
                    <a:pt x="3154" y="0"/>
                    <a:pt x="2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2" name="Google Shape;4862;p38"/>
            <p:cNvSpPr/>
            <p:nvPr/>
          </p:nvSpPr>
          <p:spPr>
            <a:xfrm>
              <a:off x="6934175" y="2636996"/>
              <a:ext cx="474787" cy="136114"/>
            </a:xfrm>
            <a:custGeom>
              <a:avLst/>
              <a:gdLst/>
              <a:ahLst/>
              <a:cxnLst/>
              <a:rect l="l" t="t" r="r" b="b"/>
              <a:pathLst>
                <a:path w="9857" h="2826" extrusionOk="0">
                  <a:moveTo>
                    <a:pt x="47" y="1"/>
                  </a:moveTo>
                  <a:lnTo>
                    <a:pt x="1" y="821"/>
                  </a:lnTo>
                  <a:lnTo>
                    <a:pt x="8" y="821"/>
                  </a:lnTo>
                  <a:cubicBezTo>
                    <a:pt x="821" y="1009"/>
                    <a:pt x="1391" y="1506"/>
                    <a:pt x="1759" y="1963"/>
                  </a:cubicBezTo>
                  <a:cubicBezTo>
                    <a:pt x="1940" y="2189"/>
                    <a:pt x="2074" y="2403"/>
                    <a:pt x="2162" y="2560"/>
                  </a:cubicBezTo>
                  <a:cubicBezTo>
                    <a:pt x="2204" y="2638"/>
                    <a:pt x="2235" y="2702"/>
                    <a:pt x="2258" y="2748"/>
                  </a:cubicBezTo>
                  <a:cubicBezTo>
                    <a:pt x="2265" y="2771"/>
                    <a:pt x="2273" y="2787"/>
                    <a:pt x="2281" y="2802"/>
                  </a:cubicBezTo>
                  <a:cubicBezTo>
                    <a:pt x="2284" y="2813"/>
                    <a:pt x="2288" y="2817"/>
                    <a:pt x="2288" y="2817"/>
                  </a:cubicBezTo>
                  <a:lnTo>
                    <a:pt x="2288" y="2825"/>
                  </a:lnTo>
                  <a:lnTo>
                    <a:pt x="7641" y="2825"/>
                  </a:lnTo>
                  <a:lnTo>
                    <a:pt x="7641" y="2817"/>
                  </a:lnTo>
                  <a:cubicBezTo>
                    <a:pt x="7929" y="2136"/>
                    <a:pt x="8354" y="1768"/>
                    <a:pt x="8757" y="1564"/>
                  </a:cubicBezTo>
                  <a:cubicBezTo>
                    <a:pt x="9155" y="1365"/>
                    <a:pt x="9530" y="1334"/>
                    <a:pt x="9723" y="1334"/>
                  </a:cubicBezTo>
                  <a:cubicBezTo>
                    <a:pt x="9760" y="1334"/>
                    <a:pt x="9792" y="1338"/>
                    <a:pt x="9815" y="1338"/>
                  </a:cubicBezTo>
                  <a:lnTo>
                    <a:pt x="9838" y="1338"/>
                  </a:lnTo>
                  <a:lnTo>
                    <a:pt x="9845" y="1342"/>
                  </a:lnTo>
                  <a:lnTo>
                    <a:pt x="9857" y="1342"/>
                  </a:lnTo>
                  <a:lnTo>
                    <a:pt x="9684" y="1"/>
                  </a:lnTo>
                  <a:lnTo>
                    <a:pt x="9668" y="5"/>
                  </a:lnTo>
                  <a:lnTo>
                    <a:pt x="9840" y="1326"/>
                  </a:lnTo>
                  <a:lnTo>
                    <a:pt x="9840" y="1326"/>
                  </a:lnTo>
                  <a:cubicBezTo>
                    <a:pt x="9823" y="1323"/>
                    <a:pt x="9783" y="1319"/>
                    <a:pt x="9723" y="1319"/>
                  </a:cubicBezTo>
                  <a:cubicBezTo>
                    <a:pt x="9530" y="1319"/>
                    <a:pt x="9152" y="1350"/>
                    <a:pt x="8749" y="1552"/>
                  </a:cubicBezTo>
                  <a:cubicBezTo>
                    <a:pt x="8348" y="1752"/>
                    <a:pt x="7919" y="2126"/>
                    <a:pt x="7632" y="2810"/>
                  </a:cubicBezTo>
                  <a:lnTo>
                    <a:pt x="2299" y="2810"/>
                  </a:lnTo>
                  <a:cubicBezTo>
                    <a:pt x="2282" y="2768"/>
                    <a:pt x="2119" y="2382"/>
                    <a:pt x="1771" y="1952"/>
                  </a:cubicBezTo>
                  <a:cubicBezTo>
                    <a:pt x="1405" y="1501"/>
                    <a:pt x="833" y="1000"/>
                    <a:pt x="17" y="808"/>
                  </a:cubicBezTo>
                  <a:lnTo>
                    <a:pt x="17" y="808"/>
                  </a:lnTo>
                  <a:lnTo>
                    <a:pt x="63" y="5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3" name="Google Shape;4863;p38"/>
            <p:cNvSpPr/>
            <p:nvPr/>
          </p:nvSpPr>
          <p:spPr>
            <a:xfrm>
              <a:off x="7249472" y="2636996"/>
              <a:ext cx="10693" cy="135681"/>
            </a:xfrm>
            <a:custGeom>
              <a:avLst/>
              <a:gdLst/>
              <a:ahLst/>
              <a:cxnLst/>
              <a:rect l="l" t="t" r="r" b="b"/>
              <a:pathLst>
                <a:path w="222" h="2817" extrusionOk="0">
                  <a:moveTo>
                    <a:pt x="15" y="1"/>
                  </a:moveTo>
                  <a:lnTo>
                    <a:pt x="0" y="5"/>
                  </a:lnTo>
                  <a:cubicBezTo>
                    <a:pt x="73" y="503"/>
                    <a:pt x="126" y="1204"/>
                    <a:pt x="157" y="1782"/>
                  </a:cubicBezTo>
                  <a:cubicBezTo>
                    <a:pt x="176" y="2074"/>
                    <a:pt x="188" y="2330"/>
                    <a:pt x="195" y="2518"/>
                  </a:cubicBezTo>
                  <a:cubicBezTo>
                    <a:pt x="199" y="2610"/>
                    <a:pt x="202" y="2684"/>
                    <a:pt x="207" y="2737"/>
                  </a:cubicBezTo>
                  <a:lnTo>
                    <a:pt x="207" y="2817"/>
                  </a:lnTo>
                  <a:lnTo>
                    <a:pt x="222" y="2817"/>
                  </a:lnTo>
                  <a:cubicBezTo>
                    <a:pt x="222" y="2817"/>
                    <a:pt x="161" y="1001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4" name="Google Shape;4864;p38"/>
            <p:cNvSpPr/>
            <p:nvPr/>
          </p:nvSpPr>
          <p:spPr>
            <a:xfrm>
              <a:off x="7091968" y="2636996"/>
              <a:ext cx="4142" cy="135681"/>
            </a:xfrm>
            <a:custGeom>
              <a:avLst/>
              <a:gdLst/>
              <a:ahLst/>
              <a:cxnLst/>
              <a:rect l="l" t="t" r="r" b="b"/>
              <a:pathLst>
                <a:path w="86" h="2817" extrusionOk="0">
                  <a:moveTo>
                    <a:pt x="16" y="1"/>
                  </a:moveTo>
                  <a:lnTo>
                    <a:pt x="1" y="5"/>
                  </a:lnTo>
                  <a:cubicBezTo>
                    <a:pt x="36" y="434"/>
                    <a:pt x="55" y="1139"/>
                    <a:pt x="62" y="1733"/>
                  </a:cubicBezTo>
                  <a:cubicBezTo>
                    <a:pt x="66" y="2032"/>
                    <a:pt x="70" y="2304"/>
                    <a:pt x="70" y="2500"/>
                  </a:cubicBezTo>
                  <a:cubicBezTo>
                    <a:pt x="70" y="2595"/>
                    <a:pt x="74" y="2675"/>
                    <a:pt x="74" y="2730"/>
                  </a:cubicBezTo>
                  <a:lnTo>
                    <a:pt x="74" y="2817"/>
                  </a:lnTo>
                  <a:lnTo>
                    <a:pt x="85" y="2817"/>
                  </a:lnTo>
                  <a:cubicBezTo>
                    <a:pt x="85" y="2817"/>
                    <a:pt x="85" y="867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5" name="Google Shape;4865;p38"/>
            <p:cNvSpPr/>
            <p:nvPr/>
          </p:nvSpPr>
          <p:spPr>
            <a:xfrm>
              <a:off x="6858699" y="2643306"/>
              <a:ext cx="541595" cy="771"/>
            </a:xfrm>
            <a:custGeom>
              <a:avLst/>
              <a:gdLst/>
              <a:ahLst/>
              <a:cxnLst/>
              <a:rect l="l" t="t" r="r" b="b"/>
              <a:pathLst>
                <a:path w="11244" h="16" extrusionOk="0">
                  <a:moveTo>
                    <a:pt x="1" y="1"/>
                  </a:moveTo>
                  <a:lnTo>
                    <a:pt x="1" y="15"/>
                  </a:lnTo>
                  <a:lnTo>
                    <a:pt x="11244" y="15"/>
                  </a:lnTo>
                  <a:lnTo>
                    <a:pt x="112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6" name="Google Shape;4866;p38"/>
            <p:cNvSpPr/>
            <p:nvPr/>
          </p:nvSpPr>
          <p:spPr>
            <a:xfrm>
              <a:off x="7264211" y="2656359"/>
              <a:ext cx="23843" cy="819"/>
            </a:xfrm>
            <a:custGeom>
              <a:avLst/>
              <a:gdLst/>
              <a:ahLst/>
              <a:cxnLst/>
              <a:rect l="l" t="t" r="r" b="b"/>
              <a:pathLst>
                <a:path w="495" h="17" extrusionOk="0">
                  <a:moveTo>
                    <a:pt x="0" y="1"/>
                  </a:moveTo>
                  <a:lnTo>
                    <a:pt x="0" y="17"/>
                  </a:lnTo>
                  <a:lnTo>
                    <a:pt x="494" y="17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7" name="Google Shape;4867;p38"/>
            <p:cNvSpPr/>
            <p:nvPr/>
          </p:nvSpPr>
          <p:spPr>
            <a:xfrm>
              <a:off x="7105648" y="2656359"/>
              <a:ext cx="23843" cy="819"/>
            </a:xfrm>
            <a:custGeom>
              <a:avLst/>
              <a:gdLst/>
              <a:ahLst/>
              <a:cxnLst/>
              <a:rect l="l" t="t" r="r" b="b"/>
              <a:pathLst>
                <a:path w="495" h="17" extrusionOk="0">
                  <a:moveTo>
                    <a:pt x="1" y="1"/>
                  </a:moveTo>
                  <a:lnTo>
                    <a:pt x="1" y="17"/>
                  </a:lnTo>
                  <a:lnTo>
                    <a:pt x="495" y="17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8" name="Google Shape;4868;p38"/>
            <p:cNvSpPr/>
            <p:nvPr/>
          </p:nvSpPr>
          <p:spPr>
            <a:xfrm>
              <a:off x="6944339" y="2656359"/>
              <a:ext cx="23891" cy="819"/>
            </a:xfrm>
            <a:custGeom>
              <a:avLst/>
              <a:gdLst/>
              <a:ahLst/>
              <a:cxnLst/>
              <a:rect l="l" t="t" r="r" b="b"/>
              <a:pathLst>
                <a:path w="496" h="17" extrusionOk="0">
                  <a:moveTo>
                    <a:pt x="1" y="1"/>
                  </a:moveTo>
                  <a:lnTo>
                    <a:pt x="1" y="17"/>
                  </a:lnTo>
                  <a:lnTo>
                    <a:pt x="495" y="17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9" name="Google Shape;4869;p38"/>
            <p:cNvSpPr/>
            <p:nvPr/>
          </p:nvSpPr>
          <p:spPr>
            <a:xfrm>
              <a:off x="7429229" y="2629289"/>
              <a:ext cx="64785" cy="15702"/>
            </a:xfrm>
            <a:custGeom>
              <a:avLst/>
              <a:gdLst/>
              <a:ahLst/>
              <a:cxnLst/>
              <a:rect l="l" t="t" r="r" b="b"/>
              <a:pathLst>
                <a:path w="1345" h="326" extrusionOk="0">
                  <a:moveTo>
                    <a:pt x="11" y="0"/>
                  </a:moveTo>
                  <a:lnTo>
                    <a:pt x="0" y="7"/>
                  </a:lnTo>
                  <a:lnTo>
                    <a:pt x="119" y="191"/>
                  </a:lnTo>
                  <a:lnTo>
                    <a:pt x="1345" y="326"/>
                  </a:lnTo>
                  <a:lnTo>
                    <a:pt x="1345" y="310"/>
                  </a:lnTo>
                  <a:lnTo>
                    <a:pt x="126" y="17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70" name="Google Shape;4870;p38"/>
            <p:cNvSpPr/>
            <p:nvPr/>
          </p:nvSpPr>
          <p:spPr>
            <a:xfrm>
              <a:off x="7484958" y="2748886"/>
              <a:ext cx="22350" cy="38050"/>
            </a:xfrm>
            <a:custGeom>
              <a:avLst/>
              <a:gdLst/>
              <a:ahLst/>
              <a:cxnLst/>
              <a:rect l="l" t="t" r="r" b="b"/>
              <a:pathLst>
                <a:path w="464" h="790" extrusionOk="0">
                  <a:moveTo>
                    <a:pt x="361" y="0"/>
                  </a:moveTo>
                  <a:cubicBezTo>
                    <a:pt x="27" y="19"/>
                    <a:pt x="27" y="207"/>
                    <a:pt x="0" y="732"/>
                  </a:cubicBezTo>
                  <a:cubicBezTo>
                    <a:pt x="0" y="763"/>
                    <a:pt x="23" y="789"/>
                    <a:pt x="58" y="789"/>
                  </a:cubicBezTo>
                  <a:lnTo>
                    <a:pt x="341" y="789"/>
                  </a:lnTo>
                  <a:cubicBezTo>
                    <a:pt x="368" y="789"/>
                    <a:pt x="391" y="770"/>
                    <a:pt x="399" y="747"/>
                  </a:cubicBezTo>
                  <a:cubicBezTo>
                    <a:pt x="422" y="648"/>
                    <a:pt x="464" y="391"/>
                    <a:pt x="418" y="50"/>
                  </a:cubicBezTo>
                  <a:cubicBezTo>
                    <a:pt x="414" y="23"/>
                    <a:pt x="387" y="0"/>
                    <a:pt x="3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71" name="Google Shape;4871;p38"/>
            <p:cNvSpPr/>
            <p:nvPr/>
          </p:nvSpPr>
          <p:spPr>
            <a:xfrm>
              <a:off x="7490497" y="2781735"/>
              <a:ext cx="10934" cy="578"/>
            </a:xfrm>
            <a:custGeom>
              <a:avLst/>
              <a:gdLst/>
              <a:ahLst/>
              <a:cxnLst/>
              <a:rect l="l" t="t" r="r" b="b"/>
              <a:pathLst>
                <a:path w="227" h="12" extrusionOk="0">
                  <a:moveTo>
                    <a:pt x="0" y="1"/>
                  </a:moveTo>
                  <a:lnTo>
                    <a:pt x="0" y="12"/>
                  </a:lnTo>
                  <a:lnTo>
                    <a:pt x="226" y="12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72" name="Google Shape;4872;p38"/>
            <p:cNvSpPr/>
            <p:nvPr/>
          </p:nvSpPr>
          <p:spPr>
            <a:xfrm>
              <a:off x="7490882" y="2777641"/>
              <a:ext cx="11127" cy="819"/>
            </a:xfrm>
            <a:custGeom>
              <a:avLst/>
              <a:gdLst/>
              <a:ahLst/>
              <a:cxnLst/>
              <a:rect l="l" t="t" r="r" b="b"/>
              <a:pathLst>
                <a:path w="231" h="17" extrusionOk="0">
                  <a:moveTo>
                    <a:pt x="0" y="1"/>
                  </a:moveTo>
                  <a:lnTo>
                    <a:pt x="0" y="17"/>
                  </a:lnTo>
                  <a:lnTo>
                    <a:pt x="230" y="17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73" name="Google Shape;4873;p38"/>
            <p:cNvSpPr/>
            <p:nvPr/>
          </p:nvSpPr>
          <p:spPr>
            <a:xfrm>
              <a:off x="7491412" y="2773740"/>
              <a:ext cx="10934" cy="819"/>
            </a:xfrm>
            <a:custGeom>
              <a:avLst/>
              <a:gdLst/>
              <a:ahLst/>
              <a:cxnLst/>
              <a:rect l="l" t="t" r="r" b="b"/>
              <a:pathLst>
                <a:path w="227" h="17" extrusionOk="0">
                  <a:moveTo>
                    <a:pt x="0" y="1"/>
                  </a:moveTo>
                  <a:lnTo>
                    <a:pt x="0" y="17"/>
                  </a:lnTo>
                  <a:lnTo>
                    <a:pt x="227" y="17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74" name="Google Shape;4874;p38"/>
            <p:cNvSpPr/>
            <p:nvPr/>
          </p:nvSpPr>
          <p:spPr>
            <a:xfrm>
              <a:off x="7478455" y="2663969"/>
              <a:ext cx="26107" cy="47876"/>
            </a:xfrm>
            <a:custGeom>
              <a:avLst/>
              <a:gdLst/>
              <a:ahLst/>
              <a:cxnLst/>
              <a:rect l="l" t="t" r="r" b="b"/>
              <a:pathLst>
                <a:path w="542" h="994" extrusionOk="0">
                  <a:moveTo>
                    <a:pt x="434" y="0"/>
                  </a:moveTo>
                  <a:cubicBezTo>
                    <a:pt x="434" y="0"/>
                    <a:pt x="43" y="12"/>
                    <a:pt x="5" y="85"/>
                  </a:cubicBezTo>
                  <a:cubicBezTo>
                    <a:pt x="5" y="85"/>
                    <a:pt x="1" y="625"/>
                    <a:pt x="28" y="916"/>
                  </a:cubicBezTo>
                  <a:cubicBezTo>
                    <a:pt x="28" y="916"/>
                    <a:pt x="395" y="994"/>
                    <a:pt x="520" y="994"/>
                  </a:cubicBezTo>
                  <a:cubicBezTo>
                    <a:pt x="528" y="994"/>
                    <a:pt x="535" y="993"/>
                    <a:pt x="542" y="992"/>
                  </a:cubicBezTo>
                  <a:cubicBezTo>
                    <a:pt x="542" y="992"/>
                    <a:pt x="480" y="334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75" name="Google Shape;4875;p38"/>
            <p:cNvSpPr/>
            <p:nvPr/>
          </p:nvSpPr>
          <p:spPr>
            <a:xfrm>
              <a:off x="7482019" y="2691809"/>
              <a:ext cx="10356" cy="16328"/>
            </a:xfrm>
            <a:custGeom>
              <a:avLst/>
              <a:gdLst/>
              <a:ahLst/>
              <a:cxnLst/>
              <a:rect l="l" t="t" r="r" b="b"/>
              <a:pathLst>
                <a:path w="215" h="339" extrusionOk="0">
                  <a:moveTo>
                    <a:pt x="31" y="1"/>
                  </a:moveTo>
                  <a:cubicBezTo>
                    <a:pt x="15" y="1"/>
                    <a:pt x="0" y="13"/>
                    <a:pt x="0" y="28"/>
                  </a:cubicBezTo>
                  <a:lnTo>
                    <a:pt x="0" y="281"/>
                  </a:lnTo>
                  <a:cubicBezTo>
                    <a:pt x="0" y="296"/>
                    <a:pt x="8" y="308"/>
                    <a:pt x="19" y="308"/>
                  </a:cubicBezTo>
                  <a:cubicBezTo>
                    <a:pt x="73" y="322"/>
                    <a:pt x="142" y="331"/>
                    <a:pt x="184" y="338"/>
                  </a:cubicBezTo>
                  <a:cubicBezTo>
                    <a:pt x="199" y="338"/>
                    <a:pt x="215" y="327"/>
                    <a:pt x="215" y="311"/>
                  </a:cubicBezTo>
                  <a:cubicBezTo>
                    <a:pt x="215" y="196"/>
                    <a:pt x="203" y="85"/>
                    <a:pt x="199" y="39"/>
                  </a:cubicBezTo>
                  <a:cubicBezTo>
                    <a:pt x="199" y="28"/>
                    <a:pt x="188" y="16"/>
                    <a:pt x="176" y="16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76" name="Google Shape;4876;p38"/>
            <p:cNvSpPr/>
            <p:nvPr/>
          </p:nvSpPr>
          <p:spPr>
            <a:xfrm>
              <a:off x="7476480" y="2728512"/>
              <a:ext cx="39353" cy="70080"/>
            </a:xfrm>
            <a:custGeom>
              <a:avLst/>
              <a:gdLst/>
              <a:ahLst/>
              <a:cxnLst/>
              <a:rect l="l" t="t" r="r" b="b"/>
              <a:pathLst>
                <a:path w="817" h="1455" extrusionOk="0">
                  <a:moveTo>
                    <a:pt x="698" y="112"/>
                  </a:moveTo>
                  <a:cubicBezTo>
                    <a:pt x="709" y="534"/>
                    <a:pt x="629" y="1189"/>
                    <a:pt x="609" y="1358"/>
                  </a:cubicBezTo>
                  <a:lnTo>
                    <a:pt x="100" y="1358"/>
                  </a:lnTo>
                  <a:lnTo>
                    <a:pt x="218" y="266"/>
                  </a:lnTo>
                  <a:lnTo>
                    <a:pt x="698" y="112"/>
                  </a:lnTo>
                  <a:close/>
                  <a:moveTo>
                    <a:pt x="737" y="0"/>
                  </a:moveTo>
                  <a:cubicBezTo>
                    <a:pt x="733" y="0"/>
                    <a:pt x="728" y="1"/>
                    <a:pt x="724" y="2"/>
                  </a:cubicBezTo>
                  <a:lnTo>
                    <a:pt x="161" y="186"/>
                  </a:lnTo>
                  <a:cubicBezTo>
                    <a:pt x="146" y="193"/>
                    <a:pt x="130" y="209"/>
                    <a:pt x="130" y="224"/>
                  </a:cubicBezTo>
                  <a:lnTo>
                    <a:pt x="0" y="1400"/>
                  </a:lnTo>
                  <a:cubicBezTo>
                    <a:pt x="0" y="1415"/>
                    <a:pt x="4" y="1427"/>
                    <a:pt x="11" y="1438"/>
                  </a:cubicBezTo>
                  <a:cubicBezTo>
                    <a:pt x="19" y="1446"/>
                    <a:pt x="34" y="1454"/>
                    <a:pt x="46" y="1454"/>
                  </a:cubicBezTo>
                  <a:lnTo>
                    <a:pt x="652" y="1454"/>
                  </a:lnTo>
                  <a:cubicBezTo>
                    <a:pt x="675" y="1454"/>
                    <a:pt x="694" y="1435"/>
                    <a:pt x="698" y="1412"/>
                  </a:cubicBezTo>
                  <a:cubicBezTo>
                    <a:pt x="701" y="1377"/>
                    <a:pt x="816" y="534"/>
                    <a:pt x="789" y="43"/>
                  </a:cubicBezTo>
                  <a:cubicBezTo>
                    <a:pt x="786" y="29"/>
                    <a:pt x="778" y="17"/>
                    <a:pt x="766" y="9"/>
                  </a:cubicBezTo>
                  <a:cubicBezTo>
                    <a:pt x="758" y="4"/>
                    <a:pt x="748" y="0"/>
                    <a:pt x="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77" name="Google Shape;4877;p38"/>
            <p:cNvSpPr/>
            <p:nvPr/>
          </p:nvSpPr>
          <p:spPr>
            <a:xfrm>
              <a:off x="7482019" y="2745900"/>
              <a:ext cx="32320" cy="4479"/>
            </a:xfrm>
            <a:custGeom>
              <a:avLst/>
              <a:gdLst/>
              <a:ahLst/>
              <a:cxnLst/>
              <a:rect l="l" t="t" r="r" b="b"/>
              <a:pathLst>
                <a:path w="671" h="93" extrusionOk="0">
                  <a:moveTo>
                    <a:pt x="50" y="1"/>
                  </a:moveTo>
                  <a:cubicBezTo>
                    <a:pt x="23" y="1"/>
                    <a:pt x="0" y="20"/>
                    <a:pt x="0" y="46"/>
                  </a:cubicBezTo>
                  <a:cubicBezTo>
                    <a:pt x="0" y="73"/>
                    <a:pt x="23" y="92"/>
                    <a:pt x="50" y="92"/>
                  </a:cubicBezTo>
                  <a:lnTo>
                    <a:pt x="625" y="92"/>
                  </a:lnTo>
                  <a:cubicBezTo>
                    <a:pt x="651" y="92"/>
                    <a:pt x="671" y="73"/>
                    <a:pt x="671" y="46"/>
                  </a:cubicBezTo>
                  <a:cubicBezTo>
                    <a:pt x="671" y="20"/>
                    <a:pt x="651" y="1"/>
                    <a:pt x="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78" name="Google Shape;4878;p38"/>
            <p:cNvSpPr/>
            <p:nvPr/>
          </p:nvSpPr>
          <p:spPr>
            <a:xfrm>
              <a:off x="7356498" y="2549093"/>
              <a:ext cx="56308" cy="77257"/>
            </a:xfrm>
            <a:custGeom>
              <a:avLst/>
              <a:gdLst/>
              <a:ahLst/>
              <a:cxnLst/>
              <a:rect l="l" t="t" r="r" b="b"/>
              <a:pathLst>
                <a:path w="1169" h="1604" extrusionOk="0">
                  <a:moveTo>
                    <a:pt x="468" y="1"/>
                  </a:moveTo>
                  <a:cubicBezTo>
                    <a:pt x="371" y="1"/>
                    <a:pt x="274" y="9"/>
                    <a:pt x="203" y="33"/>
                  </a:cubicBezTo>
                  <a:cubicBezTo>
                    <a:pt x="0" y="98"/>
                    <a:pt x="8" y="1239"/>
                    <a:pt x="261" y="1566"/>
                  </a:cubicBezTo>
                  <a:cubicBezTo>
                    <a:pt x="280" y="1592"/>
                    <a:pt x="311" y="1603"/>
                    <a:pt x="345" y="1603"/>
                  </a:cubicBezTo>
                  <a:lnTo>
                    <a:pt x="1050" y="1603"/>
                  </a:lnTo>
                  <a:cubicBezTo>
                    <a:pt x="1119" y="1603"/>
                    <a:pt x="1169" y="1546"/>
                    <a:pt x="1158" y="1481"/>
                  </a:cubicBezTo>
                  <a:cubicBezTo>
                    <a:pt x="1112" y="1205"/>
                    <a:pt x="997" y="538"/>
                    <a:pt x="866" y="98"/>
                  </a:cubicBezTo>
                  <a:cubicBezTo>
                    <a:pt x="854" y="56"/>
                    <a:pt x="820" y="29"/>
                    <a:pt x="778" y="21"/>
                  </a:cubicBezTo>
                  <a:cubicBezTo>
                    <a:pt x="706" y="13"/>
                    <a:pt x="587" y="1"/>
                    <a:pt x="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79" name="Google Shape;4879;p38"/>
            <p:cNvSpPr/>
            <p:nvPr/>
          </p:nvSpPr>
          <p:spPr>
            <a:xfrm>
              <a:off x="7385831" y="2528477"/>
              <a:ext cx="34921" cy="110057"/>
            </a:xfrm>
            <a:custGeom>
              <a:avLst/>
              <a:gdLst/>
              <a:ahLst/>
              <a:cxnLst/>
              <a:rect l="l" t="t" r="r" b="b"/>
              <a:pathLst>
                <a:path w="725" h="2285" extrusionOk="0">
                  <a:moveTo>
                    <a:pt x="8" y="1"/>
                  </a:moveTo>
                  <a:cubicBezTo>
                    <a:pt x="8" y="1"/>
                    <a:pt x="4" y="1"/>
                    <a:pt x="4" y="4"/>
                  </a:cubicBezTo>
                  <a:cubicBezTo>
                    <a:pt x="4" y="4"/>
                    <a:pt x="1" y="8"/>
                    <a:pt x="4" y="8"/>
                  </a:cubicBezTo>
                  <a:lnTo>
                    <a:pt x="521" y="2277"/>
                  </a:lnTo>
                  <a:cubicBezTo>
                    <a:pt x="526" y="2281"/>
                    <a:pt x="526" y="2284"/>
                    <a:pt x="530" y="2284"/>
                  </a:cubicBezTo>
                  <a:lnTo>
                    <a:pt x="721" y="2284"/>
                  </a:lnTo>
                  <a:cubicBezTo>
                    <a:pt x="725" y="2284"/>
                    <a:pt x="725" y="2281"/>
                    <a:pt x="725" y="2277"/>
                  </a:cubicBezTo>
                  <a:cubicBezTo>
                    <a:pt x="725" y="2273"/>
                    <a:pt x="725" y="2270"/>
                    <a:pt x="721" y="2270"/>
                  </a:cubicBezTo>
                  <a:lnTo>
                    <a:pt x="537" y="2270"/>
                  </a:lnTo>
                  <a:lnTo>
                    <a:pt x="20" y="16"/>
                  </a:lnTo>
                  <a:lnTo>
                    <a:pt x="77" y="16"/>
                  </a:lnTo>
                  <a:cubicBezTo>
                    <a:pt x="81" y="16"/>
                    <a:pt x="84" y="12"/>
                    <a:pt x="84" y="8"/>
                  </a:cubicBezTo>
                  <a:cubicBezTo>
                    <a:pt x="84" y="4"/>
                    <a:pt x="81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80" name="Google Shape;4880;p38"/>
            <p:cNvSpPr/>
            <p:nvPr/>
          </p:nvSpPr>
          <p:spPr>
            <a:xfrm>
              <a:off x="7234300" y="2489366"/>
              <a:ext cx="15895" cy="140883"/>
            </a:xfrm>
            <a:custGeom>
              <a:avLst/>
              <a:gdLst/>
              <a:ahLst/>
              <a:cxnLst/>
              <a:rect l="l" t="t" r="r" b="b"/>
              <a:pathLst>
                <a:path w="330" h="2925" extrusionOk="0">
                  <a:moveTo>
                    <a:pt x="12" y="1"/>
                  </a:moveTo>
                  <a:lnTo>
                    <a:pt x="1" y="4"/>
                  </a:lnTo>
                  <a:lnTo>
                    <a:pt x="315" y="2924"/>
                  </a:lnTo>
                  <a:lnTo>
                    <a:pt x="330" y="292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81" name="Google Shape;4881;p38"/>
            <p:cNvSpPr/>
            <p:nvPr/>
          </p:nvSpPr>
          <p:spPr>
            <a:xfrm>
              <a:off x="7086863" y="2486573"/>
              <a:ext cx="5925" cy="144784"/>
            </a:xfrm>
            <a:custGeom>
              <a:avLst/>
              <a:gdLst/>
              <a:ahLst/>
              <a:cxnLst/>
              <a:rect l="l" t="t" r="r" b="b"/>
              <a:pathLst>
                <a:path w="123" h="3006" extrusionOk="0">
                  <a:moveTo>
                    <a:pt x="0" y="1"/>
                  </a:moveTo>
                  <a:lnTo>
                    <a:pt x="107" y="3005"/>
                  </a:lnTo>
                  <a:lnTo>
                    <a:pt x="122" y="300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82" name="Google Shape;4882;p38"/>
            <p:cNvSpPr/>
            <p:nvPr/>
          </p:nvSpPr>
          <p:spPr>
            <a:xfrm>
              <a:off x="6936921" y="2485850"/>
              <a:ext cx="17774" cy="144399"/>
            </a:xfrm>
            <a:custGeom>
              <a:avLst/>
              <a:gdLst/>
              <a:ahLst/>
              <a:cxnLst/>
              <a:rect l="l" t="t" r="r" b="b"/>
              <a:pathLst>
                <a:path w="369" h="2998" extrusionOk="0">
                  <a:moveTo>
                    <a:pt x="354" y="0"/>
                  </a:moveTo>
                  <a:lnTo>
                    <a:pt x="1" y="2997"/>
                  </a:lnTo>
                  <a:lnTo>
                    <a:pt x="17" y="2997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585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7" name="Google Shape;4887;p39"/>
          <p:cNvSpPr txBox="1">
            <a:spLocks noGrp="1"/>
          </p:cNvSpPr>
          <p:nvPr>
            <p:ph type="title"/>
          </p:nvPr>
        </p:nvSpPr>
        <p:spPr>
          <a:xfrm>
            <a:off x="699218" y="297546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b="1" dirty="0" smtClean="0">
                <a:solidFill>
                  <a:schemeClr val="dk1"/>
                </a:solidFill>
              </a:rPr>
              <a:t>Броење</a:t>
            </a:r>
            <a:endParaRPr b="1" dirty="0">
              <a:solidFill>
                <a:schemeClr val="dk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979" y="915432"/>
            <a:ext cx="6798477" cy="20199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04513" y="2935422"/>
            <a:ext cx="689340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Проверка дали пратените објекти ја преминуваат виртуелната линија за детекција</a:t>
            </a:r>
          </a:p>
          <a:p>
            <a:r>
              <a:rPr lang="ru-RU" dirty="0"/>
              <a:t>Зголемување на бројот на возилата кога се детектира преминувањето</a:t>
            </a:r>
          </a:p>
          <a:p>
            <a:r>
              <a:rPr lang="ru-RU" dirty="0"/>
              <a:t>Означување на објектите како преброени за да се избегне броење дупликати</a:t>
            </a:r>
          </a:p>
          <a:p>
            <a:r>
              <a:rPr lang="ru-RU" dirty="0"/>
              <a:t>Прикажување на вкупниот број на возила врз видеото</a:t>
            </a:r>
          </a:p>
          <a:p>
            <a:r>
              <a:rPr lang="ru-RU" dirty="0"/>
              <a:t>Цртање на виртуелната линија за детекција</a:t>
            </a:r>
          </a:p>
          <a:p>
            <a:r>
              <a:rPr lang="ru-RU" dirty="0"/>
              <a:t>Прикажување на обработеното видео со анотации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88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5" name="Google Shape;5515;p43"/>
          <p:cNvSpPr txBox="1">
            <a:spLocks noGrp="1"/>
          </p:cNvSpPr>
          <p:nvPr>
            <p:ph type="title"/>
          </p:nvPr>
        </p:nvSpPr>
        <p:spPr>
          <a:xfrm>
            <a:off x="670817" y="18671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Final Result</a:t>
            </a:r>
            <a:endParaRPr dirty="0"/>
          </a:p>
        </p:txBody>
      </p:sp>
      <p:grpSp>
        <p:nvGrpSpPr>
          <p:cNvPr id="5518" name="Google Shape;5518;p43"/>
          <p:cNvGrpSpPr/>
          <p:nvPr/>
        </p:nvGrpSpPr>
        <p:grpSpPr>
          <a:xfrm>
            <a:off x="8505380" y="3880808"/>
            <a:ext cx="177548" cy="768131"/>
            <a:chOff x="8742709" y="2196290"/>
            <a:chExt cx="250703" cy="1084471"/>
          </a:xfrm>
        </p:grpSpPr>
        <p:sp>
          <p:nvSpPr>
            <p:cNvPr id="5519" name="Google Shape;5519;p43"/>
            <p:cNvSpPr/>
            <p:nvPr/>
          </p:nvSpPr>
          <p:spPr>
            <a:xfrm>
              <a:off x="8938305" y="2203989"/>
              <a:ext cx="55107" cy="407796"/>
            </a:xfrm>
            <a:custGeom>
              <a:avLst/>
              <a:gdLst/>
              <a:ahLst/>
              <a:cxnLst/>
              <a:rect l="l" t="t" r="r" b="b"/>
              <a:pathLst>
                <a:path w="637" h="4714" extrusionOk="0">
                  <a:moveTo>
                    <a:pt x="0" y="1"/>
                  </a:moveTo>
                  <a:lnTo>
                    <a:pt x="0" y="4714"/>
                  </a:lnTo>
                  <a:cubicBezTo>
                    <a:pt x="0" y="4714"/>
                    <a:pt x="421" y="4687"/>
                    <a:pt x="533" y="4625"/>
                  </a:cubicBezTo>
                  <a:cubicBezTo>
                    <a:pt x="533" y="4625"/>
                    <a:pt x="636" y="1534"/>
                    <a:pt x="441" y="161"/>
                  </a:cubicBezTo>
                  <a:cubicBezTo>
                    <a:pt x="441" y="161"/>
                    <a:pt x="226" y="35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43"/>
            <p:cNvSpPr/>
            <p:nvPr/>
          </p:nvSpPr>
          <p:spPr>
            <a:xfrm>
              <a:off x="8828525" y="2609109"/>
              <a:ext cx="54155" cy="628563"/>
            </a:xfrm>
            <a:custGeom>
              <a:avLst/>
              <a:gdLst/>
              <a:ahLst/>
              <a:cxnLst/>
              <a:rect l="l" t="t" r="r" b="b"/>
              <a:pathLst>
                <a:path w="626" h="7266" extrusionOk="0">
                  <a:moveTo>
                    <a:pt x="625" y="0"/>
                  </a:moveTo>
                  <a:lnTo>
                    <a:pt x="1" y="31"/>
                  </a:lnTo>
                  <a:lnTo>
                    <a:pt x="104" y="7266"/>
                  </a:lnTo>
                  <a:cubicBezTo>
                    <a:pt x="104" y="7266"/>
                    <a:pt x="326" y="7266"/>
                    <a:pt x="530" y="7220"/>
                  </a:cubicBezTo>
                  <a:lnTo>
                    <a:pt x="6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43"/>
            <p:cNvSpPr/>
            <p:nvPr/>
          </p:nvSpPr>
          <p:spPr>
            <a:xfrm>
              <a:off x="8864686" y="2627362"/>
              <a:ext cx="10381" cy="598372"/>
            </a:xfrm>
            <a:custGeom>
              <a:avLst/>
              <a:gdLst/>
              <a:ahLst/>
              <a:cxnLst/>
              <a:rect l="l" t="t" r="r" b="b"/>
              <a:pathLst>
                <a:path w="120" h="6917" extrusionOk="0">
                  <a:moveTo>
                    <a:pt x="62" y="0"/>
                  </a:moveTo>
                  <a:lnTo>
                    <a:pt x="0" y="6909"/>
                  </a:lnTo>
                  <a:lnTo>
                    <a:pt x="0" y="6917"/>
                  </a:lnTo>
                  <a:lnTo>
                    <a:pt x="58" y="6917"/>
                  </a:lnTo>
                  <a:lnTo>
                    <a:pt x="58" y="6909"/>
                  </a:lnTo>
                  <a:lnTo>
                    <a:pt x="119" y="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43"/>
            <p:cNvSpPr/>
            <p:nvPr/>
          </p:nvSpPr>
          <p:spPr>
            <a:xfrm>
              <a:off x="8828525" y="2613694"/>
              <a:ext cx="54155" cy="13409"/>
            </a:xfrm>
            <a:custGeom>
              <a:avLst/>
              <a:gdLst/>
              <a:ahLst/>
              <a:cxnLst/>
              <a:rect l="l" t="t" r="r" b="b"/>
              <a:pathLst>
                <a:path w="626" h="155" extrusionOk="0">
                  <a:moveTo>
                    <a:pt x="625" y="1"/>
                  </a:moveTo>
                  <a:lnTo>
                    <a:pt x="1" y="24"/>
                  </a:lnTo>
                  <a:lnTo>
                    <a:pt x="12" y="154"/>
                  </a:lnTo>
                  <a:cubicBezTo>
                    <a:pt x="17" y="154"/>
                    <a:pt x="22" y="154"/>
                    <a:pt x="26" y="154"/>
                  </a:cubicBezTo>
                  <a:cubicBezTo>
                    <a:pt x="299" y="154"/>
                    <a:pt x="618" y="54"/>
                    <a:pt x="618" y="54"/>
                  </a:cubicBezTo>
                  <a:lnTo>
                    <a:pt x="6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43"/>
            <p:cNvSpPr/>
            <p:nvPr/>
          </p:nvSpPr>
          <p:spPr>
            <a:xfrm>
              <a:off x="8742709" y="2196290"/>
              <a:ext cx="203645" cy="422070"/>
            </a:xfrm>
            <a:custGeom>
              <a:avLst/>
              <a:gdLst/>
              <a:ahLst/>
              <a:cxnLst/>
              <a:rect l="l" t="t" r="r" b="b"/>
              <a:pathLst>
                <a:path w="2354" h="4879" extrusionOk="0">
                  <a:moveTo>
                    <a:pt x="1092" y="1"/>
                  </a:moveTo>
                  <a:cubicBezTo>
                    <a:pt x="447" y="1"/>
                    <a:pt x="84" y="90"/>
                    <a:pt x="84" y="90"/>
                  </a:cubicBezTo>
                  <a:cubicBezTo>
                    <a:pt x="1" y="1810"/>
                    <a:pt x="176" y="4829"/>
                    <a:pt x="176" y="4829"/>
                  </a:cubicBezTo>
                  <a:cubicBezTo>
                    <a:pt x="366" y="4865"/>
                    <a:pt x="622" y="4878"/>
                    <a:pt x="890" y="4878"/>
                  </a:cubicBezTo>
                  <a:cubicBezTo>
                    <a:pt x="1541" y="4878"/>
                    <a:pt x="2261" y="4803"/>
                    <a:pt x="2261" y="4803"/>
                  </a:cubicBezTo>
                  <a:cubicBezTo>
                    <a:pt x="2353" y="2366"/>
                    <a:pt x="2261" y="90"/>
                    <a:pt x="2261" y="90"/>
                  </a:cubicBezTo>
                  <a:cubicBezTo>
                    <a:pt x="1808" y="23"/>
                    <a:pt x="1415" y="1"/>
                    <a:pt x="10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43"/>
            <p:cNvSpPr/>
            <p:nvPr/>
          </p:nvSpPr>
          <p:spPr>
            <a:xfrm>
              <a:off x="8761222" y="2209612"/>
              <a:ext cx="167483" cy="395599"/>
            </a:xfrm>
            <a:custGeom>
              <a:avLst/>
              <a:gdLst/>
              <a:ahLst/>
              <a:cxnLst/>
              <a:rect l="l" t="t" r="r" b="b"/>
              <a:pathLst>
                <a:path w="1936" h="4573" extrusionOk="0">
                  <a:moveTo>
                    <a:pt x="878" y="58"/>
                  </a:moveTo>
                  <a:cubicBezTo>
                    <a:pt x="1188" y="58"/>
                    <a:pt x="1509" y="80"/>
                    <a:pt x="1841" y="120"/>
                  </a:cubicBezTo>
                  <a:lnTo>
                    <a:pt x="1841" y="120"/>
                  </a:lnTo>
                  <a:cubicBezTo>
                    <a:pt x="1853" y="469"/>
                    <a:pt x="1879" y="1301"/>
                    <a:pt x="1879" y="2350"/>
                  </a:cubicBezTo>
                  <a:cubicBezTo>
                    <a:pt x="1879" y="2994"/>
                    <a:pt x="1867" y="3717"/>
                    <a:pt x="1841" y="4456"/>
                  </a:cubicBezTo>
                  <a:lnTo>
                    <a:pt x="1841" y="4456"/>
                  </a:lnTo>
                  <a:cubicBezTo>
                    <a:pt x="1592" y="4475"/>
                    <a:pt x="1119" y="4511"/>
                    <a:pt x="683" y="4511"/>
                  </a:cubicBezTo>
                  <a:cubicBezTo>
                    <a:pt x="480" y="4511"/>
                    <a:pt x="305" y="4504"/>
                    <a:pt x="164" y="4490"/>
                  </a:cubicBezTo>
                  <a:lnTo>
                    <a:pt x="164" y="4490"/>
                  </a:lnTo>
                  <a:cubicBezTo>
                    <a:pt x="136" y="3974"/>
                    <a:pt x="59" y="2393"/>
                    <a:pt x="59" y="1032"/>
                  </a:cubicBezTo>
                  <a:cubicBezTo>
                    <a:pt x="59" y="707"/>
                    <a:pt x="62" y="394"/>
                    <a:pt x="73" y="113"/>
                  </a:cubicBezTo>
                  <a:lnTo>
                    <a:pt x="73" y="113"/>
                  </a:lnTo>
                  <a:cubicBezTo>
                    <a:pt x="230" y="90"/>
                    <a:pt x="505" y="58"/>
                    <a:pt x="878" y="58"/>
                  </a:cubicBezTo>
                  <a:close/>
                  <a:moveTo>
                    <a:pt x="878" y="1"/>
                  </a:moveTo>
                  <a:cubicBezTo>
                    <a:pt x="484" y="1"/>
                    <a:pt x="197" y="35"/>
                    <a:pt x="43" y="58"/>
                  </a:cubicBezTo>
                  <a:lnTo>
                    <a:pt x="16" y="62"/>
                  </a:lnTo>
                  <a:lnTo>
                    <a:pt x="16" y="85"/>
                  </a:lnTo>
                  <a:cubicBezTo>
                    <a:pt x="5" y="376"/>
                    <a:pt x="1" y="694"/>
                    <a:pt x="1" y="1032"/>
                  </a:cubicBezTo>
                  <a:cubicBezTo>
                    <a:pt x="1" y="2419"/>
                    <a:pt x="82" y="4028"/>
                    <a:pt x="108" y="4518"/>
                  </a:cubicBezTo>
                  <a:lnTo>
                    <a:pt x="108" y="4541"/>
                  </a:lnTo>
                  <a:lnTo>
                    <a:pt x="135" y="4546"/>
                  </a:lnTo>
                  <a:cubicBezTo>
                    <a:pt x="280" y="4560"/>
                    <a:pt x="464" y="4572"/>
                    <a:pt x="683" y="4572"/>
                  </a:cubicBezTo>
                  <a:cubicBezTo>
                    <a:pt x="1139" y="4572"/>
                    <a:pt x="1630" y="4534"/>
                    <a:pt x="1875" y="4511"/>
                  </a:cubicBezTo>
                  <a:lnTo>
                    <a:pt x="1898" y="4507"/>
                  </a:lnTo>
                  <a:lnTo>
                    <a:pt x="1902" y="4484"/>
                  </a:lnTo>
                  <a:cubicBezTo>
                    <a:pt x="1928" y="3733"/>
                    <a:pt x="1936" y="3001"/>
                    <a:pt x="1936" y="2350"/>
                  </a:cubicBezTo>
                  <a:cubicBezTo>
                    <a:pt x="1936" y="1276"/>
                    <a:pt x="1913" y="426"/>
                    <a:pt x="1902" y="93"/>
                  </a:cubicBezTo>
                  <a:lnTo>
                    <a:pt x="1898" y="70"/>
                  </a:lnTo>
                  <a:lnTo>
                    <a:pt x="1875" y="66"/>
                  </a:lnTo>
                  <a:cubicBezTo>
                    <a:pt x="1534" y="24"/>
                    <a:pt x="1200" y="1"/>
                    <a:pt x="8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25" name="Google Shape;5525;p43"/>
            <p:cNvGrpSpPr/>
            <p:nvPr/>
          </p:nvGrpSpPr>
          <p:grpSpPr>
            <a:xfrm>
              <a:off x="8794962" y="2230201"/>
              <a:ext cx="91528" cy="351743"/>
              <a:chOff x="8426487" y="2163076"/>
              <a:chExt cx="91528" cy="351743"/>
            </a:xfrm>
          </p:grpSpPr>
          <p:sp>
            <p:nvSpPr>
              <p:cNvPr id="5526" name="Google Shape;5526;p43"/>
              <p:cNvSpPr/>
              <p:nvPr/>
            </p:nvSpPr>
            <p:spPr>
              <a:xfrm>
                <a:off x="8426487" y="2163076"/>
                <a:ext cx="91528" cy="106837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1235" extrusionOk="0">
                    <a:moveTo>
                      <a:pt x="529" y="0"/>
                    </a:moveTo>
                    <a:cubicBezTo>
                      <a:pt x="237" y="0"/>
                      <a:pt x="0" y="276"/>
                      <a:pt x="0" y="617"/>
                    </a:cubicBezTo>
                    <a:cubicBezTo>
                      <a:pt x="0" y="958"/>
                      <a:pt x="237" y="1234"/>
                      <a:pt x="529" y="1234"/>
                    </a:cubicBezTo>
                    <a:cubicBezTo>
                      <a:pt x="824" y="1234"/>
                      <a:pt x="1058" y="958"/>
                      <a:pt x="1058" y="617"/>
                    </a:cubicBezTo>
                    <a:cubicBezTo>
                      <a:pt x="1058" y="276"/>
                      <a:pt x="824" y="0"/>
                      <a:pt x="5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7" name="Google Shape;5527;p43"/>
              <p:cNvSpPr/>
              <p:nvPr/>
            </p:nvSpPr>
            <p:spPr>
              <a:xfrm>
                <a:off x="8429428" y="2169045"/>
                <a:ext cx="79330" cy="94899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097" extrusionOk="0">
                    <a:moveTo>
                      <a:pt x="460" y="0"/>
                    </a:moveTo>
                    <a:cubicBezTo>
                      <a:pt x="203" y="0"/>
                      <a:pt x="0" y="246"/>
                      <a:pt x="0" y="548"/>
                    </a:cubicBezTo>
                    <a:cubicBezTo>
                      <a:pt x="0" y="851"/>
                      <a:pt x="203" y="1096"/>
                      <a:pt x="460" y="1096"/>
                    </a:cubicBezTo>
                    <a:cubicBezTo>
                      <a:pt x="713" y="1096"/>
                      <a:pt x="916" y="851"/>
                      <a:pt x="916" y="548"/>
                    </a:cubicBezTo>
                    <a:cubicBezTo>
                      <a:pt x="916" y="246"/>
                      <a:pt x="713" y="0"/>
                      <a:pt x="4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8" name="Google Shape;5528;p43"/>
              <p:cNvSpPr/>
              <p:nvPr/>
            </p:nvSpPr>
            <p:spPr>
              <a:xfrm>
                <a:off x="8469914" y="2180291"/>
                <a:ext cx="10641" cy="70677"/>
              </a:xfrm>
              <a:custGeom>
                <a:avLst/>
                <a:gdLst/>
                <a:ahLst/>
                <a:cxnLst/>
                <a:rect l="l" t="t" r="r" b="b"/>
                <a:pathLst>
                  <a:path w="123" h="817" extrusionOk="0">
                    <a:moveTo>
                      <a:pt x="65" y="1"/>
                    </a:moveTo>
                    <a:cubicBezTo>
                      <a:pt x="23" y="208"/>
                      <a:pt x="0" y="418"/>
                      <a:pt x="0" y="629"/>
                    </a:cubicBezTo>
                    <a:cubicBezTo>
                      <a:pt x="0" y="690"/>
                      <a:pt x="0" y="756"/>
                      <a:pt x="4" y="816"/>
                    </a:cubicBezTo>
                    <a:lnTo>
                      <a:pt x="65" y="816"/>
                    </a:lnTo>
                    <a:cubicBezTo>
                      <a:pt x="61" y="752"/>
                      <a:pt x="57" y="690"/>
                      <a:pt x="57" y="629"/>
                    </a:cubicBezTo>
                    <a:cubicBezTo>
                      <a:pt x="57" y="422"/>
                      <a:pt x="80" y="215"/>
                      <a:pt x="122" y="12"/>
                    </a:cubicBezTo>
                    <a:lnTo>
                      <a:pt x="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9" name="Google Shape;5529;p43"/>
              <p:cNvSpPr/>
              <p:nvPr/>
            </p:nvSpPr>
            <p:spPr>
              <a:xfrm>
                <a:off x="8449671" y="2180637"/>
                <a:ext cx="10035" cy="6738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779" extrusionOk="0">
                    <a:moveTo>
                      <a:pt x="58" y="0"/>
                    </a:moveTo>
                    <a:cubicBezTo>
                      <a:pt x="19" y="192"/>
                      <a:pt x="1" y="388"/>
                      <a:pt x="1" y="582"/>
                    </a:cubicBezTo>
                    <a:cubicBezTo>
                      <a:pt x="1" y="648"/>
                      <a:pt x="4" y="713"/>
                      <a:pt x="8" y="778"/>
                    </a:cubicBezTo>
                    <a:lnTo>
                      <a:pt x="65" y="775"/>
                    </a:lnTo>
                    <a:cubicBezTo>
                      <a:pt x="61" y="709"/>
                      <a:pt x="58" y="644"/>
                      <a:pt x="58" y="582"/>
                    </a:cubicBezTo>
                    <a:cubicBezTo>
                      <a:pt x="58" y="391"/>
                      <a:pt x="77" y="200"/>
                      <a:pt x="116" y="12"/>
                    </a:cubicBez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0" name="Google Shape;5530;p43"/>
              <p:cNvSpPr/>
              <p:nvPr/>
            </p:nvSpPr>
            <p:spPr>
              <a:xfrm>
                <a:off x="8438079" y="2224411"/>
                <a:ext cx="59778" cy="12284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42" extrusionOk="0">
                    <a:moveTo>
                      <a:pt x="20" y="0"/>
                    </a:moveTo>
                    <a:lnTo>
                      <a:pt x="0" y="53"/>
                    </a:lnTo>
                    <a:cubicBezTo>
                      <a:pt x="172" y="115"/>
                      <a:pt x="349" y="142"/>
                      <a:pt x="529" y="142"/>
                    </a:cubicBezTo>
                    <a:cubicBezTo>
                      <a:pt x="582" y="142"/>
                      <a:pt x="636" y="142"/>
                      <a:pt x="690" y="134"/>
                    </a:cubicBezTo>
                    <a:lnTo>
                      <a:pt x="682" y="76"/>
                    </a:lnTo>
                    <a:cubicBezTo>
                      <a:pt x="632" y="81"/>
                      <a:pt x="582" y="85"/>
                      <a:pt x="529" y="85"/>
                    </a:cubicBezTo>
                    <a:cubicBezTo>
                      <a:pt x="356" y="85"/>
                      <a:pt x="184" y="58"/>
                      <a:pt x="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1" name="Google Shape;5531;p43"/>
              <p:cNvSpPr/>
              <p:nvPr/>
            </p:nvSpPr>
            <p:spPr>
              <a:xfrm>
                <a:off x="8441020" y="2200534"/>
                <a:ext cx="54069" cy="10035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16" extrusionOk="0">
                    <a:moveTo>
                      <a:pt x="16" y="0"/>
                    </a:moveTo>
                    <a:lnTo>
                      <a:pt x="0" y="58"/>
                    </a:lnTo>
                    <a:cubicBezTo>
                      <a:pt x="158" y="96"/>
                      <a:pt x="315" y="115"/>
                      <a:pt x="476" y="115"/>
                    </a:cubicBezTo>
                    <a:cubicBezTo>
                      <a:pt x="525" y="115"/>
                      <a:pt x="575" y="112"/>
                      <a:pt x="625" y="108"/>
                    </a:cubicBezTo>
                    <a:lnTo>
                      <a:pt x="617" y="50"/>
                    </a:lnTo>
                    <a:cubicBezTo>
                      <a:pt x="571" y="54"/>
                      <a:pt x="525" y="58"/>
                      <a:pt x="476" y="58"/>
                    </a:cubicBezTo>
                    <a:cubicBezTo>
                      <a:pt x="322" y="58"/>
                      <a:pt x="165" y="39"/>
                      <a:pt x="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2" name="Google Shape;5532;p43"/>
              <p:cNvSpPr/>
              <p:nvPr/>
            </p:nvSpPr>
            <p:spPr>
              <a:xfrm>
                <a:off x="8426487" y="2285399"/>
                <a:ext cx="91528" cy="107183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1239" extrusionOk="0">
                    <a:moveTo>
                      <a:pt x="529" y="1"/>
                    </a:moveTo>
                    <a:cubicBezTo>
                      <a:pt x="237" y="1"/>
                      <a:pt x="0" y="276"/>
                      <a:pt x="0" y="618"/>
                    </a:cubicBezTo>
                    <a:cubicBezTo>
                      <a:pt x="0" y="958"/>
                      <a:pt x="237" y="1238"/>
                      <a:pt x="529" y="1238"/>
                    </a:cubicBezTo>
                    <a:cubicBezTo>
                      <a:pt x="824" y="1238"/>
                      <a:pt x="1058" y="958"/>
                      <a:pt x="1058" y="618"/>
                    </a:cubicBezTo>
                    <a:cubicBezTo>
                      <a:pt x="1058" y="276"/>
                      <a:pt x="824" y="1"/>
                      <a:pt x="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3" name="Google Shape;5533;p43"/>
              <p:cNvSpPr/>
              <p:nvPr/>
            </p:nvSpPr>
            <p:spPr>
              <a:xfrm>
                <a:off x="8429428" y="2291368"/>
                <a:ext cx="79330" cy="9524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101" extrusionOk="0">
                    <a:moveTo>
                      <a:pt x="460" y="1"/>
                    </a:moveTo>
                    <a:cubicBezTo>
                      <a:pt x="203" y="1"/>
                      <a:pt x="0" y="245"/>
                      <a:pt x="0" y="549"/>
                    </a:cubicBezTo>
                    <a:cubicBezTo>
                      <a:pt x="0" y="855"/>
                      <a:pt x="203" y="1100"/>
                      <a:pt x="460" y="1100"/>
                    </a:cubicBezTo>
                    <a:cubicBezTo>
                      <a:pt x="713" y="1100"/>
                      <a:pt x="916" y="855"/>
                      <a:pt x="916" y="549"/>
                    </a:cubicBezTo>
                    <a:cubicBezTo>
                      <a:pt x="916" y="245"/>
                      <a:pt x="713" y="1"/>
                      <a:pt x="4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4" name="Google Shape;5534;p43"/>
              <p:cNvSpPr/>
              <p:nvPr/>
            </p:nvSpPr>
            <p:spPr>
              <a:xfrm>
                <a:off x="8469914" y="2302960"/>
                <a:ext cx="10641" cy="70677"/>
              </a:xfrm>
              <a:custGeom>
                <a:avLst/>
                <a:gdLst/>
                <a:ahLst/>
                <a:cxnLst/>
                <a:rect l="l" t="t" r="r" b="b"/>
                <a:pathLst>
                  <a:path w="123" h="817" extrusionOk="0">
                    <a:moveTo>
                      <a:pt x="65" y="1"/>
                    </a:moveTo>
                    <a:cubicBezTo>
                      <a:pt x="23" y="203"/>
                      <a:pt x="0" y="415"/>
                      <a:pt x="0" y="625"/>
                    </a:cubicBezTo>
                    <a:cubicBezTo>
                      <a:pt x="0" y="691"/>
                      <a:pt x="0" y="751"/>
                      <a:pt x="4" y="817"/>
                    </a:cubicBezTo>
                    <a:lnTo>
                      <a:pt x="65" y="813"/>
                    </a:lnTo>
                    <a:cubicBezTo>
                      <a:pt x="61" y="751"/>
                      <a:pt x="57" y="686"/>
                      <a:pt x="57" y="625"/>
                    </a:cubicBezTo>
                    <a:cubicBezTo>
                      <a:pt x="57" y="418"/>
                      <a:pt x="80" y="211"/>
                      <a:pt x="122" y="12"/>
                    </a:cubicBezTo>
                    <a:lnTo>
                      <a:pt x="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5" name="Google Shape;5535;p43"/>
              <p:cNvSpPr/>
              <p:nvPr/>
            </p:nvSpPr>
            <p:spPr>
              <a:xfrm>
                <a:off x="8449671" y="2302960"/>
                <a:ext cx="10035" cy="6730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778" extrusionOk="0">
                    <a:moveTo>
                      <a:pt x="58" y="1"/>
                    </a:moveTo>
                    <a:cubicBezTo>
                      <a:pt x="19" y="192"/>
                      <a:pt x="1" y="387"/>
                      <a:pt x="1" y="583"/>
                    </a:cubicBezTo>
                    <a:cubicBezTo>
                      <a:pt x="1" y="648"/>
                      <a:pt x="4" y="714"/>
                      <a:pt x="8" y="778"/>
                    </a:cubicBezTo>
                    <a:lnTo>
                      <a:pt x="65" y="774"/>
                    </a:lnTo>
                    <a:cubicBezTo>
                      <a:pt x="61" y="714"/>
                      <a:pt x="58" y="648"/>
                      <a:pt x="58" y="583"/>
                    </a:cubicBezTo>
                    <a:cubicBezTo>
                      <a:pt x="58" y="392"/>
                      <a:pt x="77" y="199"/>
                      <a:pt x="116" y="12"/>
                    </a:cubicBez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6" name="Google Shape;5536;p43"/>
              <p:cNvSpPr/>
              <p:nvPr/>
            </p:nvSpPr>
            <p:spPr>
              <a:xfrm>
                <a:off x="8438079" y="2346734"/>
                <a:ext cx="59778" cy="1263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46" extrusionOk="0">
                    <a:moveTo>
                      <a:pt x="20" y="1"/>
                    </a:moveTo>
                    <a:lnTo>
                      <a:pt x="0" y="54"/>
                    </a:lnTo>
                    <a:cubicBezTo>
                      <a:pt x="172" y="116"/>
                      <a:pt x="349" y="146"/>
                      <a:pt x="529" y="146"/>
                    </a:cubicBezTo>
                    <a:cubicBezTo>
                      <a:pt x="582" y="146"/>
                      <a:pt x="636" y="142"/>
                      <a:pt x="690" y="139"/>
                    </a:cubicBezTo>
                    <a:lnTo>
                      <a:pt x="682" y="77"/>
                    </a:lnTo>
                    <a:cubicBezTo>
                      <a:pt x="632" y="84"/>
                      <a:pt x="582" y="84"/>
                      <a:pt x="529" y="84"/>
                    </a:cubicBezTo>
                    <a:cubicBezTo>
                      <a:pt x="356" y="84"/>
                      <a:pt x="184" y="58"/>
                      <a:pt x="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7" name="Google Shape;5537;p43"/>
              <p:cNvSpPr/>
              <p:nvPr/>
            </p:nvSpPr>
            <p:spPr>
              <a:xfrm>
                <a:off x="8441020" y="2322857"/>
                <a:ext cx="54069" cy="10035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16" extrusionOk="0">
                    <a:moveTo>
                      <a:pt x="16" y="1"/>
                    </a:moveTo>
                    <a:lnTo>
                      <a:pt x="0" y="58"/>
                    </a:lnTo>
                    <a:cubicBezTo>
                      <a:pt x="158" y="96"/>
                      <a:pt x="315" y="116"/>
                      <a:pt x="476" y="116"/>
                    </a:cubicBezTo>
                    <a:cubicBezTo>
                      <a:pt x="525" y="116"/>
                      <a:pt x="575" y="116"/>
                      <a:pt x="625" y="111"/>
                    </a:cubicBezTo>
                    <a:lnTo>
                      <a:pt x="617" y="50"/>
                    </a:lnTo>
                    <a:cubicBezTo>
                      <a:pt x="571" y="54"/>
                      <a:pt x="525" y="58"/>
                      <a:pt x="476" y="58"/>
                    </a:cubicBezTo>
                    <a:cubicBezTo>
                      <a:pt x="322" y="58"/>
                      <a:pt x="165" y="38"/>
                      <a:pt x="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8" name="Google Shape;5538;p43"/>
              <p:cNvSpPr/>
              <p:nvPr/>
            </p:nvSpPr>
            <p:spPr>
              <a:xfrm>
                <a:off x="8426487" y="2407722"/>
                <a:ext cx="91528" cy="107096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1238" extrusionOk="0">
                    <a:moveTo>
                      <a:pt x="529" y="0"/>
                    </a:moveTo>
                    <a:cubicBezTo>
                      <a:pt x="237" y="0"/>
                      <a:pt x="0" y="276"/>
                      <a:pt x="0" y="621"/>
                    </a:cubicBezTo>
                    <a:cubicBezTo>
                      <a:pt x="0" y="962"/>
                      <a:pt x="237" y="1238"/>
                      <a:pt x="529" y="1238"/>
                    </a:cubicBezTo>
                    <a:cubicBezTo>
                      <a:pt x="824" y="1238"/>
                      <a:pt x="1058" y="962"/>
                      <a:pt x="1058" y="621"/>
                    </a:cubicBezTo>
                    <a:cubicBezTo>
                      <a:pt x="1058" y="276"/>
                      <a:pt x="824" y="0"/>
                      <a:pt x="5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9" name="Google Shape;5539;p43"/>
              <p:cNvSpPr/>
              <p:nvPr/>
            </p:nvSpPr>
            <p:spPr>
              <a:xfrm>
                <a:off x="8429428" y="2413691"/>
                <a:ext cx="79330" cy="95158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100" extrusionOk="0">
                    <a:moveTo>
                      <a:pt x="460" y="0"/>
                    </a:moveTo>
                    <a:cubicBezTo>
                      <a:pt x="203" y="0"/>
                      <a:pt x="0" y="246"/>
                      <a:pt x="0" y="552"/>
                    </a:cubicBezTo>
                    <a:cubicBezTo>
                      <a:pt x="0" y="854"/>
                      <a:pt x="203" y="1100"/>
                      <a:pt x="460" y="1100"/>
                    </a:cubicBezTo>
                    <a:cubicBezTo>
                      <a:pt x="713" y="1100"/>
                      <a:pt x="916" y="854"/>
                      <a:pt x="916" y="552"/>
                    </a:cubicBezTo>
                    <a:cubicBezTo>
                      <a:pt x="916" y="246"/>
                      <a:pt x="713" y="0"/>
                      <a:pt x="4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0" name="Google Shape;5540;p43"/>
              <p:cNvSpPr/>
              <p:nvPr/>
            </p:nvSpPr>
            <p:spPr>
              <a:xfrm>
                <a:off x="8469914" y="2425284"/>
                <a:ext cx="10641" cy="70677"/>
              </a:xfrm>
              <a:custGeom>
                <a:avLst/>
                <a:gdLst/>
                <a:ahLst/>
                <a:cxnLst/>
                <a:rect l="l" t="t" r="r" b="b"/>
                <a:pathLst>
                  <a:path w="123" h="817" extrusionOk="0">
                    <a:moveTo>
                      <a:pt x="65" y="0"/>
                    </a:moveTo>
                    <a:cubicBezTo>
                      <a:pt x="23" y="204"/>
                      <a:pt x="0" y="414"/>
                      <a:pt x="0" y="625"/>
                    </a:cubicBezTo>
                    <a:cubicBezTo>
                      <a:pt x="0" y="690"/>
                      <a:pt x="0" y="752"/>
                      <a:pt x="4" y="817"/>
                    </a:cubicBezTo>
                    <a:lnTo>
                      <a:pt x="65" y="812"/>
                    </a:lnTo>
                    <a:cubicBezTo>
                      <a:pt x="61" y="752"/>
                      <a:pt x="57" y="690"/>
                      <a:pt x="57" y="625"/>
                    </a:cubicBezTo>
                    <a:cubicBezTo>
                      <a:pt x="57" y="421"/>
                      <a:pt x="80" y="215"/>
                      <a:pt x="122" y="12"/>
                    </a:cubicBezTo>
                    <a:lnTo>
                      <a:pt x="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1" name="Google Shape;5541;p43"/>
              <p:cNvSpPr/>
              <p:nvPr/>
            </p:nvSpPr>
            <p:spPr>
              <a:xfrm>
                <a:off x="8449671" y="2425284"/>
                <a:ext cx="10035" cy="676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782" extrusionOk="0">
                    <a:moveTo>
                      <a:pt x="58" y="0"/>
                    </a:moveTo>
                    <a:cubicBezTo>
                      <a:pt x="19" y="192"/>
                      <a:pt x="1" y="387"/>
                      <a:pt x="1" y="582"/>
                    </a:cubicBezTo>
                    <a:cubicBezTo>
                      <a:pt x="1" y="648"/>
                      <a:pt x="4" y="717"/>
                      <a:pt x="8" y="782"/>
                    </a:cubicBezTo>
                    <a:lnTo>
                      <a:pt x="65" y="778"/>
                    </a:lnTo>
                    <a:cubicBezTo>
                      <a:pt x="61" y="713"/>
                      <a:pt x="58" y="648"/>
                      <a:pt x="58" y="582"/>
                    </a:cubicBezTo>
                    <a:cubicBezTo>
                      <a:pt x="58" y="391"/>
                      <a:pt x="77" y="200"/>
                      <a:pt x="116" y="12"/>
                    </a:cubicBez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2" name="Google Shape;5542;p43"/>
              <p:cNvSpPr/>
              <p:nvPr/>
            </p:nvSpPr>
            <p:spPr>
              <a:xfrm>
                <a:off x="8438079" y="2469057"/>
                <a:ext cx="59778" cy="1263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46" extrusionOk="0">
                    <a:moveTo>
                      <a:pt x="20" y="0"/>
                    </a:moveTo>
                    <a:lnTo>
                      <a:pt x="0" y="58"/>
                    </a:lnTo>
                    <a:cubicBezTo>
                      <a:pt x="172" y="115"/>
                      <a:pt x="349" y="145"/>
                      <a:pt x="529" y="145"/>
                    </a:cubicBezTo>
                    <a:cubicBezTo>
                      <a:pt x="582" y="145"/>
                      <a:pt x="636" y="142"/>
                      <a:pt x="690" y="138"/>
                    </a:cubicBezTo>
                    <a:lnTo>
                      <a:pt x="682" y="81"/>
                    </a:lnTo>
                    <a:cubicBezTo>
                      <a:pt x="632" y="85"/>
                      <a:pt x="582" y="88"/>
                      <a:pt x="529" y="88"/>
                    </a:cubicBezTo>
                    <a:cubicBezTo>
                      <a:pt x="356" y="88"/>
                      <a:pt x="184" y="58"/>
                      <a:pt x="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3" name="Google Shape;5543;p43"/>
              <p:cNvSpPr/>
              <p:nvPr/>
            </p:nvSpPr>
            <p:spPr>
              <a:xfrm>
                <a:off x="8441020" y="2445181"/>
                <a:ext cx="54069" cy="10035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16" extrusionOk="0">
                    <a:moveTo>
                      <a:pt x="16" y="0"/>
                    </a:moveTo>
                    <a:lnTo>
                      <a:pt x="0" y="58"/>
                    </a:lnTo>
                    <a:cubicBezTo>
                      <a:pt x="158" y="96"/>
                      <a:pt x="315" y="115"/>
                      <a:pt x="476" y="115"/>
                    </a:cubicBezTo>
                    <a:cubicBezTo>
                      <a:pt x="525" y="115"/>
                      <a:pt x="575" y="115"/>
                      <a:pt x="625" y="111"/>
                    </a:cubicBezTo>
                    <a:lnTo>
                      <a:pt x="617" y="54"/>
                    </a:lnTo>
                    <a:cubicBezTo>
                      <a:pt x="571" y="58"/>
                      <a:pt x="525" y="58"/>
                      <a:pt x="476" y="58"/>
                    </a:cubicBezTo>
                    <a:cubicBezTo>
                      <a:pt x="322" y="58"/>
                      <a:pt x="165" y="39"/>
                      <a:pt x="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4" name="Google Shape;5544;p43"/>
              <p:cNvSpPr/>
              <p:nvPr/>
            </p:nvSpPr>
            <p:spPr>
              <a:xfrm>
                <a:off x="8430466" y="2168180"/>
                <a:ext cx="79243" cy="50347"/>
              </a:xfrm>
              <a:custGeom>
                <a:avLst/>
                <a:gdLst/>
                <a:ahLst/>
                <a:cxnLst/>
                <a:rect l="l" t="t" r="r" b="b"/>
                <a:pathLst>
                  <a:path w="916" h="582" extrusionOk="0">
                    <a:moveTo>
                      <a:pt x="450" y="1"/>
                    </a:moveTo>
                    <a:cubicBezTo>
                      <a:pt x="294" y="1"/>
                      <a:pt x="64" y="95"/>
                      <a:pt x="0" y="432"/>
                    </a:cubicBezTo>
                    <a:cubicBezTo>
                      <a:pt x="0" y="432"/>
                      <a:pt x="88" y="106"/>
                      <a:pt x="306" y="106"/>
                    </a:cubicBezTo>
                    <a:cubicBezTo>
                      <a:pt x="525" y="106"/>
                      <a:pt x="755" y="558"/>
                      <a:pt x="904" y="581"/>
                    </a:cubicBezTo>
                    <a:cubicBezTo>
                      <a:pt x="916" y="171"/>
                      <a:pt x="647" y="14"/>
                      <a:pt x="487" y="3"/>
                    </a:cubicBezTo>
                    <a:cubicBezTo>
                      <a:pt x="475" y="2"/>
                      <a:pt x="463" y="1"/>
                      <a:pt x="4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5" name="Google Shape;5545;p43"/>
              <p:cNvSpPr/>
              <p:nvPr/>
            </p:nvSpPr>
            <p:spPr>
              <a:xfrm>
                <a:off x="8430466" y="2291195"/>
                <a:ext cx="79243" cy="50261"/>
              </a:xfrm>
              <a:custGeom>
                <a:avLst/>
                <a:gdLst/>
                <a:ahLst/>
                <a:cxnLst/>
                <a:rect l="l" t="t" r="r" b="b"/>
                <a:pathLst>
                  <a:path w="916" h="581" extrusionOk="0">
                    <a:moveTo>
                      <a:pt x="450" y="1"/>
                    </a:moveTo>
                    <a:cubicBezTo>
                      <a:pt x="294" y="1"/>
                      <a:pt x="64" y="95"/>
                      <a:pt x="0" y="431"/>
                    </a:cubicBezTo>
                    <a:cubicBezTo>
                      <a:pt x="0" y="431"/>
                      <a:pt x="88" y="106"/>
                      <a:pt x="306" y="106"/>
                    </a:cubicBezTo>
                    <a:cubicBezTo>
                      <a:pt x="525" y="106"/>
                      <a:pt x="755" y="558"/>
                      <a:pt x="904" y="581"/>
                    </a:cubicBezTo>
                    <a:cubicBezTo>
                      <a:pt x="916" y="171"/>
                      <a:pt x="647" y="14"/>
                      <a:pt x="487" y="3"/>
                    </a:cubicBezTo>
                    <a:cubicBezTo>
                      <a:pt x="475" y="1"/>
                      <a:pt x="463" y="1"/>
                      <a:pt x="4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6" name="Google Shape;5546;p43"/>
              <p:cNvSpPr/>
              <p:nvPr/>
            </p:nvSpPr>
            <p:spPr>
              <a:xfrm>
                <a:off x="8430466" y="2413864"/>
                <a:ext cx="79243" cy="50347"/>
              </a:xfrm>
              <a:custGeom>
                <a:avLst/>
                <a:gdLst/>
                <a:ahLst/>
                <a:cxnLst/>
                <a:rect l="l" t="t" r="r" b="b"/>
                <a:pathLst>
                  <a:path w="916" h="582" extrusionOk="0">
                    <a:moveTo>
                      <a:pt x="452" y="0"/>
                    </a:moveTo>
                    <a:cubicBezTo>
                      <a:pt x="296" y="0"/>
                      <a:pt x="64" y="93"/>
                      <a:pt x="0" y="431"/>
                    </a:cubicBezTo>
                    <a:cubicBezTo>
                      <a:pt x="0" y="431"/>
                      <a:pt x="88" y="106"/>
                      <a:pt x="306" y="106"/>
                    </a:cubicBezTo>
                    <a:cubicBezTo>
                      <a:pt x="525" y="106"/>
                      <a:pt x="755" y="553"/>
                      <a:pt x="904" y="581"/>
                    </a:cubicBezTo>
                    <a:cubicBezTo>
                      <a:pt x="916" y="171"/>
                      <a:pt x="647" y="14"/>
                      <a:pt x="487" y="2"/>
                    </a:cubicBezTo>
                    <a:cubicBezTo>
                      <a:pt x="475" y="1"/>
                      <a:pt x="464" y="0"/>
                      <a:pt x="4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47" name="Google Shape;5547;p43"/>
            <p:cNvSpPr/>
            <p:nvPr/>
          </p:nvSpPr>
          <p:spPr>
            <a:xfrm>
              <a:off x="8795739" y="3227991"/>
              <a:ext cx="113847" cy="52770"/>
            </a:xfrm>
            <a:custGeom>
              <a:avLst/>
              <a:gdLst/>
              <a:ahLst/>
              <a:cxnLst/>
              <a:rect l="l" t="t" r="r" b="b"/>
              <a:pathLst>
                <a:path w="1316" h="610" extrusionOk="0">
                  <a:moveTo>
                    <a:pt x="885" y="0"/>
                  </a:moveTo>
                  <a:cubicBezTo>
                    <a:pt x="667" y="0"/>
                    <a:pt x="451" y="13"/>
                    <a:pt x="238" y="39"/>
                  </a:cubicBezTo>
                  <a:lnTo>
                    <a:pt x="0" y="609"/>
                  </a:lnTo>
                  <a:lnTo>
                    <a:pt x="1315" y="609"/>
                  </a:lnTo>
                  <a:lnTo>
                    <a:pt x="1100" y="4"/>
                  </a:lnTo>
                  <a:cubicBezTo>
                    <a:pt x="1028" y="1"/>
                    <a:pt x="956" y="0"/>
                    <a:pt x="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8" name="Google Shape;5548;p43"/>
          <p:cNvGrpSpPr/>
          <p:nvPr/>
        </p:nvGrpSpPr>
        <p:grpSpPr>
          <a:xfrm>
            <a:off x="8070691" y="3816161"/>
            <a:ext cx="304126" cy="832653"/>
            <a:chOff x="8081081" y="420775"/>
            <a:chExt cx="429436" cy="1175565"/>
          </a:xfrm>
        </p:grpSpPr>
        <p:sp>
          <p:nvSpPr>
            <p:cNvPr id="5549" name="Google Shape;5549;p43"/>
            <p:cNvSpPr/>
            <p:nvPr/>
          </p:nvSpPr>
          <p:spPr>
            <a:xfrm>
              <a:off x="8287059" y="834546"/>
              <a:ext cx="12890" cy="748549"/>
            </a:xfrm>
            <a:custGeom>
              <a:avLst/>
              <a:gdLst/>
              <a:ahLst/>
              <a:cxnLst/>
              <a:rect l="l" t="t" r="r" b="b"/>
              <a:pathLst>
                <a:path w="149" h="8653" extrusionOk="0">
                  <a:moveTo>
                    <a:pt x="0" y="0"/>
                  </a:moveTo>
                  <a:lnTo>
                    <a:pt x="0" y="8652"/>
                  </a:lnTo>
                  <a:lnTo>
                    <a:pt x="149" y="8652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43"/>
            <p:cNvSpPr/>
            <p:nvPr/>
          </p:nvSpPr>
          <p:spPr>
            <a:xfrm>
              <a:off x="8081081" y="420775"/>
              <a:ext cx="429436" cy="429337"/>
            </a:xfrm>
            <a:custGeom>
              <a:avLst/>
              <a:gdLst/>
              <a:ahLst/>
              <a:cxnLst/>
              <a:rect l="l" t="t" r="r" b="b"/>
              <a:pathLst>
                <a:path w="4964" h="4963" extrusionOk="0">
                  <a:moveTo>
                    <a:pt x="2480" y="1"/>
                  </a:moveTo>
                  <a:cubicBezTo>
                    <a:pt x="1112" y="1"/>
                    <a:pt x="1" y="1112"/>
                    <a:pt x="1" y="2484"/>
                  </a:cubicBezTo>
                  <a:cubicBezTo>
                    <a:pt x="1" y="2817"/>
                    <a:pt x="66" y="3139"/>
                    <a:pt x="185" y="3430"/>
                  </a:cubicBezTo>
                  <a:cubicBezTo>
                    <a:pt x="231" y="3537"/>
                    <a:pt x="281" y="3641"/>
                    <a:pt x="342" y="3740"/>
                  </a:cubicBezTo>
                  <a:cubicBezTo>
                    <a:pt x="361" y="3775"/>
                    <a:pt x="381" y="3809"/>
                    <a:pt x="404" y="3840"/>
                  </a:cubicBezTo>
                  <a:cubicBezTo>
                    <a:pt x="576" y="4104"/>
                    <a:pt x="798" y="4334"/>
                    <a:pt x="1055" y="4514"/>
                  </a:cubicBezTo>
                  <a:cubicBezTo>
                    <a:pt x="1457" y="4798"/>
                    <a:pt x="1952" y="4962"/>
                    <a:pt x="2480" y="4962"/>
                  </a:cubicBezTo>
                  <a:cubicBezTo>
                    <a:pt x="3852" y="4962"/>
                    <a:pt x="4963" y="3855"/>
                    <a:pt x="4963" y="2484"/>
                  </a:cubicBezTo>
                  <a:cubicBezTo>
                    <a:pt x="4963" y="1950"/>
                    <a:pt x="4795" y="1457"/>
                    <a:pt x="4507" y="1050"/>
                  </a:cubicBezTo>
                  <a:cubicBezTo>
                    <a:pt x="4258" y="698"/>
                    <a:pt x="3917" y="415"/>
                    <a:pt x="3522" y="231"/>
                  </a:cubicBezTo>
                  <a:cubicBezTo>
                    <a:pt x="3476" y="211"/>
                    <a:pt x="3430" y="188"/>
                    <a:pt x="3381" y="169"/>
                  </a:cubicBezTo>
                  <a:cubicBezTo>
                    <a:pt x="3269" y="127"/>
                    <a:pt x="3154" y="93"/>
                    <a:pt x="3036" y="65"/>
                  </a:cubicBezTo>
                  <a:cubicBezTo>
                    <a:pt x="2856" y="24"/>
                    <a:pt x="2672" y="1"/>
                    <a:pt x="24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43"/>
            <p:cNvSpPr/>
            <p:nvPr/>
          </p:nvSpPr>
          <p:spPr>
            <a:xfrm>
              <a:off x="8112657" y="452610"/>
              <a:ext cx="366024" cy="366100"/>
            </a:xfrm>
            <a:custGeom>
              <a:avLst/>
              <a:gdLst/>
              <a:ahLst/>
              <a:cxnLst/>
              <a:rect l="l" t="t" r="r" b="b"/>
              <a:pathLst>
                <a:path w="4231" h="4232" extrusionOk="0">
                  <a:moveTo>
                    <a:pt x="2115" y="119"/>
                  </a:moveTo>
                  <a:cubicBezTo>
                    <a:pt x="3215" y="119"/>
                    <a:pt x="4112" y="1016"/>
                    <a:pt x="4112" y="2116"/>
                  </a:cubicBezTo>
                  <a:cubicBezTo>
                    <a:pt x="4112" y="3215"/>
                    <a:pt x="3215" y="4112"/>
                    <a:pt x="2115" y="4112"/>
                  </a:cubicBezTo>
                  <a:cubicBezTo>
                    <a:pt x="1015" y="4112"/>
                    <a:pt x="122" y="3215"/>
                    <a:pt x="122" y="2116"/>
                  </a:cubicBezTo>
                  <a:cubicBezTo>
                    <a:pt x="122" y="1016"/>
                    <a:pt x="1015" y="119"/>
                    <a:pt x="2115" y="119"/>
                  </a:cubicBezTo>
                  <a:close/>
                  <a:moveTo>
                    <a:pt x="2115" y="1"/>
                  </a:moveTo>
                  <a:cubicBezTo>
                    <a:pt x="950" y="1"/>
                    <a:pt x="0" y="947"/>
                    <a:pt x="0" y="2116"/>
                  </a:cubicBezTo>
                  <a:cubicBezTo>
                    <a:pt x="0" y="3284"/>
                    <a:pt x="950" y="4231"/>
                    <a:pt x="2115" y="4231"/>
                  </a:cubicBezTo>
                  <a:cubicBezTo>
                    <a:pt x="3284" y="4231"/>
                    <a:pt x="4231" y="3284"/>
                    <a:pt x="4231" y="2116"/>
                  </a:cubicBezTo>
                  <a:cubicBezTo>
                    <a:pt x="4231" y="947"/>
                    <a:pt x="3284" y="1"/>
                    <a:pt x="21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43"/>
            <p:cNvSpPr/>
            <p:nvPr/>
          </p:nvSpPr>
          <p:spPr>
            <a:xfrm>
              <a:off x="8256434" y="1538207"/>
              <a:ext cx="74053" cy="58133"/>
            </a:xfrm>
            <a:custGeom>
              <a:avLst/>
              <a:gdLst/>
              <a:ahLst/>
              <a:cxnLst/>
              <a:rect l="l" t="t" r="r" b="b"/>
              <a:pathLst>
                <a:path w="856" h="672" extrusionOk="0">
                  <a:moveTo>
                    <a:pt x="208" y="0"/>
                  </a:moveTo>
                  <a:lnTo>
                    <a:pt x="1" y="672"/>
                  </a:lnTo>
                  <a:lnTo>
                    <a:pt x="855" y="672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3" name="Google Shape;5553;p43"/>
          <p:cNvGrpSpPr/>
          <p:nvPr/>
        </p:nvGrpSpPr>
        <p:grpSpPr>
          <a:xfrm flipH="1">
            <a:off x="4996401" y="4095328"/>
            <a:ext cx="1475976" cy="662498"/>
            <a:chOff x="6706693" y="1706442"/>
            <a:chExt cx="821767" cy="368854"/>
          </a:xfrm>
        </p:grpSpPr>
        <p:sp>
          <p:nvSpPr>
            <p:cNvPr id="5554" name="Google Shape;5554;p43"/>
            <p:cNvSpPr/>
            <p:nvPr/>
          </p:nvSpPr>
          <p:spPr>
            <a:xfrm>
              <a:off x="7136577" y="1706442"/>
              <a:ext cx="56500" cy="45564"/>
            </a:xfrm>
            <a:custGeom>
              <a:avLst/>
              <a:gdLst/>
              <a:ahLst/>
              <a:cxnLst/>
              <a:rect l="l" t="t" r="r" b="b"/>
              <a:pathLst>
                <a:path w="1173" h="946" extrusionOk="0">
                  <a:moveTo>
                    <a:pt x="590" y="1"/>
                  </a:moveTo>
                  <a:cubicBezTo>
                    <a:pt x="459" y="1"/>
                    <a:pt x="360" y="15"/>
                    <a:pt x="360" y="15"/>
                  </a:cubicBezTo>
                  <a:lnTo>
                    <a:pt x="0" y="945"/>
                  </a:lnTo>
                  <a:lnTo>
                    <a:pt x="1173" y="945"/>
                  </a:lnTo>
                  <a:lnTo>
                    <a:pt x="801" y="15"/>
                  </a:lnTo>
                  <a:cubicBezTo>
                    <a:pt x="728" y="4"/>
                    <a:pt x="655" y="1"/>
                    <a:pt x="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43"/>
            <p:cNvSpPr/>
            <p:nvPr/>
          </p:nvSpPr>
          <p:spPr>
            <a:xfrm>
              <a:off x="7130605" y="1747865"/>
              <a:ext cx="68398" cy="8044"/>
            </a:xfrm>
            <a:custGeom>
              <a:avLst/>
              <a:gdLst/>
              <a:ahLst/>
              <a:cxnLst/>
              <a:rect l="l" t="t" r="r" b="b"/>
              <a:pathLst>
                <a:path w="1420" h="167" extrusionOk="0">
                  <a:moveTo>
                    <a:pt x="1323" y="1"/>
                  </a:moveTo>
                  <a:cubicBezTo>
                    <a:pt x="913" y="5"/>
                    <a:pt x="507" y="13"/>
                    <a:pt x="98" y="16"/>
                  </a:cubicBezTo>
                  <a:cubicBezTo>
                    <a:pt x="1" y="20"/>
                    <a:pt x="1" y="166"/>
                    <a:pt x="98" y="166"/>
                  </a:cubicBezTo>
                  <a:cubicBezTo>
                    <a:pt x="507" y="162"/>
                    <a:pt x="913" y="154"/>
                    <a:pt x="1323" y="151"/>
                  </a:cubicBezTo>
                  <a:cubicBezTo>
                    <a:pt x="1419" y="147"/>
                    <a:pt x="1419" y="1"/>
                    <a:pt x="1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43"/>
            <p:cNvSpPr/>
            <p:nvPr/>
          </p:nvSpPr>
          <p:spPr>
            <a:xfrm>
              <a:off x="6709741" y="1751863"/>
              <a:ext cx="815668" cy="270350"/>
            </a:xfrm>
            <a:custGeom>
              <a:avLst/>
              <a:gdLst/>
              <a:ahLst/>
              <a:cxnLst/>
              <a:rect l="l" t="t" r="r" b="b"/>
              <a:pathLst>
                <a:path w="16934" h="5613" extrusionOk="0">
                  <a:moveTo>
                    <a:pt x="9780" y="1"/>
                  </a:moveTo>
                  <a:cubicBezTo>
                    <a:pt x="8530" y="1"/>
                    <a:pt x="7103" y="57"/>
                    <a:pt x="5733" y="240"/>
                  </a:cubicBezTo>
                  <a:lnTo>
                    <a:pt x="3821" y="2608"/>
                  </a:lnTo>
                  <a:cubicBezTo>
                    <a:pt x="3821" y="2608"/>
                    <a:pt x="1031" y="3198"/>
                    <a:pt x="759" y="3294"/>
                  </a:cubicBezTo>
                  <a:cubicBezTo>
                    <a:pt x="488" y="3386"/>
                    <a:pt x="0" y="4314"/>
                    <a:pt x="330" y="5612"/>
                  </a:cubicBezTo>
                  <a:lnTo>
                    <a:pt x="16708" y="5612"/>
                  </a:lnTo>
                  <a:cubicBezTo>
                    <a:pt x="16708" y="5612"/>
                    <a:pt x="16934" y="4164"/>
                    <a:pt x="16573" y="3045"/>
                  </a:cubicBezTo>
                  <a:lnTo>
                    <a:pt x="15072" y="2597"/>
                  </a:lnTo>
                  <a:cubicBezTo>
                    <a:pt x="15072" y="2597"/>
                    <a:pt x="14159" y="722"/>
                    <a:pt x="13458" y="160"/>
                  </a:cubicBezTo>
                  <a:cubicBezTo>
                    <a:pt x="13458" y="160"/>
                    <a:pt x="11867" y="1"/>
                    <a:pt x="9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57" name="Google Shape;5557;p43"/>
            <p:cNvGrpSpPr/>
            <p:nvPr/>
          </p:nvGrpSpPr>
          <p:grpSpPr>
            <a:xfrm>
              <a:off x="6867617" y="1903827"/>
              <a:ext cx="604343" cy="15220"/>
              <a:chOff x="6867617" y="1903827"/>
              <a:chExt cx="604343" cy="15220"/>
            </a:xfrm>
          </p:grpSpPr>
          <p:sp>
            <p:nvSpPr>
              <p:cNvPr id="5558" name="Google Shape;5558;p43"/>
              <p:cNvSpPr/>
              <p:nvPr/>
            </p:nvSpPr>
            <p:spPr>
              <a:xfrm>
                <a:off x="7464349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9" name="Google Shape;5559;p43"/>
              <p:cNvSpPr/>
              <p:nvPr/>
            </p:nvSpPr>
            <p:spPr>
              <a:xfrm>
                <a:off x="7456787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0" name="Google Shape;5560;p43"/>
              <p:cNvSpPr/>
              <p:nvPr/>
            </p:nvSpPr>
            <p:spPr>
              <a:xfrm>
                <a:off x="7449225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1" name="Google Shape;5561;p43"/>
              <p:cNvSpPr/>
              <p:nvPr/>
            </p:nvSpPr>
            <p:spPr>
              <a:xfrm>
                <a:off x="7441615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2" name="Google Shape;5562;p43"/>
              <p:cNvSpPr/>
              <p:nvPr/>
            </p:nvSpPr>
            <p:spPr>
              <a:xfrm>
                <a:off x="7434053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3" name="Google Shape;5563;p43"/>
              <p:cNvSpPr/>
              <p:nvPr/>
            </p:nvSpPr>
            <p:spPr>
              <a:xfrm>
                <a:off x="7426539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4" name="Google Shape;5564;p43"/>
              <p:cNvSpPr/>
              <p:nvPr/>
            </p:nvSpPr>
            <p:spPr>
              <a:xfrm>
                <a:off x="7418977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5" name="Google Shape;5565;p43"/>
              <p:cNvSpPr/>
              <p:nvPr/>
            </p:nvSpPr>
            <p:spPr>
              <a:xfrm>
                <a:off x="7411366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6" name="Google Shape;5566;p43"/>
              <p:cNvSpPr/>
              <p:nvPr/>
            </p:nvSpPr>
            <p:spPr>
              <a:xfrm>
                <a:off x="7403804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7" name="Google Shape;5567;p43"/>
              <p:cNvSpPr/>
              <p:nvPr/>
            </p:nvSpPr>
            <p:spPr>
              <a:xfrm>
                <a:off x="7396242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8" name="Google Shape;5568;p43"/>
              <p:cNvSpPr/>
              <p:nvPr/>
            </p:nvSpPr>
            <p:spPr>
              <a:xfrm>
                <a:off x="7388632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9" name="Google Shape;5569;p43"/>
              <p:cNvSpPr/>
              <p:nvPr/>
            </p:nvSpPr>
            <p:spPr>
              <a:xfrm>
                <a:off x="7381118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0" name="Google Shape;5570;p43"/>
              <p:cNvSpPr/>
              <p:nvPr/>
            </p:nvSpPr>
            <p:spPr>
              <a:xfrm>
                <a:off x="7373748" y="1903827"/>
                <a:ext cx="7418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4" y="158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1" name="Google Shape;5571;p43"/>
              <p:cNvSpPr/>
              <p:nvPr/>
            </p:nvSpPr>
            <p:spPr>
              <a:xfrm>
                <a:off x="7366138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2" name="Google Shape;5572;p43"/>
              <p:cNvSpPr/>
              <p:nvPr/>
            </p:nvSpPr>
            <p:spPr>
              <a:xfrm>
                <a:off x="7358576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3" name="Google Shape;5573;p43"/>
              <p:cNvSpPr/>
              <p:nvPr/>
            </p:nvSpPr>
            <p:spPr>
              <a:xfrm>
                <a:off x="7351014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4" name="Google Shape;5574;p43"/>
              <p:cNvSpPr/>
              <p:nvPr/>
            </p:nvSpPr>
            <p:spPr>
              <a:xfrm>
                <a:off x="7343452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5" name="Google Shape;5575;p43"/>
              <p:cNvSpPr/>
              <p:nvPr/>
            </p:nvSpPr>
            <p:spPr>
              <a:xfrm>
                <a:off x="7335890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6" name="Google Shape;5576;p43"/>
              <p:cNvSpPr/>
              <p:nvPr/>
            </p:nvSpPr>
            <p:spPr>
              <a:xfrm>
                <a:off x="7328328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7" name="Google Shape;5577;p43"/>
              <p:cNvSpPr/>
              <p:nvPr/>
            </p:nvSpPr>
            <p:spPr>
              <a:xfrm>
                <a:off x="7320765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8" name="Google Shape;5578;p43"/>
              <p:cNvSpPr/>
              <p:nvPr/>
            </p:nvSpPr>
            <p:spPr>
              <a:xfrm>
                <a:off x="7313155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9" name="Google Shape;5579;p43"/>
              <p:cNvSpPr/>
              <p:nvPr/>
            </p:nvSpPr>
            <p:spPr>
              <a:xfrm>
                <a:off x="7305593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0" name="Google Shape;5580;p43"/>
              <p:cNvSpPr/>
              <p:nvPr/>
            </p:nvSpPr>
            <p:spPr>
              <a:xfrm>
                <a:off x="7298079" y="1903827"/>
                <a:ext cx="7562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1" name="Google Shape;5581;p43"/>
              <p:cNvSpPr/>
              <p:nvPr/>
            </p:nvSpPr>
            <p:spPr>
              <a:xfrm>
                <a:off x="7290517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2" name="Google Shape;5582;p43"/>
              <p:cNvSpPr/>
              <p:nvPr/>
            </p:nvSpPr>
            <p:spPr>
              <a:xfrm>
                <a:off x="7283099" y="1903827"/>
                <a:ext cx="7418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4" y="158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3" name="Google Shape;5583;p43"/>
              <p:cNvSpPr/>
              <p:nvPr/>
            </p:nvSpPr>
            <p:spPr>
              <a:xfrm>
                <a:off x="7275537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4" name="Google Shape;5584;p43"/>
              <p:cNvSpPr/>
              <p:nvPr/>
            </p:nvSpPr>
            <p:spPr>
              <a:xfrm>
                <a:off x="7267927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5" name="Google Shape;5585;p43"/>
              <p:cNvSpPr/>
              <p:nvPr/>
            </p:nvSpPr>
            <p:spPr>
              <a:xfrm>
                <a:off x="7260413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6" name="Google Shape;5586;p43"/>
              <p:cNvSpPr/>
              <p:nvPr/>
            </p:nvSpPr>
            <p:spPr>
              <a:xfrm>
                <a:off x="7252851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7" name="Google Shape;5587;p43"/>
              <p:cNvSpPr/>
              <p:nvPr/>
            </p:nvSpPr>
            <p:spPr>
              <a:xfrm>
                <a:off x="7245289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8" name="Google Shape;5588;p43"/>
              <p:cNvSpPr/>
              <p:nvPr/>
            </p:nvSpPr>
            <p:spPr>
              <a:xfrm>
                <a:off x="7237678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9" name="Google Shape;5589;p43"/>
              <p:cNvSpPr/>
              <p:nvPr/>
            </p:nvSpPr>
            <p:spPr>
              <a:xfrm>
                <a:off x="7230116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0" name="Google Shape;5590;p43"/>
              <p:cNvSpPr/>
              <p:nvPr/>
            </p:nvSpPr>
            <p:spPr>
              <a:xfrm>
                <a:off x="7222554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1" name="Google Shape;5591;p43"/>
              <p:cNvSpPr/>
              <p:nvPr/>
            </p:nvSpPr>
            <p:spPr>
              <a:xfrm>
                <a:off x="7214992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2" name="Google Shape;5592;p43"/>
              <p:cNvSpPr/>
              <p:nvPr/>
            </p:nvSpPr>
            <p:spPr>
              <a:xfrm>
                <a:off x="7207430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3" name="Google Shape;5593;p43"/>
              <p:cNvSpPr/>
              <p:nvPr/>
            </p:nvSpPr>
            <p:spPr>
              <a:xfrm>
                <a:off x="7199868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43"/>
              <p:cNvSpPr/>
              <p:nvPr/>
            </p:nvSpPr>
            <p:spPr>
              <a:xfrm>
                <a:off x="7192306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43"/>
              <p:cNvSpPr/>
              <p:nvPr/>
            </p:nvSpPr>
            <p:spPr>
              <a:xfrm>
                <a:off x="7184888" y="1911437"/>
                <a:ext cx="7466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4" y="157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43"/>
              <p:cNvSpPr/>
              <p:nvPr/>
            </p:nvSpPr>
            <p:spPr>
              <a:xfrm>
                <a:off x="7177374" y="1903827"/>
                <a:ext cx="7562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7" name="Google Shape;5597;p43"/>
              <p:cNvSpPr/>
              <p:nvPr/>
            </p:nvSpPr>
            <p:spPr>
              <a:xfrm>
                <a:off x="7169764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8" name="Google Shape;5598;p43"/>
              <p:cNvSpPr/>
              <p:nvPr/>
            </p:nvSpPr>
            <p:spPr>
              <a:xfrm>
                <a:off x="7162202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9" name="Google Shape;5599;p43"/>
              <p:cNvSpPr/>
              <p:nvPr/>
            </p:nvSpPr>
            <p:spPr>
              <a:xfrm>
                <a:off x="7154640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0" name="Google Shape;5600;p43"/>
              <p:cNvSpPr/>
              <p:nvPr/>
            </p:nvSpPr>
            <p:spPr>
              <a:xfrm>
                <a:off x="7147078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43"/>
              <p:cNvSpPr/>
              <p:nvPr/>
            </p:nvSpPr>
            <p:spPr>
              <a:xfrm>
                <a:off x="7139467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43"/>
              <p:cNvSpPr/>
              <p:nvPr/>
            </p:nvSpPr>
            <p:spPr>
              <a:xfrm>
                <a:off x="7131953" y="1903827"/>
                <a:ext cx="7562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43"/>
              <p:cNvSpPr/>
              <p:nvPr/>
            </p:nvSpPr>
            <p:spPr>
              <a:xfrm>
                <a:off x="7124391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4" name="Google Shape;5604;p43"/>
              <p:cNvSpPr/>
              <p:nvPr/>
            </p:nvSpPr>
            <p:spPr>
              <a:xfrm>
                <a:off x="7116829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5" name="Google Shape;5605;p43"/>
              <p:cNvSpPr/>
              <p:nvPr/>
            </p:nvSpPr>
            <p:spPr>
              <a:xfrm>
                <a:off x="7109219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6" name="Google Shape;5606;p43"/>
              <p:cNvSpPr/>
              <p:nvPr/>
            </p:nvSpPr>
            <p:spPr>
              <a:xfrm>
                <a:off x="7101657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7" name="Google Shape;5607;p43"/>
              <p:cNvSpPr/>
              <p:nvPr/>
            </p:nvSpPr>
            <p:spPr>
              <a:xfrm>
                <a:off x="7094095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8" name="Google Shape;5608;p43"/>
              <p:cNvSpPr/>
              <p:nvPr/>
            </p:nvSpPr>
            <p:spPr>
              <a:xfrm>
                <a:off x="7086725" y="1903827"/>
                <a:ext cx="7418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3" y="158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9" name="Google Shape;5609;p43"/>
              <p:cNvSpPr/>
              <p:nvPr/>
            </p:nvSpPr>
            <p:spPr>
              <a:xfrm>
                <a:off x="7079163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0" name="Google Shape;5610;p43"/>
              <p:cNvSpPr/>
              <p:nvPr/>
            </p:nvSpPr>
            <p:spPr>
              <a:xfrm>
                <a:off x="7071601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1" name="Google Shape;5611;p43"/>
              <p:cNvSpPr/>
              <p:nvPr/>
            </p:nvSpPr>
            <p:spPr>
              <a:xfrm>
                <a:off x="7063991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2" name="Google Shape;5612;p43"/>
              <p:cNvSpPr/>
              <p:nvPr/>
            </p:nvSpPr>
            <p:spPr>
              <a:xfrm>
                <a:off x="7056429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3" name="Google Shape;5613;p43"/>
              <p:cNvSpPr/>
              <p:nvPr/>
            </p:nvSpPr>
            <p:spPr>
              <a:xfrm>
                <a:off x="7048915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4" name="Google Shape;5614;p43"/>
              <p:cNvSpPr/>
              <p:nvPr/>
            </p:nvSpPr>
            <p:spPr>
              <a:xfrm>
                <a:off x="7041304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5" name="Google Shape;5615;p43"/>
              <p:cNvSpPr/>
              <p:nvPr/>
            </p:nvSpPr>
            <p:spPr>
              <a:xfrm>
                <a:off x="7033742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6" name="Google Shape;5616;p43"/>
              <p:cNvSpPr/>
              <p:nvPr/>
            </p:nvSpPr>
            <p:spPr>
              <a:xfrm>
                <a:off x="7026180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7" name="Google Shape;5617;p43"/>
              <p:cNvSpPr/>
              <p:nvPr/>
            </p:nvSpPr>
            <p:spPr>
              <a:xfrm>
                <a:off x="7018618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8" name="Google Shape;5618;p43"/>
              <p:cNvSpPr/>
              <p:nvPr/>
            </p:nvSpPr>
            <p:spPr>
              <a:xfrm>
                <a:off x="7011008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9" name="Google Shape;5619;p43"/>
              <p:cNvSpPr/>
              <p:nvPr/>
            </p:nvSpPr>
            <p:spPr>
              <a:xfrm>
                <a:off x="7003494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0" name="Google Shape;5620;p43"/>
              <p:cNvSpPr/>
              <p:nvPr/>
            </p:nvSpPr>
            <p:spPr>
              <a:xfrm>
                <a:off x="6995932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1" name="Google Shape;5621;p43"/>
              <p:cNvSpPr/>
              <p:nvPr/>
            </p:nvSpPr>
            <p:spPr>
              <a:xfrm>
                <a:off x="6988514" y="1911437"/>
                <a:ext cx="7466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4" y="157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2" name="Google Shape;5622;p43"/>
              <p:cNvSpPr/>
              <p:nvPr/>
            </p:nvSpPr>
            <p:spPr>
              <a:xfrm>
                <a:off x="6980952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3" name="Google Shape;5623;p43"/>
              <p:cNvSpPr/>
              <p:nvPr/>
            </p:nvSpPr>
            <p:spPr>
              <a:xfrm>
                <a:off x="6973390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4" name="Google Shape;5624;p43"/>
              <p:cNvSpPr/>
              <p:nvPr/>
            </p:nvSpPr>
            <p:spPr>
              <a:xfrm>
                <a:off x="6965828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5" name="Google Shape;5625;p43"/>
              <p:cNvSpPr/>
              <p:nvPr/>
            </p:nvSpPr>
            <p:spPr>
              <a:xfrm>
                <a:off x="6958266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6" name="Google Shape;5626;p43"/>
              <p:cNvSpPr/>
              <p:nvPr/>
            </p:nvSpPr>
            <p:spPr>
              <a:xfrm>
                <a:off x="6950703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7" name="Google Shape;5627;p43"/>
              <p:cNvSpPr/>
              <p:nvPr/>
            </p:nvSpPr>
            <p:spPr>
              <a:xfrm>
                <a:off x="6943141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8" name="Google Shape;5628;p43"/>
              <p:cNvSpPr/>
              <p:nvPr/>
            </p:nvSpPr>
            <p:spPr>
              <a:xfrm>
                <a:off x="6935531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9" name="Google Shape;5629;p43"/>
              <p:cNvSpPr/>
              <p:nvPr/>
            </p:nvSpPr>
            <p:spPr>
              <a:xfrm>
                <a:off x="6927969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0" name="Google Shape;5630;p43"/>
              <p:cNvSpPr/>
              <p:nvPr/>
            </p:nvSpPr>
            <p:spPr>
              <a:xfrm>
                <a:off x="6920455" y="1903827"/>
                <a:ext cx="7562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1" name="Google Shape;5631;p43"/>
              <p:cNvSpPr/>
              <p:nvPr/>
            </p:nvSpPr>
            <p:spPr>
              <a:xfrm>
                <a:off x="6912845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2" name="Google Shape;5632;p43"/>
              <p:cNvSpPr/>
              <p:nvPr/>
            </p:nvSpPr>
            <p:spPr>
              <a:xfrm>
                <a:off x="6905283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3" name="Google Shape;5633;p43"/>
              <p:cNvSpPr/>
              <p:nvPr/>
            </p:nvSpPr>
            <p:spPr>
              <a:xfrm>
                <a:off x="6897720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4" name="Google Shape;5634;p43"/>
              <p:cNvSpPr/>
              <p:nvPr/>
            </p:nvSpPr>
            <p:spPr>
              <a:xfrm>
                <a:off x="6890303" y="1903827"/>
                <a:ext cx="7466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4" y="158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5" name="Google Shape;5635;p43"/>
              <p:cNvSpPr/>
              <p:nvPr/>
            </p:nvSpPr>
            <p:spPr>
              <a:xfrm>
                <a:off x="6882789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6" name="Google Shape;5636;p43"/>
              <p:cNvSpPr/>
              <p:nvPr/>
            </p:nvSpPr>
            <p:spPr>
              <a:xfrm>
                <a:off x="6875227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7" name="Google Shape;5637;p43"/>
              <p:cNvSpPr/>
              <p:nvPr/>
            </p:nvSpPr>
            <p:spPr>
              <a:xfrm>
                <a:off x="6867617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38" name="Google Shape;5638;p43"/>
            <p:cNvSpPr/>
            <p:nvPr/>
          </p:nvSpPr>
          <p:spPr>
            <a:xfrm>
              <a:off x="7485013" y="1913460"/>
              <a:ext cx="43447" cy="61892"/>
            </a:xfrm>
            <a:custGeom>
              <a:avLst/>
              <a:gdLst/>
              <a:ahLst/>
              <a:cxnLst/>
              <a:rect l="l" t="t" r="r" b="b"/>
              <a:pathLst>
                <a:path w="902" h="1285" extrusionOk="0">
                  <a:moveTo>
                    <a:pt x="382" y="0"/>
                  </a:moveTo>
                  <a:cubicBezTo>
                    <a:pt x="238" y="0"/>
                    <a:pt x="78" y="11"/>
                    <a:pt x="51" y="39"/>
                  </a:cubicBezTo>
                  <a:cubicBezTo>
                    <a:pt x="0" y="92"/>
                    <a:pt x="322" y="1284"/>
                    <a:pt x="380" y="1284"/>
                  </a:cubicBezTo>
                  <a:lnTo>
                    <a:pt x="741" y="1284"/>
                  </a:lnTo>
                  <a:cubicBezTo>
                    <a:pt x="901" y="1284"/>
                    <a:pt x="767" y="23"/>
                    <a:pt x="626" y="20"/>
                  </a:cubicBezTo>
                  <a:cubicBezTo>
                    <a:pt x="610" y="8"/>
                    <a:pt x="501" y="0"/>
                    <a:pt x="3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43"/>
            <p:cNvSpPr/>
            <p:nvPr/>
          </p:nvSpPr>
          <p:spPr>
            <a:xfrm>
              <a:off x="7496476" y="1923045"/>
              <a:ext cx="17774" cy="771"/>
            </a:xfrm>
            <a:custGeom>
              <a:avLst/>
              <a:gdLst/>
              <a:ahLst/>
              <a:cxnLst/>
              <a:rect l="l" t="t" r="r" b="b"/>
              <a:pathLst>
                <a:path w="369" h="16" extrusionOk="0">
                  <a:moveTo>
                    <a:pt x="0" y="1"/>
                  </a:moveTo>
                  <a:lnTo>
                    <a:pt x="0" y="16"/>
                  </a:lnTo>
                  <a:lnTo>
                    <a:pt x="368" y="1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43"/>
            <p:cNvSpPr/>
            <p:nvPr/>
          </p:nvSpPr>
          <p:spPr>
            <a:xfrm>
              <a:off x="7497584" y="1929114"/>
              <a:ext cx="17774" cy="819"/>
            </a:xfrm>
            <a:custGeom>
              <a:avLst/>
              <a:gdLst/>
              <a:ahLst/>
              <a:cxnLst/>
              <a:rect l="l" t="t" r="r" b="b"/>
              <a:pathLst>
                <a:path w="369" h="17" extrusionOk="0">
                  <a:moveTo>
                    <a:pt x="0" y="1"/>
                  </a:moveTo>
                  <a:lnTo>
                    <a:pt x="0" y="17"/>
                  </a:lnTo>
                  <a:lnTo>
                    <a:pt x="368" y="17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43"/>
            <p:cNvSpPr/>
            <p:nvPr/>
          </p:nvSpPr>
          <p:spPr>
            <a:xfrm>
              <a:off x="7498885" y="1935231"/>
              <a:ext cx="17726" cy="771"/>
            </a:xfrm>
            <a:custGeom>
              <a:avLst/>
              <a:gdLst/>
              <a:ahLst/>
              <a:cxnLst/>
              <a:rect l="l" t="t" r="r" b="b"/>
              <a:pathLst>
                <a:path w="368" h="16" extrusionOk="0">
                  <a:moveTo>
                    <a:pt x="0" y="1"/>
                  </a:moveTo>
                  <a:lnTo>
                    <a:pt x="0" y="16"/>
                  </a:lnTo>
                  <a:lnTo>
                    <a:pt x="368" y="1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43"/>
            <p:cNvSpPr/>
            <p:nvPr/>
          </p:nvSpPr>
          <p:spPr>
            <a:xfrm>
              <a:off x="6724611" y="1929307"/>
              <a:ext cx="33284" cy="48887"/>
            </a:xfrm>
            <a:custGeom>
              <a:avLst/>
              <a:gdLst/>
              <a:ahLst/>
              <a:cxnLst/>
              <a:rect l="l" t="t" r="r" b="b"/>
              <a:pathLst>
                <a:path w="691" h="1015" extrusionOk="0">
                  <a:moveTo>
                    <a:pt x="238" y="1"/>
                  </a:moveTo>
                  <a:cubicBezTo>
                    <a:pt x="0" y="430"/>
                    <a:pt x="0" y="947"/>
                    <a:pt x="0" y="947"/>
                  </a:cubicBezTo>
                  <a:cubicBezTo>
                    <a:pt x="95" y="992"/>
                    <a:pt x="235" y="1015"/>
                    <a:pt x="351" y="1015"/>
                  </a:cubicBezTo>
                  <a:cubicBezTo>
                    <a:pt x="451" y="1015"/>
                    <a:pt x="533" y="998"/>
                    <a:pt x="552" y="966"/>
                  </a:cubicBezTo>
                  <a:cubicBezTo>
                    <a:pt x="598" y="894"/>
                    <a:pt x="690" y="165"/>
                    <a:pt x="678" y="101"/>
                  </a:cubicBezTo>
                  <a:cubicBezTo>
                    <a:pt x="667" y="39"/>
                    <a:pt x="238" y="1"/>
                    <a:pt x="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43"/>
            <p:cNvSpPr/>
            <p:nvPr/>
          </p:nvSpPr>
          <p:spPr>
            <a:xfrm>
              <a:off x="6892759" y="1769299"/>
              <a:ext cx="93782" cy="108179"/>
            </a:xfrm>
            <a:custGeom>
              <a:avLst/>
              <a:gdLst/>
              <a:ahLst/>
              <a:cxnLst/>
              <a:rect l="l" t="t" r="r" b="b"/>
              <a:pathLst>
                <a:path w="1947" h="2246" extrusionOk="0">
                  <a:moveTo>
                    <a:pt x="1808" y="1"/>
                  </a:moveTo>
                  <a:lnTo>
                    <a:pt x="0" y="2246"/>
                  </a:lnTo>
                  <a:lnTo>
                    <a:pt x="0" y="2246"/>
                  </a:lnTo>
                  <a:lnTo>
                    <a:pt x="560" y="2173"/>
                  </a:lnTo>
                  <a:cubicBezTo>
                    <a:pt x="560" y="2173"/>
                    <a:pt x="1483" y="1311"/>
                    <a:pt x="1946" y="28"/>
                  </a:cubicBezTo>
                  <a:lnTo>
                    <a:pt x="18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43"/>
            <p:cNvSpPr/>
            <p:nvPr/>
          </p:nvSpPr>
          <p:spPr>
            <a:xfrm>
              <a:off x="7456594" y="1995921"/>
              <a:ext cx="68735" cy="31066"/>
            </a:xfrm>
            <a:custGeom>
              <a:avLst/>
              <a:gdLst/>
              <a:ahLst/>
              <a:cxnLst/>
              <a:rect l="l" t="t" r="r" b="b"/>
              <a:pathLst>
                <a:path w="1427" h="645" extrusionOk="0">
                  <a:moveTo>
                    <a:pt x="89" y="1"/>
                  </a:moveTo>
                  <a:lnTo>
                    <a:pt x="1" y="645"/>
                  </a:lnTo>
                  <a:lnTo>
                    <a:pt x="1101" y="645"/>
                  </a:lnTo>
                  <a:cubicBezTo>
                    <a:pt x="1250" y="626"/>
                    <a:pt x="1426" y="62"/>
                    <a:pt x="1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43"/>
            <p:cNvSpPr/>
            <p:nvPr/>
          </p:nvSpPr>
          <p:spPr>
            <a:xfrm>
              <a:off x="7310795" y="1934316"/>
              <a:ext cx="145851" cy="88479"/>
            </a:xfrm>
            <a:custGeom>
              <a:avLst/>
              <a:gdLst/>
              <a:ahLst/>
              <a:cxnLst/>
              <a:rect l="l" t="t" r="r" b="b"/>
              <a:pathLst>
                <a:path w="3028" h="1837" extrusionOk="0">
                  <a:moveTo>
                    <a:pt x="1527" y="1"/>
                  </a:moveTo>
                  <a:cubicBezTo>
                    <a:pt x="766" y="1"/>
                    <a:pt x="0" y="620"/>
                    <a:pt x="0" y="1836"/>
                  </a:cubicBezTo>
                  <a:lnTo>
                    <a:pt x="3028" y="1836"/>
                  </a:lnTo>
                  <a:cubicBezTo>
                    <a:pt x="3028" y="606"/>
                    <a:pt x="2280" y="1"/>
                    <a:pt x="15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43"/>
            <p:cNvSpPr/>
            <p:nvPr/>
          </p:nvSpPr>
          <p:spPr>
            <a:xfrm>
              <a:off x="6814489" y="1934124"/>
              <a:ext cx="145851" cy="88672"/>
            </a:xfrm>
            <a:custGeom>
              <a:avLst/>
              <a:gdLst/>
              <a:ahLst/>
              <a:cxnLst/>
              <a:rect l="l" t="t" r="r" b="b"/>
              <a:pathLst>
                <a:path w="3028" h="1841" extrusionOk="0">
                  <a:moveTo>
                    <a:pt x="1523" y="1"/>
                  </a:moveTo>
                  <a:cubicBezTo>
                    <a:pt x="763" y="1"/>
                    <a:pt x="0" y="617"/>
                    <a:pt x="0" y="1828"/>
                  </a:cubicBezTo>
                  <a:lnTo>
                    <a:pt x="3028" y="1840"/>
                  </a:lnTo>
                  <a:cubicBezTo>
                    <a:pt x="3028" y="607"/>
                    <a:pt x="2277" y="1"/>
                    <a:pt x="15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43"/>
            <p:cNvSpPr/>
            <p:nvPr/>
          </p:nvSpPr>
          <p:spPr>
            <a:xfrm>
              <a:off x="6800087" y="1945539"/>
              <a:ext cx="174848" cy="129757"/>
            </a:xfrm>
            <a:custGeom>
              <a:avLst/>
              <a:gdLst/>
              <a:ahLst/>
              <a:cxnLst/>
              <a:rect l="l" t="t" r="r" b="b"/>
              <a:pathLst>
                <a:path w="3630" h="2694" extrusionOk="0">
                  <a:moveTo>
                    <a:pt x="1814" y="1"/>
                  </a:moveTo>
                  <a:cubicBezTo>
                    <a:pt x="1512" y="1"/>
                    <a:pt x="1187" y="100"/>
                    <a:pt x="870" y="330"/>
                  </a:cubicBezTo>
                  <a:cubicBezTo>
                    <a:pt x="839" y="350"/>
                    <a:pt x="816" y="373"/>
                    <a:pt x="798" y="399"/>
                  </a:cubicBezTo>
                  <a:cubicBezTo>
                    <a:pt x="0" y="1500"/>
                    <a:pt x="769" y="2693"/>
                    <a:pt x="1816" y="2693"/>
                  </a:cubicBezTo>
                  <a:cubicBezTo>
                    <a:pt x="2118" y="2693"/>
                    <a:pt x="2442" y="2594"/>
                    <a:pt x="2759" y="2366"/>
                  </a:cubicBezTo>
                  <a:cubicBezTo>
                    <a:pt x="2786" y="2343"/>
                    <a:pt x="2813" y="2320"/>
                    <a:pt x="2832" y="2293"/>
                  </a:cubicBezTo>
                  <a:cubicBezTo>
                    <a:pt x="3629" y="1193"/>
                    <a:pt x="2860" y="1"/>
                    <a:pt x="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43"/>
            <p:cNvSpPr/>
            <p:nvPr/>
          </p:nvSpPr>
          <p:spPr>
            <a:xfrm>
              <a:off x="6832551" y="1969670"/>
              <a:ext cx="109870" cy="81399"/>
            </a:xfrm>
            <a:custGeom>
              <a:avLst/>
              <a:gdLst/>
              <a:ahLst/>
              <a:cxnLst/>
              <a:rect l="l" t="t" r="r" b="b"/>
              <a:pathLst>
                <a:path w="2281" h="1690" extrusionOk="0">
                  <a:moveTo>
                    <a:pt x="1140" y="1"/>
                  </a:moveTo>
                  <a:cubicBezTo>
                    <a:pt x="950" y="1"/>
                    <a:pt x="745" y="64"/>
                    <a:pt x="545" y="209"/>
                  </a:cubicBezTo>
                  <a:cubicBezTo>
                    <a:pt x="529" y="220"/>
                    <a:pt x="515" y="236"/>
                    <a:pt x="503" y="252"/>
                  </a:cubicBezTo>
                  <a:cubicBezTo>
                    <a:pt x="1" y="940"/>
                    <a:pt x="482" y="1689"/>
                    <a:pt x="1140" y="1689"/>
                  </a:cubicBezTo>
                  <a:cubicBezTo>
                    <a:pt x="1331" y="1689"/>
                    <a:pt x="1536" y="1627"/>
                    <a:pt x="1737" y="1481"/>
                  </a:cubicBezTo>
                  <a:cubicBezTo>
                    <a:pt x="1752" y="1470"/>
                    <a:pt x="1764" y="1458"/>
                    <a:pt x="1775" y="1442"/>
                  </a:cubicBezTo>
                  <a:cubicBezTo>
                    <a:pt x="2280" y="751"/>
                    <a:pt x="1797" y="1"/>
                    <a:pt x="1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43"/>
            <p:cNvSpPr/>
            <p:nvPr/>
          </p:nvSpPr>
          <p:spPr>
            <a:xfrm>
              <a:off x="6841077" y="1964035"/>
              <a:ext cx="92867" cy="92862"/>
            </a:xfrm>
            <a:custGeom>
              <a:avLst/>
              <a:gdLst/>
              <a:ahLst/>
              <a:cxnLst/>
              <a:rect l="l" t="t" r="r" b="b"/>
              <a:pathLst>
                <a:path w="1928" h="1928" extrusionOk="0">
                  <a:moveTo>
                    <a:pt x="962" y="12"/>
                  </a:moveTo>
                  <a:cubicBezTo>
                    <a:pt x="1226" y="12"/>
                    <a:pt x="1464" y="119"/>
                    <a:pt x="1633" y="291"/>
                  </a:cubicBezTo>
                  <a:cubicBezTo>
                    <a:pt x="1805" y="464"/>
                    <a:pt x="1912" y="701"/>
                    <a:pt x="1912" y="962"/>
                  </a:cubicBezTo>
                  <a:cubicBezTo>
                    <a:pt x="1912" y="1177"/>
                    <a:pt x="1843" y="1407"/>
                    <a:pt x="1679" y="1633"/>
                  </a:cubicBezTo>
                  <a:cubicBezTo>
                    <a:pt x="1663" y="1648"/>
                    <a:pt x="1652" y="1663"/>
                    <a:pt x="1633" y="1679"/>
                  </a:cubicBezTo>
                  <a:cubicBezTo>
                    <a:pt x="1406" y="1840"/>
                    <a:pt x="1176" y="1913"/>
                    <a:pt x="962" y="1913"/>
                  </a:cubicBezTo>
                  <a:cubicBezTo>
                    <a:pt x="701" y="1913"/>
                    <a:pt x="464" y="1805"/>
                    <a:pt x="292" y="1633"/>
                  </a:cubicBezTo>
                  <a:cubicBezTo>
                    <a:pt x="119" y="1460"/>
                    <a:pt x="16" y="1227"/>
                    <a:pt x="16" y="962"/>
                  </a:cubicBezTo>
                  <a:cubicBezTo>
                    <a:pt x="16" y="747"/>
                    <a:pt x="85" y="518"/>
                    <a:pt x="249" y="291"/>
                  </a:cubicBezTo>
                  <a:cubicBezTo>
                    <a:pt x="260" y="277"/>
                    <a:pt x="276" y="261"/>
                    <a:pt x="292" y="249"/>
                  </a:cubicBezTo>
                  <a:cubicBezTo>
                    <a:pt x="517" y="84"/>
                    <a:pt x="747" y="12"/>
                    <a:pt x="962" y="12"/>
                  </a:cubicBezTo>
                  <a:close/>
                  <a:moveTo>
                    <a:pt x="962" y="1"/>
                  </a:moveTo>
                  <a:cubicBezTo>
                    <a:pt x="747" y="1"/>
                    <a:pt x="513" y="70"/>
                    <a:pt x="283" y="238"/>
                  </a:cubicBezTo>
                  <a:cubicBezTo>
                    <a:pt x="264" y="249"/>
                    <a:pt x="249" y="265"/>
                    <a:pt x="237" y="284"/>
                  </a:cubicBezTo>
                  <a:cubicBezTo>
                    <a:pt x="73" y="510"/>
                    <a:pt x="0" y="744"/>
                    <a:pt x="0" y="962"/>
                  </a:cubicBezTo>
                  <a:cubicBezTo>
                    <a:pt x="0" y="1495"/>
                    <a:pt x="430" y="1927"/>
                    <a:pt x="962" y="1927"/>
                  </a:cubicBezTo>
                  <a:cubicBezTo>
                    <a:pt x="1180" y="1927"/>
                    <a:pt x="1414" y="1855"/>
                    <a:pt x="1644" y="1690"/>
                  </a:cubicBezTo>
                  <a:cubicBezTo>
                    <a:pt x="1659" y="1674"/>
                    <a:pt x="1675" y="1660"/>
                    <a:pt x="1690" y="1640"/>
                  </a:cubicBezTo>
                  <a:cubicBezTo>
                    <a:pt x="1855" y="1414"/>
                    <a:pt x="1928" y="1181"/>
                    <a:pt x="1928" y="962"/>
                  </a:cubicBezTo>
                  <a:cubicBezTo>
                    <a:pt x="1928" y="429"/>
                    <a:pt x="1495" y="1"/>
                    <a:pt x="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43"/>
            <p:cNvSpPr/>
            <p:nvPr/>
          </p:nvSpPr>
          <p:spPr>
            <a:xfrm>
              <a:off x="6841318" y="1978051"/>
              <a:ext cx="92337" cy="64686"/>
            </a:xfrm>
            <a:custGeom>
              <a:avLst/>
              <a:gdLst/>
              <a:ahLst/>
              <a:cxnLst/>
              <a:rect l="l" t="t" r="r" b="b"/>
              <a:pathLst>
                <a:path w="1917" h="1343" extrusionOk="0">
                  <a:moveTo>
                    <a:pt x="977" y="1"/>
                  </a:moveTo>
                  <a:cubicBezTo>
                    <a:pt x="320" y="1"/>
                    <a:pt x="1" y="822"/>
                    <a:pt x="623" y="1277"/>
                  </a:cubicBezTo>
                  <a:cubicBezTo>
                    <a:pt x="635" y="1284"/>
                    <a:pt x="650" y="1291"/>
                    <a:pt x="666" y="1296"/>
                  </a:cubicBezTo>
                  <a:cubicBezTo>
                    <a:pt x="763" y="1328"/>
                    <a:pt x="855" y="1342"/>
                    <a:pt x="942" y="1342"/>
                  </a:cubicBezTo>
                  <a:cubicBezTo>
                    <a:pt x="1595" y="1342"/>
                    <a:pt x="1916" y="519"/>
                    <a:pt x="1290" y="66"/>
                  </a:cubicBezTo>
                  <a:cubicBezTo>
                    <a:pt x="1279" y="58"/>
                    <a:pt x="1267" y="50"/>
                    <a:pt x="1252" y="46"/>
                  </a:cubicBezTo>
                  <a:cubicBezTo>
                    <a:pt x="1156" y="15"/>
                    <a:pt x="1063" y="1"/>
                    <a:pt x="9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43"/>
            <p:cNvSpPr/>
            <p:nvPr/>
          </p:nvSpPr>
          <p:spPr>
            <a:xfrm>
              <a:off x="6852685" y="1975450"/>
              <a:ext cx="69602" cy="69839"/>
            </a:xfrm>
            <a:custGeom>
              <a:avLst/>
              <a:gdLst/>
              <a:ahLst/>
              <a:cxnLst/>
              <a:rect l="l" t="t" r="r" b="b"/>
              <a:pathLst>
                <a:path w="1445" h="1450" extrusionOk="0">
                  <a:moveTo>
                    <a:pt x="721" y="472"/>
                  </a:moveTo>
                  <a:lnTo>
                    <a:pt x="751" y="564"/>
                  </a:lnTo>
                  <a:lnTo>
                    <a:pt x="725" y="579"/>
                  </a:lnTo>
                  <a:lnTo>
                    <a:pt x="748" y="625"/>
                  </a:lnTo>
                  <a:lnTo>
                    <a:pt x="767" y="614"/>
                  </a:lnTo>
                  <a:lnTo>
                    <a:pt x="774" y="637"/>
                  </a:lnTo>
                  <a:lnTo>
                    <a:pt x="824" y="622"/>
                  </a:lnTo>
                  <a:lnTo>
                    <a:pt x="817" y="591"/>
                  </a:lnTo>
                  <a:lnTo>
                    <a:pt x="901" y="545"/>
                  </a:lnTo>
                  <a:lnTo>
                    <a:pt x="859" y="633"/>
                  </a:lnTo>
                  <a:lnTo>
                    <a:pt x="828" y="622"/>
                  </a:lnTo>
                  <a:lnTo>
                    <a:pt x="813" y="671"/>
                  </a:lnTo>
                  <a:lnTo>
                    <a:pt x="836" y="679"/>
                  </a:lnTo>
                  <a:lnTo>
                    <a:pt x="824" y="698"/>
                  </a:lnTo>
                  <a:lnTo>
                    <a:pt x="870" y="725"/>
                  </a:lnTo>
                  <a:lnTo>
                    <a:pt x="886" y="694"/>
                  </a:lnTo>
                  <a:lnTo>
                    <a:pt x="978" y="725"/>
                  </a:lnTo>
                  <a:lnTo>
                    <a:pt x="886" y="756"/>
                  </a:lnTo>
                  <a:lnTo>
                    <a:pt x="870" y="729"/>
                  </a:lnTo>
                  <a:lnTo>
                    <a:pt x="824" y="752"/>
                  </a:lnTo>
                  <a:lnTo>
                    <a:pt x="836" y="771"/>
                  </a:lnTo>
                  <a:lnTo>
                    <a:pt x="813" y="779"/>
                  </a:lnTo>
                  <a:lnTo>
                    <a:pt x="828" y="829"/>
                  </a:lnTo>
                  <a:lnTo>
                    <a:pt x="859" y="817"/>
                  </a:lnTo>
                  <a:lnTo>
                    <a:pt x="901" y="905"/>
                  </a:lnTo>
                  <a:lnTo>
                    <a:pt x="817" y="863"/>
                  </a:lnTo>
                  <a:lnTo>
                    <a:pt x="824" y="832"/>
                  </a:lnTo>
                  <a:lnTo>
                    <a:pt x="774" y="817"/>
                  </a:lnTo>
                  <a:lnTo>
                    <a:pt x="767" y="836"/>
                  </a:lnTo>
                  <a:lnTo>
                    <a:pt x="748" y="829"/>
                  </a:lnTo>
                  <a:lnTo>
                    <a:pt x="725" y="875"/>
                  </a:lnTo>
                  <a:lnTo>
                    <a:pt x="751" y="886"/>
                  </a:lnTo>
                  <a:lnTo>
                    <a:pt x="721" y="982"/>
                  </a:lnTo>
                  <a:lnTo>
                    <a:pt x="690" y="886"/>
                  </a:lnTo>
                  <a:lnTo>
                    <a:pt x="721" y="875"/>
                  </a:lnTo>
                  <a:lnTo>
                    <a:pt x="698" y="829"/>
                  </a:lnTo>
                  <a:lnTo>
                    <a:pt x="675" y="836"/>
                  </a:lnTo>
                  <a:lnTo>
                    <a:pt x="667" y="817"/>
                  </a:lnTo>
                  <a:lnTo>
                    <a:pt x="621" y="832"/>
                  </a:lnTo>
                  <a:lnTo>
                    <a:pt x="629" y="863"/>
                  </a:lnTo>
                  <a:lnTo>
                    <a:pt x="541" y="905"/>
                  </a:lnTo>
                  <a:lnTo>
                    <a:pt x="541" y="905"/>
                  </a:lnTo>
                  <a:lnTo>
                    <a:pt x="587" y="817"/>
                  </a:lnTo>
                  <a:lnTo>
                    <a:pt x="617" y="829"/>
                  </a:lnTo>
                  <a:lnTo>
                    <a:pt x="633" y="779"/>
                  </a:lnTo>
                  <a:lnTo>
                    <a:pt x="610" y="771"/>
                  </a:lnTo>
                  <a:lnTo>
                    <a:pt x="621" y="752"/>
                  </a:lnTo>
                  <a:lnTo>
                    <a:pt x="575" y="729"/>
                  </a:lnTo>
                  <a:lnTo>
                    <a:pt x="560" y="756"/>
                  </a:lnTo>
                  <a:lnTo>
                    <a:pt x="468" y="725"/>
                  </a:lnTo>
                  <a:lnTo>
                    <a:pt x="560" y="694"/>
                  </a:lnTo>
                  <a:lnTo>
                    <a:pt x="575" y="725"/>
                  </a:lnTo>
                  <a:lnTo>
                    <a:pt x="621" y="698"/>
                  </a:lnTo>
                  <a:lnTo>
                    <a:pt x="610" y="679"/>
                  </a:lnTo>
                  <a:lnTo>
                    <a:pt x="633" y="671"/>
                  </a:lnTo>
                  <a:lnTo>
                    <a:pt x="617" y="622"/>
                  </a:lnTo>
                  <a:lnTo>
                    <a:pt x="587" y="633"/>
                  </a:lnTo>
                  <a:lnTo>
                    <a:pt x="541" y="545"/>
                  </a:lnTo>
                  <a:lnTo>
                    <a:pt x="629" y="591"/>
                  </a:lnTo>
                  <a:lnTo>
                    <a:pt x="621" y="622"/>
                  </a:lnTo>
                  <a:lnTo>
                    <a:pt x="667" y="637"/>
                  </a:lnTo>
                  <a:lnTo>
                    <a:pt x="675" y="614"/>
                  </a:lnTo>
                  <a:lnTo>
                    <a:pt x="698" y="625"/>
                  </a:lnTo>
                  <a:lnTo>
                    <a:pt x="721" y="579"/>
                  </a:lnTo>
                  <a:lnTo>
                    <a:pt x="690" y="564"/>
                  </a:lnTo>
                  <a:lnTo>
                    <a:pt x="721" y="472"/>
                  </a:lnTo>
                  <a:close/>
                  <a:moveTo>
                    <a:pt x="625" y="1"/>
                  </a:moveTo>
                  <a:lnTo>
                    <a:pt x="575" y="20"/>
                  </a:lnTo>
                  <a:lnTo>
                    <a:pt x="694" y="388"/>
                  </a:lnTo>
                  <a:lnTo>
                    <a:pt x="644" y="541"/>
                  </a:lnTo>
                  <a:lnTo>
                    <a:pt x="502" y="468"/>
                  </a:lnTo>
                  <a:lnTo>
                    <a:pt x="327" y="123"/>
                  </a:lnTo>
                  <a:lnTo>
                    <a:pt x="281" y="146"/>
                  </a:lnTo>
                  <a:lnTo>
                    <a:pt x="422" y="426"/>
                  </a:lnTo>
                  <a:lnTo>
                    <a:pt x="422" y="426"/>
                  </a:lnTo>
                  <a:lnTo>
                    <a:pt x="143" y="284"/>
                  </a:lnTo>
                  <a:lnTo>
                    <a:pt x="120" y="330"/>
                  </a:lnTo>
                  <a:lnTo>
                    <a:pt x="465" y="507"/>
                  </a:lnTo>
                  <a:lnTo>
                    <a:pt x="537" y="648"/>
                  </a:lnTo>
                  <a:lnTo>
                    <a:pt x="384" y="698"/>
                  </a:lnTo>
                  <a:lnTo>
                    <a:pt x="16" y="579"/>
                  </a:lnTo>
                  <a:lnTo>
                    <a:pt x="0" y="629"/>
                  </a:lnTo>
                  <a:lnTo>
                    <a:pt x="299" y="725"/>
                  </a:lnTo>
                  <a:lnTo>
                    <a:pt x="0" y="825"/>
                  </a:lnTo>
                  <a:lnTo>
                    <a:pt x="16" y="871"/>
                  </a:lnTo>
                  <a:lnTo>
                    <a:pt x="384" y="752"/>
                  </a:lnTo>
                  <a:lnTo>
                    <a:pt x="537" y="802"/>
                  </a:lnTo>
                  <a:lnTo>
                    <a:pt x="465" y="947"/>
                  </a:lnTo>
                  <a:lnTo>
                    <a:pt x="120" y="1124"/>
                  </a:lnTo>
                  <a:lnTo>
                    <a:pt x="143" y="1170"/>
                  </a:lnTo>
                  <a:lnTo>
                    <a:pt x="422" y="1024"/>
                  </a:lnTo>
                  <a:lnTo>
                    <a:pt x="281" y="1308"/>
                  </a:lnTo>
                  <a:lnTo>
                    <a:pt x="327" y="1331"/>
                  </a:lnTo>
                  <a:lnTo>
                    <a:pt x="502" y="986"/>
                  </a:lnTo>
                  <a:lnTo>
                    <a:pt x="644" y="913"/>
                  </a:lnTo>
                  <a:lnTo>
                    <a:pt x="694" y="1066"/>
                  </a:lnTo>
                  <a:lnTo>
                    <a:pt x="575" y="1434"/>
                  </a:lnTo>
                  <a:lnTo>
                    <a:pt x="625" y="1449"/>
                  </a:lnTo>
                  <a:lnTo>
                    <a:pt x="721" y="1147"/>
                  </a:lnTo>
                  <a:lnTo>
                    <a:pt x="820" y="1449"/>
                  </a:lnTo>
                  <a:lnTo>
                    <a:pt x="870" y="1434"/>
                  </a:lnTo>
                  <a:lnTo>
                    <a:pt x="748" y="1066"/>
                  </a:lnTo>
                  <a:lnTo>
                    <a:pt x="797" y="913"/>
                  </a:lnTo>
                  <a:lnTo>
                    <a:pt x="943" y="986"/>
                  </a:lnTo>
                  <a:lnTo>
                    <a:pt x="1119" y="1331"/>
                  </a:lnTo>
                  <a:lnTo>
                    <a:pt x="1165" y="1308"/>
                  </a:lnTo>
                  <a:lnTo>
                    <a:pt x="1020" y="1024"/>
                  </a:lnTo>
                  <a:lnTo>
                    <a:pt x="1303" y="1170"/>
                  </a:lnTo>
                  <a:lnTo>
                    <a:pt x="1326" y="1124"/>
                  </a:lnTo>
                  <a:lnTo>
                    <a:pt x="981" y="947"/>
                  </a:lnTo>
                  <a:lnTo>
                    <a:pt x="909" y="802"/>
                  </a:lnTo>
                  <a:lnTo>
                    <a:pt x="1062" y="752"/>
                  </a:lnTo>
                  <a:lnTo>
                    <a:pt x="1430" y="871"/>
                  </a:lnTo>
                  <a:lnTo>
                    <a:pt x="1445" y="825"/>
                  </a:lnTo>
                  <a:lnTo>
                    <a:pt x="1146" y="725"/>
                  </a:lnTo>
                  <a:lnTo>
                    <a:pt x="1445" y="629"/>
                  </a:lnTo>
                  <a:lnTo>
                    <a:pt x="1430" y="579"/>
                  </a:lnTo>
                  <a:lnTo>
                    <a:pt x="1062" y="698"/>
                  </a:lnTo>
                  <a:lnTo>
                    <a:pt x="909" y="648"/>
                  </a:lnTo>
                  <a:lnTo>
                    <a:pt x="981" y="507"/>
                  </a:lnTo>
                  <a:lnTo>
                    <a:pt x="1326" y="330"/>
                  </a:lnTo>
                  <a:lnTo>
                    <a:pt x="1303" y="284"/>
                  </a:lnTo>
                  <a:lnTo>
                    <a:pt x="1020" y="426"/>
                  </a:lnTo>
                  <a:lnTo>
                    <a:pt x="1020" y="426"/>
                  </a:lnTo>
                  <a:lnTo>
                    <a:pt x="1165" y="146"/>
                  </a:lnTo>
                  <a:lnTo>
                    <a:pt x="1119" y="123"/>
                  </a:lnTo>
                  <a:lnTo>
                    <a:pt x="943" y="468"/>
                  </a:lnTo>
                  <a:lnTo>
                    <a:pt x="797" y="541"/>
                  </a:lnTo>
                  <a:lnTo>
                    <a:pt x="748" y="388"/>
                  </a:lnTo>
                  <a:lnTo>
                    <a:pt x="870" y="20"/>
                  </a:lnTo>
                  <a:lnTo>
                    <a:pt x="820" y="1"/>
                  </a:lnTo>
                  <a:lnTo>
                    <a:pt x="721" y="304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43"/>
            <p:cNvSpPr/>
            <p:nvPr/>
          </p:nvSpPr>
          <p:spPr>
            <a:xfrm>
              <a:off x="6875468" y="2001412"/>
              <a:ext cx="24132" cy="18014"/>
            </a:xfrm>
            <a:custGeom>
              <a:avLst/>
              <a:gdLst/>
              <a:ahLst/>
              <a:cxnLst/>
              <a:rect l="l" t="t" r="r" b="b"/>
              <a:pathLst>
                <a:path w="501" h="374" extrusionOk="0">
                  <a:moveTo>
                    <a:pt x="247" y="0"/>
                  </a:moveTo>
                  <a:cubicBezTo>
                    <a:pt x="205" y="0"/>
                    <a:pt x="161" y="14"/>
                    <a:pt x="118" y="44"/>
                  </a:cubicBezTo>
                  <a:cubicBezTo>
                    <a:pt x="114" y="48"/>
                    <a:pt x="110" y="52"/>
                    <a:pt x="110" y="56"/>
                  </a:cubicBezTo>
                  <a:cubicBezTo>
                    <a:pt x="0" y="208"/>
                    <a:pt x="105" y="373"/>
                    <a:pt x="249" y="373"/>
                  </a:cubicBezTo>
                  <a:cubicBezTo>
                    <a:pt x="290" y="373"/>
                    <a:pt x="334" y="360"/>
                    <a:pt x="378" y="328"/>
                  </a:cubicBezTo>
                  <a:cubicBezTo>
                    <a:pt x="382" y="324"/>
                    <a:pt x="386" y="320"/>
                    <a:pt x="390" y="316"/>
                  </a:cubicBezTo>
                  <a:cubicBezTo>
                    <a:pt x="500" y="164"/>
                    <a:pt x="392" y="0"/>
                    <a:pt x="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43"/>
            <p:cNvSpPr/>
            <p:nvPr/>
          </p:nvSpPr>
          <p:spPr>
            <a:xfrm>
              <a:off x="7297501" y="1945539"/>
              <a:ext cx="174800" cy="129757"/>
            </a:xfrm>
            <a:custGeom>
              <a:avLst/>
              <a:gdLst/>
              <a:ahLst/>
              <a:cxnLst/>
              <a:rect l="l" t="t" r="r" b="b"/>
              <a:pathLst>
                <a:path w="3629" h="2694" extrusionOk="0">
                  <a:moveTo>
                    <a:pt x="1816" y="1"/>
                  </a:moveTo>
                  <a:cubicBezTo>
                    <a:pt x="1514" y="1"/>
                    <a:pt x="1188" y="100"/>
                    <a:pt x="870" y="330"/>
                  </a:cubicBezTo>
                  <a:cubicBezTo>
                    <a:pt x="844" y="350"/>
                    <a:pt x="821" y="373"/>
                    <a:pt x="798" y="399"/>
                  </a:cubicBezTo>
                  <a:cubicBezTo>
                    <a:pt x="0" y="1500"/>
                    <a:pt x="771" y="2693"/>
                    <a:pt x="1818" y="2693"/>
                  </a:cubicBezTo>
                  <a:cubicBezTo>
                    <a:pt x="2119" y="2693"/>
                    <a:pt x="2443" y="2594"/>
                    <a:pt x="2759" y="2366"/>
                  </a:cubicBezTo>
                  <a:cubicBezTo>
                    <a:pt x="2790" y="2343"/>
                    <a:pt x="2813" y="2320"/>
                    <a:pt x="2832" y="2293"/>
                  </a:cubicBezTo>
                  <a:cubicBezTo>
                    <a:pt x="3629" y="1193"/>
                    <a:pt x="2862" y="1"/>
                    <a:pt x="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43"/>
            <p:cNvSpPr/>
            <p:nvPr/>
          </p:nvSpPr>
          <p:spPr>
            <a:xfrm>
              <a:off x="7330158" y="1969670"/>
              <a:ext cx="109726" cy="81399"/>
            </a:xfrm>
            <a:custGeom>
              <a:avLst/>
              <a:gdLst/>
              <a:ahLst/>
              <a:cxnLst/>
              <a:rect l="l" t="t" r="r" b="b"/>
              <a:pathLst>
                <a:path w="2278" h="1690" extrusionOk="0">
                  <a:moveTo>
                    <a:pt x="1137" y="1"/>
                  </a:moveTo>
                  <a:cubicBezTo>
                    <a:pt x="947" y="1"/>
                    <a:pt x="741" y="64"/>
                    <a:pt x="541" y="209"/>
                  </a:cubicBezTo>
                  <a:cubicBezTo>
                    <a:pt x="525" y="220"/>
                    <a:pt x="514" y="236"/>
                    <a:pt x="502" y="252"/>
                  </a:cubicBezTo>
                  <a:cubicBezTo>
                    <a:pt x="0" y="940"/>
                    <a:pt x="482" y="1689"/>
                    <a:pt x="1138" y="1689"/>
                  </a:cubicBezTo>
                  <a:cubicBezTo>
                    <a:pt x="1328" y="1689"/>
                    <a:pt x="1533" y="1627"/>
                    <a:pt x="1733" y="1481"/>
                  </a:cubicBezTo>
                  <a:cubicBezTo>
                    <a:pt x="1748" y="1470"/>
                    <a:pt x="1763" y="1458"/>
                    <a:pt x="1775" y="1442"/>
                  </a:cubicBezTo>
                  <a:cubicBezTo>
                    <a:pt x="2277" y="751"/>
                    <a:pt x="1795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43"/>
            <p:cNvSpPr/>
            <p:nvPr/>
          </p:nvSpPr>
          <p:spPr>
            <a:xfrm>
              <a:off x="7338491" y="1964035"/>
              <a:ext cx="92867" cy="92862"/>
            </a:xfrm>
            <a:custGeom>
              <a:avLst/>
              <a:gdLst/>
              <a:ahLst/>
              <a:cxnLst/>
              <a:rect l="l" t="t" r="r" b="b"/>
              <a:pathLst>
                <a:path w="1928" h="1928" extrusionOk="0">
                  <a:moveTo>
                    <a:pt x="966" y="12"/>
                  </a:moveTo>
                  <a:cubicBezTo>
                    <a:pt x="1226" y="12"/>
                    <a:pt x="1464" y="119"/>
                    <a:pt x="1636" y="291"/>
                  </a:cubicBezTo>
                  <a:cubicBezTo>
                    <a:pt x="1809" y="464"/>
                    <a:pt x="1912" y="701"/>
                    <a:pt x="1912" y="962"/>
                  </a:cubicBezTo>
                  <a:cubicBezTo>
                    <a:pt x="1912" y="1177"/>
                    <a:pt x="1843" y="1407"/>
                    <a:pt x="1678" y="1633"/>
                  </a:cubicBezTo>
                  <a:cubicBezTo>
                    <a:pt x="1667" y="1648"/>
                    <a:pt x="1652" y="1663"/>
                    <a:pt x="1636" y="1679"/>
                  </a:cubicBezTo>
                  <a:cubicBezTo>
                    <a:pt x="1410" y="1840"/>
                    <a:pt x="1180" y="1913"/>
                    <a:pt x="966" y="1913"/>
                  </a:cubicBezTo>
                  <a:cubicBezTo>
                    <a:pt x="702" y="1913"/>
                    <a:pt x="464" y="1805"/>
                    <a:pt x="295" y="1633"/>
                  </a:cubicBezTo>
                  <a:cubicBezTo>
                    <a:pt x="122" y="1460"/>
                    <a:pt x="16" y="1227"/>
                    <a:pt x="16" y="962"/>
                  </a:cubicBezTo>
                  <a:cubicBezTo>
                    <a:pt x="16" y="747"/>
                    <a:pt x="88" y="518"/>
                    <a:pt x="249" y="291"/>
                  </a:cubicBezTo>
                  <a:cubicBezTo>
                    <a:pt x="265" y="277"/>
                    <a:pt x="276" y="261"/>
                    <a:pt x="295" y="249"/>
                  </a:cubicBezTo>
                  <a:cubicBezTo>
                    <a:pt x="521" y="84"/>
                    <a:pt x="751" y="12"/>
                    <a:pt x="966" y="12"/>
                  </a:cubicBezTo>
                  <a:close/>
                  <a:moveTo>
                    <a:pt x="966" y="1"/>
                  </a:moveTo>
                  <a:cubicBezTo>
                    <a:pt x="748" y="1"/>
                    <a:pt x="513" y="70"/>
                    <a:pt x="288" y="238"/>
                  </a:cubicBezTo>
                  <a:cubicBezTo>
                    <a:pt x="269" y="249"/>
                    <a:pt x="253" y="265"/>
                    <a:pt x="237" y="284"/>
                  </a:cubicBezTo>
                  <a:cubicBezTo>
                    <a:pt x="73" y="510"/>
                    <a:pt x="0" y="744"/>
                    <a:pt x="0" y="962"/>
                  </a:cubicBezTo>
                  <a:cubicBezTo>
                    <a:pt x="0" y="1495"/>
                    <a:pt x="433" y="1927"/>
                    <a:pt x="966" y="1927"/>
                  </a:cubicBezTo>
                  <a:cubicBezTo>
                    <a:pt x="1180" y="1927"/>
                    <a:pt x="1418" y="1855"/>
                    <a:pt x="1644" y="1690"/>
                  </a:cubicBezTo>
                  <a:cubicBezTo>
                    <a:pt x="1663" y="1674"/>
                    <a:pt x="1678" y="1660"/>
                    <a:pt x="1690" y="1640"/>
                  </a:cubicBezTo>
                  <a:cubicBezTo>
                    <a:pt x="1859" y="1414"/>
                    <a:pt x="1928" y="1181"/>
                    <a:pt x="1928" y="962"/>
                  </a:cubicBezTo>
                  <a:cubicBezTo>
                    <a:pt x="1928" y="429"/>
                    <a:pt x="1498" y="1"/>
                    <a:pt x="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43"/>
            <p:cNvSpPr/>
            <p:nvPr/>
          </p:nvSpPr>
          <p:spPr>
            <a:xfrm>
              <a:off x="7338780" y="1978051"/>
              <a:ext cx="92289" cy="64686"/>
            </a:xfrm>
            <a:custGeom>
              <a:avLst/>
              <a:gdLst/>
              <a:ahLst/>
              <a:cxnLst/>
              <a:rect l="l" t="t" r="r" b="b"/>
              <a:pathLst>
                <a:path w="1916" h="1343" extrusionOk="0">
                  <a:moveTo>
                    <a:pt x="977" y="1"/>
                  </a:moveTo>
                  <a:cubicBezTo>
                    <a:pt x="322" y="1"/>
                    <a:pt x="0" y="822"/>
                    <a:pt x="627" y="1277"/>
                  </a:cubicBezTo>
                  <a:cubicBezTo>
                    <a:pt x="638" y="1284"/>
                    <a:pt x="653" y="1291"/>
                    <a:pt x="664" y="1296"/>
                  </a:cubicBezTo>
                  <a:cubicBezTo>
                    <a:pt x="762" y="1328"/>
                    <a:pt x="855" y="1342"/>
                    <a:pt x="942" y="1342"/>
                  </a:cubicBezTo>
                  <a:cubicBezTo>
                    <a:pt x="1597" y="1342"/>
                    <a:pt x="1915" y="519"/>
                    <a:pt x="1293" y="66"/>
                  </a:cubicBezTo>
                  <a:cubicBezTo>
                    <a:pt x="1282" y="58"/>
                    <a:pt x="1266" y="50"/>
                    <a:pt x="1251" y="46"/>
                  </a:cubicBezTo>
                  <a:cubicBezTo>
                    <a:pt x="1155" y="15"/>
                    <a:pt x="1063" y="1"/>
                    <a:pt x="9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43"/>
            <p:cNvSpPr/>
            <p:nvPr/>
          </p:nvSpPr>
          <p:spPr>
            <a:xfrm>
              <a:off x="7350099" y="1975450"/>
              <a:ext cx="69602" cy="69839"/>
            </a:xfrm>
            <a:custGeom>
              <a:avLst/>
              <a:gdLst/>
              <a:ahLst/>
              <a:cxnLst/>
              <a:rect l="l" t="t" r="r" b="b"/>
              <a:pathLst>
                <a:path w="1445" h="1450" extrusionOk="0">
                  <a:moveTo>
                    <a:pt x="725" y="472"/>
                  </a:moveTo>
                  <a:lnTo>
                    <a:pt x="755" y="564"/>
                  </a:lnTo>
                  <a:lnTo>
                    <a:pt x="725" y="579"/>
                  </a:lnTo>
                  <a:lnTo>
                    <a:pt x="748" y="625"/>
                  </a:lnTo>
                  <a:lnTo>
                    <a:pt x="771" y="614"/>
                  </a:lnTo>
                  <a:lnTo>
                    <a:pt x="778" y="637"/>
                  </a:lnTo>
                  <a:lnTo>
                    <a:pt x="829" y="622"/>
                  </a:lnTo>
                  <a:lnTo>
                    <a:pt x="817" y="591"/>
                  </a:lnTo>
                  <a:lnTo>
                    <a:pt x="905" y="545"/>
                  </a:lnTo>
                  <a:lnTo>
                    <a:pt x="905" y="545"/>
                  </a:lnTo>
                  <a:lnTo>
                    <a:pt x="859" y="633"/>
                  </a:lnTo>
                  <a:lnTo>
                    <a:pt x="829" y="622"/>
                  </a:lnTo>
                  <a:lnTo>
                    <a:pt x="813" y="671"/>
                  </a:lnTo>
                  <a:lnTo>
                    <a:pt x="836" y="679"/>
                  </a:lnTo>
                  <a:lnTo>
                    <a:pt x="824" y="698"/>
                  </a:lnTo>
                  <a:lnTo>
                    <a:pt x="870" y="725"/>
                  </a:lnTo>
                  <a:lnTo>
                    <a:pt x="886" y="694"/>
                  </a:lnTo>
                  <a:lnTo>
                    <a:pt x="978" y="725"/>
                  </a:lnTo>
                  <a:lnTo>
                    <a:pt x="886" y="756"/>
                  </a:lnTo>
                  <a:lnTo>
                    <a:pt x="870" y="729"/>
                  </a:lnTo>
                  <a:lnTo>
                    <a:pt x="824" y="752"/>
                  </a:lnTo>
                  <a:lnTo>
                    <a:pt x="836" y="771"/>
                  </a:lnTo>
                  <a:lnTo>
                    <a:pt x="813" y="779"/>
                  </a:lnTo>
                  <a:lnTo>
                    <a:pt x="829" y="829"/>
                  </a:lnTo>
                  <a:lnTo>
                    <a:pt x="859" y="817"/>
                  </a:lnTo>
                  <a:lnTo>
                    <a:pt x="905" y="905"/>
                  </a:lnTo>
                  <a:lnTo>
                    <a:pt x="905" y="905"/>
                  </a:lnTo>
                  <a:lnTo>
                    <a:pt x="817" y="863"/>
                  </a:lnTo>
                  <a:lnTo>
                    <a:pt x="829" y="832"/>
                  </a:lnTo>
                  <a:lnTo>
                    <a:pt x="778" y="817"/>
                  </a:lnTo>
                  <a:lnTo>
                    <a:pt x="771" y="836"/>
                  </a:lnTo>
                  <a:lnTo>
                    <a:pt x="748" y="829"/>
                  </a:lnTo>
                  <a:lnTo>
                    <a:pt x="725" y="875"/>
                  </a:lnTo>
                  <a:lnTo>
                    <a:pt x="755" y="886"/>
                  </a:lnTo>
                  <a:lnTo>
                    <a:pt x="725" y="982"/>
                  </a:lnTo>
                  <a:lnTo>
                    <a:pt x="694" y="886"/>
                  </a:lnTo>
                  <a:lnTo>
                    <a:pt x="721" y="875"/>
                  </a:lnTo>
                  <a:lnTo>
                    <a:pt x="698" y="829"/>
                  </a:lnTo>
                  <a:lnTo>
                    <a:pt x="679" y="836"/>
                  </a:lnTo>
                  <a:lnTo>
                    <a:pt x="671" y="817"/>
                  </a:lnTo>
                  <a:lnTo>
                    <a:pt x="622" y="832"/>
                  </a:lnTo>
                  <a:lnTo>
                    <a:pt x="629" y="863"/>
                  </a:lnTo>
                  <a:lnTo>
                    <a:pt x="544" y="905"/>
                  </a:lnTo>
                  <a:lnTo>
                    <a:pt x="587" y="817"/>
                  </a:lnTo>
                  <a:lnTo>
                    <a:pt x="617" y="829"/>
                  </a:lnTo>
                  <a:lnTo>
                    <a:pt x="633" y="779"/>
                  </a:lnTo>
                  <a:lnTo>
                    <a:pt x="613" y="771"/>
                  </a:lnTo>
                  <a:lnTo>
                    <a:pt x="622" y="752"/>
                  </a:lnTo>
                  <a:lnTo>
                    <a:pt x="576" y="729"/>
                  </a:lnTo>
                  <a:lnTo>
                    <a:pt x="564" y="756"/>
                  </a:lnTo>
                  <a:lnTo>
                    <a:pt x="468" y="725"/>
                  </a:lnTo>
                  <a:lnTo>
                    <a:pt x="564" y="694"/>
                  </a:lnTo>
                  <a:lnTo>
                    <a:pt x="576" y="725"/>
                  </a:lnTo>
                  <a:lnTo>
                    <a:pt x="622" y="698"/>
                  </a:lnTo>
                  <a:lnTo>
                    <a:pt x="613" y="679"/>
                  </a:lnTo>
                  <a:lnTo>
                    <a:pt x="633" y="671"/>
                  </a:lnTo>
                  <a:lnTo>
                    <a:pt x="617" y="622"/>
                  </a:lnTo>
                  <a:lnTo>
                    <a:pt x="587" y="633"/>
                  </a:lnTo>
                  <a:lnTo>
                    <a:pt x="544" y="545"/>
                  </a:lnTo>
                  <a:lnTo>
                    <a:pt x="629" y="591"/>
                  </a:lnTo>
                  <a:lnTo>
                    <a:pt x="622" y="622"/>
                  </a:lnTo>
                  <a:lnTo>
                    <a:pt x="671" y="637"/>
                  </a:lnTo>
                  <a:lnTo>
                    <a:pt x="679" y="614"/>
                  </a:lnTo>
                  <a:lnTo>
                    <a:pt x="698" y="625"/>
                  </a:lnTo>
                  <a:lnTo>
                    <a:pt x="721" y="579"/>
                  </a:lnTo>
                  <a:lnTo>
                    <a:pt x="694" y="564"/>
                  </a:lnTo>
                  <a:lnTo>
                    <a:pt x="725" y="472"/>
                  </a:lnTo>
                  <a:close/>
                  <a:moveTo>
                    <a:pt x="625" y="1"/>
                  </a:moveTo>
                  <a:lnTo>
                    <a:pt x="576" y="20"/>
                  </a:lnTo>
                  <a:lnTo>
                    <a:pt x="698" y="388"/>
                  </a:lnTo>
                  <a:lnTo>
                    <a:pt x="648" y="541"/>
                  </a:lnTo>
                  <a:lnTo>
                    <a:pt x="502" y="468"/>
                  </a:lnTo>
                  <a:lnTo>
                    <a:pt x="326" y="123"/>
                  </a:lnTo>
                  <a:lnTo>
                    <a:pt x="280" y="146"/>
                  </a:lnTo>
                  <a:lnTo>
                    <a:pt x="426" y="426"/>
                  </a:lnTo>
                  <a:lnTo>
                    <a:pt x="426" y="426"/>
                  </a:lnTo>
                  <a:lnTo>
                    <a:pt x="142" y="284"/>
                  </a:lnTo>
                  <a:lnTo>
                    <a:pt x="120" y="330"/>
                  </a:lnTo>
                  <a:lnTo>
                    <a:pt x="464" y="507"/>
                  </a:lnTo>
                  <a:lnTo>
                    <a:pt x="537" y="648"/>
                  </a:lnTo>
                  <a:lnTo>
                    <a:pt x="383" y="698"/>
                  </a:lnTo>
                  <a:lnTo>
                    <a:pt x="16" y="579"/>
                  </a:lnTo>
                  <a:lnTo>
                    <a:pt x="1" y="629"/>
                  </a:lnTo>
                  <a:lnTo>
                    <a:pt x="300" y="725"/>
                  </a:lnTo>
                  <a:lnTo>
                    <a:pt x="1" y="825"/>
                  </a:lnTo>
                  <a:lnTo>
                    <a:pt x="16" y="871"/>
                  </a:lnTo>
                  <a:lnTo>
                    <a:pt x="383" y="752"/>
                  </a:lnTo>
                  <a:lnTo>
                    <a:pt x="537" y="802"/>
                  </a:lnTo>
                  <a:lnTo>
                    <a:pt x="464" y="947"/>
                  </a:lnTo>
                  <a:lnTo>
                    <a:pt x="120" y="1124"/>
                  </a:lnTo>
                  <a:lnTo>
                    <a:pt x="142" y="1170"/>
                  </a:lnTo>
                  <a:lnTo>
                    <a:pt x="426" y="1024"/>
                  </a:lnTo>
                  <a:lnTo>
                    <a:pt x="280" y="1308"/>
                  </a:lnTo>
                  <a:lnTo>
                    <a:pt x="326" y="1331"/>
                  </a:lnTo>
                  <a:lnTo>
                    <a:pt x="502" y="986"/>
                  </a:lnTo>
                  <a:lnTo>
                    <a:pt x="648" y="913"/>
                  </a:lnTo>
                  <a:lnTo>
                    <a:pt x="698" y="1066"/>
                  </a:lnTo>
                  <a:lnTo>
                    <a:pt x="576" y="1434"/>
                  </a:lnTo>
                  <a:lnTo>
                    <a:pt x="625" y="1449"/>
                  </a:lnTo>
                  <a:lnTo>
                    <a:pt x="725" y="1147"/>
                  </a:lnTo>
                  <a:lnTo>
                    <a:pt x="820" y="1449"/>
                  </a:lnTo>
                  <a:lnTo>
                    <a:pt x="870" y="1434"/>
                  </a:lnTo>
                  <a:lnTo>
                    <a:pt x="751" y="1066"/>
                  </a:lnTo>
                  <a:lnTo>
                    <a:pt x="801" y="913"/>
                  </a:lnTo>
                  <a:lnTo>
                    <a:pt x="944" y="986"/>
                  </a:lnTo>
                  <a:lnTo>
                    <a:pt x="1119" y="1331"/>
                  </a:lnTo>
                  <a:lnTo>
                    <a:pt x="1165" y="1308"/>
                  </a:lnTo>
                  <a:lnTo>
                    <a:pt x="1024" y="1024"/>
                  </a:lnTo>
                  <a:lnTo>
                    <a:pt x="1303" y="1170"/>
                  </a:lnTo>
                  <a:lnTo>
                    <a:pt x="1326" y="1124"/>
                  </a:lnTo>
                  <a:lnTo>
                    <a:pt x="981" y="947"/>
                  </a:lnTo>
                  <a:lnTo>
                    <a:pt x="909" y="802"/>
                  </a:lnTo>
                  <a:lnTo>
                    <a:pt x="1062" y="752"/>
                  </a:lnTo>
                  <a:lnTo>
                    <a:pt x="1430" y="871"/>
                  </a:lnTo>
                  <a:lnTo>
                    <a:pt x="1445" y="825"/>
                  </a:lnTo>
                  <a:lnTo>
                    <a:pt x="1146" y="725"/>
                  </a:lnTo>
                  <a:lnTo>
                    <a:pt x="1445" y="629"/>
                  </a:lnTo>
                  <a:lnTo>
                    <a:pt x="1430" y="579"/>
                  </a:lnTo>
                  <a:lnTo>
                    <a:pt x="1062" y="698"/>
                  </a:lnTo>
                  <a:lnTo>
                    <a:pt x="909" y="648"/>
                  </a:lnTo>
                  <a:lnTo>
                    <a:pt x="981" y="507"/>
                  </a:lnTo>
                  <a:lnTo>
                    <a:pt x="1326" y="330"/>
                  </a:lnTo>
                  <a:lnTo>
                    <a:pt x="1303" y="284"/>
                  </a:lnTo>
                  <a:lnTo>
                    <a:pt x="1024" y="426"/>
                  </a:lnTo>
                  <a:lnTo>
                    <a:pt x="1024" y="426"/>
                  </a:lnTo>
                  <a:lnTo>
                    <a:pt x="1165" y="146"/>
                  </a:lnTo>
                  <a:lnTo>
                    <a:pt x="1119" y="123"/>
                  </a:lnTo>
                  <a:lnTo>
                    <a:pt x="944" y="468"/>
                  </a:lnTo>
                  <a:lnTo>
                    <a:pt x="801" y="541"/>
                  </a:lnTo>
                  <a:lnTo>
                    <a:pt x="751" y="388"/>
                  </a:lnTo>
                  <a:lnTo>
                    <a:pt x="870" y="20"/>
                  </a:lnTo>
                  <a:lnTo>
                    <a:pt x="820" y="1"/>
                  </a:lnTo>
                  <a:lnTo>
                    <a:pt x="725" y="304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43"/>
            <p:cNvSpPr/>
            <p:nvPr/>
          </p:nvSpPr>
          <p:spPr>
            <a:xfrm>
              <a:off x="7372833" y="2001412"/>
              <a:ext cx="24132" cy="18014"/>
            </a:xfrm>
            <a:custGeom>
              <a:avLst/>
              <a:gdLst/>
              <a:ahLst/>
              <a:cxnLst/>
              <a:rect l="l" t="t" r="r" b="b"/>
              <a:pathLst>
                <a:path w="501" h="374" extrusionOk="0">
                  <a:moveTo>
                    <a:pt x="251" y="0"/>
                  </a:moveTo>
                  <a:cubicBezTo>
                    <a:pt x="210" y="0"/>
                    <a:pt x="165" y="14"/>
                    <a:pt x="122" y="44"/>
                  </a:cubicBezTo>
                  <a:lnTo>
                    <a:pt x="111" y="56"/>
                  </a:lnTo>
                  <a:cubicBezTo>
                    <a:pt x="1" y="208"/>
                    <a:pt x="108" y="373"/>
                    <a:pt x="253" y="373"/>
                  </a:cubicBezTo>
                  <a:cubicBezTo>
                    <a:pt x="295" y="373"/>
                    <a:pt x="340" y="360"/>
                    <a:pt x="383" y="328"/>
                  </a:cubicBezTo>
                  <a:cubicBezTo>
                    <a:pt x="387" y="324"/>
                    <a:pt x="391" y="320"/>
                    <a:pt x="391" y="316"/>
                  </a:cubicBezTo>
                  <a:cubicBezTo>
                    <a:pt x="501" y="164"/>
                    <a:pt x="395" y="0"/>
                    <a:pt x="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43"/>
            <p:cNvSpPr/>
            <p:nvPr/>
          </p:nvSpPr>
          <p:spPr>
            <a:xfrm>
              <a:off x="6706693" y="1990093"/>
              <a:ext cx="85690" cy="37280"/>
            </a:xfrm>
            <a:custGeom>
              <a:avLst/>
              <a:gdLst/>
              <a:ahLst/>
              <a:cxnLst/>
              <a:rect l="l" t="t" r="r" b="b"/>
              <a:pathLst>
                <a:path w="1779" h="774" extrusionOk="0">
                  <a:moveTo>
                    <a:pt x="465" y="0"/>
                  </a:moveTo>
                  <a:cubicBezTo>
                    <a:pt x="250" y="0"/>
                    <a:pt x="36" y="13"/>
                    <a:pt x="24" y="53"/>
                  </a:cubicBezTo>
                  <a:cubicBezTo>
                    <a:pt x="1" y="126"/>
                    <a:pt x="245" y="643"/>
                    <a:pt x="464" y="774"/>
                  </a:cubicBezTo>
                  <a:lnTo>
                    <a:pt x="1713" y="774"/>
                  </a:lnTo>
                  <a:cubicBezTo>
                    <a:pt x="1713" y="774"/>
                    <a:pt x="1779" y="666"/>
                    <a:pt x="1713" y="601"/>
                  </a:cubicBezTo>
                  <a:lnTo>
                    <a:pt x="1253" y="601"/>
                  </a:lnTo>
                  <a:cubicBezTo>
                    <a:pt x="1253" y="601"/>
                    <a:pt x="1001" y="49"/>
                    <a:pt x="909" y="23"/>
                  </a:cubicBezTo>
                  <a:cubicBezTo>
                    <a:pt x="866" y="11"/>
                    <a:pt x="665" y="0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43"/>
            <p:cNvSpPr/>
            <p:nvPr/>
          </p:nvSpPr>
          <p:spPr>
            <a:xfrm>
              <a:off x="6952341" y="1761207"/>
              <a:ext cx="439914" cy="112802"/>
            </a:xfrm>
            <a:custGeom>
              <a:avLst/>
              <a:gdLst/>
              <a:ahLst/>
              <a:cxnLst/>
              <a:rect l="l" t="t" r="r" b="b"/>
              <a:pathLst>
                <a:path w="9133" h="2342" extrusionOk="0">
                  <a:moveTo>
                    <a:pt x="4535" y="0"/>
                  </a:moveTo>
                  <a:cubicBezTo>
                    <a:pt x="3505" y="0"/>
                    <a:pt x="2340" y="39"/>
                    <a:pt x="1158" y="157"/>
                  </a:cubicBezTo>
                  <a:cubicBezTo>
                    <a:pt x="1158" y="157"/>
                    <a:pt x="350" y="1490"/>
                    <a:pt x="0" y="2341"/>
                  </a:cubicBezTo>
                  <a:lnTo>
                    <a:pt x="9013" y="2341"/>
                  </a:lnTo>
                  <a:cubicBezTo>
                    <a:pt x="9082" y="2341"/>
                    <a:pt x="9133" y="2268"/>
                    <a:pt x="9101" y="2207"/>
                  </a:cubicBezTo>
                  <a:cubicBezTo>
                    <a:pt x="8944" y="1844"/>
                    <a:pt x="8492" y="836"/>
                    <a:pt x="8105" y="157"/>
                  </a:cubicBezTo>
                  <a:cubicBezTo>
                    <a:pt x="8105" y="157"/>
                    <a:pt x="6593" y="0"/>
                    <a:pt x="4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5661;p43"/>
            <p:cNvSpPr/>
            <p:nvPr/>
          </p:nvSpPr>
          <p:spPr>
            <a:xfrm>
              <a:off x="6955472" y="1762652"/>
              <a:ext cx="429365" cy="109864"/>
            </a:xfrm>
            <a:custGeom>
              <a:avLst/>
              <a:gdLst/>
              <a:ahLst/>
              <a:cxnLst/>
              <a:rect l="l" t="t" r="r" b="b"/>
              <a:pathLst>
                <a:path w="8914" h="2281" extrusionOk="0">
                  <a:moveTo>
                    <a:pt x="4469" y="1"/>
                  </a:moveTo>
                  <a:cubicBezTo>
                    <a:pt x="3292" y="1"/>
                    <a:pt x="2174" y="51"/>
                    <a:pt x="1143" y="150"/>
                  </a:cubicBezTo>
                  <a:cubicBezTo>
                    <a:pt x="1124" y="154"/>
                    <a:pt x="1108" y="166"/>
                    <a:pt x="1097" y="181"/>
                  </a:cubicBezTo>
                  <a:cubicBezTo>
                    <a:pt x="966" y="395"/>
                    <a:pt x="349" y="1441"/>
                    <a:pt x="16" y="2192"/>
                  </a:cubicBezTo>
                  <a:cubicBezTo>
                    <a:pt x="1" y="2235"/>
                    <a:pt x="32" y="2281"/>
                    <a:pt x="73" y="2281"/>
                  </a:cubicBezTo>
                  <a:lnTo>
                    <a:pt x="8408" y="2281"/>
                  </a:lnTo>
                  <a:cubicBezTo>
                    <a:pt x="8711" y="2281"/>
                    <a:pt x="8914" y="1966"/>
                    <a:pt x="8787" y="1690"/>
                  </a:cubicBezTo>
                  <a:cubicBezTo>
                    <a:pt x="8580" y="1242"/>
                    <a:pt x="8297" y="641"/>
                    <a:pt x="8037" y="181"/>
                  </a:cubicBezTo>
                  <a:cubicBezTo>
                    <a:pt x="8025" y="166"/>
                    <a:pt x="8010" y="154"/>
                    <a:pt x="7987" y="150"/>
                  </a:cubicBezTo>
                  <a:cubicBezTo>
                    <a:pt x="7715" y="127"/>
                    <a:pt x="6300" y="1"/>
                    <a:pt x="4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43"/>
            <p:cNvSpPr/>
            <p:nvPr/>
          </p:nvSpPr>
          <p:spPr>
            <a:xfrm>
              <a:off x="7117744" y="1761400"/>
              <a:ext cx="17918" cy="112610"/>
            </a:xfrm>
            <a:custGeom>
              <a:avLst/>
              <a:gdLst/>
              <a:ahLst/>
              <a:cxnLst/>
              <a:rect l="l" t="t" r="r" b="b"/>
              <a:pathLst>
                <a:path w="372" h="2338" extrusionOk="0">
                  <a:moveTo>
                    <a:pt x="360" y="0"/>
                  </a:moveTo>
                  <a:cubicBezTo>
                    <a:pt x="96" y="1184"/>
                    <a:pt x="0" y="2337"/>
                    <a:pt x="0" y="2337"/>
                  </a:cubicBezTo>
                  <a:lnTo>
                    <a:pt x="15" y="2337"/>
                  </a:lnTo>
                  <a:cubicBezTo>
                    <a:pt x="15" y="2337"/>
                    <a:pt x="15" y="2318"/>
                    <a:pt x="20" y="2287"/>
                  </a:cubicBezTo>
                  <a:cubicBezTo>
                    <a:pt x="43" y="2050"/>
                    <a:pt x="142" y="1039"/>
                    <a:pt x="372" y="4"/>
                  </a:cubicBezTo>
                  <a:lnTo>
                    <a:pt x="3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43"/>
            <p:cNvSpPr/>
            <p:nvPr/>
          </p:nvSpPr>
          <p:spPr>
            <a:xfrm>
              <a:off x="7298224" y="1766505"/>
              <a:ext cx="31453" cy="106204"/>
            </a:xfrm>
            <a:custGeom>
              <a:avLst/>
              <a:gdLst/>
              <a:ahLst/>
              <a:cxnLst/>
              <a:rect l="l" t="t" r="r" b="b"/>
              <a:pathLst>
                <a:path w="653" h="2205" extrusionOk="0">
                  <a:moveTo>
                    <a:pt x="16" y="1"/>
                  </a:moveTo>
                  <a:lnTo>
                    <a:pt x="1" y="9"/>
                  </a:lnTo>
                  <a:cubicBezTo>
                    <a:pt x="158" y="411"/>
                    <a:pt x="319" y="963"/>
                    <a:pt x="438" y="1407"/>
                  </a:cubicBezTo>
                  <a:cubicBezTo>
                    <a:pt x="498" y="1633"/>
                    <a:pt x="549" y="1833"/>
                    <a:pt x="583" y="1975"/>
                  </a:cubicBezTo>
                  <a:cubicBezTo>
                    <a:pt x="602" y="2047"/>
                    <a:pt x="613" y="2101"/>
                    <a:pt x="625" y="2143"/>
                  </a:cubicBezTo>
                  <a:cubicBezTo>
                    <a:pt x="633" y="2181"/>
                    <a:pt x="636" y="2204"/>
                    <a:pt x="636" y="2204"/>
                  </a:cubicBezTo>
                  <a:lnTo>
                    <a:pt x="652" y="2201"/>
                  </a:lnTo>
                  <a:cubicBezTo>
                    <a:pt x="652" y="2201"/>
                    <a:pt x="330" y="814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43"/>
            <p:cNvSpPr/>
            <p:nvPr/>
          </p:nvSpPr>
          <p:spPr>
            <a:xfrm>
              <a:off x="6930185" y="1878203"/>
              <a:ext cx="409087" cy="132550"/>
            </a:xfrm>
            <a:custGeom>
              <a:avLst/>
              <a:gdLst/>
              <a:ahLst/>
              <a:cxnLst/>
              <a:rect l="l" t="t" r="r" b="b"/>
              <a:pathLst>
                <a:path w="8493" h="2752" extrusionOk="0">
                  <a:moveTo>
                    <a:pt x="8320" y="0"/>
                  </a:moveTo>
                  <a:lnTo>
                    <a:pt x="8305" y="8"/>
                  </a:lnTo>
                  <a:cubicBezTo>
                    <a:pt x="8351" y="119"/>
                    <a:pt x="8392" y="303"/>
                    <a:pt x="8427" y="460"/>
                  </a:cubicBezTo>
                  <a:cubicBezTo>
                    <a:pt x="8443" y="541"/>
                    <a:pt x="8454" y="614"/>
                    <a:pt x="8461" y="663"/>
                  </a:cubicBezTo>
                  <a:cubicBezTo>
                    <a:pt x="8470" y="690"/>
                    <a:pt x="8473" y="709"/>
                    <a:pt x="8473" y="725"/>
                  </a:cubicBezTo>
                  <a:cubicBezTo>
                    <a:pt x="8475" y="732"/>
                    <a:pt x="8476" y="737"/>
                    <a:pt x="8476" y="741"/>
                  </a:cubicBezTo>
                  <a:lnTo>
                    <a:pt x="8476" y="741"/>
                  </a:lnTo>
                  <a:cubicBezTo>
                    <a:pt x="8239" y="782"/>
                    <a:pt x="8058" y="926"/>
                    <a:pt x="7918" y="1120"/>
                  </a:cubicBezTo>
                  <a:cubicBezTo>
                    <a:pt x="7699" y="1415"/>
                    <a:pt x="7580" y="1820"/>
                    <a:pt x="7511" y="2154"/>
                  </a:cubicBezTo>
                  <a:cubicBezTo>
                    <a:pt x="7449" y="2451"/>
                    <a:pt x="7434" y="2692"/>
                    <a:pt x="7432" y="2736"/>
                  </a:cubicBezTo>
                  <a:lnTo>
                    <a:pt x="1046" y="2736"/>
                  </a:lnTo>
                  <a:cubicBezTo>
                    <a:pt x="953" y="2005"/>
                    <a:pt x="698" y="1563"/>
                    <a:pt x="460" y="1307"/>
                  </a:cubicBezTo>
                  <a:cubicBezTo>
                    <a:pt x="249" y="1071"/>
                    <a:pt x="56" y="989"/>
                    <a:pt x="19" y="975"/>
                  </a:cubicBezTo>
                  <a:lnTo>
                    <a:pt x="19" y="975"/>
                  </a:lnTo>
                  <a:lnTo>
                    <a:pt x="411" y="46"/>
                  </a:lnTo>
                  <a:lnTo>
                    <a:pt x="400" y="43"/>
                  </a:lnTo>
                  <a:lnTo>
                    <a:pt x="1" y="985"/>
                  </a:lnTo>
                  <a:lnTo>
                    <a:pt x="9" y="985"/>
                  </a:lnTo>
                  <a:lnTo>
                    <a:pt x="12" y="989"/>
                  </a:lnTo>
                  <a:cubicBezTo>
                    <a:pt x="35" y="996"/>
                    <a:pt x="246" y="1081"/>
                    <a:pt x="472" y="1341"/>
                  </a:cubicBezTo>
                  <a:cubicBezTo>
                    <a:pt x="699" y="1599"/>
                    <a:pt x="943" y="2036"/>
                    <a:pt x="1031" y="2744"/>
                  </a:cubicBezTo>
                  <a:lnTo>
                    <a:pt x="1031" y="2752"/>
                  </a:lnTo>
                  <a:lnTo>
                    <a:pt x="7442" y="2752"/>
                  </a:lnTo>
                  <a:lnTo>
                    <a:pt x="7442" y="2744"/>
                  </a:lnTo>
                  <a:cubicBezTo>
                    <a:pt x="7442" y="2744"/>
                    <a:pt x="7446" y="2736"/>
                    <a:pt x="7446" y="2725"/>
                  </a:cubicBezTo>
                  <a:cubicBezTo>
                    <a:pt x="7454" y="2625"/>
                    <a:pt x="7492" y="2165"/>
                    <a:pt x="7642" y="1717"/>
                  </a:cubicBezTo>
                  <a:cubicBezTo>
                    <a:pt x="7715" y="1491"/>
                    <a:pt x="7818" y="1269"/>
                    <a:pt x="7956" y="1093"/>
                  </a:cubicBezTo>
                  <a:cubicBezTo>
                    <a:pt x="8094" y="920"/>
                    <a:pt x="8266" y="789"/>
                    <a:pt x="8484" y="755"/>
                  </a:cubicBezTo>
                  <a:lnTo>
                    <a:pt x="8493" y="752"/>
                  </a:lnTo>
                  <a:lnTo>
                    <a:pt x="8493" y="748"/>
                  </a:lnTo>
                  <a:cubicBezTo>
                    <a:pt x="8493" y="748"/>
                    <a:pt x="8473" y="617"/>
                    <a:pt x="8438" y="460"/>
                  </a:cubicBezTo>
                  <a:cubicBezTo>
                    <a:pt x="8408" y="303"/>
                    <a:pt x="8366" y="115"/>
                    <a:pt x="83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43"/>
            <p:cNvSpPr/>
            <p:nvPr/>
          </p:nvSpPr>
          <p:spPr>
            <a:xfrm>
              <a:off x="7111097" y="1878203"/>
              <a:ext cx="7418" cy="127396"/>
            </a:xfrm>
            <a:custGeom>
              <a:avLst/>
              <a:gdLst/>
              <a:ahLst/>
              <a:cxnLst/>
              <a:rect l="l" t="t" r="r" b="b"/>
              <a:pathLst>
                <a:path w="154" h="2645" extrusionOk="0">
                  <a:moveTo>
                    <a:pt x="138" y="0"/>
                  </a:moveTo>
                  <a:cubicBezTo>
                    <a:pt x="23" y="499"/>
                    <a:pt x="0" y="1315"/>
                    <a:pt x="0" y="1909"/>
                  </a:cubicBezTo>
                  <a:cubicBezTo>
                    <a:pt x="0" y="2334"/>
                    <a:pt x="11" y="2644"/>
                    <a:pt x="11" y="2644"/>
                  </a:cubicBezTo>
                  <a:lnTo>
                    <a:pt x="27" y="2644"/>
                  </a:lnTo>
                  <a:cubicBezTo>
                    <a:pt x="27" y="2644"/>
                    <a:pt x="27" y="2625"/>
                    <a:pt x="23" y="2587"/>
                  </a:cubicBezTo>
                  <a:cubicBezTo>
                    <a:pt x="20" y="2480"/>
                    <a:pt x="15" y="2227"/>
                    <a:pt x="15" y="1909"/>
                  </a:cubicBezTo>
                  <a:cubicBezTo>
                    <a:pt x="15" y="1315"/>
                    <a:pt x="38" y="499"/>
                    <a:pt x="153" y="4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43"/>
            <p:cNvSpPr/>
            <p:nvPr/>
          </p:nvSpPr>
          <p:spPr>
            <a:xfrm>
              <a:off x="7076369" y="1896072"/>
              <a:ext cx="22013" cy="626"/>
            </a:xfrm>
            <a:custGeom>
              <a:avLst/>
              <a:gdLst/>
              <a:ahLst/>
              <a:cxnLst/>
              <a:rect l="l" t="t" r="r" b="b"/>
              <a:pathLst>
                <a:path w="457" h="13" extrusionOk="0">
                  <a:moveTo>
                    <a:pt x="0" y="1"/>
                  </a:moveTo>
                  <a:lnTo>
                    <a:pt x="0" y="13"/>
                  </a:lnTo>
                  <a:lnTo>
                    <a:pt x="457" y="1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43"/>
            <p:cNvSpPr/>
            <p:nvPr/>
          </p:nvSpPr>
          <p:spPr>
            <a:xfrm>
              <a:off x="7284015" y="1896072"/>
              <a:ext cx="22013" cy="626"/>
            </a:xfrm>
            <a:custGeom>
              <a:avLst/>
              <a:gdLst/>
              <a:ahLst/>
              <a:cxnLst/>
              <a:rect l="l" t="t" r="r" b="b"/>
              <a:pathLst>
                <a:path w="457" h="13" extrusionOk="0">
                  <a:moveTo>
                    <a:pt x="1" y="1"/>
                  </a:moveTo>
                  <a:lnTo>
                    <a:pt x="1" y="13"/>
                  </a:lnTo>
                  <a:lnTo>
                    <a:pt x="457" y="1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43"/>
            <p:cNvSpPr/>
            <p:nvPr/>
          </p:nvSpPr>
          <p:spPr>
            <a:xfrm>
              <a:off x="6948825" y="1883549"/>
              <a:ext cx="440829" cy="819"/>
            </a:xfrm>
            <a:custGeom>
              <a:avLst/>
              <a:gdLst/>
              <a:ahLst/>
              <a:cxnLst/>
              <a:rect l="l" t="t" r="r" b="b"/>
              <a:pathLst>
                <a:path w="9152" h="17" extrusionOk="0">
                  <a:moveTo>
                    <a:pt x="1" y="1"/>
                  </a:moveTo>
                  <a:lnTo>
                    <a:pt x="1" y="16"/>
                  </a:lnTo>
                  <a:lnTo>
                    <a:pt x="9151" y="16"/>
                  </a:lnTo>
                  <a:lnTo>
                    <a:pt x="9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43"/>
            <p:cNvSpPr/>
            <p:nvPr/>
          </p:nvSpPr>
          <p:spPr>
            <a:xfrm>
              <a:off x="6939288" y="1839092"/>
              <a:ext cx="67194" cy="39303"/>
            </a:xfrm>
            <a:custGeom>
              <a:avLst/>
              <a:gdLst/>
              <a:ahLst/>
              <a:cxnLst/>
              <a:rect l="l" t="t" r="r" b="b"/>
              <a:pathLst>
                <a:path w="1395" h="816" extrusionOk="0">
                  <a:moveTo>
                    <a:pt x="1083" y="0"/>
                  </a:moveTo>
                  <a:cubicBezTo>
                    <a:pt x="875" y="0"/>
                    <a:pt x="569" y="21"/>
                    <a:pt x="425" y="54"/>
                  </a:cubicBezTo>
                  <a:cubicBezTo>
                    <a:pt x="352" y="69"/>
                    <a:pt x="202" y="445"/>
                    <a:pt x="202" y="445"/>
                  </a:cubicBezTo>
                  <a:lnTo>
                    <a:pt x="69" y="445"/>
                  </a:lnTo>
                  <a:cubicBezTo>
                    <a:pt x="69" y="445"/>
                    <a:pt x="0" y="697"/>
                    <a:pt x="69" y="797"/>
                  </a:cubicBezTo>
                  <a:cubicBezTo>
                    <a:pt x="69" y="797"/>
                    <a:pt x="580" y="816"/>
                    <a:pt x="936" y="816"/>
                  </a:cubicBezTo>
                  <a:cubicBezTo>
                    <a:pt x="1115" y="816"/>
                    <a:pt x="1254" y="811"/>
                    <a:pt x="1272" y="797"/>
                  </a:cubicBezTo>
                  <a:cubicBezTo>
                    <a:pt x="1329" y="751"/>
                    <a:pt x="1394" y="38"/>
                    <a:pt x="1272" y="11"/>
                  </a:cubicBezTo>
                  <a:cubicBezTo>
                    <a:pt x="1237" y="4"/>
                    <a:pt x="1168" y="0"/>
                    <a:pt x="10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43"/>
            <p:cNvSpPr/>
            <p:nvPr/>
          </p:nvSpPr>
          <p:spPr>
            <a:xfrm>
              <a:off x="6975605" y="1867124"/>
              <a:ext cx="20519" cy="1493"/>
            </a:xfrm>
            <a:custGeom>
              <a:avLst/>
              <a:gdLst/>
              <a:ahLst/>
              <a:cxnLst/>
              <a:rect l="l" t="t" r="r" b="b"/>
              <a:pathLst>
                <a:path w="426" h="31" extrusionOk="0">
                  <a:moveTo>
                    <a:pt x="0" y="0"/>
                  </a:moveTo>
                  <a:lnTo>
                    <a:pt x="0" y="16"/>
                  </a:lnTo>
                  <a:lnTo>
                    <a:pt x="426" y="31"/>
                  </a:lnTo>
                  <a:lnTo>
                    <a:pt x="42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43"/>
            <p:cNvSpPr/>
            <p:nvPr/>
          </p:nvSpPr>
          <p:spPr>
            <a:xfrm>
              <a:off x="6745081" y="1878010"/>
              <a:ext cx="170417" cy="36798"/>
            </a:xfrm>
            <a:custGeom>
              <a:avLst/>
              <a:gdLst/>
              <a:ahLst/>
              <a:cxnLst/>
              <a:rect l="l" t="t" r="r" b="b"/>
              <a:pathLst>
                <a:path w="3538" h="764" extrusionOk="0">
                  <a:moveTo>
                    <a:pt x="3534" y="1"/>
                  </a:moveTo>
                  <a:cubicBezTo>
                    <a:pt x="3534" y="1"/>
                    <a:pt x="3522" y="4"/>
                    <a:pt x="3503" y="8"/>
                  </a:cubicBezTo>
                  <a:cubicBezTo>
                    <a:pt x="3346" y="47"/>
                    <a:pt x="2653" y="227"/>
                    <a:pt x="1978" y="395"/>
                  </a:cubicBezTo>
                  <a:cubicBezTo>
                    <a:pt x="1641" y="480"/>
                    <a:pt x="1311" y="564"/>
                    <a:pt x="1058" y="629"/>
                  </a:cubicBezTo>
                  <a:cubicBezTo>
                    <a:pt x="932" y="660"/>
                    <a:pt x="824" y="687"/>
                    <a:pt x="744" y="706"/>
                  </a:cubicBezTo>
                  <a:cubicBezTo>
                    <a:pt x="663" y="724"/>
                    <a:pt x="610" y="736"/>
                    <a:pt x="594" y="740"/>
                  </a:cubicBezTo>
                  <a:cubicBezTo>
                    <a:pt x="552" y="744"/>
                    <a:pt x="472" y="747"/>
                    <a:pt x="384" y="747"/>
                  </a:cubicBezTo>
                  <a:cubicBezTo>
                    <a:pt x="295" y="747"/>
                    <a:pt x="200" y="744"/>
                    <a:pt x="127" y="744"/>
                  </a:cubicBezTo>
                  <a:cubicBezTo>
                    <a:pt x="89" y="740"/>
                    <a:pt x="58" y="740"/>
                    <a:pt x="35" y="740"/>
                  </a:cubicBezTo>
                  <a:lnTo>
                    <a:pt x="0" y="740"/>
                  </a:lnTo>
                  <a:lnTo>
                    <a:pt x="0" y="752"/>
                  </a:lnTo>
                  <a:cubicBezTo>
                    <a:pt x="0" y="752"/>
                    <a:pt x="207" y="763"/>
                    <a:pt x="384" y="763"/>
                  </a:cubicBezTo>
                  <a:cubicBezTo>
                    <a:pt x="472" y="763"/>
                    <a:pt x="552" y="759"/>
                    <a:pt x="598" y="752"/>
                  </a:cubicBezTo>
                  <a:cubicBezTo>
                    <a:pt x="614" y="752"/>
                    <a:pt x="671" y="736"/>
                    <a:pt x="763" y="717"/>
                  </a:cubicBezTo>
                  <a:cubicBezTo>
                    <a:pt x="1388" y="564"/>
                    <a:pt x="3537" y="16"/>
                    <a:pt x="3537" y="16"/>
                  </a:cubicBezTo>
                  <a:lnTo>
                    <a:pt x="35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43"/>
            <p:cNvSpPr/>
            <p:nvPr/>
          </p:nvSpPr>
          <p:spPr>
            <a:xfrm>
              <a:off x="6732173" y="1970104"/>
              <a:ext cx="14065" cy="819"/>
            </a:xfrm>
            <a:custGeom>
              <a:avLst/>
              <a:gdLst/>
              <a:ahLst/>
              <a:cxnLst/>
              <a:rect l="l" t="t" r="r" b="b"/>
              <a:pathLst>
                <a:path w="292" h="17" extrusionOk="0">
                  <a:moveTo>
                    <a:pt x="291" y="1"/>
                  </a:moveTo>
                  <a:lnTo>
                    <a:pt x="1" y="4"/>
                  </a:lnTo>
                  <a:lnTo>
                    <a:pt x="1" y="16"/>
                  </a:lnTo>
                  <a:lnTo>
                    <a:pt x="291" y="16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43"/>
            <p:cNvSpPr/>
            <p:nvPr/>
          </p:nvSpPr>
          <p:spPr>
            <a:xfrm>
              <a:off x="6734003" y="1964950"/>
              <a:ext cx="14065" cy="771"/>
            </a:xfrm>
            <a:custGeom>
              <a:avLst/>
              <a:gdLst/>
              <a:ahLst/>
              <a:cxnLst/>
              <a:rect l="l" t="t" r="r" b="b"/>
              <a:pathLst>
                <a:path w="292" h="16" extrusionOk="0">
                  <a:moveTo>
                    <a:pt x="0" y="0"/>
                  </a:moveTo>
                  <a:lnTo>
                    <a:pt x="0" y="16"/>
                  </a:lnTo>
                  <a:lnTo>
                    <a:pt x="292" y="16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43"/>
            <p:cNvSpPr/>
            <p:nvPr/>
          </p:nvSpPr>
          <p:spPr>
            <a:xfrm>
              <a:off x="6735689" y="1959796"/>
              <a:ext cx="14017" cy="771"/>
            </a:xfrm>
            <a:custGeom>
              <a:avLst/>
              <a:gdLst/>
              <a:ahLst/>
              <a:cxnLst/>
              <a:rect l="l" t="t" r="r" b="b"/>
              <a:pathLst>
                <a:path w="291" h="16" extrusionOk="0">
                  <a:moveTo>
                    <a:pt x="0" y="0"/>
                  </a:moveTo>
                  <a:lnTo>
                    <a:pt x="0" y="15"/>
                  </a:lnTo>
                  <a:lnTo>
                    <a:pt x="291" y="1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5" name="Google Shape;5675;p43"/>
          <p:cNvGrpSpPr/>
          <p:nvPr/>
        </p:nvGrpSpPr>
        <p:grpSpPr>
          <a:xfrm flipH="1">
            <a:off x="1143431" y="4325656"/>
            <a:ext cx="1289131" cy="709819"/>
            <a:chOff x="6803356" y="2469281"/>
            <a:chExt cx="717739" cy="395200"/>
          </a:xfrm>
        </p:grpSpPr>
        <p:sp>
          <p:nvSpPr>
            <p:cNvPr id="5676" name="Google Shape;5676;p43"/>
            <p:cNvSpPr/>
            <p:nvPr/>
          </p:nvSpPr>
          <p:spPr>
            <a:xfrm>
              <a:off x="7000982" y="2772632"/>
              <a:ext cx="330092" cy="39592"/>
            </a:xfrm>
            <a:custGeom>
              <a:avLst/>
              <a:gdLst/>
              <a:ahLst/>
              <a:cxnLst/>
              <a:rect l="l" t="t" r="r" b="b"/>
              <a:pathLst>
                <a:path w="6853" h="822" extrusionOk="0">
                  <a:moveTo>
                    <a:pt x="1" y="1"/>
                  </a:moveTo>
                  <a:lnTo>
                    <a:pt x="59" y="729"/>
                  </a:lnTo>
                  <a:lnTo>
                    <a:pt x="461" y="729"/>
                  </a:lnTo>
                  <a:lnTo>
                    <a:pt x="699" y="545"/>
                  </a:lnTo>
                  <a:lnTo>
                    <a:pt x="5715" y="415"/>
                  </a:lnTo>
                  <a:cubicBezTo>
                    <a:pt x="5716" y="415"/>
                    <a:pt x="5718" y="415"/>
                    <a:pt x="5720" y="415"/>
                  </a:cubicBezTo>
                  <a:cubicBezTo>
                    <a:pt x="5752" y="415"/>
                    <a:pt x="5780" y="444"/>
                    <a:pt x="5780" y="480"/>
                  </a:cubicBezTo>
                  <a:cubicBezTo>
                    <a:pt x="5780" y="515"/>
                    <a:pt x="5810" y="545"/>
                    <a:pt x="5844" y="545"/>
                  </a:cubicBezTo>
                  <a:lnTo>
                    <a:pt x="6097" y="545"/>
                  </a:lnTo>
                  <a:cubicBezTo>
                    <a:pt x="6120" y="545"/>
                    <a:pt x="6140" y="553"/>
                    <a:pt x="6151" y="572"/>
                  </a:cubicBezTo>
                  <a:lnTo>
                    <a:pt x="6323" y="821"/>
                  </a:lnTo>
                  <a:lnTo>
                    <a:pt x="6852" y="821"/>
                  </a:lnTo>
                  <a:lnTo>
                    <a:pt x="68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43"/>
            <p:cNvSpPr/>
            <p:nvPr/>
          </p:nvSpPr>
          <p:spPr>
            <a:xfrm>
              <a:off x="6810961" y="2469281"/>
              <a:ext cx="710133" cy="348811"/>
            </a:xfrm>
            <a:custGeom>
              <a:avLst/>
              <a:gdLst/>
              <a:ahLst/>
              <a:cxnLst/>
              <a:rect l="l" t="t" r="r" b="b"/>
              <a:pathLst>
                <a:path w="14743" h="7242" extrusionOk="0">
                  <a:moveTo>
                    <a:pt x="4573" y="0"/>
                  </a:moveTo>
                  <a:cubicBezTo>
                    <a:pt x="2661" y="0"/>
                    <a:pt x="1401" y="65"/>
                    <a:pt x="962" y="91"/>
                  </a:cubicBezTo>
                  <a:cubicBezTo>
                    <a:pt x="855" y="100"/>
                    <a:pt x="767" y="169"/>
                    <a:pt x="736" y="268"/>
                  </a:cubicBezTo>
                  <a:cubicBezTo>
                    <a:pt x="338" y="1609"/>
                    <a:pt x="258" y="3441"/>
                    <a:pt x="246" y="3881"/>
                  </a:cubicBezTo>
                  <a:cubicBezTo>
                    <a:pt x="242" y="3943"/>
                    <a:pt x="207" y="4000"/>
                    <a:pt x="154" y="4027"/>
                  </a:cubicBezTo>
                  <a:cubicBezTo>
                    <a:pt x="104" y="4058"/>
                    <a:pt x="69" y="4111"/>
                    <a:pt x="65" y="4169"/>
                  </a:cubicBezTo>
                  <a:cubicBezTo>
                    <a:pt x="0" y="5146"/>
                    <a:pt x="108" y="6636"/>
                    <a:pt x="108" y="6636"/>
                  </a:cubicBezTo>
                  <a:lnTo>
                    <a:pt x="859" y="6636"/>
                  </a:lnTo>
                  <a:lnTo>
                    <a:pt x="1747" y="7242"/>
                  </a:lnTo>
                  <a:lnTo>
                    <a:pt x="3863" y="7242"/>
                  </a:lnTo>
                  <a:lnTo>
                    <a:pt x="4656" y="6636"/>
                  </a:lnTo>
                  <a:lnTo>
                    <a:pt x="10354" y="6636"/>
                  </a:lnTo>
                  <a:lnTo>
                    <a:pt x="10952" y="7108"/>
                  </a:lnTo>
                  <a:lnTo>
                    <a:pt x="13386" y="7108"/>
                  </a:lnTo>
                  <a:lnTo>
                    <a:pt x="13887" y="6736"/>
                  </a:lnTo>
                  <a:lnTo>
                    <a:pt x="14454" y="6736"/>
                  </a:lnTo>
                  <a:cubicBezTo>
                    <a:pt x="14520" y="6736"/>
                    <a:pt x="14577" y="6686"/>
                    <a:pt x="14581" y="6617"/>
                  </a:cubicBezTo>
                  <a:cubicBezTo>
                    <a:pt x="14742" y="4935"/>
                    <a:pt x="14412" y="3533"/>
                    <a:pt x="14412" y="3533"/>
                  </a:cubicBezTo>
                  <a:lnTo>
                    <a:pt x="13519" y="3234"/>
                  </a:lnTo>
                  <a:lnTo>
                    <a:pt x="12274" y="367"/>
                  </a:lnTo>
                  <a:cubicBezTo>
                    <a:pt x="12254" y="329"/>
                    <a:pt x="12220" y="306"/>
                    <a:pt x="12178" y="303"/>
                  </a:cubicBezTo>
                  <a:cubicBezTo>
                    <a:pt x="9095" y="66"/>
                    <a:pt x="6503" y="0"/>
                    <a:pt x="4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43"/>
            <p:cNvSpPr/>
            <p:nvPr/>
          </p:nvSpPr>
          <p:spPr>
            <a:xfrm>
              <a:off x="6804271" y="2758471"/>
              <a:ext cx="38582" cy="34004"/>
            </a:xfrm>
            <a:custGeom>
              <a:avLst/>
              <a:gdLst/>
              <a:ahLst/>
              <a:cxnLst/>
              <a:rect l="l" t="t" r="r" b="b"/>
              <a:pathLst>
                <a:path w="801" h="706" extrusionOk="0">
                  <a:moveTo>
                    <a:pt x="84" y="1"/>
                  </a:moveTo>
                  <a:cubicBezTo>
                    <a:pt x="38" y="1"/>
                    <a:pt x="1" y="38"/>
                    <a:pt x="1" y="84"/>
                  </a:cubicBezTo>
                  <a:cubicBezTo>
                    <a:pt x="1" y="196"/>
                    <a:pt x="4" y="410"/>
                    <a:pt x="50" y="640"/>
                  </a:cubicBezTo>
                  <a:cubicBezTo>
                    <a:pt x="58" y="678"/>
                    <a:pt x="93" y="705"/>
                    <a:pt x="130" y="705"/>
                  </a:cubicBezTo>
                  <a:lnTo>
                    <a:pt x="717" y="705"/>
                  </a:lnTo>
                  <a:cubicBezTo>
                    <a:pt x="763" y="705"/>
                    <a:pt x="801" y="667"/>
                    <a:pt x="797" y="617"/>
                  </a:cubicBezTo>
                  <a:lnTo>
                    <a:pt x="770" y="81"/>
                  </a:lnTo>
                  <a:cubicBezTo>
                    <a:pt x="770" y="35"/>
                    <a:pt x="732" y="1"/>
                    <a:pt x="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43"/>
            <p:cNvSpPr/>
            <p:nvPr/>
          </p:nvSpPr>
          <p:spPr>
            <a:xfrm>
              <a:off x="7391563" y="2497121"/>
              <a:ext cx="64785" cy="128119"/>
            </a:xfrm>
            <a:custGeom>
              <a:avLst/>
              <a:gdLst/>
              <a:ahLst/>
              <a:cxnLst/>
              <a:rect l="l" t="t" r="r" b="b"/>
              <a:pathLst>
                <a:path w="1345" h="2660" extrusionOk="0">
                  <a:moveTo>
                    <a:pt x="0" y="1"/>
                  </a:moveTo>
                  <a:cubicBezTo>
                    <a:pt x="126" y="1104"/>
                    <a:pt x="759" y="2659"/>
                    <a:pt x="759" y="2659"/>
                  </a:cubicBezTo>
                  <a:lnTo>
                    <a:pt x="1345" y="265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43"/>
            <p:cNvSpPr/>
            <p:nvPr/>
          </p:nvSpPr>
          <p:spPr>
            <a:xfrm>
              <a:off x="7309969" y="2717867"/>
              <a:ext cx="164107" cy="93825"/>
            </a:xfrm>
            <a:custGeom>
              <a:avLst/>
              <a:gdLst/>
              <a:ahLst/>
              <a:cxnLst/>
              <a:rect l="l" t="t" r="r" b="b"/>
              <a:pathLst>
                <a:path w="3407" h="1948" extrusionOk="0">
                  <a:moveTo>
                    <a:pt x="1687" y="0"/>
                  </a:moveTo>
                  <a:cubicBezTo>
                    <a:pt x="288" y="0"/>
                    <a:pt x="0" y="1575"/>
                    <a:pt x="0" y="1575"/>
                  </a:cubicBezTo>
                  <a:lnTo>
                    <a:pt x="472" y="1947"/>
                  </a:lnTo>
                  <a:lnTo>
                    <a:pt x="2906" y="1947"/>
                  </a:lnTo>
                  <a:lnTo>
                    <a:pt x="3407" y="1575"/>
                  </a:lnTo>
                  <a:cubicBezTo>
                    <a:pt x="3407" y="1575"/>
                    <a:pt x="3085" y="0"/>
                    <a:pt x="1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43"/>
            <p:cNvSpPr/>
            <p:nvPr/>
          </p:nvSpPr>
          <p:spPr>
            <a:xfrm>
              <a:off x="6857591" y="2717867"/>
              <a:ext cx="165600" cy="93825"/>
            </a:xfrm>
            <a:custGeom>
              <a:avLst/>
              <a:gdLst/>
              <a:ahLst/>
              <a:cxnLst/>
              <a:rect l="l" t="t" r="r" b="b"/>
              <a:pathLst>
                <a:path w="3438" h="1948" extrusionOk="0">
                  <a:moveTo>
                    <a:pt x="1717" y="0"/>
                  </a:moveTo>
                  <a:cubicBezTo>
                    <a:pt x="319" y="0"/>
                    <a:pt x="1" y="1629"/>
                    <a:pt x="1" y="1629"/>
                  </a:cubicBezTo>
                  <a:lnTo>
                    <a:pt x="468" y="1947"/>
                  </a:lnTo>
                  <a:lnTo>
                    <a:pt x="2947" y="1947"/>
                  </a:lnTo>
                  <a:lnTo>
                    <a:pt x="3438" y="1575"/>
                  </a:lnTo>
                  <a:cubicBezTo>
                    <a:pt x="3438" y="1575"/>
                    <a:pt x="3116" y="0"/>
                    <a:pt x="17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43"/>
            <p:cNvSpPr/>
            <p:nvPr/>
          </p:nvSpPr>
          <p:spPr>
            <a:xfrm>
              <a:off x="6847621" y="2728078"/>
              <a:ext cx="183711" cy="136403"/>
            </a:xfrm>
            <a:custGeom>
              <a:avLst/>
              <a:gdLst/>
              <a:ahLst/>
              <a:cxnLst/>
              <a:rect l="l" t="t" r="r" b="b"/>
              <a:pathLst>
                <a:path w="3814" h="2832" extrusionOk="0">
                  <a:moveTo>
                    <a:pt x="1906" y="0"/>
                  </a:moveTo>
                  <a:cubicBezTo>
                    <a:pt x="807" y="0"/>
                    <a:pt x="1" y="1253"/>
                    <a:pt x="836" y="2409"/>
                  </a:cubicBezTo>
                  <a:cubicBezTo>
                    <a:pt x="859" y="2440"/>
                    <a:pt x="886" y="2463"/>
                    <a:pt x="912" y="2486"/>
                  </a:cubicBezTo>
                  <a:cubicBezTo>
                    <a:pt x="1246" y="2727"/>
                    <a:pt x="1588" y="2831"/>
                    <a:pt x="1905" y="2831"/>
                  </a:cubicBezTo>
                  <a:cubicBezTo>
                    <a:pt x="3006" y="2831"/>
                    <a:pt x="3814" y="1577"/>
                    <a:pt x="2978" y="420"/>
                  </a:cubicBezTo>
                  <a:cubicBezTo>
                    <a:pt x="2955" y="393"/>
                    <a:pt x="2928" y="367"/>
                    <a:pt x="2902" y="348"/>
                  </a:cubicBezTo>
                  <a:cubicBezTo>
                    <a:pt x="2567" y="105"/>
                    <a:pt x="2224" y="0"/>
                    <a:pt x="1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43"/>
            <p:cNvSpPr/>
            <p:nvPr/>
          </p:nvSpPr>
          <p:spPr>
            <a:xfrm>
              <a:off x="6882445" y="2756207"/>
              <a:ext cx="114061" cy="80147"/>
            </a:xfrm>
            <a:custGeom>
              <a:avLst/>
              <a:gdLst/>
              <a:ahLst/>
              <a:cxnLst/>
              <a:rect l="l" t="t" r="r" b="b"/>
              <a:pathLst>
                <a:path w="2368" h="1664" extrusionOk="0">
                  <a:moveTo>
                    <a:pt x="1166" y="1"/>
                  </a:moveTo>
                  <a:cubicBezTo>
                    <a:pt x="1058" y="1"/>
                    <a:pt x="943" y="19"/>
                    <a:pt x="822" y="59"/>
                  </a:cubicBezTo>
                  <a:cubicBezTo>
                    <a:pt x="803" y="62"/>
                    <a:pt x="787" y="74"/>
                    <a:pt x="772" y="82"/>
                  </a:cubicBezTo>
                  <a:cubicBezTo>
                    <a:pt x="1" y="644"/>
                    <a:pt x="395" y="1663"/>
                    <a:pt x="1205" y="1663"/>
                  </a:cubicBezTo>
                  <a:cubicBezTo>
                    <a:pt x="1312" y="1663"/>
                    <a:pt x="1426" y="1645"/>
                    <a:pt x="1546" y="1607"/>
                  </a:cubicBezTo>
                  <a:cubicBezTo>
                    <a:pt x="1565" y="1599"/>
                    <a:pt x="1581" y="1592"/>
                    <a:pt x="1596" y="1580"/>
                  </a:cubicBezTo>
                  <a:cubicBezTo>
                    <a:pt x="2367" y="1019"/>
                    <a:pt x="1975" y="1"/>
                    <a:pt x="1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43"/>
            <p:cNvSpPr/>
            <p:nvPr/>
          </p:nvSpPr>
          <p:spPr>
            <a:xfrm>
              <a:off x="6885287" y="2758327"/>
              <a:ext cx="108232" cy="75860"/>
            </a:xfrm>
            <a:custGeom>
              <a:avLst/>
              <a:gdLst/>
              <a:ahLst/>
              <a:cxnLst/>
              <a:rect l="l" t="t" r="r" b="b"/>
              <a:pathLst>
                <a:path w="2247" h="1575" extrusionOk="0">
                  <a:moveTo>
                    <a:pt x="1104" y="0"/>
                  </a:moveTo>
                  <a:cubicBezTo>
                    <a:pt x="1003" y="0"/>
                    <a:pt x="895" y="17"/>
                    <a:pt x="782" y="53"/>
                  </a:cubicBezTo>
                  <a:cubicBezTo>
                    <a:pt x="763" y="61"/>
                    <a:pt x="747" y="68"/>
                    <a:pt x="733" y="80"/>
                  </a:cubicBezTo>
                  <a:cubicBezTo>
                    <a:pt x="1" y="609"/>
                    <a:pt x="377" y="1574"/>
                    <a:pt x="1147" y="1574"/>
                  </a:cubicBezTo>
                  <a:cubicBezTo>
                    <a:pt x="1248" y="1574"/>
                    <a:pt x="1356" y="1557"/>
                    <a:pt x="1468" y="1521"/>
                  </a:cubicBezTo>
                  <a:cubicBezTo>
                    <a:pt x="1483" y="1513"/>
                    <a:pt x="1502" y="1505"/>
                    <a:pt x="1518" y="1494"/>
                  </a:cubicBezTo>
                  <a:cubicBezTo>
                    <a:pt x="2246" y="965"/>
                    <a:pt x="1873" y="0"/>
                    <a:pt x="11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43"/>
            <p:cNvSpPr/>
            <p:nvPr/>
          </p:nvSpPr>
          <p:spPr>
            <a:xfrm>
              <a:off x="6898918" y="2767815"/>
              <a:ext cx="81114" cy="56883"/>
            </a:xfrm>
            <a:custGeom>
              <a:avLst/>
              <a:gdLst/>
              <a:ahLst/>
              <a:cxnLst/>
              <a:rect l="l" t="t" r="r" b="b"/>
              <a:pathLst>
                <a:path w="1684" h="1181" extrusionOk="0">
                  <a:moveTo>
                    <a:pt x="823" y="1"/>
                  </a:moveTo>
                  <a:cubicBezTo>
                    <a:pt x="747" y="1"/>
                    <a:pt x="667" y="13"/>
                    <a:pt x="583" y="40"/>
                  </a:cubicBezTo>
                  <a:cubicBezTo>
                    <a:pt x="572" y="44"/>
                    <a:pt x="560" y="51"/>
                    <a:pt x="549" y="60"/>
                  </a:cubicBezTo>
                  <a:cubicBezTo>
                    <a:pt x="1" y="458"/>
                    <a:pt x="280" y="1181"/>
                    <a:pt x="855" y="1181"/>
                  </a:cubicBezTo>
                  <a:cubicBezTo>
                    <a:pt x="931" y="1181"/>
                    <a:pt x="1012" y="1168"/>
                    <a:pt x="1097" y="1140"/>
                  </a:cubicBezTo>
                  <a:cubicBezTo>
                    <a:pt x="1112" y="1136"/>
                    <a:pt x="1124" y="1128"/>
                    <a:pt x="1135" y="1121"/>
                  </a:cubicBezTo>
                  <a:cubicBezTo>
                    <a:pt x="1684" y="724"/>
                    <a:pt x="1400" y="1"/>
                    <a:pt x="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43"/>
            <p:cNvSpPr/>
            <p:nvPr/>
          </p:nvSpPr>
          <p:spPr>
            <a:xfrm>
              <a:off x="6928155" y="2788190"/>
              <a:ext cx="22687" cy="16039"/>
            </a:xfrm>
            <a:custGeom>
              <a:avLst/>
              <a:gdLst/>
              <a:ahLst/>
              <a:cxnLst/>
              <a:rect l="l" t="t" r="r" b="b"/>
              <a:pathLst>
                <a:path w="471" h="333" extrusionOk="0">
                  <a:moveTo>
                    <a:pt x="231" y="1"/>
                  </a:moveTo>
                  <a:cubicBezTo>
                    <a:pt x="210" y="1"/>
                    <a:pt x="188" y="4"/>
                    <a:pt x="165" y="12"/>
                  </a:cubicBezTo>
                  <a:cubicBezTo>
                    <a:pt x="160" y="15"/>
                    <a:pt x="156" y="15"/>
                    <a:pt x="153" y="19"/>
                  </a:cubicBezTo>
                  <a:cubicBezTo>
                    <a:pt x="1" y="131"/>
                    <a:pt x="79" y="333"/>
                    <a:pt x="239" y="333"/>
                  </a:cubicBezTo>
                  <a:cubicBezTo>
                    <a:pt x="260" y="333"/>
                    <a:pt x="283" y="329"/>
                    <a:pt x="306" y="322"/>
                  </a:cubicBezTo>
                  <a:cubicBezTo>
                    <a:pt x="310" y="322"/>
                    <a:pt x="314" y="318"/>
                    <a:pt x="317" y="314"/>
                  </a:cubicBezTo>
                  <a:cubicBezTo>
                    <a:pt x="470" y="203"/>
                    <a:pt x="391" y="1"/>
                    <a:pt x="2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43"/>
            <p:cNvSpPr/>
            <p:nvPr/>
          </p:nvSpPr>
          <p:spPr>
            <a:xfrm>
              <a:off x="6934561" y="2766948"/>
              <a:ext cx="9826" cy="26780"/>
            </a:xfrm>
            <a:custGeom>
              <a:avLst/>
              <a:gdLst/>
              <a:ahLst/>
              <a:cxnLst/>
              <a:rect l="l" t="t" r="r" b="b"/>
              <a:pathLst>
                <a:path w="204" h="556" extrusionOk="0">
                  <a:moveTo>
                    <a:pt x="0" y="0"/>
                  </a:moveTo>
                  <a:lnTo>
                    <a:pt x="50" y="556"/>
                  </a:lnTo>
                  <a:lnTo>
                    <a:pt x="154" y="55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43"/>
            <p:cNvSpPr/>
            <p:nvPr/>
          </p:nvSpPr>
          <p:spPr>
            <a:xfrm>
              <a:off x="6911682" y="2777304"/>
              <a:ext cx="26829" cy="19748"/>
            </a:xfrm>
            <a:custGeom>
              <a:avLst/>
              <a:gdLst/>
              <a:ahLst/>
              <a:cxnLst/>
              <a:rect l="l" t="t" r="r" b="b"/>
              <a:pathLst>
                <a:path w="557" h="410" extrusionOk="0">
                  <a:moveTo>
                    <a:pt x="100" y="1"/>
                  </a:moveTo>
                  <a:lnTo>
                    <a:pt x="50" y="88"/>
                  </a:lnTo>
                  <a:lnTo>
                    <a:pt x="1" y="176"/>
                  </a:lnTo>
                  <a:lnTo>
                    <a:pt x="507" y="410"/>
                  </a:lnTo>
                  <a:lnTo>
                    <a:pt x="530" y="368"/>
                  </a:lnTo>
                  <a:lnTo>
                    <a:pt x="556" y="322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43"/>
            <p:cNvSpPr/>
            <p:nvPr/>
          </p:nvSpPr>
          <p:spPr>
            <a:xfrm>
              <a:off x="6911682" y="2795366"/>
              <a:ext cx="26829" cy="19796"/>
            </a:xfrm>
            <a:custGeom>
              <a:avLst/>
              <a:gdLst/>
              <a:ahLst/>
              <a:cxnLst/>
              <a:rect l="l" t="t" r="r" b="b"/>
              <a:pathLst>
                <a:path w="557" h="411" extrusionOk="0">
                  <a:moveTo>
                    <a:pt x="507" y="1"/>
                  </a:moveTo>
                  <a:lnTo>
                    <a:pt x="1" y="234"/>
                  </a:lnTo>
                  <a:lnTo>
                    <a:pt x="50" y="323"/>
                  </a:lnTo>
                  <a:lnTo>
                    <a:pt x="100" y="411"/>
                  </a:lnTo>
                  <a:lnTo>
                    <a:pt x="556" y="89"/>
                  </a:lnTo>
                  <a:lnTo>
                    <a:pt x="530" y="47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43"/>
            <p:cNvSpPr/>
            <p:nvPr/>
          </p:nvSpPr>
          <p:spPr>
            <a:xfrm>
              <a:off x="6934561" y="2798883"/>
              <a:ext cx="9826" cy="26635"/>
            </a:xfrm>
            <a:custGeom>
              <a:avLst/>
              <a:gdLst/>
              <a:ahLst/>
              <a:cxnLst/>
              <a:rect l="l" t="t" r="r" b="b"/>
              <a:pathLst>
                <a:path w="204" h="553" extrusionOk="0">
                  <a:moveTo>
                    <a:pt x="50" y="0"/>
                  </a:moveTo>
                  <a:lnTo>
                    <a:pt x="0" y="552"/>
                  </a:lnTo>
                  <a:lnTo>
                    <a:pt x="204" y="55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43"/>
            <p:cNvSpPr/>
            <p:nvPr/>
          </p:nvSpPr>
          <p:spPr>
            <a:xfrm>
              <a:off x="6940485" y="2795366"/>
              <a:ext cx="26829" cy="19796"/>
            </a:xfrm>
            <a:custGeom>
              <a:avLst/>
              <a:gdLst/>
              <a:ahLst/>
              <a:cxnLst/>
              <a:rect l="l" t="t" r="r" b="b"/>
              <a:pathLst>
                <a:path w="557" h="411" extrusionOk="0">
                  <a:moveTo>
                    <a:pt x="50" y="1"/>
                  </a:moveTo>
                  <a:lnTo>
                    <a:pt x="24" y="47"/>
                  </a:lnTo>
                  <a:lnTo>
                    <a:pt x="1" y="89"/>
                  </a:lnTo>
                  <a:lnTo>
                    <a:pt x="456" y="411"/>
                  </a:lnTo>
                  <a:lnTo>
                    <a:pt x="506" y="323"/>
                  </a:lnTo>
                  <a:lnTo>
                    <a:pt x="556" y="234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43"/>
            <p:cNvSpPr/>
            <p:nvPr/>
          </p:nvSpPr>
          <p:spPr>
            <a:xfrm>
              <a:off x="6940485" y="2777304"/>
              <a:ext cx="26829" cy="19748"/>
            </a:xfrm>
            <a:custGeom>
              <a:avLst/>
              <a:gdLst/>
              <a:ahLst/>
              <a:cxnLst/>
              <a:rect l="l" t="t" r="r" b="b"/>
              <a:pathLst>
                <a:path w="557" h="410" extrusionOk="0">
                  <a:moveTo>
                    <a:pt x="456" y="1"/>
                  </a:moveTo>
                  <a:lnTo>
                    <a:pt x="1" y="322"/>
                  </a:lnTo>
                  <a:lnTo>
                    <a:pt x="24" y="368"/>
                  </a:lnTo>
                  <a:lnTo>
                    <a:pt x="50" y="410"/>
                  </a:lnTo>
                  <a:lnTo>
                    <a:pt x="556" y="176"/>
                  </a:lnTo>
                  <a:lnTo>
                    <a:pt x="506" y="88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43"/>
            <p:cNvSpPr/>
            <p:nvPr/>
          </p:nvSpPr>
          <p:spPr>
            <a:xfrm>
              <a:off x="6934079" y="2792525"/>
              <a:ext cx="10790" cy="7562"/>
            </a:xfrm>
            <a:custGeom>
              <a:avLst/>
              <a:gdLst/>
              <a:ahLst/>
              <a:cxnLst/>
              <a:rect l="l" t="t" r="r" b="b"/>
              <a:pathLst>
                <a:path w="224" h="157" extrusionOk="0">
                  <a:moveTo>
                    <a:pt x="112" y="1"/>
                  </a:moveTo>
                  <a:cubicBezTo>
                    <a:pt x="102" y="1"/>
                    <a:pt x="91" y="3"/>
                    <a:pt x="79" y="6"/>
                  </a:cubicBezTo>
                  <a:lnTo>
                    <a:pt x="72" y="6"/>
                  </a:lnTo>
                  <a:cubicBezTo>
                    <a:pt x="0" y="60"/>
                    <a:pt x="38" y="157"/>
                    <a:pt x="114" y="157"/>
                  </a:cubicBezTo>
                  <a:cubicBezTo>
                    <a:pt x="123" y="157"/>
                    <a:pt x="134" y="155"/>
                    <a:pt x="145" y="152"/>
                  </a:cubicBezTo>
                  <a:cubicBezTo>
                    <a:pt x="148" y="152"/>
                    <a:pt x="148" y="148"/>
                    <a:pt x="152" y="148"/>
                  </a:cubicBezTo>
                  <a:cubicBezTo>
                    <a:pt x="223" y="94"/>
                    <a:pt x="187" y="1"/>
                    <a:pt x="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43"/>
            <p:cNvSpPr/>
            <p:nvPr/>
          </p:nvSpPr>
          <p:spPr>
            <a:xfrm>
              <a:off x="7299469" y="2728078"/>
              <a:ext cx="183663" cy="136403"/>
            </a:xfrm>
            <a:custGeom>
              <a:avLst/>
              <a:gdLst/>
              <a:ahLst/>
              <a:cxnLst/>
              <a:rect l="l" t="t" r="r" b="b"/>
              <a:pathLst>
                <a:path w="3813" h="2832" extrusionOk="0">
                  <a:moveTo>
                    <a:pt x="1906" y="0"/>
                  </a:moveTo>
                  <a:cubicBezTo>
                    <a:pt x="806" y="0"/>
                    <a:pt x="0" y="1253"/>
                    <a:pt x="836" y="2409"/>
                  </a:cubicBezTo>
                  <a:cubicBezTo>
                    <a:pt x="858" y="2440"/>
                    <a:pt x="881" y="2463"/>
                    <a:pt x="912" y="2486"/>
                  </a:cubicBezTo>
                  <a:cubicBezTo>
                    <a:pt x="1246" y="2727"/>
                    <a:pt x="1587" y="2831"/>
                    <a:pt x="1905" y="2831"/>
                  </a:cubicBezTo>
                  <a:cubicBezTo>
                    <a:pt x="3005" y="2831"/>
                    <a:pt x="3812" y="1577"/>
                    <a:pt x="2974" y="420"/>
                  </a:cubicBezTo>
                  <a:cubicBezTo>
                    <a:pt x="2954" y="393"/>
                    <a:pt x="2928" y="367"/>
                    <a:pt x="2901" y="348"/>
                  </a:cubicBezTo>
                  <a:cubicBezTo>
                    <a:pt x="2567" y="105"/>
                    <a:pt x="2224" y="0"/>
                    <a:pt x="1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43"/>
            <p:cNvSpPr/>
            <p:nvPr/>
          </p:nvSpPr>
          <p:spPr>
            <a:xfrm>
              <a:off x="7334101" y="2756207"/>
              <a:ext cx="114205" cy="80147"/>
            </a:xfrm>
            <a:custGeom>
              <a:avLst/>
              <a:gdLst/>
              <a:ahLst/>
              <a:cxnLst/>
              <a:rect l="l" t="t" r="r" b="b"/>
              <a:pathLst>
                <a:path w="2371" h="1664" extrusionOk="0">
                  <a:moveTo>
                    <a:pt x="1170" y="1"/>
                  </a:moveTo>
                  <a:cubicBezTo>
                    <a:pt x="1062" y="1"/>
                    <a:pt x="946" y="19"/>
                    <a:pt x="826" y="59"/>
                  </a:cubicBezTo>
                  <a:cubicBezTo>
                    <a:pt x="806" y="62"/>
                    <a:pt x="791" y="74"/>
                    <a:pt x="776" y="82"/>
                  </a:cubicBezTo>
                  <a:cubicBezTo>
                    <a:pt x="1" y="644"/>
                    <a:pt x="398" y="1663"/>
                    <a:pt x="1208" y="1663"/>
                  </a:cubicBezTo>
                  <a:cubicBezTo>
                    <a:pt x="1315" y="1663"/>
                    <a:pt x="1430" y="1645"/>
                    <a:pt x="1549" y="1607"/>
                  </a:cubicBezTo>
                  <a:cubicBezTo>
                    <a:pt x="1569" y="1599"/>
                    <a:pt x="1584" y="1592"/>
                    <a:pt x="1600" y="1580"/>
                  </a:cubicBezTo>
                  <a:cubicBezTo>
                    <a:pt x="2371" y="1019"/>
                    <a:pt x="1978" y="1"/>
                    <a:pt x="1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43"/>
            <p:cNvSpPr/>
            <p:nvPr/>
          </p:nvSpPr>
          <p:spPr>
            <a:xfrm>
              <a:off x="7337135" y="2758327"/>
              <a:ext cx="108184" cy="75860"/>
            </a:xfrm>
            <a:custGeom>
              <a:avLst/>
              <a:gdLst/>
              <a:ahLst/>
              <a:cxnLst/>
              <a:rect l="l" t="t" r="r" b="b"/>
              <a:pathLst>
                <a:path w="2246" h="1575" extrusionOk="0">
                  <a:moveTo>
                    <a:pt x="1103" y="0"/>
                  </a:moveTo>
                  <a:cubicBezTo>
                    <a:pt x="1002" y="0"/>
                    <a:pt x="894" y="17"/>
                    <a:pt x="782" y="53"/>
                  </a:cubicBezTo>
                  <a:cubicBezTo>
                    <a:pt x="763" y="61"/>
                    <a:pt x="747" y="68"/>
                    <a:pt x="732" y="80"/>
                  </a:cubicBezTo>
                  <a:cubicBezTo>
                    <a:pt x="0" y="609"/>
                    <a:pt x="376" y="1574"/>
                    <a:pt x="1146" y="1574"/>
                  </a:cubicBezTo>
                  <a:cubicBezTo>
                    <a:pt x="1247" y="1574"/>
                    <a:pt x="1355" y="1557"/>
                    <a:pt x="1468" y="1521"/>
                  </a:cubicBezTo>
                  <a:cubicBezTo>
                    <a:pt x="1483" y="1513"/>
                    <a:pt x="1502" y="1505"/>
                    <a:pt x="1514" y="1494"/>
                  </a:cubicBezTo>
                  <a:cubicBezTo>
                    <a:pt x="2245" y="965"/>
                    <a:pt x="1869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43"/>
            <p:cNvSpPr/>
            <p:nvPr/>
          </p:nvSpPr>
          <p:spPr>
            <a:xfrm>
              <a:off x="7350766" y="2767815"/>
              <a:ext cx="80970" cy="56883"/>
            </a:xfrm>
            <a:custGeom>
              <a:avLst/>
              <a:gdLst/>
              <a:ahLst/>
              <a:cxnLst/>
              <a:rect l="l" t="t" r="r" b="b"/>
              <a:pathLst>
                <a:path w="1681" h="1181" extrusionOk="0">
                  <a:moveTo>
                    <a:pt x="822" y="1"/>
                  </a:moveTo>
                  <a:cubicBezTo>
                    <a:pt x="747" y="1"/>
                    <a:pt x="667" y="13"/>
                    <a:pt x="583" y="40"/>
                  </a:cubicBezTo>
                  <a:cubicBezTo>
                    <a:pt x="572" y="44"/>
                    <a:pt x="560" y="51"/>
                    <a:pt x="549" y="60"/>
                  </a:cubicBezTo>
                  <a:cubicBezTo>
                    <a:pt x="0" y="458"/>
                    <a:pt x="280" y="1181"/>
                    <a:pt x="854" y="1181"/>
                  </a:cubicBezTo>
                  <a:cubicBezTo>
                    <a:pt x="930" y="1181"/>
                    <a:pt x="1012" y="1168"/>
                    <a:pt x="1097" y="1140"/>
                  </a:cubicBezTo>
                  <a:cubicBezTo>
                    <a:pt x="1111" y="1136"/>
                    <a:pt x="1123" y="1128"/>
                    <a:pt x="1134" y="1121"/>
                  </a:cubicBezTo>
                  <a:cubicBezTo>
                    <a:pt x="1680" y="724"/>
                    <a:pt x="1399" y="1"/>
                    <a:pt x="8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43"/>
            <p:cNvSpPr/>
            <p:nvPr/>
          </p:nvSpPr>
          <p:spPr>
            <a:xfrm>
              <a:off x="7380003" y="2788190"/>
              <a:ext cx="22639" cy="16039"/>
            </a:xfrm>
            <a:custGeom>
              <a:avLst/>
              <a:gdLst/>
              <a:ahLst/>
              <a:cxnLst/>
              <a:rect l="l" t="t" r="r" b="b"/>
              <a:pathLst>
                <a:path w="470" h="333" extrusionOk="0">
                  <a:moveTo>
                    <a:pt x="231" y="1"/>
                  </a:moveTo>
                  <a:cubicBezTo>
                    <a:pt x="210" y="1"/>
                    <a:pt x="187" y="4"/>
                    <a:pt x="164" y="12"/>
                  </a:cubicBezTo>
                  <a:cubicBezTo>
                    <a:pt x="159" y="15"/>
                    <a:pt x="156" y="15"/>
                    <a:pt x="152" y="19"/>
                  </a:cubicBezTo>
                  <a:cubicBezTo>
                    <a:pt x="0" y="131"/>
                    <a:pt x="78" y="333"/>
                    <a:pt x="239" y="333"/>
                  </a:cubicBezTo>
                  <a:cubicBezTo>
                    <a:pt x="260" y="333"/>
                    <a:pt x="282" y="329"/>
                    <a:pt x="306" y="322"/>
                  </a:cubicBezTo>
                  <a:cubicBezTo>
                    <a:pt x="309" y="322"/>
                    <a:pt x="313" y="318"/>
                    <a:pt x="317" y="314"/>
                  </a:cubicBezTo>
                  <a:cubicBezTo>
                    <a:pt x="470" y="203"/>
                    <a:pt x="391" y="1"/>
                    <a:pt x="2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43"/>
            <p:cNvSpPr/>
            <p:nvPr/>
          </p:nvSpPr>
          <p:spPr>
            <a:xfrm>
              <a:off x="7386361" y="2766948"/>
              <a:ext cx="9874" cy="26780"/>
            </a:xfrm>
            <a:custGeom>
              <a:avLst/>
              <a:gdLst/>
              <a:ahLst/>
              <a:cxnLst/>
              <a:rect l="l" t="t" r="r" b="b"/>
              <a:pathLst>
                <a:path w="205" h="556" extrusionOk="0">
                  <a:moveTo>
                    <a:pt x="1" y="0"/>
                  </a:moveTo>
                  <a:lnTo>
                    <a:pt x="50" y="556"/>
                  </a:lnTo>
                  <a:lnTo>
                    <a:pt x="154" y="55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43"/>
            <p:cNvSpPr/>
            <p:nvPr/>
          </p:nvSpPr>
          <p:spPr>
            <a:xfrm>
              <a:off x="7363530" y="2777304"/>
              <a:ext cx="26781" cy="19748"/>
            </a:xfrm>
            <a:custGeom>
              <a:avLst/>
              <a:gdLst/>
              <a:ahLst/>
              <a:cxnLst/>
              <a:rect l="l" t="t" r="r" b="b"/>
              <a:pathLst>
                <a:path w="556" h="410" extrusionOk="0">
                  <a:moveTo>
                    <a:pt x="100" y="1"/>
                  </a:moveTo>
                  <a:lnTo>
                    <a:pt x="50" y="88"/>
                  </a:lnTo>
                  <a:lnTo>
                    <a:pt x="0" y="176"/>
                  </a:lnTo>
                  <a:lnTo>
                    <a:pt x="506" y="410"/>
                  </a:lnTo>
                  <a:lnTo>
                    <a:pt x="529" y="368"/>
                  </a:lnTo>
                  <a:lnTo>
                    <a:pt x="556" y="322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43"/>
            <p:cNvSpPr/>
            <p:nvPr/>
          </p:nvSpPr>
          <p:spPr>
            <a:xfrm>
              <a:off x="7363530" y="2795366"/>
              <a:ext cx="26781" cy="19796"/>
            </a:xfrm>
            <a:custGeom>
              <a:avLst/>
              <a:gdLst/>
              <a:ahLst/>
              <a:cxnLst/>
              <a:rect l="l" t="t" r="r" b="b"/>
              <a:pathLst>
                <a:path w="556" h="411" extrusionOk="0">
                  <a:moveTo>
                    <a:pt x="506" y="1"/>
                  </a:moveTo>
                  <a:lnTo>
                    <a:pt x="0" y="234"/>
                  </a:lnTo>
                  <a:lnTo>
                    <a:pt x="50" y="323"/>
                  </a:lnTo>
                  <a:lnTo>
                    <a:pt x="100" y="411"/>
                  </a:lnTo>
                  <a:lnTo>
                    <a:pt x="556" y="89"/>
                  </a:lnTo>
                  <a:lnTo>
                    <a:pt x="529" y="4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43"/>
            <p:cNvSpPr/>
            <p:nvPr/>
          </p:nvSpPr>
          <p:spPr>
            <a:xfrm>
              <a:off x="7386361" y="2798883"/>
              <a:ext cx="9874" cy="26635"/>
            </a:xfrm>
            <a:custGeom>
              <a:avLst/>
              <a:gdLst/>
              <a:ahLst/>
              <a:cxnLst/>
              <a:rect l="l" t="t" r="r" b="b"/>
              <a:pathLst>
                <a:path w="205" h="553" extrusionOk="0">
                  <a:moveTo>
                    <a:pt x="50" y="0"/>
                  </a:moveTo>
                  <a:lnTo>
                    <a:pt x="1" y="552"/>
                  </a:lnTo>
                  <a:lnTo>
                    <a:pt x="204" y="55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43"/>
            <p:cNvSpPr/>
            <p:nvPr/>
          </p:nvSpPr>
          <p:spPr>
            <a:xfrm>
              <a:off x="7392334" y="2795366"/>
              <a:ext cx="26781" cy="19796"/>
            </a:xfrm>
            <a:custGeom>
              <a:avLst/>
              <a:gdLst/>
              <a:ahLst/>
              <a:cxnLst/>
              <a:rect l="l" t="t" r="r" b="b"/>
              <a:pathLst>
                <a:path w="556" h="411" extrusionOk="0">
                  <a:moveTo>
                    <a:pt x="50" y="1"/>
                  </a:moveTo>
                  <a:lnTo>
                    <a:pt x="23" y="47"/>
                  </a:lnTo>
                  <a:lnTo>
                    <a:pt x="0" y="89"/>
                  </a:lnTo>
                  <a:lnTo>
                    <a:pt x="455" y="411"/>
                  </a:lnTo>
                  <a:lnTo>
                    <a:pt x="506" y="323"/>
                  </a:lnTo>
                  <a:lnTo>
                    <a:pt x="556" y="234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43"/>
            <p:cNvSpPr/>
            <p:nvPr/>
          </p:nvSpPr>
          <p:spPr>
            <a:xfrm>
              <a:off x="7392334" y="2777304"/>
              <a:ext cx="26781" cy="19748"/>
            </a:xfrm>
            <a:custGeom>
              <a:avLst/>
              <a:gdLst/>
              <a:ahLst/>
              <a:cxnLst/>
              <a:rect l="l" t="t" r="r" b="b"/>
              <a:pathLst>
                <a:path w="556" h="410" extrusionOk="0">
                  <a:moveTo>
                    <a:pt x="455" y="1"/>
                  </a:moveTo>
                  <a:lnTo>
                    <a:pt x="0" y="322"/>
                  </a:lnTo>
                  <a:lnTo>
                    <a:pt x="23" y="368"/>
                  </a:lnTo>
                  <a:lnTo>
                    <a:pt x="50" y="410"/>
                  </a:lnTo>
                  <a:lnTo>
                    <a:pt x="556" y="176"/>
                  </a:lnTo>
                  <a:lnTo>
                    <a:pt x="506" y="8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43"/>
            <p:cNvSpPr/>
            <p:nvPr/>
          </p:nvSpPr>
          <p:spPr>
            <a:xfrm>
              <a:off x="7385879" y="2792525"/>
              <a:ext cx="10790" cy="7562"/>
            </a:xfrm>
            <a:custGeom>
              <a:avLst/>
              <a:gdLst/>
              <a:ahLst/>
              <a:cxnLst/>
              <a:rect l="l" t="t" r="r" b="b"/>
              <a:pathLst>
                <a:path w="224" h="157" extrusionOk="0">
                  <a:moveTo>
                    <a:pt x="112" y="1"/>
                  </a:moveTo>
                  <a:cubicBezTo>
                    <a:pt x="102" y="1"/>
                    <a:pt x="91" y="3"/>
                    <a:pt x="80" y="6"/>
                  </a:cubicBezTo>
                  <a:lnTo>
                    <a:pt x="72" y="6"/>
                  </a:lnTo>
                  <a:cubicBezTo>
                    <a:pt x="1" y="60"/>
                    <a:pt x="38" y="157"/>
                    <a:pt x="114" y="157"/>
                  </a:cubicBezTo>
                  <a:cubicBezTo>
                    <a:pt x="124" y="157"/>
                    <a:pt x="134" y="155"/>
                    <a:pt x="145" y="152"/>
                  </a:cubicBezTo>
                  <a:cubicBezTo>
                    <a:pt x="149" y="152"/>
                    <a:pt x="149" y="148"/>
                    <a:pt x="152" y="148"/>
                  </a:cubicBezTo>
                  <a:cubicBezTo>
                    <a:pt x="224" y="94"/>
                    <a:pt x="187" y="1"/>
                    <a:pt x="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43"/>
            <p:cNvSpPr/>
            <p:nvPr/>
          </p:nvSpPr>
          <p:spPr>
            <a:xfrm>
              <a:off x="6803356" y="2682609"/>
              <a:ext cx="29382" cy="56016"/>
            </a:xfrm>
            <a:custGeom>
              <a:avLst/>
              <a:gdLst/>
              <a:ahLst/>
              <a:cxnLst/>
              <a:rect l="l" t="t" r="r" b="b"/>
              <a:pathLst>
                <a:path w="610" h="1163" extrusionOk="0">
                  <a:moveTo>
                    <a:pt x="318" y="1"/>
                  </a:moveTo>
                  <a:cubicBezTo>
                    <a:pt x="231" y="1"/>
                    <a:pt x="138" y="8"/>
                    <a:pt x="38" y="23"/>
                  </a:cubicBezTo>
                  <a:cubicBezTo>
                    <a:pt x="0" y="464"/>
                    <a:pt x="38" y="1157"/>
                    <a:pt x="38" y="1157"/>
                  </a:cubicBezTo>
                  <a:cubicBezTo>
                    <a:pt x="99" y="1161"/>
                    <a:pt x="180" y="1163"/>
                    <a:pt x="261" y="1163"/>
                  </a:cubicBezTo>
                  <a:cubicBezTo>
                    <a:pt x="422" y="1163"/>
                    <a:pt x="582" y="1157"/>
                    <a:pt x="582" y="1157"/>
                  </a:cubicBezTo>
                  <a:cubicBezTo>
                    <a:pt x="609" y="743"/>
                    <a:pt x="563" y="23"/>
                    <a:pt x="563" y="23"/>
                  </a:cubicBezTo>
                  <a:cubicBezTo>
                    <a:pt x="487" y="8"/>
                    <a:pt x="405" y="1"/>
                    <a:pt x="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43"/>
            <p:cNvSpPr/>
            <p:nvPr/>
          </p:nvSpPr>
          <p:spPr>
            <a:xfrm>
              <a:off x="6810147" y="2730776"/>
              <a:ext cx="11512" cy="578"/>
            </a:xfrm>
            <a:custGeom>
              <a:avLst/>
              <a:gdLst/>
              <a:ahLst/>
              <a:cxnLst/>
              <a:rect l="l" t="t" r="r" b="b"/>
              <a:pathLst>
                <a:path w="239" h="12" extrusionOk="0">
                  <a:moveTo>
                    <a:pt x="1" y="1"/>
                  </a:moveTo>
                  <a:lnTo>
                    <a:pt x="1" y="12"/>
                  </a:lnTo>
                  <a:lnTo>
                    <a:pt x="238" y="1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43"/>
            <p:cNvSpPr/>
            <p:nvPr/>
          </p:nvSpPr>
          <p:spPr>
            <a:xfrm>
              <a:off x="6810147" y="2724851"/>
              <a:ext cx="11512" cy="626"/>
            </a:xfrm>
            <a:custGeom>
              <a:avLst/>
              <a:gdLst/>
              <a:ahLst/>
              <a:cxnLst/>
              <a:rect l="l" t="t" r="r" b="b"/>
              <a:pathLst>
                <a:path w="239" h="13" extrusionOk="0">
                  <a:moveTo>
                    <a:pt x="1" y="1"/>
                  </a:moveTo>
                  <a:lnTo>
                    <a:pt x="1" y="13"/>
                  </a:lnTo>
                  <a:lnTo>
                    <a:pt x="238" y="13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43"/>
            <p:cNvSpPr/>
            <p:nvPr/>
          </p:nvSpPr>
          <p:spPr>
            <a:xfrm>
              <a:off x="6810147" y="2718975"/>
              <a:ext cx="11512" cy="578"/>
            </a:xfrm>
            <a:custGeom>
              <a:avLst/>
              <a:gdLst/>
              <a:ahLst/>
              <a:cxnLst/>
              <a:rect l="l" t="t" r="r" b="b"/>
              <a:pathLst>
                <a:path w="239" h="12" extrusionOk="0">
                  <a:moveTo>
                    <a:pt x="1" y="0"/>
                  </a:moveTo>
                  <a:lnTo>
                    <a:pt x="1" y="11"/>
                  </a:lnTo>
                  <a:lnTo>
                    <a:pt x="238" y="1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43"/>
            <p:cNvSpPr/>
            <p:nvPr/>
          </p:nvSpPr>
          <p:spPr>
            <a:xfrm>
              <a:off x="6857206" y="2484502"/>
              <a:ext cx="544726" cy="146855"/>
            </a:xfrm>
            <a:custGeom>
              <a:avLst/>
              <a:gdLst/>
              <a:ahLst/>
              <a:cxnLst/>
              <a:rect l="l" t="t" r="r" b="b"/>
              <a:pathLst>
                <a:path w="11309" h="3049" extrusionOk="0">
                  <a:moveTo>
                    <a:pt x="2921" y="1"/>
                  </a:moveTo>
                  <a:cubicBezTo>
                    <a:pt x="1834" y="1"/>
                    <a:pt x="897" y="21"/>
                    <a:pt x="315" y="67"/>
                  </a:cubicBezTo>
                  <a:cubicBezTo>
                    <a:pt x="16" y="1220"/>
                    <a:pt x="1" y="2332"/>
                    <a:pt x="9" y="2806"/>
                  </a:cubicBezTo>
                  <a:cubicBezTo>
                    <a:pt x="13" y="2941"/>
                    <a:pt x="120" y="3048"/>
                    <a:pt x="258" y="3048"/>
                  </a:cubicBezTo>
                  <a:lnTo>
                    <a:pt x="11309" y="3048"/>
                  </a:lnTo>
                  <a:cubicBezTo>
                    <a:pt x="11197" y="1676"/>
                    <a:pt x="10596" y="270"/>
                    <a:pt x="10596" y="270"/>
                  </a:cubicBezTo>
                  <a:cubicBezTo>
                    <a:pt x="9075" y="118"/>
                    <a:pt x="5555" y="1"/>
                    <a:pt x="29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43"/>
            <p:cNvSpPr/>
            <p:nvPr/>
          </p:nvSpPr>
          <p:spPr>
            <a:xfrm>
              <a:off x="6859662" y="2486765"/>
              <a:ext cx="539717" cy="142376"/>
            </a:xfrm>
            <a:custGeom>
              <a:avLst/>
              <a:gdLst/>
              <a:ahLst/>
              <a:cxnLst/>
              <a:rect l="l" t="t" r="r" b="b"/>
              <a:pathLst>
                <a:path w="11205" h="2956" extrusionOk="0">
                  <a:moveTo>
                    <a:pt x="2874" y="0"/>
                  </a:moveTo>
                  <a:cubicBezTo>
                    <a:pt x="1950" y="0"/>
                    <a:pt x="1191" y="16"/>
                    <a:pt x="644" y="43"/>
                  </a:cubicBezTo>
                  <a:cubicBezTo>
                    <a:pt x="437" y="55"/>
                    <a:pt x="264" y="200"/>
                    <a:pt x="222" y="403"/>
                  </a:cubicBezTo>
                  <a:cubicBezTo>
                    <a:pt x="8" y="1426"/>
                    <a:pt x="0" y="2372"/>
                    <a:pt x="4" y="2759"/>
                  </a:cubicBezTo>
                  <a:cubicBezTo>
                    <a:pt x="8" y="2867"/>
                    <a:pt x="96" y="2955"/>
                    <a:pt x="207" y="2955"/>
                  </a:cubicBezTo>
                  <a:lnTo>
                    <a:pt x="11204" y="2955"/>
                  </a:lnTo>
                  <a:cubicBezTo>
                    <a:pt x="11097" y="1725"/>
                    <a:pt x="10595" y="464"/>
                    <a:pt x="10515" y="269"/>
                  </a:cubicBezTo>
                  <a:cubicBezTo>
                    <a:pt x="10097" y="227"/>
                    <a:pt x="9530" y="188"/>
                    <a:pt x="8867" y="154"/>
                  </a:cubicBezTo>
                  <a:cubicBezTo>
                    <a:pt x="8617" y="138"/>
                    <a:pt x="8353" y="127"/>
                    <a:pt x="8078" y="115"/>
                  </a:cubicBezTo>
                  <a:cubicBezTo>
                    <a:pt x="8047" y="115"/>
                    <a:pt x="8012" y="112"/>
                    <a:pt x="7982" y="112"/>
                  </a:cubicBezTo>
                  <a:cubicBezTo>
                    <a:pt x="7874" y="108"/>
                    <a:pt x="7767" y="104"/>
                    <a:pt x="7660" y="96"/>
                  </a:cubicBezTo>
                  <a:cubicBezTo>
                    <a:pt x="6801" y="66"/>
                    <a:pt x="5863" y="39"/>
                    <a:pt x="4931" y="20"/>
                  </a:cubicBezTo>
                  <a:cubicBezTo>
                    <a:pt x="4671" y="16"/>
                    <a:pt x="4410" y="12"/>
                    <a:pt x="4153" y="9"/>
                  </a:cubicBezTo>
                  <a:lnTo>
                    <a:pt x="4061" y="9"/>
                  </a:lnTo>
                  <a:cubicBezTo>
                    <a:pt x="3950" y="9"/>
                    <a:pt x="3840" y="4"/>
                    <a:pt x="3728" y="4"/>
                  </a:cubicBezTo>
                  <a:cubicBezTo>
                    <a:pt x="3437" y="4"/>
                    <a:pt x="3154" y="0"/>
                    <a:pt x="2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43"/>
            <p:cNvSpPr/>
            <p:nvPr/>
          </p:nvSpPr>
          <p:spPr>
            <a:xfrm>
              <a:off x="6934175" y="2636996"/>
              <a:ext cx="474787" cy="136114"/>
            </a:xfrm>
            <a:custGeom>
              <a:avLst/>
              <a:gdLst/>
              <a:ahLst/>
              <a:cxnLst/>
              <a:rect l="l" t="t" r="r" b="b"/>
              <a:pathLst>
                <a:path w="9857" h="2826" extrusionOk="0">
                  <a:moveTo>
                    <a:pt x="47" y="1"/>
                  </a:moveTo>
                  <a:lnTo>
                    <a:pt x="1" y="821"/>
                  </a:lnTo>
                  <a:lnTo>
                    <a:pt x="8" y="821"/>
                  </a:lnTo>
                  <a:cubicBezTo>
                    <a:pt x="821" y="1009"/>
                    <a:pt x="1391" y="1506"/>
                    <a:pt x="1759" y="1963"/>
                  </a:cubicBezTo>
                  <a:cubicBezTo>
                    <a:pt x="1940" y="2189"/>
                    <a:pt x="2074" y="2403"/>
                    <a:pt x="2162" y="2560"/>
                  </a:cubicBezTo>
                  <a:cubicBezTo>
                    <a:pt x="2204" y="2638"/>
                    <a:pt x="2235" y="2702"/>
                    <a:pt x="2258" y="2748"/>
                  </a:cubicBezTo>
                  <a:cubicBezTo>
                    <a:pt x="2265" y="2771"/>
                    <a:pt x="2273" y="2787"/>
                    <a:pt x="2281" y="2802"/>
                  </a:cubicBezTo>
                  <a:cubicBezTo>
                    <a:pt x="2284" y="2813"/>
                    <a:pt x="2288" y="2817"/>
                    <a:pt x="2288" y="2817"/>
                  </a:cubicBezTo>
                  <a:lnTo>
                    <a:pt x="2288" y="2825"/>
                  </a:lnTo>
                  <a:lnTo>
                    <a:pt x="7641" y="2825"/>
                  </a:lnTo>
                  <a:lnTo>
                    <a:pt x="7641" y="2817"/>
                  </a:lnTo>
                  <a:cubicBezTo>
                    <a:pt x="7929" y="2136"/>
                    <a:pt x="8354" y="1768"/>
                    <a:pt x="8757" y="1564"/>
                  </a:cubicBezTo>
                  <a:cubicBezTo>
                    <a:pt x="9155" y="1365"/>
                    <a:pt x="9530" y="1334"/>
                    <a:pt x="9723" y="1334"/>
                  </a:cubicBezTo>
                  <a:cubicBezTo>
                    <a:pt x="9760" y="1334"/>
                    <a:pt x="9792" y="1338"/>
                    <a:pt x="9815" y="1338"/>
                  </a:cubicBezTo>
                  <a:lnTo>
                    <a:pt x="9838" y="1338"/>
                  </a:lnTo>
                  <a:lnTo>
                    <a:pt x="9845" y="1342"/>
                  </a:lnTo>
                  <a:lnTo>
                    <a:pt x="9857" y="1342"/>
                  </a:lnTo>
                  <a:lnTo>
                    <a:pt x="9684" y="1"/>
                  </a:lnTo>
                  <a:lnTo>
                    <a:pt x="9668" y="5"/>
                  </a:lnTo>
                  <a:lnTo>
                    <a:pt x="9840" y="1326"/>
                  </a:lnTo>
                  <a:lnTo>
                    <a:pt x="9840" y="1326"/>
                  </a:lnTo>
                  <a:cubicBezTo>
                    <a:pt x="9823" y="1323"/>
                    <a:pt x="9783" y="1319"/>
                    <a:pt x="9723" y="1319"/>
                  </a:cubicBezTo>
                  <a:cubicBezTo>
                    <a:pt x="9530" y="1319"/>
                    <a:pt x="9152" y="1350"/>
                    <a:pt x="8749" y="1552"/>
                  </a:cubicBezTo>
                  <a:cubicBezTo>
                    <a:pt x="8348" y="1752"/>
                    <a:pt x="7919" y="2126"/>
                    <a:pt x="7632" y="2810"/>
                  </a:cubicBezTo>
                  <a:lnTo>
                    <a:pt x="2299" y="2810"/>
                  </a:lnTo>
                  <a:cubicBezTo>
                    <a:pt x="2282" y="2768"/>
                    <a:pt x="2119" y="2382"/>
                    <a:pt x="1771" y="1952"/>
                  </a:cubicBezTo>
                  <a:cubicBezTo>
                    <a:pt x="1405" y="1501"/>
                    <a:pt x="833" y="1000"/>
                    <a:pt x="17" y="808"/>
                  </a:cubicBezTo>
                  <a:lnTo>
                    <a:pt x="17" y="808"/>
                  </a:lnTo>
                  <a:lnTo>
                    <a:pt x="63" y="5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43"/>
            <p:cNvSpPr/>
            <p:nvPr/>
          </p:nvSpPr>
          <p:spPr>
            <a:xfrm>
              <a:off x="7249472" y="2636996"/>
              <a:ext cx="10693" cy="135681"/>
            </a:xfrm>
            <a:custGeom>
              <a:avLst/>
              <a:gdLst/>
              <a:ahLst/>
              <a:cxnLst/>
              <a:rect l="l" t="t" r="r" b="b"/>
              <a:pathLst>
                <a:path w="222" h="2817" extrusionOk="0">
                  <a:moveTo>
                    <a:pt x="15" y="1"/>
                  </a:moveTo>
                  <a:lnTo>
                    <a:pt x="0" y="5"/>
                  </a:lnTo>
                  <a:cubicBezTo>
                    <a:pt x="73" y="503"/>
                    <a:pt x="126" y="1204"/>
                    <a:pt x="157" y="1782"/>
                  </a:cubicBezTo>
                  <a:cubicBezTo>
                    <a:pt x="176" y="2074"/>
                    <a:pt x="188" y="2330"/>
                    <a:pt x="195" y="2518"/>
                  </a:cubicBezTo>
                  <a:cubicBezTo>
                    <a:pt x="199" y="2610"/>
                    <a:pt x="202" y="2684"/>
                    <a:pt x="207" y="2737"/>
                  </a:cubicBezTo>
                  <a:lnTo>
                    <a:pt x="207" y="2817"/>
                  </a:lnTo>
                  <a:lnTo>
                    <a:pt x="222" y="2817"/>
                  </a:lnTo>
                  <a:cubicBezTo>
                    <a:pt x="222" y="2817"/>
                    <a:pt x="161" y="1001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43"/>
            <p:cNvSpPr/>
            <p:nvPr/>
          </p:nvSpPr>
          <p:spPr>
            <a:xfrm>
              <a:off x="7091968" y="2636996"/>
              <a:ext cx="4142" cy="135681"/>
            </a:xfrm>
            <a:custGeom>
              <a:avLst/>
              <a:gdLst/>
              <a:ahLst/>
              <a:cxnLst/>
              <a:rect l="l" t="t" r="r" b="b"/>
              <a:pathLst>
                <a:path w="86" h="2817" extrusionOk="0">
                  <a:moveTo>
                    <a:pt x="16" y="1"/>
                  </a:moveTo>
                  <a:lnTo>
                    <a:pt x="1" y="5"/>
                  </a:lnTo>
                  <a:cubicBezTo>
                    <a:pt x="36" y="434"/>
                    <a:pt x="55" y="1139"/>
                    <a:pt x="62" y="1733"/>
                  </a:cubicBezTo>
                  <a:cubicBezTo>
                    <a:pt x="66" y="2032"/>
                    <a:pt x="70" y="2304"/>
                    <a:pt x="70" y="2500"/>
                  </a:cubicBezTo>
                  <a:cubicBezTo>
                    <a:pt x="70" y="2595"/>
                    <a:pt x="74" y="2675"/>
                    <a:pt x="74" y="2730"/>
                  </a:cubicBezTo>
                  <a:lnTo>
                    <a:pt x="74" y="2817"/>
                  </a:lnTo>
                  <a:lnTo>
                    <a:pt x="85" y="2817"/>
                  </a:lnTo>
                  <a:cubicBezTo>
                    <a:pt x="85" y="2817"/>
                    <a:pt x="85" y="867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43"/>
            <p:cNvSpPr/>
            <p:nvPr/>
          </p:nvSpPr>
          <p:spPr>
            <a:xfrm>
              <a:off x="6858699" y="2643306"/>
              <a:ext cx="541595" cy="771"/>
            </a:xfrm>
            <a:custGeom>
              <a:avLst/>
              <a:gdLst/>
              <a:ahLst/>
              <a:cxnLst/>
              <a:rect l="l" t="t" r="r" b="b"/>
              <a:pathLst>
                <a:path w="11244" h="16" extrusionOk="0">
                  <a:moveTo>
                    <a:pt x="1" y="1"/>
                  </a:moveTo>
                  <a:lnTo>
                    <a:pt x="1" y="15"/>
                  </a:lnTo>
                  <a:lnTo>
                    <a:pt x="11244" y="15"/>
                  </a:lnTo>
                  <a:lnTo>
                    <a:pt x="112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43"/>
            <p:cNvSpPr/>
            <p:nvPr/>
          </p:nvSpPr>
          <p:spPr>
            <a:xfrm>
              <a:off x="7264211" y="2656359"/>
              <a:ext cx="23843" cy="819"/>
            </a:xfrm>
            <a:custGeom>
              <a:avLst/>
              <a:gdLst/>
              <a:ahLst/>
              <a:cxnLst/>
              <a:rect l="l" t="t" r="r" b="b"/>
              <a:pathLst>
                <a:path w="495" h="17" extrusionOk="0">
                  <a:moveTo>
                    <a:pt x="0" y="1"/>
                  </a:moveTo>
                  <a:lnTo>
                    <a:pt x="0" y="17"/>
                  </a:lnTo>
                  <a:lnTo>
                    <a:pt x="494" y="17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43"/>
            <p:cNvSpPr/>
            <p:nvPr/>
          </p:nvSpPr>
          <p:spPr>
            <a:xfrm>
              <a:off x="7105648" y="2656359"/>
              <a:ext cx="23843" cy="819"/>
            </a:xfrm>
            <a:custGeom>
              <a:avLst/>
              <a:gdLst/>
              <a:ahLst/>
              <a:cxnLst/>
              <a:rect l="l" t="t" r="r" b="b"/>
              <a:pathLst>
                <a:path w="495" h="17" extrusionOk="0">
                  <a:moveTo>
                    <a:pt x="1" y="1"/>
                  </a:moveTo>
                  <a:lnTo>
                    <a:pt x="1" y="17"/>
                  </a:lnTo>
                  <a:lnTo>
                    <a:pt x="495" y="17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43"/>
            <p:cNvSpPr/>
            <p:nvPr/>
          </p:nvSpPr>
          <p:spPr>
            <a:xfrm>
              <a:off x="6944339" y="2656359"/>
              <a:ext cx="23891" cy="819"/>
            </a:xfrm>
            <a:custGeom>
              <a:avLst/>
              <a:gdLst/>
              <a:ahLst/>
              <a:cxnLst/>
              <a:rect l="l" t="t" r="r" b="b"/>
              <a:pathLst>
                <a:path w="496" h="17" extrusionOk="0">
                  <a:moveTo>
                    <a:pt x="1" y="1"/>
                  </a:moveTo>
                  <a:lnTo>
                    <a:pt x="1" y="17"/>
                  </a:lnTo>
                  <a:lnTo>
                    <a:pt x="495" y="17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5719;p43"/>
            <p:cNvSpPr/>
            <p:nvPr/>
          </p:nvSpPr>
          <p:spPr>
            <a:xfrm>
              <a:off x="7429229" y="2629289"/>
              <a:ext cx="64785" cy="15702"/>
            </a:xfrm>
            <a:custGeom>
              <a:avLst/>
              <a:gdLst/>
              <a:ahLst/>
              <a:cxnLst/>
              <a:rect l="l" t="t" r="r" b="b"/>
              <a:pathLst>
                <a:path w="1345" h="326" extrusionOk="0">
                  <a:moveTo>
                    <a:pt x="11" y="0"/>
                  </a:moveTo>
                  <a:lnTo>
                    <a:pt x="0" y="7"/>
                  </a:lnTo>
                  <a:lnTo>
                    <a:pt x="119" y="191"/>
                  </a:lnTo>
                  <a:lnTo>
                    <a:pt x="1345" y="326"/>
                  </a:lnTo>
                  <a:lnTo>
                    <a:pt x="1345" y="310"/>
                  </a:lnTo>
                  <a:lnTo>
                    <a:pt x="126" y="17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5720;p43"/>
            <p:cNvSpPr/>
            <p:nvPr/>
          </p:nvSpPr>
          <p:spPr>
            <a:xfrm>
              <a:off x="7484958" y="2748886"/>
              <a:ext cx="22350" cy="38050"/>
            </a:xfrm>
            <a:custGeom>
              <a:avLst/>
              <a:gdLst/>
              <a:ahLst/>
              <a:cxnLst/>
              <a:rect l="l" t="t" r="r" b="b"/>
              <a:pathLst>
                <a:path w="464" h="790" extrusionOk="0">
                  <a:moveTo>
                    <a:pt x="361" y="0"/>
                  </a:moveTo>
                  <a:cubicBezTo>
                    <a:pt x="27" y="19"/>
                    <a:pt x="27" y="207"/>
                    <a:pt x="0" y="732"/>
                  </a:cubicBezTo>
                  <a:cubicBezTo>
                    <a:pt x="0" y="763"/>
                    <a:pt x="23" y="789"/>
                    <a:pt x="58" y="789"/>
                  </a:cubicBezTo>
                  <a:lnTo>
                    <a:pt x="341" y="789"/>
                  </a:lnTo>
                  <a:cubicBezTo>
                    <a:pt x="368" y="789"/>
                    <a:pt x="391" y="770"/>
                    <a:pt x="399" y="747"/>
                  </a:cubicBezTo>
                  <a:cubicBezTo>
                    <a:pt x="422" y="648"/>
                    <a:pt x="464" y="391"/>
                    <a:pt x="418" y="50"/>
                  </a:cubicBezTo>
                  <a:cubicBezTo>
                    <a:pt x="414" y="23"/>
                    <a:pt x="387" y="0"/>
                    <a:pt x="3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43"/>
            <p:cNvSpPr/>
            <p:nvPr/>
          </p:nvSpPr>
          <p:spPr>
            <a:xfrm>
              <a:off x="7490497" y="2781735"/>
              <a:ext cx="10934" cy="578"/>
            </a:xfrm>
            <a:custGeom>
              <a:avLst/>
              <a:gdLst/>
              <a:ahLst/>
              <a:cxnLst/>
              <a:rect l="l" t="t" r="r" b="b"/>
              <a:pathLst>
                <a:path w="227" h="12" extrusionOk="0">
                  <a:moveTo>
                    <a:pt x="0" y="1"/>
                  </a:moveTo>
                  <a:lnTo>
                    <a:pt x="0" y="12"/>
                  </a:lnTo>
                  <a:lnTo>
                    <a:pt x="226" y="12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2" name="Google Shape;5722;p43"/>
            <p:cNvSpPr/>
            <p:nvPr/>
          </p:nvSpPr>
          <p:spPr>
            <a:xfrm>
              <a:off x="7490882" y="2777641"/>
              <a:ext cx="11127" cy="819"/>
            </a:xfrm>
            <a:custGeom>
              <a:avLst/>
              <a:gdLst/>
              <a:ahLst/>
              <a:cxnLst/>
              <a:rect l="l" t="t" r="r" b="b"/>
              <a:pathLst>
                <a:path w="231" h="17" extrusionOk="0">
                  <a:moveTo>
                    <a:pt x="0" y="1"/>
                  </a:moveTo>
                  <a:lnTo>
                    <a:pt x="0" y="17"/>
                  </a:lnTo>
                  <a:lnTo>
                    <a:pt x="230" y="17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43"/>
            <p:cNvSpPr/>
            <p:nvPr/>
          </p:nvSpPr>
          <p:spPr>
            <a:xfrm>
              <a:off x="7491412" y="2773740"/>
              <a:ext cx="10934" cy="819"/>
            </a:xfrm>
            <a:custGeom>
              <a:avLst/>
              <a:gdLst/>
              <a:ahLst/>
              <a:cxnLst/>
              <a:rect l="l" t="t" r="r" b="b"/>
              <a:pathLst>
                <a:path w="227" h="17" extrusionOk="0">
                  <a:moveTo>
                    <a:pt x="0" y="1"/>
                  </a:moveTo>
                  <a:lnTo>
                    <a:pt x="0" y="17"/>
                  </a:lnTo>
                  <a:lnTo>
                    <a:pt x="227" y="17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43"/>
            <p:cNvSpPr/>
            <p:nvPr/>
          </p:nvSpPr>
          <p:spPr>
            <a:xfrm>
              <a:off x="7478455" y="2663969"/>
              <a:ext cx="26107" cy="47876"/>
            </a:xfrm>
            <a:custGeom>
              <a:avLst/>
              <a:gdLst/>
              <a:ahLst/>
              <a:cxnLst/>
              <a:rect l="l" t="t" r="r" b="b"/>
              <a:pathLst>
                <a:path w="542" h="994" extrusionOk="0">
                  <a:moveTo>
                    <a:pt x="434" y="0"/>
                  </a:moveTo>
                  <a:cubicBezTo>
                    <a:pt x="434" y="0"/>
                    <a:pt x="43" y="12"/>
                    <a:pt x="5" y="85"/>
                  </a:cubicBezTo>
                  <a:cubicBezTo>
                    <a:pt x="5" y="85"/>
                    <a:pt x="1" y="625"/>
                    <a:pt x="28" y="916"/>
                  </a:cubicBezTo>
                  <a:cubicBezTo>
                    <a:pt x="28" y="916"/>
                    <a:pt x="395" y="994"/>
                    <a:pt x="520" y="994"/>
                  </a:cubicBezTo>
                  <a:cubicBezTo>
                    <a:pt x="528" y="994"/>
                    <a:pt x="535" y="993"/>
                    <a:pt x="542" y="992"/>
                  </a:cubicBezTo>
                  <a:cubicBezTo>
                    <a:pt x="542" y="992"/>
                    <a:pt x="480" y="334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43"/>
            <p:cNvSpPr/>
            <p:nvPr/>
          </p:nvSpPr>
          <p:spPr>
            <a:xfrm>
              <a:off x="7482019" y="2691809"/>
              <a:ext cx="10356" cy="16328"/>
            </a:xfrm>
            <a:custGeom>
              <a:avLst/>
              <a:gdLst/>
              <a:ahLst/>
              <a:cxnLst/>
              <a:rect l="l" t="t" r="r" b="b"/>
              <a:pathLst>
                <a:path w="215" h="339" extrusionOk="0">
                  <a:moveTo>
                    <a:pt x="31" y="1"/>
                  </a:moveTo>
                  <a:cubicBezTo>
                    <a:pt x="15" y="1"/>
                    <a:pt x="0" y="13"/>
                    <a:pt x="0" y="28"/>
                  </a:cubicBezTo>
                  <a:lnTo>
                    <a:pt x="0" y="281"/>
                  </a:lnTo>
                  <a:cubicBezTo>
                    <a:pt x="0" y="296"/>
                    <a:pt x="8" y="308"/>
                    <a:pt x="19" y="308"/>
                  </a:cubicBezTo>
                  <a:cubicBezTo>
                    <a:pt x="73" y="322"/>
                    <a:pt x="142" y="331"/>
                    <a:pt x="184" y="338"/>
                  </a:cubicBezTo>
                  <a:cubicBezTo>
                    <a:pt x="199" y="338"/>
                    <a:pt x="215" y="327"/>
                    <a:pt x="215" y="311"/>
                  </a:cubicBezTo>
                  <a:cubicBezTo>
                    <a:pt x="215" y="196"/>
                    <a:pt x="203" y="85"/>
                    <a:pt x="199" y="39"/>
                  </a:cubicBezTo>
                  <a:cubicBezTo>
                    <a:pt x="199" y="28"/>
                    <a:pt x="188" y="16"/>
                    <a:pt x="176" y="16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5726;p43"/>
            <p:cNvSpPr/>
            <p:nvPr/>
          </p:nvSpPr>
          <p:spPr>
            <a:xfrm>
              <a:off x="7476480" y="2728512"/>
              <a:ext cx="39353" cy="70080"/>
            </a:xfrm>
            <a:custGeom>
              <a:avLst/>
              <a:gdLst/>
              <a:ahLst/>
              <a:cxnLst/>
              <a:rect l="l" t="t" r="r" b="b"/>
              <a:pathLst>
                <a:path w="817" h="1455" extrusionOk="0">
                  <a:moveTo>
                    <a:pt x="698" y="112"/>
                  </a:moveTo>
                  <a:cubicBezTo>
                    <a:pt x="709" y="534"/>
                    <a:pt x="629" y="1189"/>
                    <a:pt x="609" y="1358"/>
                  </a:cubicBezTo>
                  <a:lnTo>
                    <a:pt x="100" y="1358"/>
                  </a:lnTo>
                  <a:lnTo>
                    <a:pt x="218" y="266"/>
                  </a:lnTo>
                  <a:lnTo>
                    <a:pt x="698" y="112"/>
                  </a:lnTo>
                  <a:close/>
                  <a:moveTo>
                    <a:pt x="737" y="0"/>
                  </a:moveTo>
                  <a:cubicBezTo>
                    <a:pt x="733" y="0"/>
                    <a:pt x="728" y="1"/>
                    <a:pt x="724" y="2"/>
                  </a:cubicBezTo>
                  <a:lnTo>
                    <a:pt x="161" y="186"/>
                  </a:lnTo>
                  <a:cubicBezTo>
                    <a:pt x="146" y="193"/>
                    <a:pt x="130" y="209"/>
                    <a:pt x="130" y="224"/>
                  </a:cubicBezTo>
                  <a:lnTo>
                    <a:pt x="0" y="1400"/>
                  </a:lnTo>
                  <a:cubicBezTo>
                    <a:pt x="0" y="1415"/>
                    <a:pt x="4" y="1427"/>
                    <a:pt x="11" y="1438"/>
                  </a:cubicBezTo>
                  <a:cubicBezTo>
                    <a:pt x="19" y="1446"/>
                    <a:pt x="34" y="1454"/>
                    <a:pt x="46" y="1454"/>
                  </a:cubicBezTo>
                  <a:lnTo>
                    <a:pt x="652" y="1454"/>
                  </a:lnTo>
                  <a:cubicBezTo>
                    <a:pt x="675" y="1454"/>
                    <a:pt x="694" y="1435"/>
                    <a:pt x="698" y="1412"/>
                  </a:cubicBezTo>
                  <a:cubicBezTo>
                    <a:pt x="701" y="1377"/>
                    <a:pt x="816" y="534"/>
                    <a:pt x="789" y="43"/>
                  </a:cubicBezTo>
                  <a:cubicBezTo>
                    <a:pt x="786" y="29"/>
                    <a:pt x="778" y="17"/>
                    <a:pt x="766" y="9"/>
                  </a:cubicBezTo>
                  <a:cubicBezTo>
                    <a:pt x="758" y="4"/>
                    <a:pt x="748" y="0"/>
                    <a:pt x="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5727;p43"/>
            <p:cNvSpPr/>
            <p:nvPr/>
          </p:nvSpPr>
          <p:spPr>
            <a:xfrm>
              <a:off x="7482019" y="2745900"/>
              <a:ext cx="32320" cy="4479"/>
            </a:xfrm>
            <a:custGeom>
              <a:avLst/>
              <a:gdLst/>
              <a:ahLst/>
              <a:cxnLst/>
              <a:rect l="l" t="t" r="r" b="b"/>
              <a:pathLst>
                <a:path w="671" h="93" extrusionOk="0">
                  <a:moveTo>
                    <a:pt x="50" y="1"/>
                  </a:moveTo>
                  <a:cubicBezTo>
                    <a:pt x="23" y="1"/>
                    <a:pt x="0" y="20"/>
                    <a:pt x="0" y="46"/>
                  </a:cubicBezTo>
                  <a:cubicBezTo>
                    <a:pt x="0" y="73"/>
                    <a:pt x="23" y="92"/>
                    <a:pt x="50" y="92"/>
                  </a:cubicBezTo>
                  <a:lnTo>
                    <a:pt x="625" y="92"/>
                  </a:lnTo>
                  <a:cubicBezTo>
                    <a:pt x="651" y="92"/>
                    <a:pt x="671" y="73"/>
                    <a:pt x="671" y="46"/>
                  </a:cubicBezTo>
                  <a:cubicBezTo>
                    <a:pt x="671" y="20"/>
                    <a:pt x="651" y="1"/>
                    <a:pt x="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43"/>
            <p:cNvSpPr/>
            <p:nvPr/>
          </p:nvSpPr>
          <p:spPr>
            <a:xfrm>
              <a:off x="7356498" y="2549093"/>
              <a:ext cx="56308" cy="77257"/>
            </a:xfrm>
            <a:custGeom>
              <a:avLst/>
              <a:gdLst/>
              <a:ahLst/>
              <a:cxnLst/>
              <a:rect l="l" t="t" r="r" b="b"/>
              <a:pathLst>
                <a:path w="1169" h="1604" extrusionOk="0">
                  <a:moveTo>
                    <a:pt x="468" y="1"/>
                  </a:moveTo>
                  <a:cubicBezTo>
                    <a:pt x="371" y="1"/>
                    <a:pt x="274" y="9"/>
                    <a:pt x="203" y="33"/>
                  </a:cubicBezTo>
                  <a:cubicBezTo>
                    <a:pt x="0" y="98"/>
                    <a:pt x="8" y="1239"/>
                    <a:pt x="261" y="1566"/>
                  </a:cubicBezTo>
                  <a:cubicBezTo>
                    <a:pt x="280" y="1592"/>
                    <a:pt x="311" y="1603"/>
                    <a:pt x="345" y="1603"/>
                  </a:cubicBezTo>
                  <a:lnTo>
                    <a:pt x="1050" y="1603"/>
                  </a:lnTo>
                  <a:cubicBezTo>
                    <a:pt x="1119" y="1603"/>
                    <a:pt x="1169" y="1546"/>
                    <a:pt x="1158" y="1481"/>
                  </a:cubicBezTo>
                  <a:cubicBezTo>
                    <a:pt x="1112" y="1205"/>
                    <a:pt x="997" y="538"/>
                    <a:pt x="866" y="98"/>
                  </a:cubicBezTo>
                  <a:cubicBezTo>
                    <a:pt x="854" y="56"/>
                    <a:pt x="820" y="29"/>
                    <a:pt x="778" y="21"/>
                  </a:cubicBezTo>
                  <a:cubicBezTo>
                    <a:pt x="706" y="13"/>
                    <a:pt x="587" y="1"/>
                    <a:pt x="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43"/>
            <p:cNvSpPr/>
            <p:nvPr/>
          </p:nvSpPr>
          <p:spPr>
            <a:xfrm>
              <a:off x="7385831" y="2528477"/>
              <a:ext cx="34921" cy="110057"/>
            </a:xfrm>
            <a:custGeom>
              <a:avLst/>
              <a:gdLst/>
              <a:ahLst/>
              <a:cxnLst/>
              <a:rect l="l" t="t" r="r" b="b"/>
              <a:pathLst>
                <a:path w="725" h="2285" extrusionOk="0">
                  <a:moveTo>
                    <a:pt x="8" y="1"/>
                  </a:moveTo>
                  <a:cubicBezTo>
                    <a:pt x="8" y="1"/>
                    <a:pt x="4" y="1"/>
                    <a:pt x="4" y="4"/>
                  </a:cubicBezTo>
                  <a:cubicBezTo>
                    <a:pt x="4" y="4"/>
                    <a:pt x="1" y="8"/>
                    <a:pt x="4" y="8"/>
                  </a:cubicBezTo>
                  <a:lnTo>
                    <a:pt x="521" y="2277"/>
                  </a:lnTo>
                  <a:cubicBezTo>
                    <a:pt x="526" y="2281"/>
                    <a:pt x="526" y="2284"/>
                    <a:pt x="530" y="2284"/>
                  </a:cubicBezTo>
                  <a:lnTo>
                    <a:pt x="721" y="2284"/>
                  </a:lnTo>
                  <a:cubicBezTo>
                    <a:pt x="725" y="2284"/>
                    <a:pt x="725" y="2281"/>
                    <a:pt x="725" y="2277"/>
                  </a:cubicBezTo>
                  <a:cubicBezTo>
                    <a:pt x="725" y="2273"/>
                    <a:pt x="725" y="2270"/>
                    <a:pt x="721" y="2270"/>
                  </a:cubicBezTo>
                  <a:lnTo>
                    <a:pt x="537" y="2270"/>
                  </a:lnTo>
                  <a:lnTo>
                    <a:pt x="20" y="16"/>
                  </a:lnTo>
                  <a:lnTo>
                    <a:pt x="77" y="16"/>
                  </a:lnTo>
                  <a:cubicBezTo>
                    <a:pt x="81" y="16"/>
                    <a:pt x="84" y="12"/>
                    <a:pt x="84" y="8"/>
                  </a:cubicBezTo>
                  <a:cubicBezTo>
                    <a:pt x="84" y="4"/>
                    <a:pt x="81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43"/>
            <p:cNvSpPr/>
            <p:nvPr/>
          </p:nvSpPr>
          <p:spPr>
            <a:xfrm>
              <a:off x="7234300" y="2489366"/>
              <a:ext cx="15895" cy="140883"/>
            </a:xfrm>
            <a:custGeom>
              <a:avLst/>
              <a:gdLst/>
              <a:ahLst/>
              <a:cxnLst/>
              <a:rect l="l" t="t" r="r" b="b"/>
              <a:pathLst>
                <a:path w="330" h="2925" extrusionOk="0">
                  <a:moveTo>
                    <a:pt x="12" y="1"/>
                  </a:moveTo>
                  <a:lnTo>
                    <a:pt x="1" y="4"/>
                  </a:lnTo>
                  <a:lnTo>
                    <a:pt x="315" y="2924"/>
                  </a:lnTo>
                  <a:lnTo>
                    <a:pt x="330" y="292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43"/>
            <p:cNvSpPr/>
            <p:nvPr/>
          </p:nvSpPr>
          <p:spPr>
            <a:xfrm>
              <a:off x="7086863" y="2486573"/>
              <a:ext cx="5925" cy="144784"/>
            </a:xfrm>
            <a:custGeom>
              <a:avLst/>
              <a:gdLst/>
              <a:ahLst/>
              <a:cxnLst/>
              <a:rect l="l" t="t" r="r" b="b"/>
              <a:pathLst>
                <a:path w="123" h="3006" extrusionOk="0">
                  <a:moveTo>
                    <a:pt x="0" y="1"/>
                  </a:moveTo>
                  <a:lnTo>
                    <a:pt x="107" y="3005"/>
                  </a:lnTo>
                  <a:lnTo>
                    <a:pt x="122" y="300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2" name="Google Shape;5732;p43"/>
            <p:cNvSpPr/>
            <p:nvPr/>
          </p:nvSpPr>
          <p:spPr>
            <a:xfrm>
              <a:off x="6936921" y="2485850"/>
              <a:ext cx="17774" cy="144399"/>
            </a:xfrm>
            <a:custGeom>
              <a:avLst/>
              <a:gdLst/>
              <a:ahLst/>
              <a:cxnLst/>
              <a:rect l="l" t="t" r="r" b="b"/>
              <a:pathLst>
                <a:path w="369" h="2998" extrusionOk="0">
                  <a:moveTo>
                    <a:pt x="354" y="0"/>
                  </a:moveTo>
                  <a:lnTo>
                    <a:pt x="1" y="2997"/>
                  </a:lnTo>
                  <a:lnTo>
                    <a:pt x="17" y="2997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Vehicle_Detection_For_PowerPoin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889615" y="845496"/>
            <a:ext cx="5416088" cy="3068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100000" mute="1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6" name="Google Shape;4896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897" name="Google Shape;4897;p40"/>
          <p:cNvSpPr txBox="1">
            <a:spLocks noGrp="1"/>
          </p:cNvSpPr>
          <p:nvPr>
            <p:ph type="title" idx="2"/>
          </p:nvPr>
        </p:nvSpPr>
        <p:spPr>
          <a:xfrm>
            <a:off x="2154925" y="1370651"/>
            <a:ext cx="2144100" cy="5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99" name="Google Shape;4899;p40"/>
          <p:cNvSpPr txBox="1">
            <a:spLocks noGrp="1"/>
          </p:cNvSpPr>
          <p:nvPr>
            <p:ph type="title" idx="6"/>
          </p:nvPr>
        </p:nvSpPr>
        <p:spPr>
          <a:xfrm>
            <a:off x="2154925" y="2955915"/>
            <a:ext cx="2144100" cy="5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901" name="Google Shape;4901;p40"/>
          <p:cNvSpPr txBox="1">
            <a:spLocks noGrp="1"/>
          </p:cNvSpPr>
          <p:nvPr>
            <p:ph type="title" idx="8"/>
          </p:nvPr>
        </p:nvSpPr>
        <p:spPr>
          <a:xfrm>
            <a:off x="4844785" y="2955922"/>
            <a:ext cx="2144100" cy="5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903" name="Google Shape;4903;p40"/>
          <p:cNvSpPr txBox="1">
            <a:spLocks noGrp="1"/>
          </p:cNvSpPr>
          <p:nvPr>
            <p:ph type="title" idx="4"/>
          </p:nvPr>
        </p:nvSpPr>
        <p:spPr>
          <a:xfrm>
            <a:off x="4844775" y="1370588"/>
            <a:ext cx="2144100" cy="5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905" name="Google Shape;4905;p40"/>
          <p:cNvSpPr txBox="1">
            <a:spLocks noGrp="1"/>
          </p:cNvSpPr>
          <p:nvPr>
            <p:ph type="subTitle" idx="9"/>
          </p:nvPr>
        </p:nvSpPr>
        <p:spPr>
          <a:xfrm>
            <a:off x="1983427" y="2184859"/>
            <a:ext cx="2404261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Initialization</a:t>
            </a:r>
            <a:r>
              <a:rPr lang="mk-MK" dirty="0" smtClean="0"/>
              <a:t> </a:t>
            </a:r>
            <a:r>
              <a:rPr lang="en-US" dirty="0" smtClean="0"/>
              <a:t>and Constants</a:t>
            </a:r>
            <a:r>
              <a:rPr lang="mk-MK" dirty="0" smtClean="0"/>
              <a:t> </a:t>
            </a:r>
            <a:endParaRPr dirty="0"/>
          </a:p>
        </p:txBody>
      </p:sp>
      <p:sp>
        <p:nvSpPr>
          <p:cNvPr id="4906" name="Google Shape;4906;p40"/>
          <p:cNvSpPr txBox="1">
            <a:spLocks noGrp="1"/>
          </p:cNvSpPr>
          <p:nvPr>
            <p:ph type="subTitle" idx="13"/>
          </p:nvPr>
        </p:nvSpPr>
        <p:spPr>
          <a:xfrm>
            <a:off x="4572000" y="1902902"/>
            <a:ext cx="267598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Frame Processing</a:t>
            </a:r>
            <a:endParaRPr dirty="0"/>
          </a:p>
        </p:txBody>
      </p:sp>
      <p:sp>
        <p:nvSpPr>
          <p:cNvPr id="4907" name="Google Shape;4907;p40"/>
          <p:cNvSpPr txBox="1">
            <a:spLocks noGrp="1"/>
          </p:cNvSpPr>
          <p:nvPr>
            <p:ph type="subTitle" idx="14"/>
          </p:nvPr>
        </p:nvSpPr>
        <p:spPr>
          <a:xfrm>
            <a:off x="1919237" y="3505955"/>
            <a:ext cx="2566969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Contour Analysis</a:t>
            </a:r>
            <a:endParaRPr dirty="0"/>
          </a:p>
        </p:txBody>
      </p:sp>
      <p:sp>
        <p:nvSpPr>
          <p:cNvPr id="4908" name="Google Shape;4908;p40"/>
          <p:cNvSpPr txBox="1">
            <a:spLocks noGrp="1"/>
          </p:cNvSpPr>
          <p:nvPr>
            <p:ph type="subTitle" idx="15"/>
          </p:nvPr>
        </p:nvSpPr>
        <p:spPr>
          <a:xfrm>
            <a:off x="4626224" y="3500300"/>
            <a:ext cx="2621756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Vehicle Counting</a:t>
            </a:r>
            <a:endParaRPr dirty="0"/>
          </a:p>
        </p:txBody>
      </p:sp>
      <p:grpSp>
        <p:nvGrpSpPr>
          <p:cNvPr id="4909" name="Google Shape;4909;p40"/>
          <p:cNvGrpSpPr/>
          <p:nvPr/>
        </p:nvGrpSpPr>
        <p:grpSpPr>
          <a:xfrm>
            <a:off x="382242" y="3965504"/>
            <a:ext cx="1609760" cy="788436"/>
            <a:chOff x="5302117" y="778706"/>
            <a:chExt cx="1609760" cy="788436"/>
          </a:xfrm>
        </p:grpSpPr>
        <p:sp>
          <p:nvSpPr>
            <p:cNvPr id="4910" name="Google Shape;4910;p40"/>
            <p:cNvSpPr/>
            <p:nvPr/>
          </p:nvSpPr>
          <p:spPr>
            <a:xfrm>
              <a:off x="5321668" y="1414545"/>
              <a:ext cx="241709" cy="71974"/>
            </a:xfrm>
            <a:custGeom>
              <a:avLst/>
              <a:gdLst/>
              <a:ahLst/>
              <a:cxnLst/>
              <a:rect l="l" t="t" r="r" b="b"/>
              <a:pathLst>
                <a:path w="2794" h="832" extrusionOk="0">
                  <a:moveTo>
                    <a:pt x="84" y="1"/>
                  </a:moveTo>
                  <a:cubicBezTo>
                    <a:pt x="0" y="169"/>
                    <a:pt x="84" y="257"/>
                    <a:pt x="84" y="257"/>
                  </a:cubicBezTo>
                  <a:lnTo>
                    <a:pt x="1939" y="257"/>
                  </a:lnTo>
                  <a:lnTo>
                    <a:pt x="2793" y="832"/>
                  </a:lnTo>
                  <a:lnTo>
                    <a:pt x="27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40"/>
            <p:cNvSpPr/>
            <p:nvPr/>
          </p:nvSpPr>
          <p:spPr>
            <a:xfrm>
              <a:off x="5319938" y="901044"/>
              <a:ext cx="1573098" cy="581244"/>
            </a:xfrm>
            <a:custGeom>
              <a:avLst/>
              <a:gdLst/>
              <a:ahLst/>
              <a:cxnLst/>
              <a:rect l="l" t="t" r="r" b="b"/>
              <a:pathLst>
                <a:path w="18184" h="6719" extrusionOk="0">
                  <a:moveTo>
                    <a:pt x="8354" y="0"/>
                  </a:moveTo>
                  <a:lnTo>
                    <a:pt x="8354" y="3035"/>
                  </a:lnTo>
                  <a:lnTo>
                    <a:pt x="208" y="3035"/>
                  </a:lnTo>
                  <a:cubicBezTo>
                    <a:pt x="8" y="3553"/>
                    <a:pt x="158" y="5560"/>
                    <a:pt x="158" y="5560"/>
                  </a:cubicBezTo>
                  <a:cubicBezTo>
                    <a:pt x="1" y="5679"/>
                    <a:pt x="104" y="6040"/>
                    <a:pt x="104" y="6040"/>
                  </a:cubicBezTo>
                  <a:lnTo>
                    <a:pt x="2035" y="6040"/>
                  </a:lnTo>
                  <a:lnTo>
                    <a:pt x="2346" y="6247"/>
                  </a:lnTo>
                  <a:lnTo>
                    <a:pt x="3039" y="6718"/>
                  </a:lnTo>
                  <a:lnTo>
                    <a:pt x="5415" y="6718"/>
                  </a:lnTo>
                  <a:lnTo>
                    <a:pt x="6101" y="6197"/>
                  </a:lnTo>
                  <a:lnTo>
                    <a:pt x="6308" y="6040"/>
                  </a:lnTo>
                  <a:lnTo>
                    <a:pt x="12711" y="6040"/>
                  </a:lnTo>
                  <a:lnTo>
                    <a:pt x="12853" y="6151"/>
                  </a:lnTo>
                  <a:lnTo>
                    <a:pt x="13386" y="6572"/>
                  </a:lnTo>
                  <a:lnTo>
                    <a:pt x="16122" y="6572"/>
                  </a:lnTo>
                  <a:lnTo>
                    <a:pt x="16684" y="6151"/>
                  </a:lnTo>
                  <a:lnTo>
                    <a:pt x="16811" y="6059"/>
                  </a:lnTo>
                  <a:lnTo>
                    <a:pt x="17885" y="6059"/>
                  </a:lnTo>
                  <a:cubicBezTo>
                    <a:pt x="18183" y="6059"/>
                    <a:pt x="18175" y="4465"/>
                    <a:pt x="17885" y="4465"/>
                  </a:cubicBezTo>
                  <a:lnTo>
                    <a:pt x="17678" y="3457"/>
                  </a:lnTo>
                  <a:cubicBezTo>
                    <a:pt x="17678" y="3457"/>
                    <a:pt x="16980" y="2859"/>
                    <a:pt x="16868" y="2813"/>
                  </a:cubicBezTo>
                  <a:cubicBezTo>
                    <a:pt x="16758" y="2767"/>
                    <a:pt x="13665" y="2434"/>
                    <a:pt x="13665" y="2434"/>
                  </a:cubicBezTo>
                  <a:cubicBezTo>
                    <a:pt x="13665" y="2434"/>
                    <a:pt x="12071" y="143"/>
                    <a:pt x="11856" y="100"/>
                  </a:cubicBezTo>
                  <a:cubicBezTo>
                    <a:pt x="11638" y="62"/>
                    <a:pt x="8354" y="0"/>
                    <a:pt x="8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40"/>
            <p:cNvSpPr/>
            <p:nvPr/>
          </p:nvSpPr>
          <p:spPr>
            <a:xfrm>
              <a:off x="5376342" y="1238154"/>
              <a:ext cx="1093054" cy="65746"/>
            </a:xfrm>
            <a:custGeom>
              <a:avLst/>
              <a:gdLst/>
              <a:ahLst/>
              <a:cxnLst/>
              <a:rect l="l" t="t" r="r" b="b"/>
              <a:pathLst>
                <a:path w="12635" h="760" extrusionOk="0">
                  <a:moveTo>
                    <a:pt x="0" y="1"/>
                  </a:moveTo>
                  <a:lnTo>
                    <a:pt x="88" y="759"/>
                  </a:lnTo>
                  <a:lnTo>
                    <a:pt x="12097" y="759"/>
                  </a:lnTo>
                  <a:cubicBezTo>
                    <a:pt x="12159" y="438"/>
                    <a:pt x="12339" y="151"/>
                    <a:pt x="126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40"/>
            <p:cNvSpPr/>
            <p:nvPr/>
          </p:nvSpPr>
          <p:spPr>
            <a:xfrm>
              <a:off x="6835228" y="1310215"/>
              <a:ext cx="45158" cy="76905"/>
            </a:xfrm>
            <a:custGeom>
              <a:avLst/>
              <a:gdLst/>
              <a:ahLst/>
              <a:cxnLst/>
              <a:rect l="l" t="t" r="r" b="b"/>
              <a:pathLst>
                <a:path w="522" h="889" extrusionOk="0">
                  <a:moveTo>
                    <a:pt x="406" y="0"/>
                  </a:moveTo>
                  <a:cubicBezTo>
                    <a:pt x="35" y="18"/>
                    <a:pt x="35" y="230"/>
                    <a:pt x="4" y="819"/>
                  </a:cubicBezTo>
                  <a:cubicBezTo>
                    <a:pt x="1" y="858"/>
                    <a:pt x="31" y="888"/>
                    <a:pt x="65" y="888"/>
                  </a:cubicBezTo>
                  <a:lnTo>
                    <a:pt x="387" y="888"/>
                  </a:lnTo>
                  <a:cubicBezTo>
                    <a:pt x="418" y="888"/>
                    <a:pt x="445" y="865"/>
                    <a:pt x="452" y="839"/>
                  </a:cubicBezTo>
                  <a:cubicBezTo>
                    <a:pt x="475" y="727"/>
                    <a:pt x="521" y="437"/>
                    <a:pt x="472" y="57"/>
                  </a:cubicBezTo>
                  <a:cubicBezTo>
                    <a:pt x="468" y="23"/>
                    <a:pt x="441" y="0"/>
                    <a:pt x="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40"/>
            <p:cNvSpPr/>
            <p:nvPr/>
          </p:nvSpPr>
          <p:spPr>
            <a:xfrm>
              <a:off x="6846474" y="1376481"/>
              <a:ext cx="22233" cy="1384"/>
            </a:xfrm>
            <a:custGeom>
              <a:avLst/>
              <a:gdLst/>
              <a:ahLst/>
              <a:cxnLst/>
              <a:rect l="l" t="t" r="r" b="b"/>
              <a:pathLst>
                <a:path w="257" h="16" extrusionOk="0">
                  <a:moveTo>
                    <a:pt x="0" y="0"/>
                  </a:moveTo>
                  <a:lnTo>
                    <a:pt x="0" y="16"/>
                  </a:lnTo>
                  <a:lnTo>
                    <a:pt x="257" y="16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40"/>
            <p:cNvSpPr/>
            <p:nvPr/>
          </p:nvSpPr>
          <p:spPr>
            <a:xfrm>
              <a:off x="6847512" y="1368522"/>
              <a:ext cx="22233" cy="1384"/>
            </a:xfrm>
            <a:custGeom>
              <a:avLst/>
              <a:gdLst/>
              <a:ahLst/>
              <a:cxnLst/>
              <a:rect l="l" t="t" r="r" b="b"/>
              <a:pathLst>
                <a:path w="257" h="16" extrusionOk="0">
                  <a:moveTo>
                    <a:pt x="0" y="0"/>
                  </a:moveTo>
                  <a:lnTo>
                    <a:pt x="0" y="16"/>
                  </a:lnTo>
                  <a:lnTo>
                    <a:pt x="257" y="16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40"/>
            <p:cNvSpPr/>
            <p:nvPr/>
          </p:nvSpPr>
          <p:spPr>
            <a:xfrm>
              <a:off x="6848464" y="1360563"/>
              <a:ext cx="22233" cy="1384"/>
            </a:xfrm>
            <a:custGeom>
              <a:avLst/>
              <a:gdLst/>
              <a:ahLst/>
              <a:cxnLst/>
              <a:rect l="l" t="t" r="r" b="b"/>
              <a:pathLst>
                <a:path w="257" h="16" extrusionOk="0">
                  <a:moveTo>
                    <a:pt x="0" y="0"/>
                  </a:moveTo>
                  <a:lnTo>
                    <a:pt x="0" y="16"/>
                  </a:lnTo>
                  <a:lnTo>
                    <a:pt x="257" y="16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40"/>
            <p:cNvSpPr/>
            <p:nvPr/>
          </p:nvSpPr>
          <p:spPr>
            <a:xfrm>
              <a:off x="6750968" y="1307447"/>
              <a:ext cx="160909" cy="116785"/>
            </a:xfrm>
            <a:custGeom>
              <a:avLst/>
              <a:gdLst/>
              <a:ahLst/>
              <a:cxnLst/>
              <a:rect l="l" t="t" r="r" b="b"/>
              <a:pathLst>
                <a:path w="1860" h="1350" extrusionOk="0">
                  <a:moveTo>
                    <a:pt x="1660" y="1"/>
                  </a:moveTo>
                  <a:cubicBezTo>
                    <a:pt x="1618" y="1"/>
                    <a:pt x="1587" y="39"/>
                    <a:pt x="1591" y="78"/>
                  </a:cubicBezTo>
                  <a:cubicBezTo>
                    <a:pt x="1622" y="254"/>
                    <a:pt x="1675" y="676"/>
                    <a:pt x="1595" y="975"/>
                  </a:cubicBezTo>
                  <a:cubicBezTo>
                    <a:pt x="1587" y="1005"/>
                    <a:pt x="1561" y="1028"/>
                    <a:pt x="1526" y="1028"/>
                  </a:cubicBezTo>
                  <a:lnTo>
                    <a:pt x="66" y="1028"/>
                  </a:lnTo>
                  <a:cubicBezTo>
                    <a:pt x="32" y="1028"/>
                    <a:pt x="1" y="1055"/>
                    <a:pt x="1" y="1093"/>
                  </a:cubicBezTo>
                  <a:lnTo>
                    <a:pt x="1" y="1281"/>
                  </a:lnTo>
                  <a:cubicBezTo>
                    <a:pt x="1" y="1320"/>
                    <a:pt x="32" y="1350"/>
                    <a:pt x="66" y="1350"/>
                  </a:cubicBezTo>
                  <a:lnTo>
                    <a:pt x="1656" y="1350"/>
                  </a:lnTo>
                  <a:cubicBezTo>
                    <a:pt x="1691" y="1350"/>
                    <a:pt x="1718" y="1327"/>
                    <a:pt x="1725" y="1297"/>
                  </a:cubicBezTo>
                  <a:cubicBezTo>
                    <a:pt x="1760" y="1120"/>
                    <a:pt x="1859" y="553"/>
                    <a:pt x="1725" y="50"/>
                  </a:cubicBezTo>
                  <a:cubicBezTo>
                    <a:pt x="1718" y="20"/>
                    <a:pt x="1691" y="1"/>
                    <a:pt x="1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40"/>
            <p:cNvSpPr/>
            <p:nvPr/>
          </p:nvSpPr>
          <p:spPr>
            <a:xfrm>
              <a:off x="6431837" y="1271027"/>
              <a:ext cx="331506" cy="189711"/>
            </a:xfrm>
            <a:custGeom>
              <a:avLst/>
              <a:gdLst/>
              <a:ahLst/>
              <a:cxnLst/>
              <a:rect l="l" t="t" r="r" b="b"/>
              <a:pathLst>
                <a:path w="3832" h="2193" extrusionOk="0">
                  <a:moveTo>
                    <a:pt x="1900" y="1"/>
                  </a:moveTo>
                  <a:cubicBezTo>
                    <a:pt x="326" y="1"/>
                    <a:pt x="0" y="1771"/>
                    <a:pt x="0" y="1771"/>
                  </a:cubicBezTo>
                  <a:lnTo>
                    <a:pt x="533" y="2192"/>
                  </a:lnTo>
                  <a:lnTo>
                    <a:pt x="3269" y="2192"/>
                  </a:lnTo>
                  <a:lnTo>
                    <a:pt x="3831" y="1771"/>
                  </a:lnTo>
                  <a:cubicBezTo>
                    <a:pt x="3831" y="1771"/>
                    <a:pt x="3472" y="1"/>
                    <a:pt x="19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40"/>
            <p:cNvSpPr/>
            <p:nvPr/>
          </p:nvSpPr>
          <p:spPr>
            <a:xfrm>
              <a:off x="5519514" y="1271027"/>
              <a:ext cx="333929" cy="192393"/>
            </a:xfrm>
            <a:custGeom>
              <a:avLst/>
              <a:gdLst/>
              <a:ahLst/>
              <a:cxnLst/>
              <a:rect l="l" t="t" r="r" b="b"/>
              <a:pathLst>
                <a:path w="3860" h="2224" extrusionOk="0">
                  <a:moveTo>
                    <a:pt x="1928" y="1"/>
                  </a:moveTo>
                  <a:cubicBezTo>
                    <a:pt x="353" y="1"/>
                    <a:pt x="0" y="1844"/>
                    <a:pt x="0" y="1844"/>
                  </a:cubicBezTo>
                  <a:lnTo>
                    <a:pt x="560" y="2223"/>
                  </a:lnTo>
                  <a:lnTo>
                    <a:pt x="3296" y="2192"/>
                  </a:lnTo>
                  <a:lnTo>
                    <a:pt x="3859" y="1771"/>
                  </a:lnTo>
                  <a:cubicBezTo>
                    <a:pt x="3859" y="1771"/>
                    <a:pt x="3499" y="1"/>
                    <a:pt x="19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40"/>
            <p:cNvSpPr/>
            <p:nvPr/>
          </p:nvSpPr>
          <p:spPr>
            <a:xfrm>
              <a:off x="5516573" y="844799"/>
              <a:ext cx="334534" cy="202168"/>
            </a:xfrm>
            <a:custGeom>
              <a:avLst/>
              <a:gdLst/>
              <a:ahLst/>
              <a:cxnLst/>
              <a:rect l="l" t="t" r="r" b="b"/>
              <a:pathLst>
                <a:path w="3867" h="2337" extrusionOk="0">
                  <a:moveTo>
                    <a:pt x="1916" y="0"/>
                  </a:moveTo>
                  <a:cubicBezTo>
                    <a:pt x="341" y="0"/>
                    <a:pt x="0" y="1816"/>
                    <a:pt x="0" y="1816"/>
                  </a:cubicBezTo>
                  <a:lnTo>
                    <a:pt x="73" y="1866"/>
                  </a:lnTo>
                  <a:lnTo>
                    <a:pt x="766" y="2337"/>
                  </a:lnTo>
                  <a:lnTo>
                    <a:pt x="3142" y="2337"/>
                  </a:lnTo>
                  <a:lnTo>
                    <a:pt x="3828" y="1812"/>
                  </a:lnTo>
                  <a:lnTo>
                    <a:pt x="3867" y="1785"/>
                  </a:lnTo>
                  <a:cubicBezTo>
                    <a:pt x="3867" y="1785"/>
                    <a:pt x="3487" y="0"/>
                    <a:pt x="1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40"/>
            <p:cNvSpPr/>
            <p:nvPr/>
          </p:nvSpPr>
          <p:spPr>
            <a:xfrm>
              <a:off x="6063136" y="1151040"/>
              <a:ext cx="426148" cy="240750"/>
            </a:xfrm>
            <a:custGeom>
              <a:avLst/>
              <a:gdLst/>
              <a:ahLst/>
              <a:cxnLst/>
              <a:rect l="l" t="t" r="r" b="b"/>
              <a:pathLst>
                <a:path w="4926" h="2783" extrusionOk="0">
                  <a:moveTo>
                    <a:pt x="4576" y="1"/>
                  </a:moveTo>
                  <a:lnTo>
                    <a:pt x="4565" y="4"/>
                  </a:lnTo>
                  <a:cubicBezTo>
                    <a:pt x="4565" y="4"/>
                    <a:pt x="4565" y="8"/>
                    <a:pt x="4568" y="12"/>
                  </a:cubicBezTo>
                  <a:cubicBezTo>
                    <a:pt x="4599" y="73"/>
                    <a:pt x="4855" y="604"/>
                    <a:pt x="4909" y="1367"/>
                  </a:cubicBezTo>
                  <a:lnTo>
                    <a:pt x="4909" y="1367"/>
                  </a:lnTo>
                  <a:cubicBezTo>
                    <a:pt x="4862" y="1399"/>
                    <a:pt x="4401" y="1727"/>
                    <a:pt x="4183" y="2767"/>
                  </a:cubicBezTo>
                  <a:lnTo>
                    <a:pt x="85" y="2767"/>
                  </a:lnTo>
                  <a:cubicBezTo>
                    <a:pt x="85" y="2759"/>
                    <a:pt x="84" y="2743"/>
                    <a:pt x="81" y="2721"/>
                  </a:cubicBezTo>
                  <a:cubicBezTo>
                    <a:pt x="69" y="2472"/>
                    <a:pt x="23" y="1388"/>
                    <a:pt x="16" y="139"/>
                  </a:cubicBezTo>
                  <a:lnTo>
                    <a:pt x="0" y="139"/>
                  </a:lnTo>
                  <a:cubicBezTo>
                    <a:pt x="12" y="1568"/>
                    <a:pt x="69" y="2774"/>
                    <a:pt x="69" y="2778"/>
                  </a:cubicBezTo>
                  <a:lnTo>
                    <a:pt x="69" y="2783"/>
                  </a:lnTo>
                  <a:lnTo>
                    <a:pt x="4197" y="2783"/>
                  </a:lnTo>
                  <a:lnTo>
                    <a:pt x="4197" y="2778"/>
                  </a:lnTo>
                  <a:cubicBezTo>
                    <a:pt x="4312" y="2226"/>
                    <a:pt x="4492" y="1878"/>
                    <a:pt x="4645" y="1663"/>
                  </a:cubicBezTo>
                  <a:cubicBezTo>
                    <a:pt x="4722" y="1556"/>
                    <a:pt x="4791" y="1487"/>
                    <a:pt x="4841" y="1441"/>
                  </a:cubicBezTo>
                  <a:cubicBezTo>
                    <a:pt x="4867" y="1418"/>
                    <a:pt x="4887" y="1403"/>
                    <a:pt x="4902" y="1391"/>
                  </a:cubicBezTo>
                  <a:cubicBezTo>
                    <a:pt x="4910" y="1388"/>
                    <a:pt x="4913" y="1384"/>
                    <a:pt x="4917" y="1380"/>
                  </a:cubicBezTo>
                  <a:lnTo>
                    <a:pt x="4921" y="1376"/>
                  </a:lnTo>
                  <a:lnTo>
                    <a:pt x="4925" y="1372"/>
                  </a:lnTo>
                  <a:lnTo>
                    <a:pt x="4925" y="1368"/>
                  </a:lnTo>
                  <a:cubicBezTo>
                    <a:pt x="4867" y="553"/>
                    <a:pt x="4576" y="1"/>
                    <a:pt x="45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40"/>
            <p:cNvSpPr/>
            <p:nvPr/>
          </p:nvSpPr>
          <p:spPr>
            <a:xfrm>
              <a:off x="6096269" y="1195159"/>
              <a:ext cx="61163" cy="1298"/>
            </a:xfrm>
            <a:custGeom>
              <a:avLst/>
              <a:gdLst/>
              <a:ahLst/>
              <a:cxnLst/>
              <a:rect l="l" t="t" r="r" b="b"/>
              <a:pathLst>
                <a:path w="707" h="15" extrusionOk="0">
                  <a:moveTo>
                    <a:pt x="1" y="0"/>
                  </a:moveTo>
                  <a:lnTo>
                    <a:pt x="1" y="15"/>
                  </a:lnTo>
                  <a:lnTo>
                    <a:pt x="706" y="1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40"/>
            <p:cNvSpPr/>
            <p:nvPr/>
          </p:nvSpPr>
          <p:spPr>
            <a:xfrm>
              <a:off x="6495767" y="1116523"/>
              <a:ext cx="279514" cy="38928"/>
            </a:xfrm>
            <a:custGeom>
              <a:avLst/>
              <a:gdLst/>
              <a:ahLst/>
              <a:cxnLst/>
              <a:rect l="l" t="t" r="r" b="b"/>
              <a:pathLst>
                <a:path w="3231" h="450" extrusionOk="0">
                  <a:moveTo>
                    <a:pt x="1" y="1"/>
                  </a:moveTo>
                  <a:lnTo>
                    <a:pt x="1" y="16"/>
                  </a:lnTo>
                  <a:cubicBezTo>
                    <a:pt x="1" y="16"/>
                    <a:pt x="652" y="124"/>
                    <a:pt x="1318" y="230"/>
                  </a:cubicBezTo>
                  <a:cubicBezTo>
                    <a:pt x="1652" y="285"/>
                    <a:pt x="1993" y="338"/>
                    <a:pt x="2254" y="380"/>
                  </a:cubicBezTo>
                  <a:cubicBezTo>
                    <a:pt x="2384" y="400"/>
                    <a:pt x="2499" y="418"/>
                    <a:pt x="2583" y="430"/>
                  </a:cubicBezTo>
                  <a:cubicBezTo>
                    <a:pt x="2622" y="434"/>
                    <a:pt x="2656" y="441"/>
                    <a:pt x="2683" y="441"/>
                  </a:cubicBezTo>
                  <a:cubicBezTo>
                    <a:pt x="2710" y="446"/>
                    <a:pt x="2729" y="449"/>
                    <a:pt x="2737" y="449"/>
                  </a:cubicBezTo>
                  <a:cubicBezTo>
                    <a:pt x="2771" y="449"/>
                    <a:pt x="2817" y="441"/>
                    <a:pt x="2871" y="430"/>
                  </a:cubicBezTo>
                  <a:cubicBezTo>
                    <a:pt x="3028" y="395"/>
                    <a:pt x="3230" y="322"/>
                    <a:pt x="3230" y="322"/>
                  </a:cubicBezTo>
                  <a:lnTo>
                    <a:pt x="3227" y="311"/>
                  </a:lnTo>
                  <a:cubicBezTo>
                    <a:pt x="3227" y="311"/>
                    <a:pt x="3219" y="311"/>
                    <a:pt x="3212" y="315"/>
                  </a:cubicBezTo>
                  <a:cubicBezTo>
                    <a:pt x="3173" y="326"/>
                    <a:pt x="3085" y="357"/>
                    <a:pt x="2989" y="384"/>
                  </a:cubicBezTo>
                  <a:cubicBezTo>
                    <a:pt x="2894" y="411"/>
                    <a:pt x="2790" y="434"/>
                    <a:pt x="2737" y="434"/>
                  </a:cubicBezTo>
                  <a:cubicBezTo>
                    <a:pt x="2729" y="434"/>
                    <a:pt x="2714" y="430"/>
                    <a:pt x="2687" y="430"/>
                  </a:cubicBezTo>
                  <a:cubicBezTo>
                    <a:pt x="2491" y="403"/>
                    <a:pt x="1821" y="299"/>
                    <a:pt x="1196" y="196"/>
                  </a:cubicBezTo>
                  <a:cubicBezTo>
                    <a:pt x="885" y="147"/>
                    <a:pt x="586" y="96"/>
                    <a:pt x="368" y="62"/>
                  </a:cubicBezTo>
                  <a:cubicBezTo>
                    <a:pt x="257" y="43"/>
                    <a:pt x="165" y="27"/>
                    <a:pt x="100" y="16"/>
                  </a:cubicBezTo>
                  <a:cubicBezTo>
                    <a:pt x="70" y="13"/>
                    <a:pt x="47" y="9"/>
                    <a:pt x="27" y="4"/>
                  </a:cubicBezTo>
                  <a:cubicBezTo>
                    <a:pt x="12" y="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40"/>
            <p:cNvSpPr/>
            <p:nvPr/>
          </p:nvSpPr>
          <p:spPr>
            <a:xfrm>
              <a:off x="5340787" y="1372502"/>
              <a:ext cx="177865" cy="1384"/>
            </a:xfrm>
            <a:custGeom>
              <a:avLst/>
              <a:gdLst/>
              <a:ahLst/>
              <a:cxnLst/>
              <a:rect l="l" t="t" r="r" b="b"/>
              <a:pathLst>
                <a:path w="2056" h="16" extrusionOk="0">
                  <a:moveTo>
                    <a:pt x="1" y="0"/>
                  </a:moveTo>
                  <a:lnTo>
                    <a:pt x="1" y="16"/>
                  </a:lnTo>
                  <a:lnTo>
                    <a:pt x="2055" y="16"/>
                  </a:lnTo>
                  <a:lnTo>
                    <a:pt x="2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40"/>
            <p:cNvSpPr/>
            <p:nvPr/>
          </p:nvSpPr>
          <p:spPr>
            <a:xfrm>
              <a:off x="5342171" y="1175262"/>
              <a:ext cx="1122813" cy="1298"/>
            </a:xfrm>
            <a:custGeom>
              <a:avLst/>
              <a:gdLst/>
              <a:ahLst/>
              <a:cxnLst/>
              <a:rect l="l" t="t" r="r" b="b"/>
              <a:pathLst>
                <a:path w="12979" h="15" extrusionOk="0">
                  <a:moveTo>
                    <a:pt x="1" y="0"/>
                  </a:moveTo>
                  <a:lnTo>
                    <a:pt x="1" y="15"/>
                  </a:lnTo>
                  <a:lnTo>
                    <a:pt x="12979" y="15"/>
                  </a:lnTo>
                  <a:lnTo>
                    <a:pt x="129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40"/>
            <p:cNvSpPr/>
            <p:nvPr/>
          </p:nvSpPr>
          <p:spPr>
            <a:xfrm>
              <a:off x="6757716" y="1368782"/>
              <a:ext cx="69641" cy="1471"/>
            </a:xfrm>
            <a:custGeom>
              <a:avLst/>
              <a:gdLst/>
              <a:ahLst/>
              <a:cxnLst/>
              <a:rect l="l" t="t" r="r" b="b"/>
              <a:pathLst>
                <a:path w="805" h="17" extrusionOk="0">
                  <a:moveTo>
                    <a:pt x="0" y="1"/>
                  </a:moveTo>
                  <a:lnTo>
                    <a:pt x="0" y="16"/>
                  </a:lnTo>
                  <a:lnTo>
                    <a:pt x="805" y="16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40"/>
            <p:cNvSpPr/>
            <p:nvPr/>
          </p:nvSpPr>
          <p:spPr>
            <a:xfrm>
              <a:off x="6360554" y="926982"/>
              <a:ext cx="141617" cy="179417"/>
            </a:xfrm>
            <a:custGeom>
              <a:avLst/>
              <a:gdLst/>
              <a:ahLst/>
              <a:cxnLst/>
              <a:rect l="l" t="t" r="r" b="b"/>
              <a:pathLst>
                <a:path w="1637" h="2074" extrusionOk="0">
                  <a:moveTo>
                    <a:pt x="134" y="0"/>
                  </a:moveTo>
                  <a:lnTo>
                    <a:pt x="0" y="19"/>
                  </a:lnTo>
                  <a:cubicBezTo>
                    <a:pt x="73" y="475"/>
                    <a:pt x="1445" y="2069"/>
                    <a:pt x="1445" y="2069"/>
                  </a:cubicBezTo>
                  <a:cubicBezTo>
                    <a:pt x="1461" y="2072"/>
                    <a:pt x="1476" y="2073"/>
                    <a:pt x="1491" y="2073"/>
                  </a:cubicBezTo>
                  <a:cubicBezTo>
                    <a:pt x="1577" y="2073"/>
                    <a:pt x="1636" y="2031"/>
                    <a:pt x="1636" y="2031"/>
                  </a:cubicBezTo>
                  <a:cubicBezTo>
                    <a:pt x="1138" y="1307"/>
                    <a:pt x="637" y="628"/>
                    <a:pt x="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40"/>
            <p:cNvSpPr/>
            <p:nvPr/>
          </p:nvSpPr>
          <p:spPr>
            <a:xfrm>
              <a:off x="5498319" y="1291616"/>
              <a:ext cx="370955" cy="275526"/>
            </a:xfrm>
            <a:custGeom>
              <a:avLst/>
              <a:gdLst/>
              <a:ahLst/>
              <a:cxnLst/>
              <a:rect l="l" t="t" r="r" b="b"/>
              <a:pathLst>
                <a:path w="4288" h="3185" extrusionOk="0">
                  <a:moveTo>
                    <a:pt x="2143" y="0"/>
                  </a:moveTo>
                  <a:cubicBezTo>
                    <a:pt x="907" y="0"/>
                    <a:pt x="1" y="1410"/>
                    <a:pt x="943" y="2709"/>
                  </a:cubicBezTo>
                  <a:cubicBezTo>
                    <a:pt x="966" y="2744"/>
                    <a:pt x="993" y="2771"/>
                    <a:pt x="1027" y="2794"/>
                  </a:cubicBezTo>
                  <a:cubicBezTo>
                    <a:pt x="1403" y="3066"/>
                    <a:pt x="1788" y="3184"/>
                    <a:pt x="2145" y="3184"/>
                  </a:cubicBezTo>
                  <a:cubicBezTo>
                    <a:pt x="3381" y="3184"/>
                    <a:pt x="4288" y="1774"/>
                    <a:pt x="3346" y="475"/>
                  </a:cubicBezTo>
                  <a:cubicBezTo>
                    <a:pt x="3323" y="440"/>
                    <a:pt x="3296" y="414"/>
                    <a:pt x="3261" y="391"/>
                  </a:cubicBezTo>
                  <a:cubicBezTo>
                    <a:pt x="2885" y="118"/>
                    <a:pt x="2501" y="0"/>
                    <a:pt x="2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40"/>
            <p:cNvSpPr/>
            <p:nvPr/>
          </p:nvSpPr>
          <p:spPr>
            <a:xfrm>
              <a:off x="5568651" y="1348625"/>
              <a:ext cx="230376" cy="161423"/>
            </a:xfrm>
            <a:custGeom>
              <a:avLst/>
              <a:gdLst/>
              <a:ahLst/>
              <a:cxnLst/>
              <a:rect l="l" t="t" r="r" b="b"/>
              <a:pathLst>
                <a:path w="2663" h="1866" extrusionOk="0">
                  <a:moveTo>
                    <a:pt x="1310" y="0"/>
                  </a:moveTo>
                  <a:cubicBezTo>
                    <a:pt x="1188" y="0"/>
                    <a:pt x="1059" y="21"/>
                    <a:pt x="923" y="66"/>
                  </a:cubicBezTo>
                  <a:cubicBezTo>
                    <a:pt x="904" y="69"/>
                    <a:pt x="885" y="80"/>
                    <a:pt x="865" y="92"/>
                  </a:cubicBezTo>
                  <a:cubicBezTo>
                    <a:pt x="0" y="721"/>
                    <a:pt x="444" y="1866"/>
                    <a:pt x="1352" y="1866"/>
                  </a:cubicBezTo>
                  <a:cubicBezTo>
                    <a:pt x="1474" y="1866"/>
                    <a:pt x="1603" y="1846"/>
                    <a:pt x="1739" y="1801"/>
                  </a:cubicBezTo>
                  <a:cubicBezTo>
                    <a:pt x="1758" y="1797"/>
                    <a:pt x="1778" y="1786"/>
                    <a:pt x="1797" y="1774"/>
                  </a:cubicBezTo>
                  <a:cubicBezTo>
                    <a:pt x="2663" y="1145"/>
                    <a:pt x="2218" y="0"/>
                    <a:pt x="1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40"/>
            <p:cNvSpPr/>
            <p:nvPr/>
          </p:nvSpPr>
          <p:spPr>
            <a:xfrm>
              <a:off x="5574707" y="1352951"/>
              <a:ext cx="218178" cy="152772"/>
            </a:xfrm>
            <a:custGeom>
              <a:avLst/>
              <a:gdLst/>
              <a:ahLst/>
              <a:cxnLst/>
              <a:rect l="l" t="t" r="r" b="b"/>
              <a:pathLst>
                <a:path w="2522" h="1766" extrusionOk="0">
                  <a:moveTo>
                    <a:pt x="1240" y="1"/>
                  </a:moveTo>
                  <a:cubicBezTo>
                    <a:pt x="1126" y="1"/>
                    <a:pt x="1004" y="20"/>
                    <a:pt x="876" y="62"/>
                  </a:cubicBezTo>
                  <a:cubicBezTo>
                    <a:pt x="857" y="65"/>
                    <a:pt x="838" y="76"/>
                    <a:pt x="823" y="88"/>
                  </a:cubicBezTo>
                  <a:cubicBezTo>
                    <a:pt x="0" y="683"/>
                    <a:pt x="421" y="1766"/>
                    <a:pt x="1282" y="1766"/>
                  </a:cubicBezTo>
                  <a:cubicBezTo>
                    <a:pt x="1396" y="1766"/>
                    <a:pt x="1518" y="1747"/>
                    <a:pt x="1646" y="1705"/>
                  </a:cubicBezTo>
                  <a:cubicBezTo>
                    <a:pt x="1665" y="1701"/>
                    <a:pt x="1685" y="1690"/>
                    <a:pt x="1700" y="1678"/>
                  </a:cubicBezTo>
                  <a:cubicBezTo>
                    <a:pt x="2522" y="1083"/>
                    <a:pt x="2101" y="1"/>
                    <a:pt x="1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40"/>
            <p:cNvSpPr/>
            <p:nvPr/>
          </p:nvSpPr>
          <p:spPr>
            <a:xfrm>
              <a:off x="5602130" y="1371896"/>
              <a:ext cx="163331" cy="114882"/>
            </a:xfrm>
            <a:custGeom>
              <a:avLst/>
              <a:gdLst/>
              <a:ahLst/>
              <a:cxnLst/>
              <a:rect l="l" t="t" r="r" b="b"/>
              <a:pathLst>
                <a:path w="1888" h="1328" extrusionOk="0">
                  <a:moveTo>
                    <a:pt x="926" y="1"/>
                  </a:moveTo>
                  <a:cubicBezTo>
                    <a:pt x="841" y="1"/>
                    <a:pt x="750" y="15"/>
                    <a:pt x="655" y="46"/>
                  </a:cubicBezTo>
                  <a:cubicBezTo>
                    <a:pt x="639" y="53"/>
                    <a:pt x="628" y="57"/>
                    <a:pt x="616" y="69"/>
                  </a:cubicBezTo>
                  <a:cubicBezTo>
                    <a:pt x="0" y="516"/>
                    <a:pt x="315" y="1328"/>
                    <a:pt x="962" y="1328"/>
                  </a:cubicBezTo>
                  <a:cubicBezTo>
                    <a:pt x="1047" y="1328"/>
                    <a:pt x="1138" y="1313"/>
                    <a:pt x="1233" y="1283"/>
                  </a:cubicBezTo>
                  <a:cubicBezTo>
                    <a:pt x="1249" y="1275"/>
                    <a:pt x="1260" y="1268"/>
                    <a:pt x="1272" y="1260"/>
                  </a:cubicBezTo>
                  <a:cubicBezTo>
                    <a:pt x="1888" y="813"/>
                    <a:pt x="1574" y="1"/>
                    <a:pt x="9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40"/>
            <p:cNvSpPr/>
            <p:nvPr/>
          </p:nvSpPr>
          <p:spPr>
            <a:xfrm>
              <a:off x="5660956" y="1413161"/>
              <a:ext cx="45677" cy="32354"/>
            </a:xfrm>
            <a:custGeom>
              <a:avLst/>
              <a:gdLst/>
              <a:ahLst/>
              <a:cxnLst/>
              <a:rect l="l" t="t" r="r" b="b"/>
              <a:pathLst>
                <a:path w="528" h="374" extrusionOk="0">
                  <a:moveTo>
                    <a:pt x="259" y="1"/>
                  </a:moveTo>
                  <a:cubicBezTo>
                    <a:pt x="236" y="1"/>
                    <a:pt x="211" y="5"/>
                    <a:pt x="185" y="13"/>
                  </a:cubicBezTo>
                  <a:cubicBezTo>
                    <a:pt x="178" y="17"/>
                    <a:pt x="174" y="17"/>
                    <a:pt x="171" y="20"/>
                  </a:cubicBezTo>
                  <a:cubicBezTo>
                    <a:pt x="0" y="146"/>
                    <a:pt x="89" y="374"/>
                    <a:pt x="269" y="374"/>
                  </a:cubicBezTo>
                  <a:cubicBezTo>
                    <a:pt x="292" y="374"/>
                    <a:pt x="317" y="370"/>
                    <a:pt x="343" y="361"/>
                  </a:cubicBezTo>
                  <a:cubicBezTo>
                    <a:pt x="350" y="358"/>
                    <a:pt x="355" y="358"/>
                    <a:pt x="358" y="354"/>
                  </a:cubicBezTo>
                  <a:cubicBezTo>
                    <a:pt x="528" y="229"/>
                    <a:pt x="439" y="1"/>
                    <a:pt x="2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40"/>
            <p:cNvSpPr/>
            <p:nvPr/>
          </p:nvSpPr>
          <p:spPr>
            <a:xfrm>
              <a:off x="5674019" y="1370166"/>
              <a:ext cx="19638" cy="54067"/>
            </a:xfrm>
            <a:custGeom>
              <a:avLst/>
              <a:gdLst/>
              <a:ahLst/>
              <a:cxnLst/>
              <a:rect l="l" t="t" r="r" b="b"/>
              <a:pathLst>
                <a:path w="227" h="625" extrusionOk="0">
                  <a:moveTo>
                    <a:pt x="0" y="0"/>
                  </a:moveTo>
                  <a:lnTo>
                    <a:pt x="57" y="625"/>
                  </a:lnTo>
                  <a:lnTo>
                    <a:pt x="169" y="62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40"/>
            <p:cNvSpPr/>
            <p:nvPr/>
          </p:nvSpPr>
          <p:spPr>
            <a:xfrm>
              <a:off x="5627564" y="1391014"/>
              <a:ext cx="54155" cy="40139"/>
            </a:xfrm>
            <a:custGeom>
              <a:avLst/>
              <a:gdLst/>
              <a:ahLst/>
              <a:cxnLst/>
              <a:rect l="l" t="t" r="r" b="b"/>
              <a:pathLst>
                <a:path w="626" h="464" extrusionOk="0">
                  <a:moveTo>
                    <a:pt x="115" y="0"/>
                  </a:moveTo>
                  <a:lnTo>
                    <a:pt x="58" y="101"/>
                  </a:lnTo>
                  <a:lnTo>
                    <a:pt x="0" y="200"/>
                  </a:lnTo>
                  <a:lnTo>
                    <a:pt x="571" y="464"/>
                  </a:lnTo>
                  <a:lnTo>
                    <a:pt x="598" y="414"/>
                  </a:lnTo>
                  <a:lnTo>
                    <a:pt x="626" y="36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40"/>
            <p:cNvSpPr/>
            <p:nvPr/>
          </p:nvSpPr>
          <p:spPr>
            <a:xfrm>
              <a:off x="5627564" y="1427521"/>
              <a:ext cx="54155" cy="40226"/>
            </a:xfrm>
            <a:custGeom>
              <a:avLst/>
              <a:gdLst/>
              <a:ahLst/>
              <a:cxnLst/>
              <a:rect l="l" t="t" r="r" b="b"/>
              <a:pathLst>
                <a:path w="626" h="465" extrusionOk="0">
                  <a:moveTo>
                    <a:pt x="571" y="1"/>
                  </a:moveTo>
                  <a:lnTo>
                    <a:pt x="0" y="264"/>
                  </a:lnTo>
                  <a:lnTo>
                    <a:pt x="58" y="364"/>
                  </a:lnTo>
                  <a:lnTo>
                    <a:pt x="115" y="464"/>
                  </a:lnTo>
                  <a:lnTo>
                    <a:pt x="626" y="100"/>
                  </a:lnTo>
                  <a:lnTo>
                    <a:pt x="598" y="50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40"/>
            <p:cNvSpPr/>
            <p:nvPr/>
          </p:nvSpPr>
          <p:spPr>
            <a:xfrm>
              <a:off x="5674019" y="1434442"/>
              <a:ext cx="19638" cy="54067"/>
            </a:xfrm>
            <a:custGeom>
              <a:avLst/>
              <a:gdLst/>
              <a:ahLst/>
              <a:cxnLst/>
              <a:rect l="l" t="t" r="r" b="b"/>
              <a:pathLst>
                <a:path w="227" h="625" extrusionOk="0">
                  <a:moveTo>
                    <a:pt x="57" y="1"/>
                  </a:moveTo>
                  <a:lnTo>
                    <a:pt x="0" y="625"/>
                  </a:lnTo>
                  <a:lnTo>
                    <a:pt x="227" y="62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40"/>
            <p:cNvSpPr/>
            <p:nvPr/>
          </p:nvSpPr>
          <p:spPr>
            <a:xfrm>
              <a:off x="5685957" y="1427521"/>
              <a:ext cx="54069" cy="40226"/>
            </a:xfrm>
            <a:custGeom>
              <a:avLst/>
              <a:gdLst/>
              <a:ahLst/>
              <a:cxnLst/>
              <a:rect l="l" t="t" r="r" b="b"/>
              <a:pathLst>
                <a:path w="625" h="465" extrusionOk="0">
                  <a:moveTo>
                    <a:pt x="54" y="1"/>
                  </a:moveTo>
                  <a:lnTo>
                    <a:pt x="27" y="50"/>
                  </a:lnTo>
                  <a:lnTo>
                    <a:pt x="0" y="100"/>
                  </a:lnTo>
                  <a:lnTo>
                    <a:pt x="510" y="464"/>
                  </a:lnTo>
                  <a:lnTo>
                    <a:pt x="567" y="364"/>
                  </a:lnTo>
                  <a:lnTo>
                    <a:pt x="625" y="264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40"/>
            <p:cNvSpPr/>
            <p:nvPr/>
          </p:nvSpPr>
          <p:spPr>
            <a:xfrm>
              <a:off x="5685957" y="1391014"/>
              <a:ext cx="54069" cy="40139"/>
            </a:xfrm>
            <a:custGeom>
              <a:avLst/>
              <a:gdLst/>
              <a:ahLst/>
              <a:cxnLst/>
              <a:rect l="l" t="t" r="r" b="b"/>
              <a:pathLst>
                <a:path w="625" h="464" extrusionOk="0">
                  <a:moveTo>
                    <a:pt x="510" y="0"/>
                  </a:moveTo>
                  <a:lnTo>
                    <a:pt x="0" y="365"/>
                  </a:lnTo>
                  <a:lnTo>
                    <a:pt x="27" y="414"/>
                  </a:lnTo>
                  <a:lnTo>
                    <a:pt x="54" y="464"/>
                  </a:lnTo>
                  <a:lnTo>
                    <a:pt x="625" y="200"/>
                  </a:lnTo>
                  <a:lnTo>
                    <a:pt x="567" y="101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40"/>
            <p:cNvSpPr/>
            <p:nvPr/>
          </p:nvSpPr>
          <p:spPr>
            <a:xfrm>
              <a:off x="5672894" y="1421638"/>
              <a:ext cx="21801" cy="15398"/>
            </a:xfrm>
            <a:custGeom>
              <a:avLst/>
              <a:gdLst/>
              <a:ahLst/>
              <a:cxnLst/>
              <a:rect l="l" t="t" r="r" b="b"/>
              <a:pathLst>
                <a:path w="252" h="178" extrusionOk="0">
                  <a:moveTo>
                    <a:pt x="126" y="1"/>
                  </a:moveTo>
                  <a:cubicBezTo>
                    <a:pt x="114" y="1"/>
                    <a:pt x="102" y="3"/>
                    <a:pt x="90" y="7"/>
                  </a:cubicBezTo>
                  <a:cubicBezTo>
                    <a:pt x="86" y="7"/>
                    <a:pt x="82" y="11"/>
                    <a:pt x="82" y="11"/>
                  </a:cubicBezTo>
                  <a:cubicBezTo>
                    <a:pt x="1" y="68"/>
                    <a:pt x="43" y="177"/>
                    <a:pt x="127" y="177"/>
                  </a:cubicBezTo>
                  <a:cubicBezTo>
                    <a:pt x="138" y="177"/>
                    <a:pt x="150" y="176"/>
                    <a:pt x="162" y="172"/>
                  </a:cubicBezTo>
                  <a:cubicBezTo>
                    <a:pt x="166" y="172"/>
                    <a:pt x="171" y="168"/>
                    <a:pt x="171" y="168"/>
                  </a:cubicBezTo>
                  <a:cubicBezTo>
                    <a:pt x="252" y="107"/>
                    <a:pt x="210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40"/>
            <p:cNvSpPr/>
            <p:nvPr/>
          </p:nvSpPr>
          <p:spPr>
            <a:xfrm>
              <a:off x="6410556" y="1291616"/>
              <a:ext cx="370955" cy="275526"/>
            </a:xfrm>
            <a:custGeom>
              <a:avLst/>
              <a:gdLst/>
              <a:ahLst/>
              <a:cxnLst/>
              <a:rect l="l" t="t" r="r" b="b"/>
              <a:pathLst>
                <a:path w="4288" h="3185" extrusionOk="0">
                  <a:moveTo>
                    <a:pt x="2144" y="0"/>
                  </a:moveTo>
                  <a:cubicBezTo>
                    <a:pt x="908" y="0"/>
                    <a:pt x="1" y="1410"/>
                    <a:pt x="943" y="2709"/>
                  </a:cubicBezTo>
                  <a:cubicBezTo>
                    <a:pt x="966" y="2744"/>
                    <a:pt x="993" y="2771"/>
                    <a:pt x="1028" y="2794"/>
                  </a:cubicBezTo>
                  <a:cubicBezTo>
                    <a:pt x="1403" y="3066"/>
                    <a:pt x="1788" y="3184"/>
                    <a:pt x="2146" y="3184"/>
                  </a:cubicBezTo>
                  <a:cubicBezTo>
                    <a:pt x="3381" y="3184"/>
                    <a:pt x="4288" y="1774"/>
                    <a:pt x="3346" y="475"/>
                  </a:cubicBezTo>
                  <a:cubicBezTo>
                    <a:pt x="3323" y="440"/>
                    <a:pt x="3296" y="414"/>
                    <a:pt x="3262" y="391"/>
                  </a:cubicBezTo>
                  <a:cubicBezTo>
                    <a:pt x="2886" y="118"/>
                    <a:pt x="2501" y="0"/>
                    <a:pt x="2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40"/>
            <p:cNvSpPr/>
            <p:nvPr/>
          </p:nvSpPr>
          <p:spPr>
            <a:xfrm>
              <a:off x="6480887" y="1348625"/>
              <a:ext cx="230376" cy="161423"/>
            </a:xfrm>
            <a:custGeom>
              <a:avLst/>
              <a:gdLst/>
              <a:ahLst/>
              <a:cxnLst/>
              <a:rect l="l" t="t" r="r" b="b"/>
              <a:pathLst>
                <a:path w="2663" h="1866" extrusionOk="0">
                  <a:moveTo>
                    <a:pt x="1311" y="0"/>
                  </a:moveTo>
                  <a:cubicBezTo>
                    <a:pt x="1190" y="0"/>
                    <a:pt x="1060" y="21"/>
                    <a:pt x="924" y="66"/>
                  </a:cubicBezTo>
                  <a:cubicBezTo>
                    <a:pt x="905" y="69"/>
                    <a:pt x="885" y="80"/>
                    <a:pt x="870" y="92"/>
                  </a:cubicBezTo>
                  <a:cubicBezTo>
                    <a:pt x="1" y="721"/>
                    <a:pt x="445" y="1866"/>
                    <a:pt x="1353" y="1866"/>
                  </a:cubicBezTo>
                  <a:cubicBezTo>
                    <a:pt x="1474" y="1866"/>
                    <a:pt x="1604" y="1846"/>
                    <a:pt x="1740" y="1801"/>
                  </a:cubicBezTo>
                  <a:cubicBezTo>
                    <a:pt x="1759" y="1797"/>
                    <a:pt x="1778" y="1786"/>
                    <a:pt x="1798" y="1774"/>
                  </a:cubicBezTo>
                  <a:cubicBezTo>
                    <a:pt x="2663" y="1145"/>
                    <a:pt x="2222" y="0"/>
                    <a:pt x="1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40"/>
            <p:cNvSpPr/>
            <p:nvPr/>
          </p:nvSpPr>
          <p:spPr>
            <a:xfrm>
              <a:off x="6486943" y="1352951"/>
              <a:ext cx="218265" cy="152772"/>
            </a:xfrm>
            <a:custGeom>
              <a:avLst/>
              <a:gdLst/>
              <a:ahLst/>
              <a:cxnLst/>
              <a:rect l="l" t="t" r="r" b="b"/>
              <a:pathLst>
                <a:path w="2523" h="1766" extrusionOk="0">
                  <a:moveTo>
                    <a:pt x="1241" y="1"/>
                  </a:moveTo>
                  <a:cubicBezTo>
                    <a:pt x="1127" y="1"/>
                    <a:pt x="1005" y="20"/>
                    <a:pt x="877" y="62"/>
                  </a:cubicBezTo>
                  <a:cubicBezTo>
                    <a:pt x="858" y="65"/>
                    <a:pt x="838" y="76"/>
                    <a:pt x="823" y="88"/>
                  </a:cubicBezTo>
                  <a:cubicBezTo>
                    <a:pt x="1" y="683"/>
                    <a:pt x="421" y="1766"/>
                    <a:pt x="1282" y="1766"/>
                  </a:cubicBezTo>
                  <a:cubicBezTo>
                    <a:pt x="1397" y="1766"/>
                    <a:pt x="1519" y="1747"/>
                    <a:pt x="1647" y="1705"/>
                  </a:cubicBezTo>
                  <a:cubicBezTo>
                    <a:pt x="1666" y="1701"/>
                    <a:pt x="1685" y="1690"/>
                    <a:pt x="1700" y="1678"/>
                  </a:cubicBezTo>
                  <a:cubicBezTo>
                    <a:pt x="2522" y="1083"/>
                    <a:pt x="2102" y="1"/>
                    <a:pt x="12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40"/>
            <p:cNvSpPr/>
            <p:nvPr/>
          </p:nvSpPr>
          <p:spPr>
            <a:xfrm>
              <a:off x="6514366" y="1371896"/>
              <a:ext cx="163504" cy="114882"/>
            </a:xfrm>
            <a:custGeom>
              <a:avLst/>
              <a:gdLst/>
              <a:ahLst/>
              <a:cxnLst/>
              <a:rect l="l" t="t" r="r" b="b"/>
              <a:pathLst>
                <a:path w="1890" h="1328" extrusionOk="0">
                  <a:moveTo>
                    <a:pt x="927" y="1"/>
                  </a:moveTo>
                  <a:cubicBezTo>
                    <a:pt x="842" y="1"/>
                    <a:pt x="751" y="15"/>
                    <a:pt x="656" y="46"/>
                  </a:cubicBezTo>
                  <a:cubicBezTo>
                    <a:pt x="640" y="53"/>
                    <a:pt x="629" y="57"/>
                    <a:pt x="617" y="69"/>
                  </a:cubicBezTo>
                  <a:cubicBezTo>
                    <a:pt x="1" y="516"/>
                    <a:pt x="315" y="1328"/>
                    <a:pt x="962" y="1328"/>
                  </a:cubicBezTo>
                  <a:cubicBezTo>
                    <a:pt x="1048" y="1328"/>
                    <a:pt x="1139" y="1313"/>
                    <a:pt x="1234" y="1283"/>
                  </a:cubicBezTo>
                  <a:cubicBezTo>
                    <a:pt x="1250" y="1275"/>
                    <a:pt x="1261" y="1268"/>
                    <a:pt x="1276" y="1260"/>
                  </a:cubicBezTo>
                  <a:cubicBezTo>
                    <a:pt x="1889" y="813"/>
                    <a:pt x="1574" y="1"/>
                    <a:pt x="9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40"/>
            <p:cNvSpPr/>
            <p:nvPr/>
          </p:nvSpPr>
          <p:spPr>
            <a:xfrm>
              <a:off x="6573279" y="1413161"/>
              <a:ext cx="45937" cy="32354"/>
            </a:xfrm>
            <a:custGeom>
              <a:avLst/>
              <a:gdLst/>
              <a:ahLst/>
              <a:cxnLst/>
              <a:rect l="l" t="t" r="r" b="b"/>
              <a:pathLst>
                <a:path w="531" h="374" extrusionOk="0">
                  <a:moveTo>
                    <a:pt x="259" y="1"/>
                  </a:moveTo>
                  <a:cubicBezTo>
                    <a:pt x="236" y="1"/>
                    <a:pt x="211" y="5"/>
                    <a:pt x="185" y="13"/>
                  </a:cubicBezTo>
                  <a:cubicBezTo>
                    <a:pt x="178" y="17"/>
                    <a:pt x="173" y="17"/>
                    <a:pt x="169" y="20"/>
                  </a:cubicBezTo>
                  <a:cubicBezTo>
                    <a:pt x="0" y="146"/>
                    <a:pt x="89" y="374"/>
                    <a:pt x="271" y="374"/>
                  </a:cubicBezTo>
                  <a:cubicBezTo>
                    <a:pt x="295" y="374"/>
                    <a:pt x="320" y="370"/>
                    <a:pt x="346" y="361"/>
                  </a:cubicBezTo>
                  <a:cubicBezTo>
                    <a:pt x="350" y="358"/>
                    <a:pt x="353" y="358"/>
                    <a:pt x="357" y="354"/>
                  </a:cubicBezTo>
                  <a:cubicBezTo>
                    <a:pt x="531" y="229"/>
                    <a:pt x="439" y="1"/>
                    <a:pt x="2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40"/>
            <p:cNvSpPr/>
            <p:nvPr/>
          </p:nvSpPr>
          <p:spPr>
            <a:xfrm>
              <a:off x="6586255" y="1370166"/>
              <a:ext cx="19638" cy="54067"/>
            </a:xfrm>
            <a:custGeom>
              <a:avLst/>
              <a:gdLst/>
              <a:ahLst/>
              <a:cxnLst/>
              <a:rect l="l" t="t" r="r" b="b"/>
              <a:pathLst>
                <a:path w="227" h="625" extrusionOk="0">
                  <a:moveTo>
                    <a:pt x="0" y="0"/>
                  </a:moveTo>
                  <a:lnTo>
                    <a:pt x="58" y="625"/>
                  </a:lnTo>
                  <a:lnTo>
                    <a:pt x="173" y="62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40"/>
            <p:cNvSpPr/>
            <p:nvPr/>
          </p:nvSpPr>
          <p:spPr>
            <a:xfrm>
              <a:off x="6539887" y="1391014"/>
              <a:ext cx="54415" cy="40139"/>
            </a:xfrm>
            <a:custGeom>
              <a:avLst/>
              <a:gdLst/>
              <a:ahLst/>
              <a:cxnLst/>
              <a:rect l="l" t="t" r="r" b="b"/>
              <a:pathLst>
                <a:path w="629" h="464" extrusionOk="0">
                  <a:moveTo>
                    <a:pt x="115" y="0"/>
                  </a:moveTo>
                  <a:lnTo>
                    <a:pt x="58" y="101"/>
                  </a:lnTo>
                  <a:lnTo>
                    <a:pt x="0" y="200"/>
                  </a:lnTo>
                  <a:lnTo>
                    <a:pt x="571" y="464"/>
                  </a:lnTo>
                  <a:lnTo>
                    <a:pt x="598" y="414"/>
                  </a:lnTo>
                  <a:lnTo>
                    <a:pt x="628" y="36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40"/>
            <p:cNvSpPr/>
            <p:nvPr/>
          </p:nvSpPr>
          <p:spPr>
            <a:xfrm>
              <a:off x="6539887" y="1427521"/>
              <a:ext cx="54415" cy="40226"/>
            </a:xfrm>
            <a:custGeom>
              <a:avLst/>
              <a:gdLst/>
              <a:ahLst/>
              <a:cxnLst/>
              <a:rect l="l" t="t" r="r" b="b"/>
              <a:pathLst>
                <a:path w="629" h="465" extrusionOk="0">
                  <a:moveTo>
                    <a:pt x="571" y="1"/>
                  </a:moveTo>
                  <a:lnTo>
                    <a:pt x="0" y="264"/>
                  </a:lnTo>
                  <a:lnTo>
                    <a:pt x="58" y="364"/>
                  </a:lnTo>
                  <a:lnTo>
                    <a:pt x="115" y="464"/>
                  </a:lnTo>
                  <a:lnTo>
                    <a:pt x="628" y="100"/>
                  </a:lnTo>
                  <a:lnTo>
                    <a:pt x="598" y="50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40"/>
            <p:cNvSpPr/>
            <p:nvPr/>
          </p:nvSpPr>
          <p:spPr>
            <a:xfrm>
              <a:off x="6586255" y="1434442"/>
              <a:ext cx="19638" cy="54067"/>
            </a:xfrm>
            <a:custGeom>
              <a:avLst/>
              <a:gdLst/>
              <a:ahLst/>
              <a:cxnLst/>
              <a:rect l="l" t="t" r="r" b="b"/>
              <a:pathLst>
                <a:path w="227" h="625" extrusionOk="0">
                  <a:moveTo>
                    <a:pt x="58" y="1"/>
                  </a:moveTo>
                  <a:lnTo>
                    <a:pt x="0" y="625"/>
                  </a:lnTo>
                  <a:lnTo>
                    <a:pt x="226" y="625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40"/>
            <p:cNvSpPr/>
            <p:nvPr/>
          </p:nvSpPr>
          <p:spPr>
            <a:xfrm>
              <a:off x="6598194" y="1427521"/>
              <a:ext cx="54155" cy="40226"/>
            </a:xfrm>
            <a:custGeom>
              <a:avLst/>
              <a:gdLst/>
              <a:ahLst/>
              <a:cxnLst/>
              <a:rect l="l" t="t" r="r" b="b"/>
              <a:pathLst>
                <a:path w="626" h="465" extrusionOk="0">
                  <a:moveTo>
                    <a:pt x="58" y="1"/>
                  </a:moveTo>
                  <a:lnTo>
                    <a:pt x="28" y="50"/>
                  </a:lnTo>
                  <a:lnTo>
                    <a:pt x="0" y="100"/>
                  </a:lnTo>
                  <a:lnTo>
                    <a:pt x="511" y="464"/>
                  </a:lnTo>
                  <a:lnTo>
                    <a:pt x="568" y="364"/>
                  </a:lnTo>
                  <a:lnTo>
                    <a:pt x="625" y="264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40"/>
            <p:cNvSpPr/>
            <p:nvPr/>
          </p:nvSpPr>
          <p:spPr>
            <a:xfrm>
              <a:off x="6598194" y="1391014"/>
              <a:ext cx="54155" cy="40139"/>
            </a:xfrm>
            <a:custGeom>
              <a:avLst/>
              <a:gdLst/>
              <a:ahLst/>
              <a:cxnLst/>
              <a:rect l="l" t="t" r="r" b="b"/>
              <a:pathLst>
                <a:path w="626" h="464" extrusionOk="0">
                  <a:moveTo>
                    <a:pt x="511" y="0"/>
                  </a:moveTo>
                  <a:lnTo>
                    <a:pt x="0" y="365"/>
                  </a:lnTo>
                  <a:lnTo>
                    <a:pt x="28" y="414"/>
                  </a:lnTo>
                  <a:lnTo>
                    <a:pt x="58" y="464"/>
                  </a:lnTo>
                  <a:lnTo>
                    <a:pt x="625" y="200"/>
                  </a:lnTo>
                  <a:lnTo>
                    <a:pt x="568" y="101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40"/>
            <p:cNvSpPr/>
            <p:nvPr/>
          </p:nvSpPr>
          <p:spPr>
            <a:xfrm>
              <a:off x="6585131" y="1421638"/>
              <a:ext cx="21801" cy="15398"/>
            </a:xfrm>
            <a:custGeom>
              <a:avLst/>
              <a:gdLst/>
              <a:ahLst/>
              <a:cxnLst/>
              <a:rect l="l" t="t" r="r" b="b"/>
              <a:pathLst>
                <a:path w="252" h="178" extrusionOk="0">
                  <a:moveTo>
                    <a:pt x="126" y="1"/>
                  </a:moveTo>
                  <a:cubicBezTo>
                    <a:pt x="115" y="1"/>
                    <a:pt x="103" y="3"/>
                    <a:pt x="90" y="7"/>
                  </a:cubicBezTo>
                  <a:cubicBezTo>
                    <a:pt x="87" y="7"/>
                    <a:pt x="87" y="11"/>
                    <a:pt x="82" y="11"/>
                  </a:cubicBezTo>
                  <a:cubicBezTo>
                    <a:pt x="1" y="68"/>
                    <a:pt x="43" y="177"/>
                    <a:pt x="128" y="177"/>
                  </a:cubicBezTo>
                  <a:cubicBezTo>
                    <a:pt x="139" y="177"/>
                    <a:pt x="151" y="176"/>
                    <a:pt x="163" y="172"/>
                  </a:cubicBezTo>
                  <a:cubicBezTo>
                    <a:pt x="167" y="172"/>
                    <a:pt x="170" y="168"/>
                    <a:pt x="170" y="168"/>
                  </a:cubicBezTo>
                  <a:cubicBezTo>
                    <a:pt x="252" y="107"/>
                    <a:pt x="210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40"/>
            <p:cNvSpPr/>
            <p:nvPr/>
          </p:nvSpPr>
          <p:spPr>
            <a:xfrm>
              <a:off x="6078448" y="920667"/>
              <a:ext cx="377011" cy="234089"/>
            </a:xfrm>
            <a:custGeom>
              <a:avLst/>
              <a:gdLst/>
              <a:ahLst/>
              <a:cxnLst/>
              <a:rect l="l" t="t" r="r" b="b"/>
              <a:pathLst>
                <a:path w="4358" h="2706" extrusionOk="0">
                  <a:moveTo>
                    <a:pt x="0" y="0"/>
                  </a:moveTo>
                  <a:lnTo>
                    <a:pt x="0" y="2705"/>
                  </a:lnTo>
                  <a:lnTo>
                    <a:pt x="4307" y="2705"/>
                  </a:lnTo>
                  <a:lnTo>
                    <a:pt x="4357" y="2395"/>
                  </a:lnTo>
                  <a:cubicBezTo>
                    <a:pt x="4357" y="2395"/>
                    <a:pt x="2878" y="146"/>
                    <a:pt x="2809" y="100"/>
                  </a:cubicBezTo>
                  <a:cubicBezTo>
                    <a:pt x="2740" y="5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40"/>
            <p:cNvSpPr/>
            <p:nvPr/>
          </p:nvSpPr>
          <p:spPr>
            <a:xfrm>
              <a:off x="6080697" y="923003"/>
              <a:ext cx="372080" cy="229072"/>
            </a:xfrm>
            <a:custGeom>
              <a:avLst/>
              <a:gdLst/>
              <a:ahLst/>
              <a:cxnLst/>
              <a:rect l="l" t="t" r="r" b="b"/>
              <a:pathLst>
                <a:path w="4301" h="2648" extrusionOk="0">
                  <a:moveTo>
                    <a:pt x="1" y="0"/>
                  </a:moveTo>
                  <a:lnTo>
                    <a:pt x="1" y="2648"/>
                  </a:lnTo>
                  <a:lnTo>
                    <a:pt x="4258" y="2648"/>
                  </a:lnTo>
                  <a:lnTo>
                    <a:pt x="4300" y="2376"/>
                  </a:lnTo>
                  <a:cubicBezTo>
                    <a:pt x="3725" y="1502"/>
                    <a:pt x="2864" y="203"/>
                    <a:pt x="2772" y="99"/>
                  </a:cubicBezTo>
                  <a:cubicBezTo>
                    <a:pt x="2768" y="99"/>
                    <a:pt x="2768" y="96"/>
                    <a:pt x="2768" y="96"/>
                  </a:cubicBezTo>
                  <a:cubicBezTo>
                    <a:pt x="2710" y="80"/>
                    <a:pt x="2227" y="57"/>
                    <a:pt x="1629" y="42"/>
                  </a:cubicBezTo>
                  <a:cubicBezTo>
                    <a:pt x="1610" y="39"/>
                    <a:pt x="1595" y="39"/>
                    <a:pt x="1576" y="39"/>
                  </a:cubicBezTo>
                  <a:cubicBezTo>
                    <a:pt x="1526" y="39"/>
                    <a:pt x="1480" y="34"/>
                    <a:pt x="1430" y="34"/>
                  </a:cubicBezTo>
                  <a:cubicBezTo>
                    <a:pt x="959" y="23"/>
                    <a:pt x="438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40"/>
            <p:cNvSpPr/>
            <p:nvPr/>
          </p:nvSpPr>
          <p:spPr>
            <a:xfrm>
              <a:off x="6291520" y="928626"/>
              <a:ext cx="35556" cy="224487"/>
            </a:xfrm>
            <a:custGeom>
              <a:avLst/>
              <a:gdLst/>
              <a:ahLst/>
              <a:cxnLst/>
              <a:rect l="l" t="t" r="r" b="b"/>
              <a:pathLst>
                <a:path w="411" h="2595" extrusionOk="0">
                  <a:moveTo>
                    <a:pt x="89" y="0"/>
                  </a:moveTo>
                  <a:lnTo>
                    <a:pt x="89" y="0"/>
                  </a:lnTo>
                  <a:cubicBezTo>
                    <a:pt x="151" y="54"/>
                    <a:pt x="112" y="2567"/>
                    <a:pt x="1" y="2595"/>
                  </a:cubicBezTo>
                  <a:lnTo>
                    <a:pt x="411" y="2595"/>
                  </a:lnTo>
                  <a:cubicBezTo>
                    <a:pt x="308" y="2483"/>
                    <a:pt x="269" y="172"/>
                    <a:pt x="312" y="15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40"/>
            <p:cNvSpPr/>
            <p:nvPr/>
          </p:nvSpPr>
          <p:spPr>
            <a:xfrm>
              <a:off x="6339618" y="1071538"/>
              <a:ext cx="136945" cy="91438"/>
            </a:xfrm>
            <a:custGeom>
              <a:avLst/>
              <a:gdLst/>
              <a:ahLst/>
              <a:cxnLst/>
              <a:rect l="l" t="t" r="r" b="b"/>
              <a:pathLst>
                <a:path w="1583" h="1057" extrusionOk="0">
                  <a:moveTo>
                    <a:pt x="562" y="1"/>
                  </a:moveTo>
                  <a:cubicBezTo>
                    <a:pt x="370" y="1"/>
                    <a:pt x="189" y="24"/>
                    <a:pt x="127" y="96"/>
                  </a:cubicBezTo>
                  <a:cubicBezTo>
                    <a:pt x="0" y="241"/>
                    <a:pt x="74" y="984"/>
                    <a:pt x="169" y="1035"/>
                  </a:cubicBezTo>
                  <a:cubicBezTo>
                    <a:pt x="200" y="1051"/>
                    <a:pt x="359" y="1057"/>
                    <a:pt x="557" y="1057"/>
                  </a:cubicBezTo>
                  <a:cubicBezTo>
                    <a:pt x="953" y="1057"/>
                    <a:pt x="1507" y="1035"/>
                    <a:pt x="1507" y="1035"/>
                  </a:cubicBezTo>
                  <a:cubicBezTo>
                    <a:pt x="1583" y="831"/>
                    <a:pt x="1530" y="547"/>
                    <a:pt x="1530" y="547"/>
                  </a:cubicBezTo>
                  <a:lnTo>
                    <a:pt x="1426" y="547"/>
                  </a:lnTo>
                  <a:cubicBezTo>
                    <a:pt x="1426" y="547"/>
                    <a:pt x="1261" y="103"/>
                    <a:pt x="1089" y="53"/>
                  </a:cubicBezTo>
                  <a:cubicBezTo>
                    <a:pt x="997" y="29"/>
                    <a:pt x="773" y="1"/>
                    <a:pt x="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40"/>
            <p:cNvSpPr/>
            <p:nvPr/>
          </p:nvSpPr>
          <p:spPr>
            <a:xfrm>
              <a:off x="6342906" y="1124135"/>
              <a:ext cx="51819" cy="28980"/>
            </a:xfrm>
            <a:custGeom>
              <a:avLst/>
              <a:gdLst/>
              <a:ahLst/>
              <a:cxnLst/>
              <a:rect l="l" t="t" r="r" b="b"/>
              <a:pathLst>
                <a:path w="599" h="335" extrusionOk="0">
                  <a:moveTo>
                    <a:pt x="1" y="1"/>
                  </a:moveTo>
                  <a:cubicBezTo>
                    <a:pt x="1" y="174"/>
                    <a:pt x="47" y="335"/>
                    <a:pt x="47" y="335"/>
                  </a:cubicBezTo>
                  <a:lnTo>
                    <a:pt x="545" y="335"/>
                  </a:lnTo>
                  <a:cubicBezTo>
                    <a:pt x="599" y="200"/>
                    <a:pt x="514" y="1"/>
                    <a:pt x="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40"/>
            <p:cNvSpPr/>
            <p:nvPr/>
          </p:nvSpPr>
          <p:spPr>
            <a:xfrm>
              <a:off x="5335164" y="1199830"/>
              <a:ext cx="59086" cy="113152"/>
            </a:xfrm>
            <a:custGeom>
              <a:avLst/>
              <a:gdLst/>
              <a:ahLst/>
              <a:cxnLst/>
              <a:rect l="l" t="t" r="r" b="b"/>
              <a:pathLst>
                <a:path w="683" h="1308" extrusionOk="0">
                  <a:moveTo>
                    <a:pt x="357" y="1"/>
                  </a:moveTo>
                  <a:cubicBezTo>
                    <a:pt x="259" y="1"/>
                    <a:pt x="154" y="9"/>
                    <a:pt x="43" y="26"/>
                  </a:cubicBezTo>
                  <a:cubicBezTo>
                    <a:pt x="1" y="521"/>
                    <a:pt x="43" y="1303"/>
                    <a:pt x="43" y="1303"/>
                  </a:cubicBezTo>
                  <a:cubicBezTo>
                    <a:pt x="112" y="1306"/>
                    <a:pt x="203" y="1308"/>
                    <a:pt x="294" y="1308"/>
                  </a:cubicBezTo>
                  <a:cubicBezTo>
                    <a:pt x="476" y="1308"/>
                    <a:pt x="656" y="1303"/>
                    <a:pt x="656" y="1303"/>
                  </a:cubicBezTo>
                  <a:cubicBezTo>
                    <a:pt x="683" y="835"/>
                    <a:pt x="633" y="26"/>
                    <a:pt x="633" y="26"/>
                  </a:cubicBezTo>
                  <a:cubicBezTo>
                    <a:pt x="547" y="9"/>
                    <a:pt x="455" y="1"/>
                    <a:pt x="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40"/>
            <p:cNvSpPr/>
            <p:nvPr/>
          </p:nvSpPr>
          <p:spPr>
            <a:xfrm>
              <a:off x="5349092" y="1296893"/>
              <a:ext cx="23012" cy="1471"/>
            </a:xfrm>
            <a:custGeom>
              <a:avLst/>
              <a:gdLst/>
              <a:ahLst/>
              <a:cxnLst/>
              <a:rect l="l" t="t" r="r" b="b"/>
              <a:pathLst>
                <a:path w="266" h="17" extrusionOk="0">
                  <a:moveTo>
                    <a:pt x="1" y="0"/>
                  </a:moveTo>
                  <a:lnTo>
                    <a:pt x="1" y="16"/>
                  </a:lnTo>
                  <a:lnTo>
                    <a:pt x="265" y="16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40"/>
            <p:cNvSpPr/>
            <p:nvPr/>
          </p:nvSpPr>
          <p:spPr>
            <a:xfrm>
              <a:off x="5349092" y="1285301"/>
              <a:ext cx="23012" cy="1125"/>
            </a:xfrm>
            <a:custGeom>
              <a:avLst/>
              <a:gdLst/>
              <a:ahLst/>
              <a:cxnLst/>
              <a:rect l="l" t="t" r="r" b="b"/>
              <a:pathLst>
                <a:path w="266" h="13" extrusionOk="0">
                  <a:moveTo>
                    <a:pt x="1" y="0"/>
                  </a:moveTo>
                  <a:lnTo>
                    <a:pt x="1" y="12"/>
                  </a:lnTo>
                  <a:lnTo>
                    <a:pt x="265" y="1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40"/>
            <p:cNvSpPr/>
            <p:nvPr/>
          </p:nvSpPr>
          <p:spPr>
            <a:xfrm>
              <a:off x="5349092" y="1273363"/>
              <a:ext cx="23012" cy="1125"/>
            </a:xfrm>
            <a:custGeom>
              <a:avLst/>
              <a:gdLst/>
              <a:ahLst/>
              <a:cxnLst/>
              <a:rect l="l" t="t" r="r" b="b"/>
              <a:pathLst>
                <a:path w="266" h="13" extrusionOk="0">
                  <a:moveTo>
                    <a:pt x="1" y="0"/>
                  </a:moveTo>
                  <a:lnTo>
                    <a:pt x="1" y="12"/>
                  </a:lnTo>
                  <a:lnTo>
                    <a:pt x="265" y="1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40"/>
            <p:cNvSpPr/>
            <p:nvPr/>
          </p:nvSpPr>
          <p:spPr>
            <a:xfrm>
              <a:off x="6805036" y="1198792"/>
              <a:ext cx="49830" cy="78722"/>
            </a:xfrm>
            <a:custGeom>
              <a:avLst/>
              <a:gdLst/>
              <a:ahLst/>
              <a:cxnLst/>
              <a:rect l="l" t="t" r="r" b="b"/>
              <a:pathLst>
                <a:path w="576" h="910" extrusionOk="0">
                  <a:moveTo>
                    <a:pt x="387" y="1"/>
                  </a:moveTo>
                  <a:cubicBezTo>
                    <a:pt x="387" y="1"/>
                    <a:pt x="28" y="50"/>
                    <a:pt x="0" y="119"/>
                  </a:cubicBezTo>
                  <a:cubicBezTo>
                    <a:pt x="0" y="119"/>
                    <a:pt x="46" y="613"/>
                    <a:pt x="97" y="882"/>
                  </a:cubicBezTo>
                  <a:cubicBezTo>
                    <a:pt x="97" y="882"/>
                    <a:pt x="356" y="910"/>
                    <a:pt x="499" y="910"/>
                  </a:cubicBezTo>
                  <a:cubicBezTo>
                    <a:pt x="532" y="910"/>
                    <a:pt x="559" y="908"/>
                    <a:pt x="575" y="905"/>
                  </a:cubicBezTo>
                  <a:cubicBezTo>
                    <a:pt x="575" y="905"/>
                    <a:pt x="456" y="307"/>
                    <a:pt x="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40"/>
            <p:cNvSpPr/>
            <p:nvPr/>
          </p:nvSpPr>
          <p:spPr>
            <a:xfrm>
              <a:off x="6814639" y="1247497"/>
              <a:ext cx="19378" cy="25606"/>
            </a:xfrm>
            <a:custGeom>
              <a:avLst/>
              <a:gdLst/>
              <a:ahLst/>
              <a:cxnLst/>
              <a:rect l="l" t="t" r="r" b="b"/>
              <a:pathLst>
                <a:path w="224" h="296" extrusionOk="0">
                  <a:moveTo>
                    <a:pt x="24" y="0"/>
                  </a:moveTo>
                  <a:cubicBezTo>
                    <a:pt x="12" y="0"/>
                    <a:pt x="1" y="12"/>
                    <a:pt x="1" y="27"/>
                  </a:cubicBezTo>
                  <a:lnTo>
                    <a:pt x="20" y="261"/>
                  </a:lnTo>
                  <a:cubicBezTo>
                    <a:pt x="24" y="273"/>
                    <a:pt x="32" y="280"/>
                    <a:pt x="43" y="284"/>
                  </a:cubicBezTo>
                  <a:cubicBezTo>
                    <a:pt x="92" y="288"/>
                    <a:pt x="158" y="292"/>
                    <a:pt x="196" y="296"/>
                  </a:cubicBezTo>
                  <a:cubicBezTo>
                    <a:pt x="211" y="296"/>
                    <a:pt x="223" y="280"/>
                    <a:pt x="223" y="265"/>
                  </a:cubicBezTo>
                  <a:cubicBezTo>
                    <a:pt x="211" y="161"/>
                    <a:pt x="193" y="62"/>
                    <a:pt x="184" y="20"/>
                  </a:cubicBezTo>
                  <a:cubicBezTo>
                    <a:pt x="181" y="8"/>
                    <a:pt x="173" y="0"/>
                    <a:pt x="1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40"/>
            <p:cNvSpPr/>
            <p:nvPr/>
          </p:nvSpPr>
          <p:spPr>
            <a:xfrm>
              <a:off x="5302117" y="974995"/>
              <a:ext cx="32528" cy="98619"/>
            </a:xfrm>
            <a:custGeom>
              <a:avLst/>
              <a:gdLst/>
              <a:ahLst/>
              <a:cxnLst/>
              <a:rect l="l" t="t" r="r" b="b"/>
              <a:pathLst>
                <a:path w="376" h="1140" extrusionOk="0">
                  <a:moveTo>
                    <a:pt x="88" y="1"/>
                  </a:moveTo>
                  <a:cubicBezTo>
                    <a:pt x="76" y="1"/>
                    <a:pt x="65" y="8"/>
                    <a:pt x="61" y="23"/>
                  </a:cubicBezTo>
                  <a:cubicBezTo>
                    <a:pt x="0" y="591"/>
                    <a:pt x="65" y="1019"/>
                    <a:pt x="84" y="1120"/>
                  </a:cubicBezTo>
                  <a:cubicBezTo>
                    <a:pt x="84" y="1131"/>
                    <a:pt x="96" y="1139"/>
                    <a:pt x="111" y="1139"/>
                  </a:cubicBezTo>
                  <a:lnTo>
                    <a:pt x="349" y="1139"/>
                  </a:lnTo>
                  <a:cubicBezTo>
                    <a:pt x="364" y="1139"/>
                    <a:pt x="375" y="1127"/>
                    <a:pt x="375" y="1111"/>
                  </a:cubicBezTo>
                  <a:cubicBezTo>
                    <a:pt x="375" y="1097"/>
                    <a:pt x="364" y="1085"/>
                    <a:pt x="349" y="1085"/>
                  </a:cubicBezTo>
                  <a:lnTo>
                    <a:pt x="276" y="1085"/>
                  </a:lnTo>
                  <a:cubicBezTo>
                    <a:pt x="260" y="1085"/>
                    <a:pt x="249" y="1074"/>
                    <a:pt x="249" y="1062"/>
                  </a:cubicBezTo>
                  <a:cubicBezTo>
                    <a:pt x="211" y="633"/>
                    <a:pt x="222" y="196"/>
                    <a:pt x="226" y="85"/>
                  </a:cubicBezTo>
                  <a:cubicBezTo>
                    <a:pt x="226" y="73"/>
                    <a:pt x="237" y="62"/>
                    <a:pt x="253" y="62"/>
                  </a:cubicBezTo>
                  <a:lnTo>
                    <a:pt x="322" y="62"/>
                  </a:lnTo>
                  <a:cubicBezTo>
                    <a:pt x="333" y="62"/>
                    <a:pt x="345" y="50"/>
                    <a:pt x="349" y="39"/>
                  </a:cubicBezTo>
                  <a:lnTo>
                    <a:pt x="349" y="31"/>
                  </a:lnTo>
                  <a:cubicBezTo>
                    <a:pt x="352" y="16"/>
                    <a:pt x="341" y="1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40"/>
            <p:cNvSpPr/>
            <p:nvPr/>
          </p:nvSpPr>
          <p:spPr>
            <a:xfrm>
              <a:off x="5315959" y="786060"/>
              <a:ext cx="726771" cy="368695"/>
            </a:xfrm>
            <a:custGeom>
              <a:avLst/>
              <a:gdLst/>
              <a:ahLst/>
              <a:cxnLst/>
              <a:rect l="l" t="t" r="r" b="b"/>
              <a:pathLst>
                <a:path w="8401" h="4262" extrusionOk="0">
                  <a:moveTo>
                    <a:pt x="5323" y="0"/>
                  </a:moveTo>
                  <a:cubicBezTo>
                    <a:pt x="4963" y="0"/>
                    <a:pt x="4596" y="4"/>
                    <a:pt x="4231" y="4"/>
                  </a:cubicBezTo>
                  <a:lnTo>
                    <a:pt x="4074" y="4"/>
                  </a:lnTo>
                  <a:cubicBezTo>
                    <a:pt x="3809" y="8"/>
                    <a:pt x="3549" y="8"/>
                    <a:pt x="3292" y="12"/>
                  </a:cubicBezTo>
                  <a:cubicBezTo>
                    <a:pt x="1644" y="23"/>
                    <a:pt x="254" y="50"/>
                    <a:pt x="254" y="50"/>
                  </a:cubicBezTo>
                  <a:cubicBezTo>
                    <a:pt x="1" y="1364"/>
                    <a:pt x="181" y="3518"/>
                    <a:pt x="238" y="4108"/>
                  </a:cubicBezTo>
                  <a:cubicBezTo>
                    <a:pt x="250" y="4208"/>
                    <a:pt x="254" y="4261"/>
                    <a:pt x="254" y="4261"/>
                  </a:cubicBezTo>
                  <a:lnTo>
                    <a:pt x="8400" y="4261"/>
                  </a:lnTo>
                  <a:lnTo>
                    <a:pt x="8400" y="69"/>
                  </a:lnTo>
                  <a:cubicBezTo>
                    <a:pt x="7887" y="20"/>
                    <a:pt x="6665" y="4"/>
                    <a:pt x="53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40"/>
            <p:cNvSpPr/>
            <p:nvPr/>
          </p:nvSpPr>
          <p:spPr>
            <a:xfrm>
              <a:off x="5328589" y="1147060"/>
              <a:ext cx="714140" cy="18340"/>
            </a:xfrm>
            <a:custGeom>
              <a:avLst/>
              <a:gdLst/>
              <a:ahLst/>
              <a:cxnLst/>
              <a:rect l="l" t="t" r="r" b="b"/>
              <a:pathLst>
                <a:path w="8255" h="212" extrusionOk="0">
                  <a:moveTo>
                    <a:pt x="100" y="1"/>
                  </a:moveTo>
                  <a:cubicBezTo>
                    <a:pt x="0" y="27"/>
                    <a:pt x="73" y="211"/>
                    <a:pt x="73" y="211"/>
                  </a:cubicBezTo>
                  <a:lnTo>
                    <a:pt x="8254" y="211"/>
                  </a:lnTo>
                  <a:lnTo>
                    <a:pt x="82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40"/>
            <p:cNvSpPr/>
            <p:nvPr/>
          </p:nvSpPr>
          <p:spPr>
            <a:xfrm>
              <a:off x="5325648" y="778706"/>
              <a:ext cx="730058" cy="20416"/>
            </a:xfrm>
            <a:custGeom>
              <a:avLst/>
              <a:gdLst/>
              <a:ahLst/>
              <a:cxnLst/>
              <a:rect l="l" t="t" r="r" b="b"/>
              <a:pathLst>
                <a:path w="8439" h="236" extrusionOk="0">
                  <a:moveTo>
                    <a:pt x="130" y="1"/>
                  </a:moveTo>
                  <a:cubicBezTo>
                    <a:pt x="0" y="1"/>
                    <a:pt x="0" y="200"/>
                    <a:pt x="130" y="204"/>
                  </a:cubicBezTo>
                  <a:cubicBezTo>
                    <a:pt x="2253" y="212"/>
                    <a:pt x="4372" y="220"/>
                    <a:pt x="6495" y="227"/>
                  </a:cubicBezTo>
                  <a:cubicBezTo>
                    <a:pt x="7096" y="231"/>
                    <a:pt x="7702" y="231"/>
                    <a:pt x="8307" y="235"/>
                  </a:cubicBezTo>
                  <a:cubicBezTo>
                    <a:pt x="8438" y="235"/>
                    <a:pt x="8438" y="32"/>
                    <a:pt x="8307" y="32"/>
                  </a:cubicBezTo>
                  <a:cubicBezTo>
                    <a:pt x="6185" y="24"/>
                    <a:pt x="4065" y="16"/>
                    <a:pt x="1943" y="9"/>
                  </a:cubicBezTo>
                  <a:cubicBezTo>
                    <a:pt x="1341" y="5"/>
                    <a:pt x="736" y="1"/>
                    <a:pt x="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40"/>
            <p:cNvSpPr/>
            <p:nvPr/>
          </p:nvSpPr>
          <p:spPr>
            <a:xfrm>
              <a:off x="5353071" y="818500"/>
              <a:ext cx="667425" cy="6748"/>
            </a:xfrm>
            <a:custGeom>
              <a:avLst/>
              <a:gdLst/>
              <a:ahLst/>
              <a:cxnLst/>
              <a:rect l="l" t="t" r="r" b="b"/>
              <a:pathLst>
                <a:path w="7715" h="78" extrusionOk="0">
                  <a:moveTo>
                    <a:pt x="1" y="1"/>
                  </a:moveTo>
                  <a:lnTo>
                    <a:pt x="1" y="16"/>
                  </a:lnTo>
                  <a:lnTo>
                    <a:pt x="7715" y="78"/>
                  </a:lnTo>
                  <a:lnTo>
                    <a:pt x="7715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40"/>
            <p:cNvSpPr/>
            <p:nvPr/>
          </p:nvSpPr>
          <p:spPr>
            <a:xfrm>
              <a:off x="5353071" y="859938"/>
              <a:ext cx="667425" cy="6402"/>
            </a:xfrm>
            <a:custGeom>
              <a:avLst/>
              <a:gdLst/>
              <a:ahLst/>
              <a:cxnLst/>
              <a:rect l="l" t="t" r="r" b="b"/>
              <a:pathLst>
                <a:path w="7715" h="74" extrusionOk="0">
                  <a:moveTo>
                    <a:pt x="1" y="1"/>
                  </a:moveTo>
                  <a:lnTo>
                    <a:pt x="1" y="13"/>
                  </a:lnTo>
                  <a:lnTo>
                    <a:pt x="7715" y="73"/>
                  </a:lnTo>
                  <a:lnTo>
                    <a:pt x="7715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40"/>
            <p:cNvSpPr/>
            <p:nvPr/>
          </p:nvSpPr>
          <p:spPr>
            <a:xfrm>
              <a:off x="5353071" y="901116"/>
              <a:ext cx="667425" cy="6315"/>
            </a:xfrm>
            <a:custGeom>
              <a:avLst/>
              <a:gdLst/>
              <a:ahLst/>
              <a:cxnLst/>
              <a:rect l="l" t="t" r="r" b="b"/>
              <a:pathLst>
                <a:path w="7715" h="73" extrusionOk="0">
                  <a:moveTo>
                    <a:pt x="1" y="0"/>
                  </a:moveTo>
                  <a:lnTo>
                    <a:pt x="1" y="16"/>
                  </a:lnTo>
                  <a:lnTo>
                    <a:pt x="7715" y="73"/>
                  </a:lnTo>
                  <a:lnTo>
                    <a:pt x="7715" y="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40"/>
            <p:cNvSpPr/>
            <p:nvPr/>
          </p:nvSpPr>
          <p:spPr>
            <a:xfrm>
              <a:off x="5353071" y="942208"/>
              <a:ext cx="667425" cy="6402"/>
            </a:xfrm>
            <a:custGeom>
              <a:avLst/>
              <a:gdLst/>
              <a:ahLst/>
              <a:cxnLst/>
              <a:rect l="l" t="t" r="r" b="b"/>
              <a:pathLst>
                <a:path w="7715" h="74" extrusionOk="0">
                  <a:moveTo>
                    <a:pt x="1" y="1"/>
                  </a:moveTo>
                  <a:lnTo>
                    <a:pt x="1" y="15"/>
                  </a:lnTo>
                  <a:lnTo>
                    <a:pt x="7715" y="73"/>
                  </a:lnTo>
                  <a:lnTo>
                    <a:pt x="7715" y="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40"/>
            <p:cNvSpPr/>
            <p:nvPr/>
          </p:nvSpPr>
          <p:spPr>
            <a:xfrm>
              <a:off x="5353071" y="983299"/>
              <a:ext cx="667425" cy="6315"/>
            </a:xfrm>
            <a:custGeom>
              <a:avLst/>
              <a:gdLst/>
              <a:ahLst/>
              <a:cxnLst/>
              <a:rect l="l" t="t" r="r" b="b"/>
              <a:pathLst>
                <a:path w="7715" h="73" extrusionOk="0">
                  <a:moveTo>
                    <a:pt x="1" y="0"/>
                  </a:moveTo>
                  <a:lnTo>
                    <a:pt x="1" y="16"/>
                  </a:lnTo>
                  <a:lnTo>
                    <a:pt x="7715" y="73"/>
                  </a:lnTo>
                  <a:lnTo>
                    <a:pt x="7715" y="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40"/>
            <p:cNvSpPr/>
            <p:nvPr/>
          </p:nvSpPr>
          <p:spPr>
            <a:xfrm>
              <a:off x="5353071" y="1024391"/>
              <a:ext cx="667425" cy="6661"/>
            </a:xfrm>
            <a:custGeom>
              <a:avLst/>
              <a:gdLst/>
              <a:ahLst/>
              <a:cxnLst/>
              <a:rect l="l" t="t" r="r" b="b"/>
              <a:pathLst>
                <a:path w="7715" h="77" extrusionOk="0">
                  <a:moveTo>
                    <a:pt x="1" y="1"/>
                  </a:moveTo>
                  <a:lnTo>
                    <a:pt x="1" y="16"/>
                  </a:lnTo>
                  <a:lnTo>
                    <a:pt x="7715" y="77"/>
                  </a:lnTo>
                  <a:lnTo>
                    <a:pt x="7715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40"/>
            <p:cNvSpPr/>
            <p:nvPr/>
          </p:nvSpPr>
          <p:spPr>
            <a:xfrm>
              <a:off x="5353071" y="1065829"/>
              <a:ext cx="667425" cy="6402"/>
            </a:xfrm>
            <a:custGeom>
              <a:avLst/>
              <a:gdLst/>
              <a:ahLst/>
              <a:cxnLst/>
              <a:rect l="l" t="t" r="r" b="b"/>
              <a:pathLst>
                <a:path w="7715" h="74" extrusionOk="0">
                  <a:moveTo>
                    <a:pt x="1" y="1"/>
                  </a:moveTo>
                  <a:lnTo>
                    <a:pt x="1" y="12"/>
                  </a:lnTo>
                  <a:lnTo>
                    <a:pt x="7715" y="73"/>
                  </a:lnTo>
                  <a:lnTo>
                    <a:pt x="7715" y="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40"/>
            <p:cNvSpPr/>
            <p:nvPr/>
          </p:nvSpPr>
          <p:spPr>
            <a:xfrm>
              <a:off x="5353071" y="1106920"/>
              <a:ext cx="667425" cy="6402"/>
            </a:xfrm>
            <a:custGeom>
              <a:avLst/>
              <a:gdLst/>
              <a:ahLst/>
              <a:cxnLst/>
              <a:rect l="l" t="t" r="r" b="b"/>
              <a:pathLst>
                <a:path w="7715" h="74" extrusionOk="0">
                  <a:moveTo>
                    <a:pt x="1" y="0"/>
                  </a:moveTo>
                  <a:lnTo>
                    <a:pt x="1" y="16"/>
                  </a:lnTo>
                  <a:lnTo>
                    <a:pt x="7715" y="74"/>
                  </a:lnTo>
                  <a:lnTo>
                    <a:pt x="7715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5" name="Google Shape;4975;p40"/>
          <p:cNvGrpSpPr/>
          <p:nvPr/>
        </p:nvGrpSpPr>
        <p:grpSpPr>
          <a:xfrm>
            <a:off x="8268025" y="4015998"/>
            <a:ext cx="282810" cy="637787"/>
            <a:chOff x="6229555" y="157796"/>
            <a:chExt cx="240321" cy="541967"/>
          </a:xfrm>
        </p:grpSpPr>
        <p:sp>
          <p:nvSpPr>
            <p:cNvPr id="4976" name="Google Shape;4976;p40"/>
            <p:cNvSpPr/>
            <p:nvPr/>
          </p:nvSpPr>
          <p:spPr>
            <a:xfrm>
              <a:off x="6229555" y="157796"/>
              <a:ext cx="240321" cy="410833"/>
            </a:xfrm>
            <a:custGeom>
              <a:avLst/>
              <a:gdLst/>
              <a:ahLst/>
              <a:cxnLst/>
              <a:rect l="l" t="t" r="r" b="b"/>
              <a:pathLst>
                <a:path w="427" h="730" extrusionOk="0">
                  <a:moveTo>
                    <a:pt x="212" y="1"/>
                  </a:moveTo>
                  <a:cubicBezTo>
                    <a:pt x="212" y="1"/>
                    <a:pt x="1" y="399"/>
                    <a:pt x="1" y="519"/>
                  </a:cubicBezTo>
                  <a:cubicBezTo>
                    <a:pt x="1" y="634"/>
                    <a:pt x="97" y="729"/>
                    <a:pt x="212" y="729"/>
                  </a:cubicBezTo>
                  <a:cubicBezTo>
                    <a:pt x="331" y="729"/>
                    <a:pt x="427" y="634"/>
                    <a:pt x="427" y="519"/>
                  </a:cubicBezTo>
                  <a:cubicBezTo>
                    <a:pt x="427" y="399"/>
                    <a:pt x="212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40"/>
            <p:cNvSpPr/>
            <p:nvPr/>
          </p:nvSpPr>
          <p:spPr>
            <a:xfrm>
              <a:off x="6281332" y="402049"/>
              <a:ext cx="153648" cy="297713"/>
            </a:xfrm>
            <a:custGeom>
              <a:avLst/>
              <a:gdLst/>
              <a:ahLst/>
              <a:cxnLst/>
              <a:rect l="l" t="t" r="r" b="b"/>
              <a:pathLst>
                <a:path w="273" h="529" extrusionOk="0">
                  <a:moveTo>
                    <a:pt x="112" y="0"/>
                  </a:moveTo>
                  <a:lnTo>
                    <a:pt x="93" y="184"/>
                  </a:lnTo>
                  <a:lnTo>
                    <a:pt x="1" y="149"/>
                  </a:lnTo>
                  <a:lnTo>
                    <a:pt x="93" y="234"/>
                  </a:lnTo>
                  <a:lnTo>
                    <a:pt x="93" y="529"/>
                  </a:lnTo>
                  <a:lnTo>
                    <a:pt x="154" y="529"/>
                  </a:lnTo>
                  <a:lnTo>
                    <a:pt x="147" y="249"/>
                  </a:lnTo>
                  <a:lnTo>
                    <a:pt x="273" y="145"/>
                  </a:lnTo>
                  <a:lnTo>
                    <a:pt x="143" y="1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8" name="Google Shape;4978;p40"/>
          <p:cNvGrpSpPr/>
          <p:nvPr/>
        </p:nvGrpSpPr>
        <p:grpSpPr>
          <a:xfrm>
            <a:off x="7996773" y="4018645"/>
            <a:ext cx="348379" cy="632488"/>
            <a:chOff x="9013159" y="960258"/>
            <a:chExt cx="296039" cy="537464"/>
          </a:xfrm>
        </p:grpSpPr>
        <p:sp>
          <p:nvSpPr>
            <p:cNvPr id="4979" name="Google Shape;4979;p40"/>
            <p:cNvSpPr/>
            <p:nvPr/>
          </p:nvSpPr>
          <p:spPr>
            <a:xfrm>
              <a:off x="9013159" y="960258"/>
              <a:ext cx="296039" cy="420963"/>
            </a:xfrm>
            <a:custGeom>
              <a:avLst/>
              <a:gdLst/>
              <a:ahLst/>
              <a:cxnLst/>
              <a:rect l="l" t="t" r="r" b="b"/>
              <a:pathLst>
                <a:path w="526" h="748" extrusionOk="0">
                  <a:moveTo>
                    <a:pt x="261" y="0"/>
                  </a:moveTo>
                  <a:cubicBezTo>
                    <a:pt x="261" y="0"/>
                    <a:pt x="0" y="407"/>
                    <a:pt x="0" y="529"/>
                  </a:cubicBezTo>
                  <a:cubicBezTo>
                    <a:pt x="0" y="649"/>
                    <a:pt x="115" y="748"/>
                    <a:pt x="261" y="748"/>
                  </a:cubicBezTo>
                  <a:cubicBezTo>
                    <a:pt x="407" y="748"/>
                    <a:pt x="525" y="649"/>
                    <a:pt x="525" y="529"/>
                  </a:cubicBezTo>
                  <a:cubicBezTo>
                    <a:pt x="525" y="407"/>
                    <a:pt x="261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40"/>
            <p:cNvSpPr/>
            <p:nvPr/>
          </p:nvSpPr>
          <p:spPr>
            <a:xfrm>
              <a:off x="9099267" y="1201698"/>
              <a:ext cx="151397" cy="296025"/>
            </a:xfrm>
            <a:custGeom>
              <a:avLst/>
              <a:gdLst/>
              <a:ahLst/>
              <a:cxnLst/>
              <a:rect l="l" t="t" r="r" b="b"/>
              <a:pathLst>
                <a:path w="269" h="526" extrusionOk="0">
                  <a:moveTo>
                    <a:pt x="112" y="1"/>
                  </a:moveTo>
                  <a:lnTo>
                    <a:pt x="93" y="181"/>
                  </a:lnTo>
                  <a:lnTo>
                    <a:pt x="1" y="146"/>
                  </a:lnTo>
                  <a:lnTo>
                    <a:pt x="93" y="231"/>
                  </a:lnTo>
                  <a:lnTo>
                    <a:pt x="93" y="526"/>
                  </a:lnTo>
                  <a:lnTo>
                    <a:pt x="154" y="526"/>
                  </a:lnTo>
                  <a:lnTo>
                    <a:pt x="146" y="246"/>
                  </a:lnTo>
                  <a:lnTo>
                    <a:pt x="269" y="142"/>
                  </a:lnTo>
                  <a:lnTo>
                    <a:pt x="143" y="192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1" name="Google Shape;4981;p40"/>
          <p:cNvGrpSpPr/>
          <p:nvPr/>
        </p:nvGrpSpPr>
        <p:grpSpPr>
          <a:xfrm>
            <a:off x="8063115" y="1991363"/>
            <a:ext cx="1936841" cy="1205022"/>
            <a:chOff x="3846690" y="770050"/>
            <a:chExt cx="1788734" cy="1053802"/>
          </a:xfrm>
        </p:grpSpPr>
        <p:sp>
          <p:nvSpPr>
            <p:cNvPr id="4982" name="Google Shape;4982;p40"/>
            <p:cNvSpPr/>
            <p:nvPr/>
          </p:nvSpPr>
          <p:spPr>
            <a:xfrm>
              <a:off x="3846690" y="770050"/>
              <a:ext cx="1788734" cy="1053802"/>
            </a:xfrm>
            <a:custGeom>
              <a:avLst/>
              <a:gdLst/>
              <a:ahLst/>
              <a:cxnLst/>
              <a:rect l="l" t="t" r="r" b="b"/>
              <a:pathLst>
                <a:path w="18551" h="10929" extrusionOk="0">
                  <a:moveTo>
                    <a:pt x="5465" y="0"/>
                  </a:moveTo>
                  <a:cubicBezTo>
                    <a:pt x="2453" y="0"/>
                    <a:pt x="0" y="2448"/>
                    <a:pt x="0" y="5465"/>
                  </a:cubicBezTo>
                  <a:cubicBezTo>
                    <a:pt x="0" y="8477"/>
                    <a:pt x="2453" y="10929"/>
                    <a:pt x="5465" y="10929"/>
                  </a:cubicBezTo>
                  <a:lnTo>
                    <a:pt x="18497" y="10929"/>
                  </a:lnTo>
                  <a:lnTo>
                    <a:pt x="18551" y="6767"/>
                  </a:lnTo>
                  <a:lnTo>
                    <a:pt x="5465" y="6779"/>
                  </a:lnTo>
                  <a:cubicBezTo>
                    <a:pt x="4740" y="6779"/>
                    <a:pt x="4151" y="6189"/>
                    <a:pt x="4151" y="5465"/>
                  </a:cubicBezTo>
                  <a:cubicBezTo>
                    <a:pt x="4151" y="4737"/>
                    <a:pt x="4740" y="4146"/>
                    <a:pt x="5465" y="4146"/>
                  </a:cubicBezTo>
                  <a:lnTo>
                    <a:pt x="18497" y="4150"/>
                  </a:lnTo>
                  <a:lnTo>
                    <a:pt x="18497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40"/>
            <p:cNvSpPr/>
            <p:nvPr/>
          </p:nvSpPr>
          <p:spPr>
            <a:xfrm>
              <a:off x="5501569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0" y="157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40"/>
            <p:cNvSpPr/>
            <p:nvPr/>
          </p:nvSpPr>
          <p:spPr>
            <a:xfrm>
              <a:off x="5378535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40"/>
            <p:cNvSpPr/>
            <p:nvPr/>
          </p:nvSpPr>
          <p:spPr>
            <a:xfrm>
              <a:off x="5255502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0" y="157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40"/>
            <p:cNvSpPr/>
            <p:nvPr/>
          </p:nvSpPr>
          <p:spPr>
            <a:xfrm>
              <a:off x="5132468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40"/>
            <p:cNvSpPr/>
            <p:nvPr/>
          </p:nvSpPr>
          <p:spPr>
            <a:xfrm>
              <a:off x="5009434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40"/>
            <p:cNvSpPr/>
            <p:nvPr/>
          </p:nvSpPr>
          <p:spPr>
            <a:xfrm>
              <a:off x="4886401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40"/>
            <p:cNvSpPr/>
            <p:nvPr/>
          </p:nvSpPr>
          <p:spPr>
            <a:xfrm>
              <a:off x="4763367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40"/>
            <p:cNvSpPr/>
            <p:nvPr/>
          </p:nvSpPr>
          <p:spPr>
            <a:xfrm>
              <a:off x="4640334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40"/>
            <p:cNvSpPr/>
            <p:nvPr/>
          </p:nvSpPr>
          <p:spPr>
            <a:xfrm>
              <a:off x="4517300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40"/>
            <p:cNvSpPr/>
            <p:nvPr/>
          </p:nvSpPr>
          <p:spPr>
            <a:xfrm>
              <a:off x="4393881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40"/>
            <p:cNvSpPr/>
            <p:nvPr/>
          </p:nvSpPr>
          <p:spPr>
            <a:xfrm>
              <a:off x="4270461" y="1600625"/>
              <a:ext cx="63350" cy="28155"/>
            </a:xfrm>
            <a:custGeom>
              <a:avLst/>
              <a:gdLst/>
              <a:ahLst/>
              <a:cxnLst/>
              <a:rect l="l" t="t" r="r" b="b"/>
              <a:pathLst>
                <a:path w="657" h="292" extrusionOk="0">
                  <a:moveTo>
                    <a:pt x="46" y="1"/>
                  </a:moveTo>
                  <a:lnTo>
                    <a:pt x="0" y="150"/>
                  </a:lnTo>
                  <a:cubicBezTo>
                    <a:pt x="204" y="219"/>
                    <a:pt x="418" y="265"/>
                    <a:pt x="637" y="291"/>
                  </a:cubicBezTo>
                  <a:lnTo>
                    <a:pt x="656" y="134"/>
                  </a:lnTo>
                  <a:cubicBezTo>
                    <a:pt x="449" y="107"/>
                    <a:pt x="246" y="61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40"/>
            <p:cNvSpPr/>
            <p:nvPr/>
          </p:nvSpPr>
          <p:spPr>
            <a:xfrm>
              <a:off x="4160734" y="1542965"/>
              <a:ext cx="59203" cy="47440"/>
            </a:xfrm>
            <a:custGeom>
              <a:avLst/>
              <a:gdLst/>
              <a:ahLst/>
              <a:cxnLst/>
              <a:rect l="l" t="t" r="r" b="b"/>
              <a:pathLst>
                <a:path w="614" h="492" extrusionOk="0">
                  <a:moveTo>
                    <a:pt x="100" y="1"/>
                  </a:moveTo>
                  <a:lnTo>
                    <a:pt x="1" y="123"/>
                  </a:lnTo>
                  <a:cubicBezTo>
                    <a:pt x="165" y="261"/>
                    <a:pt x="349" y="384"/>
                    <a:pt x="537" y="491"/>
                  </a:cubicBezTo>
                  <a:lnTo>
                    <a:pt x="613" y="350"/>
                  </a:lnTo>
                  <a:cubicBezTo>
                    <a:pt x="434" y="249"/>
                    <a:pt x="261" y="131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40"/>
            <p:cNvSpPr/>
            <p:nvPr/>
          </p:nvSpPr>
          <p:spPr>
            <a:xfrm>
              <a:off x="4080608" y="1450978"/>
              <a:ext cx="47343" cy="59589"/>
            </a:xfrm>
            <a:custGeom>
              <a:avLst/>
              <a:gdLst/>
              <a:ahLst/>
              <a:cxnLst/>
              <a:rect l="l" t="t" r="r" b="b"/>
              <a:pathLst>
                <a:path w="491" h="618" extrusionOk="0">
                  <a:moveTo>
                    <a:pt x="142" y="0"/>
                  </a:moveTo>
                  <a:lnTo>
                    <a:pt x="1" y="77"/>
                  </a:lnTo>
                  <a:cubicBezTo>
                    <a:pt x="107" y="269"/>
                    <a:pt x="230" y="449"/>
                    <a:pt x="368" y="617"/>
                  </a:cubicBezTo>
                  <a:lnTo>
                    <a:pt x="491" y="514"/>
                  </a:lnTo>
                  <a:cubicBezTo>
                    <a:pt x="360" y="357"/>
                    <a:pt x="241" y="184"/>
                    <a:pt x="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40"/>
            <p:cNvSpPr/>
            <p:nvPr/>
          </p:nvSpPr>
          <p:spPr>
            <a:xfrm>
              <a:off x="4041750" y="1337587"/>
              <a:ext cx="28541" cy="63157"/>
            </a:xfrm>
            <a:custGeom>
              <a:avLst/>
              <a:gdLst/>
              <a:ahLst/>
              <a:cxnLst/>
              <a:rect l="l" t="t" r="r" b="b"/>
              <a:pathLst>
                <a:path w="296" h="655" extrusionOk="0">
                  <a:moveTo>
                    <a:pt x="158" y="0"/>
                  </a:moveTo>
                  <a:lnTo>
                    <a:pt x="1" y="19"/>
                  </a:lnTo>
                  <a:cubicBezTo>
                    <a:pt x="27" y="237"/>
                    <a:pt x="77" y="453"/>
                    <a:pt x="142" y="655"/>
                  </a:cubicBezTo>
                  <a:lnTo>
                    <a:pt x="296" y="605"/>
                  </a:lnTo>
                  <a:cubicBezTo>
                    <a:pt x="231" y="410"/>
                    <a:pt x="185" y="207"/>
                    <a:pt x="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40"/>
            <p:cNvSpPr/>
            <p:nvPr/>
          </p:nvSpPr>
          <p:spPr>
            <a:xfrm>
              <a:off x="4039532" y="1214457"/>
              <a:ext cx="24877" cy="63350"/>
            </a:xfrm>
            <a:custGeom>
              <a:avLst/>
              <a:gdLst/>
              <a:ahLst/>
              <a:cxnLst/>
              <a:rect l="l" t="t" r="r" b="b"/>
              <a:pathLst>
                <a:path w="258" h="657" extrusionOk="0">
                  <a:moveTo>
                    <a:pt x="100" y="1"/>
                  </a:moveTo>
                  <a:cubicBezTo>
                    <a:pt x="47" y="212"/>
                    <a:pt x="16" y="430"/>
                    <a:pt x="1" y="644"/>
                  </a:cubicBezTo>
                  <a:lnTo>
                    <a:pt x="162" y="656"/>
                  </a:lnTo>
                  <a:cubicBezTo>
                    <a:pt x="174" y="449"/>
                    <a:pt x="204" y="243"/>
                    <a:pt x="257" y="39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40"/>
            <p:cNvSpPr/>
            <p:nvPr/>
          </p:nvSpPr>
          <p:spPr>
            <a:xfrm>
              <a:off x="4070194" y="1101065"/>
              <a:ext cx="44451" cy="60746"/>
            </a:xfrm>
            <a:custGeom>
              <a:avLst/>
              <a:gdLst/>
              <a:ahLst/>
              <a:cxnLst/>
              <a:rect l="l" t="t" r="r" b="b"/>
              <a:pathLst>
                <a:path w="461" h="630" extrusionOk="0">
                  <a:moveTo>
                    <a:pt x="334" y="0"/>
                  </a:moveTo>
                  <a:cubicBezTo>
                    <a:pt x="204" y="177"/>
                    <a:pt x="93" y="368"/>
                    <a:pt x="1" y="564"/>
                  </a:cubicBezTo>
                  <a:lnTo>
                    <a:pt x="146" y="629"/>
                  </a:lnTo>
                  <a:cubicBezTo>
                    <a:pt x="234" y="446"/>
                    <a:pt x="342" y="262"/>
                    <a:pt x="461" y="92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40"/>
            <p:cNvSpPr/>
            <p:nvPr/>
          </p:nvSpPr>
          <p:spPr>
            <a:xfrm>
              <a:off x="4143764" y="1014961"/>
              <a:ext cx="57757" cy="50043"/>
            </a:xfrm>
            <a:custGeom>
              <a:avLst/>
              <a:gdLst/>
              <a:ahLst/>
              <a:cxnLst/>
              <a:rect l="l" t="t" r="r" b="b"/>
              <a:pathLst>
                <a:path w="599" h="519" extrusionOk="0">
                  <a:moveTo>
                    <a:pt x="513" y="0"/>
                  </a:moveTo>
                  <a:cubicBezTo>
                    <a:pt x="330" y="120"/>
                    <a:pt x="158" y="253"/>
                    <a:pt x="0" y="403"/>
                  </a:cubicBezTo>
                  <a:lnTo>
                    <a:pt x="108" y="518"/>
                  </a:lnTo>
                  <a:cubicBezTo>
                    <a:pt x="261" y="377"/>
                    <a:pt x="426" y="246"/>
                    <a:pt x="598" y="135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40"/>
            <p:cNvSpPr/>
            <p:nvPr/>
          </p:nvSpPr>
          <p:spPr>
            <a:xfrm>
              <a:off x="4249056" y="968389"/>
              <a:ext cx="63253" cy="32302"/>
            </a:xfrm>
            <a:custGeom>
              <a:avLst/>
              <a:gdLst/>
              <a:ahLst/>
              <a:cxnLst/>
              <a:rect l="l" t="t" r="r" b="b"/>
              <a:pathLst>
                <a:path w="656" h="335" extrusionOk="0">
                  <a:moveTo>
                    <a:pt x="625" y="1"/>
                  </a:moveTo>
                  <a:cubicBezTo>
                    <a:pt x="410" y="43"/>
                    <a:pt x="199" y="105"/>
                    <a:pt x="1" y="185"/>
                  </a:cubicBezTo>
                  <a:lnTo>
                    <a:pt x="58" y="334"/>
                  </a:lnTo>
                  <a:cubicBezTo>
                    <a:pt x="254" y="258"/>
                    <a:pt x="452" y="196"/>
                    <a:pt x="656" y="158"/>
                  </a:cubicBezTo>
                  <a:lnTo>
                    <a:pt x="6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40"/>
            <p:cNvSpPr/>
            <p:nvPr/>
          </p:nvSpPr>
          <p:spPr>
            <a:xfrm>
              <a:off x="5479488" y="962218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40"/>
            <p:cNvSpPr/>
            <p:nvPr/>
          </p:nvSpPr>
          <p:spPr>
            <a:xfrm>
              <a:off x="5356358" y="962218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40"/>
            <p:cNvSpPr/>
            <p:nvPr/>
          </p:nvSpPr>
          <p:spPr>
            <a:xfrm>
              <a:off x="5233421" y="962218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40"/>
            <p:cNvSpPr/>
            <p:nvPr/>
          </p:nvSpPr>
          <p:spPr>
            <a:xfrm>
              <a:off x="5110291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40"/>
            <p:cNvSpPr/>
            <p:nvPr/>
          </p:nvSpPr>
          <p:spPr>
            <a:xfrm>
              <a:off x="4987258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40"/>
            <p:cNvSpPr/>
            <p:nvPr/>
          </p:nvSpPr>
          <p:spPr>
            <a:xfrm>
              <a:off x="4864224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40"/>
            <p:cNvSpPr/>
            <p:nvPr/>
          </p:nvSpPr>
          <p:spPr>
            <a:xfrm>
              <a:off x="4741190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40"/>
            <p:cNvSpPr/>
            <p:nvPr/>
          </p:nvSpPr>
          <p:spPr>
            <a:xfrm>
              <a:off x="4618157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40"/>
            <p:cNvSpPr/>
            <p:nvPr/>
          </p:nvSpPr>
          <p:spPr>
            <a:xfrm>
              <a:off x="4495123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40"/>
            <p:cNvSpPr/>
            <p:nvPr/>
          </p:nvSpPr>
          <p:spPr>
            <a:xfrm>
              <a:off x="4371704" y="962218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4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9" name="Google Shape;4639;p38"/>
          <p:cNvSpPr txBox="1">
            <a:spLocks noGrp="1"/>
          </p:cNvSpPr>
          <p:nvPr>
            <p:ph type="ctrTitle"/>
          </p:nvPr>
        </p:nvSpPr>
        <p:spPr>
          <a:xfrm>
            <a:off x="713099" y="1056087"/>
            <a:ext cx="7637481" cy="16198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Иницијализација и константи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641" name="Google Shape;4641;p38"/>
          <p:cNvGrpSpPr/>
          <p:nvPr/>
        </p:nvGrpSpPr>
        <p:grpSpPr>
          <a:xfrm rot="-5400000">
            <a:off x="7137890" y="344513"/>
            <a:ext cx="1936841" cy="1205022"/>
            <a:chOff x="3846690" y="770050"/>
            <a:chExt cx="1788734" cy="1053802"/>
          </a:xfrm>
        </p:grpSpPr>
        <p:sp>
          <p:nvSpPr>
            <p:cNvPr id="4642" name="Google Shape;4642;p38"/>
            <p:cNvSpPr/>
            <p:nvPr/>
          </p:nvSpPr>
          <p:spPr>
            <a:xfrm>
              <a:off x="3846690" y="770050"/>
              <a:ext cx="1788734" cy="1053802"/>
            </a:xfrm>
            <a:custGeom>
              <a:avLst/>
              <a:gdLst/>
              <a:ahLst/>
              <a:cxnLst/>
              <a:rect l="l" t="t" r="r" b="b"/>
              <a:pathLst>
                <a:path w="18551" h="10929" extrusionOk="0">
                  <a:moveTo>
                    <a:pt x="5465" y="0"/>
                  </a:moveTo>
                  <a:cubicBezTo>
                    <a:pt x="2453" y="0"/>
                    <a:pt x="0" y="2448"/>
                    <a:pt x="0" y="5465"/>
                  </a:cubicBezTo>
                  <a:cubicBezTo>
                    <a:pt x="0" y="8477"/>
                    <a:pt x="2453" y="10929"/>
                    <a:pt x="5465" y="10929"/>
                  </a:cubicBezTo>
                  <a:lnTo>
                    <a:pt x="18497" y="10929"/>
                  </a:lnTo>
                  <a:lnTo>
                    <a:pt x="18551" y="6767"/>
                  </a:lnTo>
                  <a:lnTo>
                    <a:pt x="5465" y="6779"/>
                  </a:lnTo>
                  <a:cubicBezTo>
                    <a:pt x="4740" y="6779"/>
                    <a:pt x="4151" y="6189"/>
                    <a:pt x="4151" y="5465"/>
                  </a:cubicBezTo>
                  <a:cubicBezTo>
                    <a:pt x="4151" y="4737"/>
                    <a:pt x="4740" y="4146"/>
                    <a:pt x="5465" y="4146"/>
                  </a:cubicBezTo>
                  <a:lnTo>
                    <a:pt x="18497" y="4150"/>
                  </a:lnTo>
                  <a:lnTo>
                    <a:pt x="18497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43" name="Google Shape;4643;p38"/>
            <p:cNvSpPr/>
            <p:nvPr/>
          </p:nvSpPr>
          <p:spPr>
            <a:xfrm>
              <a:off x="5501569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0" y="157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44" name="Google Shape;4644;p38"/>
            <p:cNvSpPr/>
            <p:nvPr/>
          </p:nvSpPr>
          <p:spPr>
            <a:xfrm>
              <a:off x="5378535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45" name="Google Shape;4645;p38"/>
            <p:cNvSpPr/>
            <p:nvPr/>
          </p:nvSpPr>
          <p:spPr>
            <a:xfrm>
              <a:off x="5255502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0" y="157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46" name="Google Shape;4646;p38"/>
            <p:cNvSpPr/>
            <p:nvPr/>
          </p:nvSpPr>
          <p:spPr>
            <a:xfrm>
              <a:off x="5132468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47" name="Google Shape;4647;p38"/>
            <p:cNvSpPr/>
            <p:nvPr/>
          </p:nvSpPr>
          <p:spPr>
            <a:xfrm>
              <a:off x="5009434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48" name="Google Shape;4648;p38"/>
            <p:cNvSpPr/>
            <p:nvPr/>
          </p:nvSpPr>
          <p:spPr>
            <a:xfrm>
              <a:off x="4886401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49" name="Google Shape;4649;p38"/>
            <p:cNvSpPr/>
            <p:nvPr/>
          </p:nvSpPr>
          <p:spPr>
            <a:xfrm>
              <a:off x="4763367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0" name="Google Shape;4650;p38"/>
            <p:cNvSpPr/>
            <p:nvPr/>
          </p:nvSpPr>
          <p:spPr>
            <a:xfrm>
              <a:off x="4640334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1" name="Google Shape;4651;p38"/>
            <p:cNvSpPr/>
            <p:nvPr/>
          </p:nvSpPr>
          <p:spPr>
            <a:xfrm>
              <a:off x="4517300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2" name="Google Shape;4652;p38"/>
            <p:cNvSpPr/>
            <p:nvPr/>
          </p:nvSpPr>
          <p:spPr>
            <a:xfrm>
              <a:off x="4393881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3" name="Google Shape;4653;p38"/>
            <p:cNvSpPr/>
            <p:nvPr/>
          </p:nvSpPr>
          <p:spPr>
            <a:xfrm>
              <a:off x="4270461" y="1600625"/>
              <a:ext cx="63350" cy="28155"/>
            </a:xfrm>
            <a:custGeom>
              <a:avLst/>
              <a:gdLst/>
              <a:ahLst/>
              <a:cxnLst/>
              <a:rect l="l" t="t" r="r" b="b"/>
              <a:pathLst>
                <a:path w="657" h="292" extrusionOk="0">
                  <a:moveTo>
                    <a:pt x="46" y="1"/>
                  </a:moveTo>
                  <a:lnTo>
                    <a:pt x="0" y="150"/>
                  </a:lnTo>
                  <a:cubicBezTo>
                    <a:pt x="204" y="219"/>
                    <a:pt x="418" y="265"/>
                    <a:pt x="637" y="291"/>
                  </a:cubicBezTo>
                  <a:lnTo>
                    <a:pt x="656" y="134"/>
                  </a:lnTo>
                  <a:cubicBezTo>
                    <a:pt x="449" y="107"/>
                    <a:pt x="246" y="61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4" name="Google Shape;4654;p38"/>
            <p:cNvSpPr/>
            <p:nvPr/>
          </p:nvSpPr>
          <p:spPr>
            <a:xfrm>
              <a:off x="4160734" y="1542965"/>
              <a:ext cx="59203" cy="47440"/>
            </a:xfrm>
            <a:custGeom>
              <a:avLst/>
              <a:gdLst/>
              <a:ahLst/>
              <a:cxnLst/>
              <a:rect l="l" t="t" r="r" b="b"/>
              <a:pathLst>
                <a:path w="614" h="492" extrusionOk="0">
                  <a:moveTo>
                    <a:pt x="100" y="1"/>
                  </a:moveTo>
                  <a:lnTo>
                    <a:pt x="1" y="123"/>
                  </a:lnTo>
                  <a:cubicBezTo>
                    <a:pt x="165" y="261"/>
                    <a:pt x="349" y="384"/>
                    <a:pt x="537" y="491"/>
                  </a:cubicBezTo>
                  <a:lnTo>
                    <a:pt x="613" y="350"/>
                  </a:lnTo>
                  <a:cubicBezTo>
                    <a:pt x="434" y="249"/>
                    <a:pt x="261" y="131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5" name="Google Shape;4655;p38"/>
            <p:cNvSpPr/>
            <p:nvPr/>
          </p:nvSpPr>
          <p:spPr>
            <a:xfrm>
              <a:off x="4080608" y="1450978"/>
              <a:ext cx="47343" cy="59589"/>
            </a:xfrm>
            <a:custGeom>
              <a:avLst/>
              <a:gdLst/>
              <a:ahLst/>
              <a:cxnLst/>
              <a:rect l="l" t="t" r="r" b="b"/>
              <a:pathLst>
                <a:path w="491" h="618" extrusionOk="0">
                  <a:moveTo>
                    <a:pt x="142" y="0"/>
                  </a:moveTo>
                  <a:lnTo>
                    <a:pt x="1" y="77"/>
                  </a:lnTo>
                  <a:cubicBezTo>
                    <a:pt x="107" y="269"/>
                    <a:pt x="230" y="449"/>
                    <a:pt x="368" y="617"/>
                  </a:cubicBezTo>
                  <a:lnTo>
                    <a:pt x="491" y="514"/>
                  </a:lnTo>
                  <a:cubicBezTo>
                    <a:pt x="360" y="357"/>
                    <a:pt x="241" y="184"/>
                    <a:pt x="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6" name="Google Shape;4656;p38"/>
            <p:cNvSpPr/>
            <p:nvPr/>
          </p:nvSpPr>
          <p:spPr>
            <a:xfrm>
              <a:off x="4041750" y="1337587"/>
              <a:ext cx="28541" cy="63157"/>
            </a:xfrm>
            <a:custGeom>
              <a:avLst/>
              <a:gdLst/>
              <a:ahLst/>
              <a:cxnLst/>
              <a:rect l="l" t="t" r="r" b="b"/>
              <a:pathLst>
                <a:path w="296" h="655" extrusionOk="0">
                  <a:moveTo>
                    <a:pt x="158" y="0"/>
                  </a:moveTo>
                  <a:lnTo>
                    <a:pt x="1" y="19"/>
                  </a:lnTo>
                  <a:cubicBezTo>
                    <a:pt x="27" y="237"/>
                    <a:pt x="77" y="453"/>
                    <a:pt x="142" y="655"/>
                  </a:cubicBezTo>
                  <a:lnTo>
                    <a:pt x="296" y="605"/>
                  </a:lnTo>
                  <a:cubicBezTo>
                    <a:pt x="231" y="410"/>
                    <a:pt x="185" y="207"/>
                    <a:pt x="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7" name="Google Shape;4657;p38"/>
            <p:cNvSpPr/>
            <p:nvPr/>
          </p:nvSpPr>
          <p:spPr>
            <a:xfrm>
              <a:off x="4039532" y="1214457"/>
              <a:ext cx="24877" cy="63350"/>
            </a:xfrm>
            <a:custGeom>
              <a:avLst/>
              <a:gdLst/>
              <a:ahLst/>
              <a:cxnLst/>
              <a:rect l="l" t="t" r="r" b="b"/>
              <a:pathLst>
                <a:path w="258" h="657" extrusionOk="0">
                  <a:moveTo>
                    <a:pt x="100" y="1"/>
                  </a:moveTo>
                  <a:cubicBezTo>
                    <a:pt x="47" y="212"/>
                    <a:pt x="16" y="430"/>
                    <a:pt x="1" y="644"/>
                  </a:cubicBezTo>
                  <a:lnTo>
                    <a:pt x="162" y="656"/>
                  </a:lnTo>
                  <a:cubicBezTo>
                    <a:pt x="174" y="449"/>
                    <a:pt x="204" y="243"/>
                    <a:pt x="257" y="39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8" name="Google Shape;4658;p38"/>
            <p:cNvSpPr/>
            <p:nvPr/>
          </p:nvSpPr>
          <p:spPr>
            <a:xfrm>
              <a:off x="4070194" y="1101065"/>
              <a:ext cx="44451" cy="60746"/>
            </a:xfrm>
            <a:custGeom>
              <a:avLst/>
              <a:gdLst/>
              <a:ahLst/>
              <a:cxnLst/>
              <a:rect l="l" t="t" r="r" b="b"/>
              <a:pathLst>
                <a:path w="461" h="630" extrusionOk="0">
                  <a:moveTo>
                    <a:pt x="334" y="0"/>
                  </a:moveTo>
                  <a:cubicBezTo>
                    <a:pt x="204" y="177"/>
                    <a:pt x="93" y="368"/>
                    <a:pt x="1" y="564"/>
                  </a:cubicBezTo>
                  <a:lnTo>
                    <a:pt x="146" y="629"/>
                  </a:lnTo>
                  <a:cubicBezTo>
                    <a:pt x="234" y="446"/>
                    <a:pt x="342" y="262"/>
                    <a:pt x="461" y="92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9" name="Google Shape;4659;p38"/>
            <p:cNvSpPr/>
            <p:nvPr/>
          </p:nvSpPr>
          <p:spPr>
            <a:xfrm>
              <a:off x="4143764" y="1014961"/>
              <a:ext cx="57757" cy="50043"/>
            </a:xfrm>
            <a:custGeom>
              <a:avLst/>
              <a:gdLst/>
              <a:ahLst/>
              <a:cxnLst/>
              <a:rect l="l" t="t" r="r" b="b"/>
              <a:pathLst>
                <a:path w="599" h="519" extrusionOk="0">
                  <a:moveTo>
                    <a:pt x="513" y="0"/>
                  </a:moveTo>
                  <a:cubicBezTo>
                    <a:pt x="330" y="120"/>
                    <a:pt x="158" y="253"/>
                    <a:pt x="0" y="403"/>
                  </a:cubicBezTo>
                  <a:lnTo>
                    <a:pt x="108" y="518"/>
                  </a:lnTo>
                  <a:cubicBezTo>
                    <a:pt x="261" y="377"/>
                    <a:pt x="426" y="246"/>
                    <a:pt x="598" y="135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60" name="Google Shape;4660;p38"/>
            <p:cNvSpPr/>
            <p:nvPr/>
          </p:nvSpPr>
          <p:spPr>
            <a:xfrm>
              <a:off x="4249056" y="968389"/>
              <a:ext cx="63253" cy="32302"/>
            </a:xfrm>
            <a:custGeom>
              <a:avLst/>
              <a:gdLst/>
              <a:ahLst/>
              <a:cxnLst/>
              <a:rect l="l" t="t" r="r" b="b"/>
              <a:pathLst>
                <a:path w="656" h="335" extrusionOk="0">
                  <a:moveTo>
                    <a:pt x="625" y="1"/>
                  </a:moveTo>
                  <a:cubicBezTo>
                    <a:pt x="410" y="43"/>
                    <a:pt x="199" y="105"/>
                    <a:pt x="1" y="185"/>
                  </a:cubicBezTo>
                  <a:lnTo>
                    <a:pt x="58" y="334"/>
                  </a:lnTo>
                  <a:cubicBezTo>
                    <a:pt x="254" y="258"/>
                    <a:pt x="452" y="196"/>
                    <a:pt x="656" y="158"/>
                  </a:cubicBezTo>
                  <a:lnTo>
                    <a:pt x="6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61" name="Google Shape;4661;p38"/>
            <p:cNvSpPr/>
            <p:nvPr/>
          </p:nvSpPr>
          <p:spPr>
            <a:xfrm>
              <a:off x="5479488" y="962218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62" name="Google Shape;4662;p38"/>
            <p:cNvSpPr/>
            <p:nvPr/>
          </p:nvSpPr>
          <p:spPr>
            <a:xfrm>
              <a:off x="5356358" y="962218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63" name="Google Shape;4663;p38"/>
            <p:cNvSpPr/>
            <p:nvPr/>
          </p:nvSpPr>
          <p:spPr>
            <a:xfrm>
              <a:off x="5233421" y="962218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64" name="Google Shape;4664;p38"/>
            <p:cNvSpPr/>
            <p:nvPr/>
          </p:nvSpPr>
          <p:spPr>
            <a:xfrm>
              <a:off x="5110291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65" name="Google Shape;4665;p38"/>
            <p:cNvSpPr/>
            <p:nvPr/>
          </p:nvSpPr>
          <p:spPr>
            <a:xfrm>
              <a:off x="4987258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66" name="Google Shape;4666;p38"/>
            <p:cNvSpPr/>
            <p:nvPr/>
          </p:nvSpPr>
          <p:spPr>
            <a:xfrm>
              <a:off x="4864224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67" name="Google Shape;4667;p38"/>
            <p:cNvSpPr/>
            <p:nvPr/>
          </p:nvSpPr>
          <p:spPr>
            <a:xfrm>
              <a:off x="4741190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68" name="Google Shape;4668;p38"/>
            <p:cNvSpPr/>
            <p:nvPr/>
          </p:nvSpPr>
          <p:spPr>
            <a:xfrm>
              <a:off x="4618157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69" name="Google Shape;4669;p38"/>
            <p:cNvSpPr/>
            <p:nvPr/>
          </p:nvSpPr>
          <p:spPr>
            <a:xfrm>
              <a:off x="4495123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70" name="Google Shape;4670;p38"/>
            <p:cNvSpPr/>
            <p:nvPr/>
          </p:nvSpPr>
          <p:spPr>
            <a:xfrm>
              <a:off x="4371704" y="962218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4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71" name="Google Shape;4671;p38"/>
          <p:cNvGrpSpPr/>
          <p:nvPr/>
        </p:nvGrpSpPr>
        <p:grpSpPr>
          <a:xfrm>
            <a:off x="7650331" y="4026260"/>
            <a:ext cx="419247" cy="637784"/>
            <a:chOff x="8742442" y="252908"/>
            <a:chExt cx="356260" cy="541964"/>
          </a:xfrm>
        </p:grpSpPr>
        <p:sp>
          <p:nvSpPr>
            <p:cNvPr id="4672" name="Google Shape;4672;p38"/>
            <p:cNvSpPr/>
            <p:nvPr/>
          </p:nvSpPr>
          <p:spPr>
            <a:xfrm>
              <a:off x="8742442" y="252908"/>
              <a:ext cx="356260" cy="354555"/>
            </a:xfrm>
            <a:custGeom>
              <a:avLst/>
              <a:gdLst/>
              <a:ahLst/>
              <a:cxnLst/>
              <a:rect l="l" t="t" r="r" b="b"/>
              <a:pathLst>
                <a:path w="633" h="630" extrusionOk="0">
                  <a:moveTo>
                    <a:pt x="314" y="0"/>
                  </a:moveTo>
                  <a:cubicBezTo>
                    <a:pt x="142" y="0"/>
                    <a:pt x="1" y="138"/>
                    <a:pt x="1" y="315"/>
                  </a:cubicBezTo>
                  <a:cubicBezTo>
                    <a:pt x="1" y="488"/>
                    <a:pt x="142" y="629"/>
                    <a:pt x="314" y="629"/>
                  </a:cubicBezTo>
                  <a:cubicBezTo>
                    <a:pt x="491" y="629"/>
                    <a:pt x="633" y="488"/>
                    <a:pt x="633" y="315"/>
                  </a:cubicBezTo>
                  <a:cubicBezTo>
                    <a:pt x="633" y="138"/>
                    <a:pt x="491" y="0"/>
                    <a:pt x="3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73" name="Google Shape;4673;p38"/>
            <p:cNvSpPr/>
            <p:nvPr/>
          </p:nvSpPr>
          <p:spPr>
            <a:xfrm>
              <a:off x="8826299" y="377849"/>
              <a:ext cx="214432" cy="417024"/>
            </a:xfrm>
            <a:custGeom>
              <a:avLst/>
              <a:gdLst/>
              <a:ahLst/>
              <a:cxnLst/>
              <a:rect l="l" t="t" r="r" b="b"/>
              <a:pathLst>
                <a:path w="381" h="741" extrusionOk="0">
                  <a:moveTo>
                    <a:pt x="158" y="1"/>
                  </a:moveTo>
                  <a:lnTo>
                    <a:pt x="131" y="254"/>
                  </a:lnTo>
                  <a:lnTo>
                    <a:pt x="1" y="208"/>
                  </a:lnTo>
                  <a:lnTo>
                    <a:pt x="131" y="323"/>
                  </a:lnTo>
                  <a:lnTo>
                    <a:pt x="131" y="740"/>
                  </a:lnTo>
                  <a:lnTo>
                    <a:pt x="215" y="740"/>
                  </a:lnTo>
                  <a:lnTo>
                    <a:pt x="208" y="346"/>
                  </a:lnTo>
                  <a:lnTo>
                    <a:pt x="381" y="204"/>
                  </a:lnTo>
                  <a:lnTo>
                    <a:pt x="204" y="273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74" name="Google Shape;4674;p38"/>
          <p:cNvGrpSpPr/>
          <p:nvPr/>
        </p:nvGrpSpPr>
        <p:grpSpPr>
          <a:xfrm>
            <a:off x="7074956" y="4430251"/>
            <a:ext cx="549061" cy="233787"/>
            <a:chOff x="6498881" y="1318079"/>
            <a:chExt cx="466572" cy="198664"/>
          </a:xfrm>
        </p:grpSpPr>
        <p:sp>
          <p:nvSpPr>
            <p:cNvPr id="4675" name="Google Shape;4675;p38"/>
            <p:cNvSpPr/>
            <p:nvPr/>
          </p:nvSpPr>
          <p:spPr>
            <a:xfrm>
              <a:off x="6550658" y="1343967"/>
              <a:ext cx="35457" cy="172775"/>
            </a:xfrm>
            <a:custGeom>
              <a:avLst/>
              <a:gdLst/>
              <a:ahLst/>
              <a:cxnLst/>
              <a:rect l="l" t="t" r="r" b="b"/>
              <a:pathLst>
                <a:path w="63" h="307" extrusionOk="0">
                  <a:moveTo>
                    <a:pt x="1" y="1"/>
                  </a:moveTo>
                  <a:lnTo>
                    <a:pt x="1" y="307"/>
                  </a:lnTo>
                  <a:lnTo>
                    <a:pt x="62" y="307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76" name="Google Shape;4676;p38"/>
            <p:cNvSpPr/>
            <p:nvPr/>
          </p:nvSpPr>
          <p:spPr>
            <a:xfrm>
              <a:off x="6870327" y="1343967"/>
              <a:ext cx="34332" cy="172775"/>
            </a:xfrm>
            <a:custGeom>
              <a:avLst/>
              <a:gdLst/>
              <a:ahLst/>
              <a:cxnLst/>
              <a:rect l="l" t="t" r="r" b="b"/>
              <a:pathLst>
                <a:path w="61" h="307" extrusionOk="0">
                  <a:moveTo>
                    <a:pt x="0" y="1"/>
                  </a:moveTo>
                  <a:lnTo>
                    <a:pt x="0" y="307"/>
                  </a:lnTo>
                  <a:lnTo>
                    <a:pt x="61" y="307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77" name="Google Shape;4677;p38"/>
            <p:cNvSpPr/>
            <p:nvPr/>
          </p:nvSpPr>
          <p:spPr>
            <a:xfrm>
              <a:off x="6498881" y="1318079"/>
              <a:ext cx="466572" cy="78227"/>
            </a:xfrm>
            <a:custGeom>
              <a:avLst/>
              <a:gdLst/>
              <a:ahLst/>
              <a:cxnLst/>
              <a:rect l="l" t="t" r="r" b="b"/>
              <a:pathLst>
                <a:path w="829" h="139" extrusionOk="0">
                  <a:moveTo>
                    <a:pt x="1" y="1"/>
                  </a:moveTo>
                  <a:lnTo>
                    <a:pt x="1" y="139"/>
                  </a:lnTo>
                  <a:lnTo>
                    <a:pt x="829" y="139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78" name="Google Shape;4678;p38"/>
            <p:cNvSpPr/>
            <p:nvPr/>
          </p:nvSpPr>
          <p:spPr>
            <a:xfrm>
              <a:off x="6498881" y="1421633"/>
              <a:ext cx="466572" cy="43334"/>
            </a:xfrm>
            <a:custGeom>
              <a:avLst/>
              <a:gdLst/>
              <a:ahLst/>
              <a:cxnLst/>
              <a:rect l="l" t="t" r="r" b="b"/>
              <a:pathLst>
                <a:path w="829" h="77" extrusionOk="0">
                  <a:moveTo>
                    <a:pt x="1" y="1"/>
                  </a:moveTo>
                  <a:lnTo>
                    <a:pt x="1" y="77"/>
                  </a:lnTo>
                  <a:lnTo>
                    <a:pt x="829" y="77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79" name="Google Shape;4679;p38"/>
          <p:cNvGrpSpPr/>
          <p:nvPr/>
        </p:nvGrpSpPr>
        <p:grpSpPr>
          <a:xfrm>
            <a:off x="8178735" y="4028907"/>
            <a:ext cx="348379" cy="632488"/>
            <a:chOff x="9013159" y="960258"/>
            <a:chExt cx="296039" cy="537464"/>
          </a:xfrm>
        </p:grpSpPr>
        <p:sp>
          <p:nvSpPr>
            <p:cNvPr id="4680" name="Google Shape;4680;p38"/>
            <p:cNvSpPr/>
            <p:nvPr/>
          </p:nvSpPr>
          <p:spPr>
            <a:xfrm>
              <a:off x="9013159" y="960258"/>
              <a:ext cx="296039" cy="420963"/>
            </a:xfrm>
            <a:custGeom>
              <a:avLst/>
              <a:gdLst/>
              <a:ahLst/>
              <a:cxnLst/>
              <a:rect l="l" t="t" r="r" b="b"/>
              <a:pathLst>
                <a:path w="526" h="748" extrusionOk="0">
                  <a:moveTo>
                    <a:pt x="261" y="0"/>
                  </a:moveTo>
                  <a:cubicBezTo>
                    <a:pt x="261" y="0"/>
                    <a:pt x="0" y="407"/>
                    <a:pt x="0" y="529"/>
                  </a:cubicBezTo>
                  <a:cubicBezTo>
                    <a:pt x="0" y="649"/>
                    <a:pt x="115" y="748"/>
                    <a:pt x="261" y="748"/>
                  </a:cubicBezTo>
                  <a:cubicBezTo>
                    <a:pt x="407" y="748"/>
                    <a:pt x="525" y="649"/>
                    <a:pt x="525" y="529"/>
                  </a:cubicBezTo>
                  <a:cubicBezTo>
                    <a:pt x="525" y="407"/>
                    <a:pt x="261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81" name="Google Shape;4681;p38"/>
            <p:cNvSpPr/>
            <p:nvPr/>
          </p:nvSpPr>
          <p:spPr>
            <a:xfrm>
              <a:off x="9099267" y="1201698"/>
              <a:ext cx="151397" cy="296025"/>
            </a:xfrm>
            <a:custGeom>
              <a:avLst/>
              <a:gdLst/>
              <a:ahLst/>
              <a:cxnLst/>
              <a:rect l="l" t="t" r="r" b="b"/>
              <a:pathLst>
                <a:path w="269" h="526" extrusionOk="0">
                  <a:moveTo>
                    <a:pt x="112" y="1"/>
                  </a:moveTo>
                  <a:lnTo>
                    <a:pt x="93" y="181"/>
                  </a:lnTo>
                  <a:lnTo>
                    <a:pt x="1" y="146"/>
                  </a:lnTo>
                  <a:lnTo>
                    <a:pt x="93" y="231"/>
                  </a:lnTo>
                  <a:lnTo>
                    <a:pt x="93" y="526"/>
                  </a:lnTo>
                  <a:lnTo>
                    <a:pt x="154" y="526"/>
                  </a:lnTo>
                  <a:lnTo>
                    <a:pt x="146" y="246"/>
                  </a:lnTo>
                  <a:lnTo>
                    <a:pt x="269" y="142"/>
                  </a:lnTo>
                  <a:lnTo>
                    <a:pt x="143" y="192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82" name="Google Shape;4682;p38"/>
          <p:cNvGrpSpPr/>
          <p:nvPr/>
        </p:nvGrpSpPr>
        <p:grpSpPr>
          <a:xfrm>
            <a:off x="266586" y="3515803"/>
            <a:ext cx="673217" cy="1133828"/>
            <a:chOff x="6542207" y="2185022"/>
            <a:chExt cx="492153" cy="828821"/>
          </a:xfrm>
        </p:grpSpPr>
        <p:sp>
          <p:nvSpPr>
            <p:cNvPr id="4683" name="Google Shape;4683;p38"/>
            <p:cNvSpPr/>
            <p:nvPr/>
          </p:nvSpPr>
          <p:spPr>
            <a:xfrm>
              <a:off x="6911311" y="2185022"/>
              <a:ext cx="57069" cy="233510"/>
            </a:xfrm>
            <a:custGeom>
              <a:avLst/>
              <a:gdLst/>
              <a:ahLst/>
              <a:cxnLst/>
              <a:rect l="l" t="t" r="r" b="b"/>
              <a:pathLst>
                <a:path w="109" h="446" extrusionOk="0">
                  <a:moveTo>
                    <a:pt x="1" y="0"/>
                  </a:moveTo>
                  <a:lnTo>
                    <a:pt x="1" y="445"/>
                  </a:lnTo>
                  <a:lnTo>
                    <a:pt x="109" y="445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84" name="Google Shape;4684;p38"/>
            <p:cNvSpPr/>
            <p:nvPr/>
          </p:nvSpPr>
          <p:spPr>
            <a:xfrm>
              <a:off x="6911311" y="2185022"/>
              <a:ext cx="57069" cy="48692"/>
            </a:xfrm>
            <a:custGeom>
              <a:avLst/>
              <a:gdLst/>
              <a:ahLst/>
              <a:cxnLst/>
              <a:rect l="l" t="t" r="r" b="b"/>
              <a:pathLst>
                <a:path w="109" h="93" extrusionOk="0">
                  <a:moveTo>
                    <a:pt x="1" y="0"/>
                  </a:moveTo>
                  <a:lnTo>
                    <a:pt x="1" y="92"/>
                  </a:lnTo>
                  <a:lnTo>
                    <a:pt x="109" y="9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85" name="Google Shape;4685;p38"/>
            <p:cNvSpPr/>
            <p:nvPr/>
          </p:nvSpPr>
          <p:spPr>
            <a:xfrm>
              <a:off x="6574667" y="2253087"/>
              <a:ext cx="441891" cy="759169"/>
            </a:xfrm>
            <a:custGeom>
              <a:avLst/>
              <a:gdLst/>
              <a:ahLst/>
              <a:cxnLst/>
              <a:rect l="l" t="t" r="r" b="b"/>
              <a:pathLst>
                <a:path w="844" h="1450" extrusionOk="0">
                  <a:moveTo>
                    <a:pt x="414" y="1"/>
                  </a:moveTo>
                  <a:lnTo>
                    <a:pt x="0" y="395"/>
                  </a:lnTo>
                  <a:lnTo>
                    <a:pt x="0" y="1449"/>
                  </a:lnTo>
                  <a:lnTo>
                    <a:pt x="843" y="1449"/>
                  </a:lnTo>
                  <a:lnTo>
                    <a:pt x="843" y="395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86" name="Google Shape;4686;p38"/>
            <p:cNvSpPr/>
            <p:nvPr/>
          </p:nvSpPr>
          <p:spPr>
            <a:xfrm>
              <a:off x="6570479" y="2867245"/>
              <a:ext cx="448174" cy="146598"/>
            </a:xfrm>
            <a:custGeom>
              <a:avLst/>
              <a:gdLst/>
              <a:ahLst/>
              <a:cxnLst/>
              <a:rect l="l" t="t" r="r" b="b"/>
              <a:pathLst>
                <a:path w="856" h="280" extrusionOk="0">
                  <a:moveTo>
                    <a:pt x="1" y="0"/>
                  </a:moveTo>
                  <a:lnTo>
                    <a:pt x="1" y="280"/>
                  </a:lnTo>
                  <a:lnTo>
                    <a:pt x="855" y="280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87" name="Google Shape;4687;p38"/>
            <p:cNvSpPr/>
            <p:nvPr/>
          </p:nvSpPr>
          <p:spPr>
            <a:xfrm>
              <a:off x="6570479" y="2523777"/>
              <a:ext cx="448174" cy="147645"/>
            </a:xfrm>
            <a:custGeom>
              <a:avLst/>
              <a:gdLst/>
              <a:ahLst/>
              <a:cxnLst/>
              <a:rect l="l" t="t" r="r" b="b"/>
              <a:pathLst>
                <a:path w="856" h="282" extrusionOk="0">
                  <a:moveTo>
                    <a:pt x="1" y="1"/>
                  </a:moveTo>
                  <a:lnTo>
                    <a:pt x="1" y="281"/>
                  </a:lnTo>
                  <a:lnTo>
                    <a:pt x="855" y="281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88" name="Google Shape;4688;p38"/>
            <p:cNvSpPr/>
            <p:nvPr/>
          </p:nvSpPr>
          <p:spPr>
            <a:xfrm>
              <a:off x="6839061" y="2505976"/>
              <a:ext cx="89006" cy="177489"/>
            </a:xfrm>
            <a:custGeom>
              <a:avLst/>
              <a:gdLst/>
              <a:ahLst/>
              <a:cxnLst/>
              <a:rect l="l" t="t" r="r" b="b"/>
              <a:pathLst>
                <a:path w="170" h="339" extrusionOk="0">
                  <a:moveTo>
                    <a:pt x="1" y="1"/>
                  </a:moveTo>
                  <a:lnTo>
                    <a:pt x="1" y="338"/>
                  </a:lnTo>
                  <a:lnTo>
                    <a:pt x="169" y="33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89" name="Google Shape;4689;p38"/>
            <p:cNvSpPr/>
            <p:nvPr/>
          </p:nvSpPr>
          <p:spPr>
            <a:xfrm>
              <a:off x="6823355" y="2490268"/>
              <a:ext cx="120944" cy="208902"/>
            </a:xfrm>
            <a:custGeom>
              <a:avLst/>
              <a:gdLst/>
              <a:ahLst/>
              <a:cxnLst/>
              <a:rect l="l" t="t" r="r" b="b"/>
              <a:pathLst>
                <a:path w="231" h="399" extrusionOk="0">
                  <a:moveTo>
                    <a:pt x="169" y="61"/>
                  </a:moveTo>
                  <a:lnTo>
                    <a:pt x="169" y="337"/>
                  </a:lnTo>
                  <a:lnTo>
                    <a:pt x="61" y="337"/>
                  </a:lnTo>
                  <a:lnTo>
                    <a:pt x="61" y="61"/>
                  </a:lnTo>
                  <a:close/>
                  <a:moveTo>
                    <a:pt x="1" y="0"/>
                  </a:moveTo>
                  <a:lnTo>
                    <a:pt x="1" y="398"/>
                  </a:lnTo>
                  <a:lnTo>
                    <a:pt x="231" y="398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90" name="Google Shape;4690;p38"/>
            <p:cNvSpPr/>
            <p:nvPr/>
          </p:nvSpPr>
          <p:spPr>
            <a:xfrm>
              <a:off x="6662624" y="2505976"/>
              <a:ext cx="89006" cy="177489"/>
            </a:xfrm>
            <a:custGeom>
              <a:avLst/>
              <a:gdLst/>
              <a:ahLst/>
              <a:cxnLst/>
              <a:rect l="l" t="t" r="r" b="b"/>
              <a:pathLst>
                <a:path w="170" h="339" extrusionOk="0">
                  <a:moveTo>
                    <a:pt x="0" y="1"/>
                  </a:moveTo>
                  <a:lnTo>
                    <a:pt x="0" y="338"/>
                  </a:lnTo>
                  <a:lnTo>
                    <a:pt x="170" y="338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91" name="Google Shape;4691;p38"/>
            <p:cNvSpPr/>
            <p:nvPr/>
          </p:nvSpPr>
          <p:spPr>
            <a:xfrm>
              <a:off x="6646917" y="2490268"/>
              <a:ext cx="120944" cy="208902"/>
            </a:xfrm>
            <a:custGeom>
              <a:avLst/>
              <a:gdLst/>
              <a:ahLst/>
              <a:cxnLst/>
              <a:rect l="l" t="t" r="r" b="b"/>
              <a:pathLst>
                <a:path w="231" h="399" extrusionOk="0">
                  <a:moveTo>
                    <a:pt x="168" y="61"/>
                  </a:moveTo>
                  <a:lnTo>
                    <a:pt x="168" y="337"/>
                  </a:lnTo>
                  <a:lnTo>
                    <a:pt x="62" y="337"/>
                  </a:lnTo>
                  <a:lnTo>
                    <a:pt x="62" y="61"/>
                  </a:lnTo>
                  <a:close/>
                  <a:moveTo>
                    <a:pt x="0" y="0"/>
                  </a:moveTo>
                  <a:lnTo>
                    <a:pt x="0" y="398"/>
                  </a:lnTo>
                  <a:lnTo>
                    <a:pt x="230" y="398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92" name="Google Shape;4692;p38"/>
            <p:cNvSpPr/>
            <p:nvPr/>
          </p:nvSpPr>
          <p:spPr>
            <a:xfrm>
              <a:off x="6662624" y="2810699"/>
              <a:ext cx="89006" cy="105237"/>
            </a:xfrm>
            <a:custGeom>
              <a:avLst/>
              <a:gdLst/>
              <a:ahLst/>
              <a:cxnLst/>
              <a:rect l="l" t="t" r="r" b="b"/>
              <a:pathLst>
                <a:path w="170" h="201" extrusionOk="0">
                  <a:moveTo>
                    <a:pt x="0" y="1"/>
                  </a:moveTo>
                  <a:lnTo>
                    <a:pt x="0" y="200"/>
                  </a:lnTo>
                  <a:lnTo>
                    <a:pt x="170" y="200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93" name="Google Shape;4693;p38"/>
            <p:cNvSpPr/>
            <p:nvPr/>
          </p:nvSpPr>
          <p:spPr>
            <a:xfrm>
              <a:off x="6646917" y="2794991"/>
              <a:ext cx="120944" cy="136650"/>
            </a:xfrm>
            <a:custGeom>
              <a:avLst/>
              <a:gdLst/>
              <a:ahLst/>
              <a:cxnLst/>
              <a:rect l="l" t="t" r="r" b="b"/>
              <a:pathLst>
                <a:path w="231" h="261" extrusionOk="0">
                  <a:moveTo>
                    <a:pt x="168" y="62"/>
                  </a:moveTo>
                  <a:lnTo>
                    <a:pt x="168" y="200"/>
                  </a:lnTo>
                  <a:lnTo>
                    <a:pt x="62" y="200"/>
                  </a:lnTo>
                  <a:lnTo>
                    <a:pt x="62" y="62"/>
                  </a:lnTo>
                  <a:close/>
                  <a:moveTo>
                    <a:pt x="0" y="0"/>
                  </a:moveTo>
                  <a:lnTo>
                    <a:pt x="0" y="261"/>
                  </a:lnTo>
                  <a:lnTo>
                    <a:pt x="230" y="26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94" name="Google Shape;4694;p38"/>
            <p:cNvSpPr/>
            <p:nvPr/>
          </p:nvSpPr>
          <p:spPr>
            <a:xfrm>
              <a:off x="6821260" y="2788708"/>
              <a:ext cx="116756" cy="225133"/>
            </a:xfrm>
            <a:custGeom>
              <a:avLst/>
              <a:gdLst/>
              <a:ahLst/>
              <a:cxnLst/>
              <a:rect l="l" t="t" r="r" b="b"/>
              <a:pathLst>
                <a:path w="223" h="430" extrusionOk="0">
                  <a:moveTo>
                    <a:pt x="0" y="0"/>
                  </a:moveTo>
                  <a:lnTo>
                    <a:pt x="0" y="430"/>
                  </a:lnTo>
                  <a:lnTo>
                    <a:pt x="223" y="430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95" name="Google Shape;4695;p38"/>
            <p:cNvSpPr/>
            <p:nvPr/>
          </p:nvSpPr>
          <p:spPr>
            <a:xfrm>
              <a:off x="6877280" y="2788708"/>
              <a:ext cx="62828" cy="225133"/>
            </a:xfrm>
            <a:custGeom>
              <a:avLst/>
              <a:gdLst/>
              <a:ahLst/>
              <a:cxnLst/>
              <a:rect l="l" t="t" r="r" b="b"/>
              <a:pathLst>
                <a:path w="120" h="430" extrusionOk="0">
                  <a:moveTo>
                    <a:pt x="1" y="0"/>
                  </a:moveTo>
                  <a:lnTo>
                    <a:pt x="1" y="430"/>
                  </a:lnTo>
                  <a:lnTo>
                    <a:pt x="119" y="43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96" name="Google Shape;4696;p38"/>
            <p:cNvSpPr/>
            <p:nvPr/>
          </p:nvSpPr>
          <p:spPr>
            <a:xfrm>
              <a:off x="6542207" y="2191305"/>
              <a:ext cx="492153" cy="288484"/>
            </a:xfrm>
            <a:custGeom>
              <a:avLst/>
              <a:gdLst/>
              <a:ahLst/>
              <a:cxnLst/>
              <a:rect l="l" t="t" r="r" b="b"/>
              <a:pathLst>
                <a:path w="940" h="551" extrusionOk="0">
                  <a:moveTo>
                    <a:pt x="483" y="0"/>
                  </a:moveTo>
                  <a:cubicBezTo>
                    <a:pt x="469" y="0"/>
                    <a:pt x="453" y="4"/>
                    <a:pt x="446" y="15"/>
                  </a:cubicBezTo>
                  <a:lnTo>
                    <a:pt x="20" y="460"/>
                  </a:lnTo>
                  <a:cubicBezTo>
                    <a:pt x="1" y="479"/>
                    <a:pt x="1" y="513"/>
                    <a:pt x="24" y="536"/>
                  </a:cubicBezTo>
                  <a:cubicBezTo>
                    <a:pt x="33" y="545"/>
                    <a:pt x="46" y="550"/>
                    <a:pt x="59" y="550"/>
                  </a:cubicBezTo>
                  <a:cubicBezTo>
                    <a:pt x="74" y="550"/>
                    <a:pt x="89" y="545"/>
                    <a:pt x="101" y="533"/>
                  </a:cubicBezTo>
                  <a:lnTo>
                    <a:pt x="483" y="130"/>
                  </a:lnTo>
                  <a:lnTo>
                    <a:pt x="840" y="510"/>
                  </a:lnTo>
                  <a:cubicBezTo>
                    <a:pt x="852" y="522"/>
                    <a:pt x="866" y="527"/>
                    <a:pt x="880" y="527"/>
                  </a:cubicBezTo>
                  <a:cubicBezTo>
                    <a:pt x="893" y="527"/>
                    <a:pt x="906" y="522"/>
                    <a:pt x="917" y="513"/>
                  </a:cubicBezTo>
                  <a:cubicBezTo>
                    <a:pt x="940" y="490"/>
                    <a:pt x="940" y="456"/>
                    <a:pt x="920" y="437"/>
                  </a:cubicBezTo>
                  <a:lnTo>
                    <a:pt x="522" y="15"/>
                  </a:lnTo>
                  <a:cubicBezTo>
                    <a:pt x="515" y="4"/>
                    <a:pt x="499" y="0"/>
                    <a:pt x="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97" name="Google Shape;4697;p38"/>
          <p:cNvGrpSpPr/>
          <p:nvPr/>
        </p:nvGrpSpPr>
        <p:grpSpPr>
          <a:xfrm>
            <a:off x="1478137" y="4026260"/>
            <a:ext cx="282810" cy="637787"/>
            <a:chOff x="6229555" y="157796"/>
            <a:chExt cx="240321" cy="541967"/>
          </a:xfrm>
        </p:grpSpPr>
        <p:sp>
          <p:nvSpPr>
            <p:cNvPr id="4698" name="Google Shape;4698;p38"/>
            <p:cNvSpPr/>
            <p:nvPr/>
          </p:nvSpPr>
          <p:spPr>
            <a:xfrm>
              <a:off x="6229555" y="157796"/>
              <a:ext cx="240321" cy="410833"/>
            </a:xfrm>
            <a:custGeom>
              <a:avLst/>
              <a:gdLst/>
              <a:ahLst/>
              <a:cxnLst/>
              <a:rect l="l" t="t" r="r" b="b"/>
              <a:pathLst>
                <a:path w="427" h="730" extrusionOk="0">
                  <a:moveTo>
                    <a:pt x="212" y="1"/>
                  </a:moveTo>
                  <a:cubicBezTo>
                    <a:pt x="212" y="1"/>
                    <a:pt x="1" y="399"/>
                    <a:pt x="1" y="519"/>
                  </a:cubicBezTo>
                  <a:cubicBezTo>
                    <a:pt x="1" y="634"/>
                    <a:pt x="97" y="729"/>
                    <a:pt x="212" y="729"/>
                  </a:cubicBezTo>
                  <a:cubicBezTo>
                    <a:pt x="331" y="729"/>
                    <a:pt x="427" y="634"/>
                    <a:pt x="427" y="519"/>
                  </a:cubicBezTo>
                  <a:cubicBezTo>
                    <a:pt x="427" y="399"/>
                    <a:pt x="212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99" name="Google Shape;4699;p38"/>
            <p:cNvSpPr/>
            <p:nvPr/>
          </p:nvSpPr>
          <p:spPr>
            <a:xfrm>
              <a:off x="6281332" y="402049"/>
              <a:ext cx="153648" cy="297713"/>
            </a:xfrm>
            <a:custGeom>
              <a:avLst/>
              <a:gdLst/>
              <a:ahLst/>
              <a:cxnLst/>
              <a:rect l="l" t="t" r="r" b="b"/>
              <a:pathLst>
                <a:path w="273" h="529" extrusionOk="0">
                  <a:moveTo>
                    <a:pt x="112" y="0"/>
                  </a:moveTo>
                  <a:lnTo>
                    <a:pt x="93" y="184"/>
                  </a:lnTo>
                  <a:lnTo>
                    <a:pt x="1" y="149"/>
                  </a:lnTo>
                  <a:lnTo>
                    <a:pt x="93" y="234"/>
                  </a:lnTo>
                  <a:lnTo>
                    <a:pt x="93" y="529"/>
                  </a:lnTo>
                  <a:lnTo>
                    <a:pt x="154" y="529"/>
                  </a:lnTo>
                  <a:lnTo>
                    <a:pt x="147" y="249"/>
                  </a:lnTo>
                  <a:lnTo>
                    <a:pt x="273" y="145"/>
                  </a:lnTo>
                  <a:lnTo>
                    <a:pt x="143" y="1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700" name="Google Shape;4700;p38"/>
          <p:cNvGrpSpPr/>
          <p:nvPr/>
        </p:nvGrpSpPr>
        <p:grpSpPr>
          <a:xfrm>
            <a:off x="1023512" y="4154241"/>
            <a:ext cx="370898" cy="495392"/>
            <a:chOff x="9358153" y="1076757"/>
            <a:chExt cx="315175" cy="420966"/>
          </a:xfrm>
        </p:grpSpPr>
        <p:sp>
          <p:nvSpPr>
            <p:cNvPr id="4701" name="Google Shape;4701;p38"/>
            <p:cNvSpPr/>
            <p:nvPr/>
          </p:nvSpPr>
          <p:spPr>
            <a:xfrm>
              <a:off x="9358153" y="1076757"/>
              <a:ext cx="315175" cy="315722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80" y="0"/>
                  </a:moveTo>
                  <a:cubicBezTo>
                    <a:pt x="127" y="0"/>
                    <a:pt x="1" y="127"/>
                    <a:pt x="1" y="281"/>
                  </a:cubicBezTo>
                  <a:cubicBezTo>
                    <a:pt x="1" y="433"/>
                    <a:pt x="127" y="560"/>
                    <a:pt x="280" y="560"/>
                  </a:cubicBezTo>
                  <a:cubicBezTo>
                    <a:pt x="434" y="560"/>
                    <a:pt x="560" y="433"/>
                    <a:pt x="560" y="281"/>
                  </a:cubicBezTo>
                  <a:cubicBezTo>
                    <a:pt x="560" y="127"/>
                    <a:pt x="434" y="0"/>
                    <a:pt x="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02" name="Google Shape;4702;p38"/>
            <p:cNvSpPr/>
            <p:nvPr/>
          </p:nvSpPr>
          <p:spPr>
            <a:xfrm>
              <a:off x="9444261" y="1201698"/>
              <a:ext cx="151397" cy="296025"/>
            </a:xfrm>
            <a:custGeom>
              <a:avLst/>
              <a:gdLst/>
              <a:ahLst/>
              <a:cxnLst/>
              <a:rect l="l" t="t" r="r" b="b"/>
              <a:pathLst>
                <a:path w="269" h="526" extrusionOk="0">
                  <a:moveTo>
                    <a:pt x="112" y="1"/>
                  </a:moveTo>
                  <a:lnTo>
                    <a:pt x="92" y="181"/>
                  </a:lnTo>
                  <a:lnTo>
                    <a:pt x="0" y="146"/>
                  </a:lnTo>
                  <a:lnTo>
                    <a:pt x="92" y="231"/>
                  </a:lnTo>
                  <a:lnTo>
                    <a:pt x="92" y="526"/>
                  </a:lnTo>
                  <a:lnTo>
                    <a:pt x="154" y="526"/>
                  </a:lnTo>
                  <a:lnTo>
                    <a:pt x="147" y="246"/>
                  </a:lnTo>
                  <a:lnTo>
                    <a:pt x="269" y="142"/>
                  </a:lnTo>
                  <a:lnTo>
                    <a:pt x="143" y="192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703" name="Google Shape;4703;p38"/>
          <p:cNvGrpSpPr/>
          <p:nvPr/>
        </p:nvGrpSpPr>
        <p:grpSpPr>
          <a:xfrm>
            <a:off x="2802631" y="4116970"/>
            <a:ext cx="1475976" cy="662498"/>
            <a:chOff x="6706693" y="1706442"/>
            <a:chExt cx="821767" cy="368854"/>
          </a:xfrm>
        </p:grpSpPr>
        <p:sp>
          <p:nvSpPr>
            <p:cNvPr id="4704" name="Google Shape;4704;p38"/>
            <p:cNvSpPr/>
            <p:nvPr/>
          </p:nvSpPr>
          <p:spPr>
            <a:xfrm>
              <a:off x="7136577" y="1706442"/>
              <a:ext cx="56500" cy="45564"/>
            </a:xfrm>
            <a:custGeom>
              <a:avLst/>
              <a:gdLst/>
              <a:ahLst/>
              <a:cxnLst/>
              <a:rect l="l" t="t" r="r" b="b"/>
              <a:pathLst>
                <a:path w="1173" h="946" extrusionOk="0">
                  <a:moveTo>
                    <a:pt x="590" y="1"/>
                  </a:moveTo>
                  <a:cubicBezTo>
                    <a:pt x="459" y="1"/>
                    <a:pt x="360" y="15"/>
                    <a:pt x="360" y="15"/>
                  </a:cubicBezTo>
                  <a:lnTo>
                    <a:pt x="0" y="945"/>
                  </a:lnTo>
                  <a:lnTo>
                    <a:pt x="1173" y="945"/>
                  </a:lnTo>
                  <a:lnTo>
                    <a:pt x="801" y="15"/>
                  </a:lnTo>
                  <a:cubicBezTo>
                    <a:pt x="728" y="4"/>
                    <a:pt x="655" y="1"/>
                    <a:pt x="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05" name="Google Shape;4705;p38"/>
            <p:cNvSpPr/>
            <p:nvPr/>
          </p:nvSpPr>
          <p:spPr>
            <a:xfrm>
              <a:off x="7130605" y="1747865"/>
              <a:ext cx="68398" cy="8044"/>
            </a:xfrm>
            <a:custGeom>
              <a:avLst/>
              <a:gdLst/>
              <a:ahLst/>
              <a:cxnLst/>
              <a:rect l="l" t="t" r="r" b="b"/>
              <a:pathLst>
                <a:path w="1420" h="167" extrusionOk="0">
                  <a:moveTo>
                    <a:pt x="1323" y="1"/>
                  </a:moveTo>
                  <a:cubicBezTo>
                    <a:pt x="913" y="5"/>
                    <a:pt x="507" y="13"/>
                    <a:pt x="98" y="16"/>
                  </a:cubicBezTo>
                  <a:cubicBezTo>
                    <a:pt x="1" y="20"/>
                    <a:pt x="1" y="166"/>
                    <a:pt x="98" y="166"/>
                  </a:cubicBezTo>
                  <a:cubicBezTo>
                    <a:pt x="507" y="162"/>
                    <a:pt x="913" y="154"/>
                    <a:pt x="1323" y="151"/>
                  </a:cubicBezTo>
                  <a:cubicBezTo>
                    <a:pt x="1419" y="147"/>
                    <a:pt x="1419" y="1"/>
                    <a:pt x="1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06" name="Google Shape;4706;p38"/>
            <p:cNvSpPr/>
            <p:nvPr/>
          </p:nvSpPr>
          <p:spPr>
            <a:xfrm>
              <a:off x="6709741" y="1751863"/>
              <a:ext cx="815668" cy="270350"/>
            </a:xfrm>
            <a:custGeom>
              <a:avLst/>
              <a:gdLst/>
              <a:ahLst/>
              <a:cxnLst/>
              <a:rect l="l" t="t" r="r" b="b"/>
              <a:pathLst>
                <a:path w="16934" h="5613" extrusionOk="0">
                  <a:moveTo>
                    <a:pt x="9780" y="1"/>
                  </a:moveTo>
                  <a:cubicBezTo>
                    <a:pt x="8530" y="1"/>
                    <a:pt x="7103" y="57"/>
                    <a:pt x="5733" y="240"/>
                  </a:cubicBezTo>
                  <a:lnTo>
                    <a:pt x="3821" y="2608"/>
                  </a:lnTo>
                  <a:cubicBezTo>
                    <a:pt x="3821" y="2608"/>
                    <a:pt x="1031" y="3198"/>
                    <a:pt x="759" y="3294"/>
                  </a:cubicBezTo>
                  <a:cubicBezTo>
                    <a:pt x="488" y="3386"/>
                    <a:pt x="0" y="4314"/>
                    <a:pt x="330" y="5612"/>
                  </a:cubicBezTo>
                  <a:lnTo>
                    <a:pt x="16708" y="5612"/>
                  </a:lnTo>
                  <a:cubicBezTo>
                    <a:pt x="16708" y="5612"/>
                    <a:pt x="16934" y="4164"/>
                    <a:pt x="16573" y="3045"/>
                  </a:cubicBezTo>
                  <a:lnTo>
                    <a:pt x="15072" y="2597"/>
                  </a:lnTo>
                  <a:cubicBezTo>
                    <a:pt x="15072" y="2597"/>
                    <a:pt x="14159" y="722"/>
                    <a:pt x="13458" y="160"/>
                  </a:cubicBezTo>
                  <a:cubicBezTo>
                    <a:pt x="13458" y="160"/>
                    <a:pt x="11867" y="1"/>
                    <a:pt x="9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4707" name="Google Shape;4707;p38"/>
            <p:cNvGrpSpPr/>
            <p:nvPr/>
          </p:nvGrpSpPr>
          <p:grpSpPr>
            <a:xfrm>
              <a:off x="6867617" y="1903827"/>
              <a:ext cx="604343" cy="15220"/>
              <a:chOff x="6867617" y="1903827"/>
              <a:chExt cx="604343" cy="15220"/>
            </a:xfrm>
          </p:grpSpPr>
          <p:sp>
            <p:nvSpPr>
              <p:cNvPr id="4708" name="Google Shape;4708;p38"/>
              <p:cNvSpPr/>
              <p:nvPr/>
            </p:nvSpPr>
            <p:spPr>
              <a:xfrm>
                <a:off x="7464349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09" name="Google Shape;4709;p38"/>
              <p:cNvSpPr/>
              <p:nvPr/>
            </p:nvSpPr>
            <p:spPr>
              <a:xfrm>
                <a:off x="7456787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10" name="Google Shape;4710;p38"/>
              <p:cNvSpPr/>
              <p:nvPr/>
            </p:nvSpPr>
            <p:spPr>
              <a:xfrm>
                <a:off x="7449225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11" name="Google Shape;4711;p38"/>
              <p:cNvSpPr/>
              <p:nvPr/>
            </p:nvSpPr>
            <p:spPr>
              <a:xfrm>
                <a:off x="7441615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12" name="Google Shape;4712;p38"/>
              <p:cNvSpPr/>
              <p:nvPr/>
            </p:nvSpPr>
            <p:spPr>
              <a:xfrm>
                <a:off x="7434053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13" name="Google Shape;4713;p38"/>
              <p:cNvSpPr/>
              <p:nvPr/>
            </p:nvSpPr>
            <p:spPr>
              <a:xfrm>
                <a:off x="7426539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14" name="Google Shape;4714;p38"/>
              <p:cNvSpPr/>
              <p:nvPr/>
            </p:nvSpPr>
            <p:spPr>
              <a:xfrm>
                <a:off x="7418977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15" name="Google Shape;4715;p38"/>
              <p:cNvSpPr/>
              <p:nvPr/>
            </p:nvSpPr>
            <p:spPr>
              <a:xfrm>
                <a:off x="7411366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16" name="Google Shape;4716;p38"/>
              <p:cNvSpPr/>
              <p:nvPr/>
            </p:nvSpPr>
            <p:spPr>
              <a:xfrm>
                <a:off x="7403804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17" name="Google Shape;4717;p38"/>
              <p:cNvSpPr/>
              <p:nvPr/>
            </p:nvSpPr>
            <p:spPr>
              <a:xfrm>
                <a:off x="7396242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18" name="Google Shape;4718;p38"/>
              <p:cNvSpPr/>
              <p:nvPr/>
            </p:nvSpPr>
            <p:spPr>
              <a:xfrm>
                <a:off x="7388632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19" name="Google Shape;4719;p38"/>
              <p:cNvSpPr/>
              <p:nvPr/>
            </p:nvSpPr>
            <p:spPr>
              <a:xfrm>
                <a:off x="7381118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20" name="Google Shape;4720;p38"/>
              <p:cNvSpPr/>
              <p:nvPr/>
            </p:nvSpPr>
            <p:spPr>
              <a:xfrm>
                <a:off x="7373748" y="1903827"/>
                <a:ext cx="7418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4" y="158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21" name="Google Shape;4721;p38"/>
              <p:cNvSpPr/>
              <p:nvPr/>
            </p:nvSpPr>
            <p:spPr>
              <a:xfrm>
                <a:off x="7366138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22" name="Google Shape;4722;p38"/>
              <p:cNvSpPr/>
              <p:nvPr/>
            </p:nvSpPr>
            <p:spPr>
              <a:xfrm>
                <a:off x="7358576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23" name="Google Shape;4723;p38"/>
              <p:cNvSpPr/>
              <p:nvPr/>
            </p:nvSpPr>
            <p:spPr>
              <a:xfrm>
                <a:off x="7351014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24" name="Google Shape;4724;p38"/>
              <p:cNvSpPr/>
              <p:nvPr/>
            </p:nvSpPr>
            <p:spPr>
              <a:xfrm>
                <a:off x="7343452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25" name="Google Shape;4725;p38"/>
              <p:cNvSpPr/>
              <p:nvPr/>
            </p:nvSpPr>
            <p:spPr>
              <a:xfrm>
                <a:off x="7335890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26" name="Google Shape;4726;p38"/>
              <p:cNvSpPr/>
              <p:nvPr/>
            </p:nvSpPr>
            <p:spPr>
              <a:xfrm>
                <a:off x="7328328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27" name="Google Shape;4727;p38"/>
              <p:cNvSpPr/>
              <p:nvPr/>
            </p:nvSpPr>
            <p:spPr>
              <a:xfrm>
                <a:off x="7320765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28" name="Google Shape;4728;p38"/>
              <p:cNvSpPr/>
              <p:nvPr/>
            </p:nvSpPr>
            <p:spPr>
              <a:xfrm>
                <a:off x="7313155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29" name="Google Shape;4729;p38"/>
              <p:cNvSpPr/>
              <p:nvPr/>
            </p:nvSpPr>
            <p:spPr>
              <a:xfrm>
                <a:off x="7305593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30" name="Google Shape;4730;p38"/>
              <p:cNvSpPr/>
              <p:nvPr/>
            </p:nvSpPr>
            <p:spPr>
              <a:xfrm>
                <a:off x="7298079" y="1903827"/>
                <a:ext cx="7562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31" name="Google Shape;4731;p38"/>
              <p:cNvSpPr/>
              <p:nvPr/>
            </p:nvSpPr>
            <p:spPr>
              <a:xfrm>
                <a:off x="7290517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32" name="Google Shape;4732;p38"/>
              <p:cNvSpPr/>
              <p:nvPr/>
            </p:nvSpPr>
            <p:spPr>
              <a:xfrm>
                <a:off x="7283099" y="1903827"/>
                <a:ext cx="7418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4" y="158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33" name="Google Shape;4733;p38"/>
              <p:cNvSpPr/>
              <p:nvPr/>
            </p:nvSpPr>
            <p:spPr>
              <a:xfrm>
                <a:off x="7275537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34" name="Google Shape;4734;p38"/>
              <p:cNvSpPr/>
              <p:nvPr/>
            </p:nvSpPr>
            <p:spPr>
              <a:xfrm>
                <a:off x="7267927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35" name="Google Shape;4735;p38"/>
              <p:cNvSpPr/>
              <p:nvPr/>
            </p:nvSpPr>
            <p:spPr>
              <a:xfrm>
                <a:off x="7260413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36" name="Google Shape;4736;p38"/>
              <p:cNvSpPr/>
              <p:nvPr/>
            </p:nvSpPr>
            <p:spPr>
              <a:xfrm>
                <a:off x="7252851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37" name="Google Shape;4737;p38"/>
              <p:cNvSpPr/>
              <p:nvPr/>
            </p:nvSpPr>
            <p:spPr>
              <a:xfrm>
                <a:off x="7245289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38" name="Google Shape;4738;p38"/>
              <p:cNvSpPr/>
              <p:nvPr/>
            </p:nvSpPr>
            <p:spPr>
              <a:xfrm>
                <a:off x="7237678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39" name="Google Shape;4739;p38"/>
              <p:cNvSpPr/>
              <p:nvPr/>
            </p:nvSpPr>
            <p:spPr>
              <a:xfrm>
                <a:off x="7230116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40" name="Google Shape;4740;p38"/>
              <p:cNvSpPr/>
              <p:nvPr/>
            </p:nvSpPr>
            <p:spPr>
              <a:xfrm>
                <a:off x="7222554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41" name="Google Shape;4741;p38"/>
              <p:cNvSpPr/>
              <p:nvPr/>
            </p:nvSpPr>
            <p:spPr>
              <a:xfrm>
                <a:off x="7214992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42" name="Google Shape;4742;p38"/>
              <p:cNvSpPr/>
              <p:nvPr/>
            </p:nvSpPr>
            <p:spPr>
              <a:xfrm>
                <a:off x="7207430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43" name="Google Shape;4743;p38"/>
              <p:cNvSpPr/>
              <p:nvPr/>
            </p:nvSpPr>
            <p:spPr>
              <a:xfrm>
                <a:off x="7199868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44" name="Google Shape;4744;p38"/>
              <p:cNvSpPr/>
              <p:nvPr/>
            </p:nvSpPr>
            <p:spPr>
              <a:xfrm>
                <a:off x="7192306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45" name="Google Shape;4745;p38"/>
              <p:cNvSpPr/>
              <p:nvPr/>
            </p:nvSpPr>
            <p:spPr>
              <a:xfrm>
                <a:off x="7184888" y="1911437"/>
                <a:ext cx="7466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4" y="157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46" name="Google Shape;4746;p38"/>
              <p:cNvSpPr/>
              <p:nvPr/>
            </p:nvSpPr>
            <p:spPr>
              <a:xfrm>
                <a:off x="7177374" y="1903827"/>
                <a:ext cx="7562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47" name="Google Shape;4747;p38"/>
              <p:cNvSpPr/>
              <p:nvPr/>
            </p:nvSpPr>
            <p:spPr>
              <a:xfrm>
                <a:off x="7169764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48" name="Google Shape;4748;p38"/>
              <p:cNvSpPr/>
              <p:nvPr/>
            </p:nvSpPr>
            <p:spPr>
              <a:xfrm>
                <a:off x="7162202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49" name="Google Shape;4749;p38"/>
              <p:cNvSpPr/>
              <p:nvPr/>
            </p:nvSpPr>
            <p:spPr>
              <a:xfrm>
                <a:off x="7154640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50" name="Google Shape;4750;p38"/>
              <p:cNvSpPr/>
              <p:nvPr/>
            </p:nvSpPr>
            <p:spPr>
              <a:xfrm>
                <a:off x="7147078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51" name="Google Shape;4751;p38"/>
              <p:cNvSpPr/>
              <p:nvPr/>
            </p:nvSpPr>
            <p:spPr>
              <a:xfrm>
                <a:off x="7139467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52" name="Google Shape;4752;p38"/>
              <p:cNvSpPr/>
              <p:nvPr/>
            </p:nvSpPr>
            <p:spPr>
              <a:xfrm>
                <a:off x="7131953" y="1903827"/>
                <a:ext cx="7562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53" name="Google Shape;4753;p38"/>
              <p:cNvSpPr/>
              <p:nvPr/>
            </p:nvSpPr>
            <p:spPr>
              <a:xfrm>
                <a:off x="7124391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54" name="Google Shape;4754;p38"/>
              <p:cNvSpPr/>
              <p:nvPr/>
            </p:nvSpPr>
            <p:spPr>
              <a:xfrm>
                <a:off x="7116829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55" name="Google Shape;4755;p38"/>
              <p:cNvSpPr/>
              <p:nvPr/>
            </p:nvSpPr>
            <p:spPr>
              <a:xfrm>
                <a:off x="7109219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56" name="Google Shape;4756;p38"/>
              <p:cNvSpPr/>
              <p:nvPr/>
            </p:nvSpPr>
            <p:spPr>
              <a:xfrm>
                <a:off x="7101657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57" name="Google Shape;4757;p38"/>
              <p:cNvSpPr/>
              <p:nvPr/>
            </p:nvSpPr>
            <p:spPr>
              <a:xfrm>
                <a:off x="7094095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58" name="Google Shape;4758;p38"/>
              <p:cNvSpPr/>
              <p:nvPr/>
            </p:nvSpPr>
            <p:spPr>
              <a:xfrm>
                <a:off x="7086725" y="1903827"/>
                <a:ext cx="7418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3" y="158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59" name="Google Shape;4759;p38"/>
              <p:cNvSpPr/>
              <p:nvPr/>
            </p:nvSpPr>
            <p:spPr>
              <a:xfrm>
                <a:off x="7079163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60" name="Google Shape;4760;p38"/>
              <p:cNvSpPr/>
              <p:nvPr/>
            </p:nvSpPr>
            <p:spPr>
              <a:xfrm>
                <a:off x="7071601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61" name="Google Shape;4761;p38"/>
              <p:cNvSpPr/>
              <p:nvPr/>
            </p:nvSpPr>
            <p:spPr>
              <a:xfrm>
                <a:off x="7063991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62" name="Google Shape;4762;p38"/>
              <p:cNvSpPr/>
              <p:nvPr/>
            </p:nvSpPr>
            <p:spPr>
              <a:xfrm>
                <a:off x="7056429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63" name="Google Shape;4763;p38"/>
              <p:cNvSpPr/>
              <p:nvPr/>
            </p:nvSpPr>
            <p:spPr>
              <a:xfrm>
                <a:off x="7048915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64" name="Google Shape;4764;p38"/>
              <p:cNvSpPr/>
              <p:nvPr/>
            </p:nvSpPr>
            <p:spPr>
              <a:xfrm>
                <a:off x="7041304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65" name="Google Shape;4765;p38"/>
              <p:cNvSpPr/>
              <p:nvPr/>
            </p:nvSpPr>
            <p:spPr>
              <a:xfrm>
                <a:off x="7033742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66" name="Google Shape;4766;p38"/>
              <p:cNvSpPr/>
              <p:nvPr/>
            </p:nvSpPr>
            <p:spPr>
              <a:xfrm>
                <a:off x="7026180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67" name="Google Shape;4767;p38"/>
              <p:cNvSpPr/>
              <p:nvPr/>
            </p:nvSpPr>
            <p:spPr>
              <a:xfrm>
                <a:off x="7018618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68" name="Google Shape;4768;p38"/>
              <p:cNvSpPr/>
              <p:nvPr/>
            </p:nvSpPr>
            <p:spPr>
              <a:xfrm>
                <a:off x="7011008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69" name="Google Shape;4769;p38"/>
              <p:cNvSpPr/>
              <p:nvPr/>
            </p:nvSpPr>
            <p:spPr>
              <a:xfrm>
                <a:off x="7003494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70" name="Google Shape;4770;p38"/>
              <p:cNvSpPr/>
              <p:nvPr/>
            </p:nvSpPr>
            <p:spPr>
              <a:xfrm>
                <a:off x="6995932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71" name="Google Shape;4771;p38"/>
              <p:cNvSpPr/>
              <p:nvPr/>
            </p:nvSpPr>
            <p:spPr>
              <a:xfrm>
                <a:off x="6988514" y="1911437"/>
                <a:ext cx="7466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4" y="157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72" name="Google Shape;4772;p38"/>
              <p:cNvSpPr/>
              <p:nvPr/>
            </p:nvSpPr>
            <p:spPr>
              <a:xfrm>
                <a:off x="6980952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73" name="Google Shape;4773;p38"/>
              <p:cNvSpPr/>
              <p:nvPr/>
            </p:nvSpPr>
            <p:spPr>
              <a:xfrm>
                <a:off x="6973390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74" name="Google Shape;4774;p38"/>
              <p:cNvSpPr/>
              <p:nvPr/>
            </p:nvSpPr>
            <p:spPr>
              <a:xfrm>
                <a:off x="6965828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75" name="Google Shape;4775;p38"/>
              <p:cNvSpPr/>
              <p:nvPr/>
            </p:nvSpPr>
            <p:spPr>
              <a:xfrm>
                <a:off x="6958266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76" name="Google Shape;4776;p38"/>
              <p:cNvSpPr/>
              <p:nvPr/>
            </p:nvSpPr>
            <p:spPr>
              <a:xfrm>
                <a:off x="6950703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77" name="Google Shape;4777;p38"/>
              <p:cNvSpPr/>
              <p:nvPr/>
            </p:nvSpPr>
            <p:spPr>
              <a:xfrm>
                <a:off x="6943141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78" name="Google Shape;4778;p38"/>
              <p:cNvSpPr/>
              <p:nvPr/>
            </p:nvSpPr>
            <p:spPr>
              <a:xfrm>
                <a:off x="6935531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79" name="Google Shape;4779;p38"/>
              <p:cNvSpPr/>
              <p:nvPr/>
            </p:nvSpPr>
            <p:spPr>
              <a:xfrm>
                <a:off x="6927969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80" name="Google Shape;4780;p38"/>
              <p:cNvSpPr/>
              <p:nvPr/>
            </p:nvSpPr>
            <p:spPr>
              <a:xfrm>
                <a:off x="6920455" y="1903827"/>
                <a:ext cx="7562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81" name="Google Shape;4781;p38"/>
              <p:cNvSpPr/>
              <p:nvPr/>
            </p:nvSpPr>
            <p:spPr>
              <a:xfrm>
                <a:off x="6912845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82" name="Google Shape;4782;p38"/>
              <p:cNvSpPr/>
              <p:nvPr/>
            </p:nvSpPr>
            <p:spPr>
              <a:xfrm>
                <a:off x="6905283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83" name="Google Shape;4783;p38"/>
              <p:cNvSpPr/>
              <p:nvPr/>
            </p:nvSpPr>
            <p:spPr>
              <a:xfrm>
                <a:off x="6897720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84" name="Google Shape;4784;p38"/>
              <p:cNvSpPr/>
              <p:nvPr/>
            </p:nvSpPr>
            <p:spPr>
              <a:xfrm>
                <a:off x="6890303" y="1903827"/>
                <a:ext cx="7466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4" y="158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85" name="Google Shape;4785;p38"/>
              <p:cNvSpPr/>
              <p:nvPr/>
            </p:nvSpPr>
            <p:spPr>
              <a:xfrm>
                <a:off x="6882789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86" name="Google Shape;4786;p38"/>
              <p:cNvSpPr/>
              <p:nvPr/>
            </p:nvSpPr>
            <p:spPr>
              <a:xfrm>
                <a:off x="6875227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87" name="Google Shape;4787;p38"/>
              <p:cNvSpPr/>
              <p:nvPr/>
            </p:nvSpPr>
            <p:spPr>
              <a:xfrm>
                <a:off x="6867617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4788" name="Google Shape;4788;p38"/>
            <p:cNvSpPr/>
            <p:nvPr/>
          </p:nvSpPr>
          <p:spPr>
            <a:xfrm>
              <a:off x="7485013" y="1913460"/>
              <a:ext cx="43447" cy="61892"/>
            </a:xfrm>
            <a:custGeom>
              <a:avLst/>
              <a:gdLst/>
              <a:ahLst/>
              <a:cxnLst/>
              <a:rect l="l" t="t" r="r" b="b"/>
              <a:pathLst>
                <a:path w="902" h="1285" extrusionOk="0">
                  <a:moveTo>
                    <a:pt x="382" y="0"/>
                  </a:moveTo>
                  <a:cubicBezTo>
                    <a:pt x="238" y="0"/>
                    <a:pt x="78" y="11"/>
                    <a:pt x="51" y="39"/>
                  </a:cubicBezTo>
                  <a:cubicBezTo>
                    <a:pt x="0" y="92"/>
                    <a:pt x="322" y="1284"/>
                    <a:pt x="380" y="1284"/>
                  </a:cubicBezTo>
                  <a:lnTo>
                    <a:pt x="741" y="1284"/>
                  </a:lnTo>
                  <a:cubicBezTo>
                    <a:pt x="901" y="1284"/>
                    <a:pt x="767" y="23"/>
                    <a:pt x="626" y="20"/>
                  </a:cubicBezTo>
                  <a:cubicBezTo>
                    <a:pt x="610" y="8"/>
                    <a:pt x="501" y="0"/>
                    <a:pt x="3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89" name="Google Shape;4789;p38"/>
            <p:cNvSpPr/>
            <p:nvPr/>
          </p:nvSpPr>
          <p:spPr>
            <a:xfrm>
              <a:off x="7496476" y="1923045"/>
              <a:ext cx="17774" cy="771"/>
            </a:xfrm>
            <a:custGeom>
              <a:avLst/>
              <a:gdLst/>
              <a:ahLst/>
              <a:cxnLst/>
              <a:rect l="l" t="t" r="r" b="b"/>
              <a:pathLst>
                <a:path w="369" h="16" extrusionOk="0">
                  <a:moveTo>
                    <a:pt x="0" y="1"/>
                  </a:moveTo>
                  <a:lnTo>
                    <a:pt x="0" y="16"/>
                  </a:lnTo>
                  <a:lnTo>
                    <a:pt x="368" y="1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0" name="Google Shape;4790;p38"/>
            <p:cNvSpPr/>
            <p:nvPr/>
          </p:nvSpPr>
          <p:spPr>
            <a:xfrm>
              <a:off x="7497584" y="1929114"/>
              <a:ext cx="17774" cy="819"/>
            </a:xfrm>
            <a:custGeom>
              <a:avLst/>
              <a:gdLst/>
              <a:ahLst/>
              <a:cxnLst/>
              <a:rect l="l" t="t" r="r" b="b"/>
              <a:pathLst>
                <a:path w="369" h="17" extrusionOk="0">
                  <a:moveTo>
                    <a:pt x="0" y="1"/>
                  </a:moveTo>
                  <a:lnTo>
                    <a:pt x="0" y="17"/>
                  </a:lnTo>
                  <a:lnTo>
                    <a:pt x="368" y="17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1" name="Google Shape;4791;p38"/>
            <p:cNvSpPr/>
            <p:nvPr/>
          </p:nvSpPr>
          <p:spPr>
            <a:xfrm>
              <a:off x="7498885" y="1935231"/>
              <a:ext cx="17726" cy="771"/>
            </a:xfrm>
            <a:custGeom>
              <a:avLst/>
              <a:gdLst/>
              <a:ahLst/>
              <a:cxnLst/>
              <a:rect l="l" t="t" r="r" b="b"/>
              <a:pathLst>
                <a:path w="368" h="16" extrusionOk="0">
                  <a:moveTo>
                    <a:pt x="0" y="1"/>
                  </a:moveTo>
                  <a:lnTo>
                    <a:pt x="0" y="16"/>
                  </a:lnTo>
                  <a:lnTo>
                    <a:pt x="368" y="1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2" name="Google Shape;4792;p38"/>
            <p:cNvSpPr/>
            <p:nvPr/>
          </p:nvSpPr>
          <p:spPr>
            <a:xfrm>
              <a:off x="6724611" y="1929307"/>
              <a:ext cx="33284" cy="48887"/>
            </a:xfrm>
            <a:custGeom>
              <a:avLst/>
              <a:gdLst/>
              <a:ahLst/>
              <a:cxnLst/>
              <a:rect l="l" t="t" r="r" b="b"/>
              <a:pathLst>
                <a:path w="691" h="1015" extrusionOk="0">
                  <a:moveTo>
                    <a:pt x="238" y="1"/>
                  </a:moveTo>
                  <a:cubicBezTo>
                    <a:pt x="0" y="430"/>
                    <a:pt x="0" y="947"/>
                    <a:pt x="0" y="947"/>
                  </a:cubicBezTo>
                  <a:cubicBezTo>
                    <a:pt x="95" y="992"/>
                    <a:pt x="235" y="1015"/>
                    <a:pt x="351" y="1015"/>
                  </a:cubicBezTo>
                  <a:cubicBezTo>
                    <a:pt x="451" y="1015"/>
                    <a:pt x="533" y="998"/>
                    <a:pt x="552" y="966"/>
                  </a:cubicBezTo>
                  <a:cubicBezTo>
                    <a:pt x="598" y="894"/>
                    <a:pt x="690" y="165"/>
                    <a:pt x="678" y="101"/>
                  </a:cubicBezTo>
                  <a:cubicBezTo>
                    <a:pt x="667" y="39"/>
                    <a:pt x="238" y="1"/>
                    <a:pt x="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3" name="Google Shape;4793;p38"/>
            <p:cNvSpPr/>
            <p:nvPr/>
          </p:nvSpPr>
          <p:spPr>
            <a:xfrm>
              <a:off x="6892759" y="1769299"/>
              <a:ext cx="93782" cy="108179"/>
            </a:xfrm>
            <a:custGeom>
              <a:avLst/>
              <a:gdLst/>
              <a:ahLst/>
              <a:cxnLst/>
              <a:rect l="l" t="t" r="r" b="b"/>
              <a:pathLst>
                <a:path w="1947" h="2246" extrusionOk="0">
                  <a:moveTo>
                    <a:pt x="1808" y="1"/>
                  </a:moveTo>
                  <a:lnTo>
                    <a:pt x="0" y="2246"/>
                  </a:lnTo>
                  <a:lnTo>
                    <a:pt x="0" y="2246"/>
                  </a:lnTo>
                  <a:lnTo>
                    <a:pt x="560" y="2173"/>
                  </a:lnTo>
                  <a:cubicBezTo>
                    <a:pt x="560" y="2173"/>
                    <a:pt x="1483" y="1311"/>
                    <a:pt x="1946" y="28"/>
                  </a:cubicBezTo>
                  <a:lnTo>
                    <a:pt x="18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4" name="Google Shape;4794;p38"/>
            <p:cNvSpPr/>
            <p:nvPr/>
          </p:nvSpPr>
          <p:spPr>
            <a:xfrm>
              <a:off x="7456594" y="1995921"/>
              <a:ext cx="68735" cy="31066"/>
            </a:xfrm>
            <a:custGeom>
              <a:avLst/>
              <a:gdLst/>
              <a:ahLst/>
              <a:cxnLst/>
              <a:rect l="l" t="t" r="r" b="b"/>
              <a:pathLst>
                <a:path w="1427" h="645" extrusionOk="0">
                  <a:moveTo>
                    <a:pt x="89" y="1"/>
                  </a:moveTo>
                  <a:lnTo>
                    <a:pt x="1" y="645"/>
                  </a:lnTo>
                  <a:lnTo>
                    <a:pt x="1101" y="645"/>
                  </a:lnTo>
                  <a:cubicBezTo>
                    <a:pt x="1250" y="626"/>
                    <a:pt x="1426" y="62"/>
                    <a:pt x="1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5" name="Google Shape;4795;p38"/>
            <p:cNvSpPr/>
            <p:nvPr/>
          </p:nvSpPr>
          <p:spPr>
            <a:xfrm>
              <a:off x="7310795" y="1934316"/>
              <a:ext cx="145851" cy="88479"/>
            </a:xfrm>
            <a:custGeom>
              <a:avLst/>
              <a:gdLst/>
              <a:ahLst/>
              <a:cxnLst/>
              <a:rect l="l" t="t" r="r" b="b"/>
              <a:pathLst>
                <a:path w="3028" h="1837" extrusionOk="0">
                  <a:moveTo>
                    <a:pt x="1527" y="1"/>
                  </a:moveTo>
                  <a:cubicBezTo>
                    <a:pt x="766" y="1"/>
                    <a:pt x="0" y="620"/>
                    <a:pt x="0" y="1836"/>
                  </a:cubicBezTo>
                  <a:lnTo>
                    <a:pt x="3028" y="1836"/>
                  </a:lnTo>
                  <a:cubicBezTo>
                    <a:pt x="3028" y="606"/>
                    <a:pt x="2280" y="1"/>
                    <a:pt x="15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6" name="Google Shape;4796;p38"/>
            <p:cNvSpPr/>
            <p:nvPr/>
          </p:nvSpPr>
          <p:spPr>
            <a:xfrm>
              <a:off x="6814489" y="1934124"/>
              <a:ext cx="145851" cy="88672"/>
            </a:xfrm>
            <a:custGeom>
              <a:avLst/>
              <a:gdLst/>
              <a:ahLst/>
              <a:cxnLst/>
              <a:rect l="l" t="t" r="r" b="b"/>
              <a:pathLst>
                <a:path w="3028" h="1841" extrusionOk="0">
                  <a:moveTo>
                    <a:pt x="1523" y="1"/>
                  </a:moveTo>
                  <a:cubicBezTo>
                    <a:pt x="763" y="1"/>
                    <a:pt x="0" y="617"/>
                    <a:pt x="0" y="1828"/>
                  </a:cubicBezTo>
                  <a:lnTo>
                    <a:pt x="3028" y="1840"/>
                  </a:lnTo>
                  <a:cubicBezTo>
                    <a:pt x="3028" y="607"/>
                    <a:pt x="2277" y="1"/>
                    <a:pt x="15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7" name="Google Shape;4797;p38"/>
            <p:cNvSpPr/>
            <p:nvPr/>
          </p:nvSpPr>
          <p:spPr>
            <a:xfrm>
              <a:off x="6800087" y="1945539"/>
              <a:ext cx="174848" cy="129757"/>
            </a:xfrm>
            <a:custGeom>
              <a:avLst/>
              <a:gdLst/>
              <a:ahLst/>
              <a:cxnLst/>
              <a:rect l="l" t="t" r="r" b="b"/>
              <a:pathLst>
                <a:path w="3630" h="2694" extrusionOk="0">
                  <a:moveTo>
                    <a:pt x="1814" y="1"/>
                  </a:moveTo>
                  <a:cubicBezTo>
                    <a:pt x="1512" y="1"/>
                    <a:pt x="1187" y="100"/>
                    <a:pt x="870" y="330"/>
                  </a:cubicBezTo>
                  <a:cubicBezTo>
                    <a:pt x="839" y="350"/>
                    <a:pt x="816" y="373"/>
                    <a:pt x="798" y="399"/>
                  </a:cubicBezTo>
                  <a:cubicBezTo>
                    <a:pt x="0" y="1500"/>
                    <a:pt x="769" y="2693"/>
                    <a:pt x="1816" y="2693"/>
                  </a:cubicBezTo>
                  <a:cubicBezTo>
                    <a:pt x="2118" y="2693"/>
                    <a:pt x="2442" y="2594"/>
                    <a:pt x="2759" y="2366"/>
                  </a:cubicBezTo>
                  <a:cubicBezTo>
                    <a:pt x="2786" y="2343"/>
                    <a:pt x="2813" y="2320"/>
                    <a:pt x="2832" y="2293"/>
                  </a:cubicBezTo>
                  <a:cubicBezTo>
                    <a:pt x="3629" y="1193"/>
                    <a:pt x="2860" y="1"/>
                    <a:pt x="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8" name="Google Shape;4798;p38"/>
            <p:cNvSpPr/>
            <p:nvPr/>
          </p:nvSpPr>
          <p:spPr>
            <a:xfrm>
              <a:off x="6832551" y="1969670"/>
              <a:ext cx="109870" cy="81399"/>
            </a:xfrm>
            <a:custGeom>
              <a:avLst/>
              <a:gdLst/>
              <a:ahLst/>
              <a:cxnLst/>
              <a:rect l="l" t="t" r="r" b="b"/>
              <a:pathLst>
                <a:path w="2281" h="1690" extrusionOk="0">
                  <a:moveTo>
                    <a:pt x="1140" y="1"/>
                  </a:moveTo>
                  <a:cubicBezTo>
                    <a:pt x="950" y="1"/>
                    <a:pt x="745" y="64"/>
                    <a:pt x="545" y="209"/>
                  </a:cubicBezTo>
                  <a:cubicBezTo>
                    <a:pt x="529" y="220"/>
                    <a:pt x="515" y="236"/>
                    <a:pt x="503" y="252"/>
                  </a:cubicBezTo>
                  <a:cubicBezTo>
                    <a:pt x="1" y="940"/>
                    <a:pt x="482" y="1689"/>
                    <a:pt x="1140" y="1689"/>
                  </a:cubicBezTo>
                  <a:cubicBezTo>
                    <a:pt x="1331" y="1689"/>
                    <a:pt x="1536" y="1627"/>
                    <a:pt x="1737" y="1481"/>
                  </a:cubicBezTo>
                  <a:cubicBezTo>
                    <a:pt x="1752" y="1470"/>
                    <a:pt x="1764" y="1458"/>
                    <a:pt x="1775" y="1442"/>
                  </a:cubicBezTo>
                  <a:cubicBezTo>
                    <a:pt x="2280" y="751"/>
                    <a:pt x="1797" y="1"/>
                    <a:pt x="1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9" name="Google Shape;4799;p38"/>
            <p:cNvSpPr/>
            <p:nvPr/>
          </p:nvSpPr>
          <p:spPr>
            <a:xfrm>
              <a:off x="6841077" y="1964035"/>
              <a:ext cx="92867" cy="92862"/>
            </a:xfrm>
            <a:custGeom>
              <a:avLst/>
              <a:gdLst/>
              <a:ahLst/>
              <a:cxnLst/>
              <a:rect l="l" t="t" r="r" b="b"/>
              <a:pathLst>
                <a:path w="1928" h="1928" extrusionOk="0">
                  <a:moveTo>
                    <a:pt x="962" y="12"/>
                  </a:moveTo>
                  <a:cubicBezTo>
                    <a:pt x="1226" y="12"/>
                    <a:pt x="1464" y="119"/>
                    <a:pt x="1633" y="291"/>
                  </a:cubicBezTo>
                  <a:cubicBezTo>
                    <a:pt x="1805" y="464"/>
                    <a:pt x="1912" y="701"/>
                    <a:pt x="1912" y="962"/>
                  </a:cubicBezTo>
                  <a:cubicBezTo>
                    <a:pt x="1912" y="1177"/>
                    <a:pt x="1843" y="1407"/>
                    <a:pt x="1679" y="1633"/>
                  </a:cubicBezTo>
                  <a:cubicBezTo>
                    <a:pt x="1663" y="1648"/>
                    <a:pt x="1652" y="1663"/>
                    <a:pt x="1633" y="1679"/>
                  </a:cubicBezTo>
                  <a:cubicBezTo>
                    <a:pt x="1406" y="1840"/>
                    <a:pt x="1176" y="1913"/>
                    <a:pt x="962" y="1913"/>
                  </a:cubicBezTo>
                  <a:cubicBezTo>
                    <a:pt x="701" y="1913"/>
                    <a:pt x="464" y="1805"/>
                    <a:pt x="292" y="1633"/>
                  </a:cubicBezTo>
                  <a:cubicBezTo>
                    <a:pt x="119" y="1460"/>
                    <a:pt x="16" y="1227"/>
                    <a:pt x="16" y="962"/>
                  </a:cubicBezTo>
                  <a:cubicBezTo>
                    <a:pt x="16" y="747"/>
                    <a:pt x="85" y="518"/>
                    <a:pt x="249" y="291"/>
                  </a:cubicBezTo>
                  <a:cubicBezTo>
                    <a:pt x="260" y="277"/>
                    <a:pt x="276" y="261"/>
                    <a:pt x="292" y="249"/>
                  </a:cubicBezTo>
                  <a:cubicBezTo>
                    <a:pt x="517" y="84"/>
                    <a:pt x="747" y="12"/>
                    <a:pt x="962" y="12"/>
                  </a:cubicBezTo>
                  <a:close/>
                  <a:moveTo>
                    <a:pt x="962" y="1"/>
                  </a:moveTo>
                  <a:cubicBezTo>
                    <a:pt x="747" y="1"/>
                    <a:pt x="513" y="70"/>
                    <a:pt x="283" y="238"/>
                  </a:cubicBezTo>
                  <a:cubicBezTo>
                    <a:pt x="264" y="249"/>
                    <a:pt x="249" y="265"/>
                    <a:pt x="237" y="284"/>
                  </a:cubicBezTo>
                  <a:cubicBezTo>
                    <a:pt x="73" y="510"/>
                    <a:pt x="0" y="744"/>
                    <a:pt x="0" y="962"/>
                  </a:cubicBezTo>
                  <a:cubicBezTo>
                    <a:pt x="0" y="1495"/>
                    <a:pt x="430" y="1927"/>
                    <a:pt x="962" y="1927"/>
                  </a:cubicBezTo>
                  <a:cubicBezTo>
                    <a:pt x="1180" y="1927"/>
                    <a:pt x="1414" y="1855"/>
                    <a:pt x="1644" y="1690"/>
                  </a:cubicBezTo>
                  <a:cubicBezTo>
                    <a:pt x="1659" y="1674"/>
                    <a:pt x="1675" y="1660"/>
                    <a:pt x="1690" y="1640"/>
                  </a:cubicBezTo>
                  <a:cubicBezTo>
                    <a:pt x="1855" y="1414"/>
                    <a:pt x="1928" y="1181"/>
                    <a:pt x="1928" y="962"/>
                  </a:cubicBezTo>
                  <a:cubicBezTo>
                    <a:pt x="1928" y="429"/>
                    <a:pt x="1495" y="1"/>
                    <a:pt x="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00" name="Google Shape;4800;p38"/>
            <p:cNvSpPr/>
            <p:nvPr/>
          </p:nvSpPr>
          <p:spPr>
            <a:xfrm>
              <a:off x="6841318" y="1978051"/>
              <a:ext cx="92337" cy="64686"/>
            </a:xfrm>
            <a:custGeom>
              <a:avLst/>
              <a:gdLst/>
              <a:ahLst/>
              <a:cxnLst/>
              <a:rect l="l" t="t" r="r" b="b"/>
              <a:pathLst>
                <a:path w="1917" h="1343" extrusionOk="0">
                  <a:moveTo>
                    <a:pt x="977" y="1"/>
                  </a:moveTo>
                  <a:cubicBezTo>
                    <a:pt x="320" y="1"/>
                    <a:pt x="1" y="822"/>
                    <a:pt x="623" y="1277"/>
                  </a:cubicBezTo>
                  <a:cubicBezTo>
                    <a:pt x="635" y="1284"/>
                    <a:pt x="650" y="1291"/>
                    <a:pt x="666" y="1296"/>
                  </a:cubicBezTo>
                  <a:cubicBezTo>
                    <a:pt x="763" y="1328"/>
                    <a:pt x="855" y="1342"/>
                    <a:pt x="942" y="1342"/>
                  </a:cubicBezTo>
                  <a:cubicBezTo>
                    <a:pt x="1595" y="1342"/>
                    <a:pt x="1916" y="519"/>
                    <a:pt x="1290" y="66"/>
                  </a:cubicBezTo>
                  <a:cubicBezTo>
                    <a:pt x="1279" y="58"/>
                    <a:pt x="1267" y="50"/>
                    <a:pt x="1252" y="46"/>
                  </a:cubicBezTo>
                  <a:cubicBezTo>
                    <a:pt x="1156" y="15"/>
                    <a:pt x="1063" y="1"/>
                    <a:pt x="9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01" name="Google Shape;4801;p38"/>
            <p:cNvSpPr/>
            <p:nvPr/>
          </p:nvSpPr>
          <p:spPr>
            <a:xfrm>
              <a:off x="6852685" y="1975450"/>
              <a:ext cx="69602" cy="69839"/>
            </a:xfrm>
            <a:custGeom>
              <a:avLst/>
              <a:gdLst/>
              <a:ahLst/>
              <a:cxnLst/>
              <a:rect l="l" t="t" r="r" b="b"/>
              <a:pathLst>
                <a:path w="1445" h="1450" extrusionOk="0">
                  <a:moveTo>
                    <a:pt x="721" y="472"/>
                  </a:moveTo>
                  <a:lnTo>
                    <a:pt x="751" y="564"/>
                  </a:lnTo>
                  <a:lnTo>
                    <a:pt x="725" y="579"/>
                  </a:lnTo>
                  <a:lnTo>
                    <a:pt x="748" y="625"/>
                  </a:lnTo>
                  <a:lnTo>
                    <a:pt x="767" y="614"/>
                  </a:lnTo>
                  <a:lnTo>
                    <a:pt x="774" y="637"/>
                  </a:lnTo>
                  <a:lnTo>
                    <a:pt x="824" y="622"/>
                  </a:lnTo>
                  <a:lnTo>
                    <a:pt x="817" y="591"/>
                  </a:lnTo>
                  <a:lnTo>
                    <a:pt x="901" y="545"/>
                  </a:lnTo>
                  <a:lnTo>
                    <a:pt x="859" y="633"/>
                  </a:lnTo>
                  <a:lnTo>
                    <a:pt x="828" y="622"/>
                  </a:lnTo>
                  <a:lnTo>
                    <a:pt x="813" y="671"/>
                  </a:lnTo>
                  <a:lnTo>
                    <a:pt x="836" y="679"/>
                  </a:lnTo>
                  <a:lnTo>
                    <a:pt x="824" y="698"/>
                  </a:lnTo>
                  <a:lnTo>
                    <a:pt x="870" y="725"/>
                  </a:lnTo>
                  <a:lnTo>
                    <a:pt x="886" y="694"/>
                  </a:lnTo>
                  <a:lnTo>
                    <a:pt x="978" y="725"/>
                  </a:lnTo>
                  <a:lnTo>
                    <a:pt x="886" y="756"/>
                  </a:lnTo>
                  <a:lnTo>
                    <a:pt x="870" y="729"/>
                  </a:lnTo>
                  <a:lnTo>
                    <a:pt x="824" y="752"/>
                  </a:lnTo>
                  <a:lnTo>
                    <a:pt x="836" y="771"/>
                  </a:lnTo>
                  <a:lnTo>
                    <a:pt x="813" y="779"/>
                  </a:lnTo>
                  <a:lnTo>
                    <a:pt x="828" y="829"/>
                  </a:lnTo>
                  <a:lnTo>
                    <a:pt x="859" y="817"/>
                  </a:lnTo>
                  <a:lnTo>
                    <a:pt x="901" y="905"/>
                  </a:lnTo>
                  <a:lnTo>
                    <a:pt x="817" y="863"/>
                  </a:lnTo>
                  <a:lnTo>
                    <a:pt x="824" y="832"/>
                  </a:lnTo>
                  <a:lnTo>
                    <a:pt x="774" y="817"/>
                  </a:lnTo>
                  <a:lnTo>
                    <a:pt x="767" y="836"/>
                  </a:lnTo>
                  <a:lnTo>
                    <a:pt x="748" y="829"/>
                  </a:lnTo>
                  <a:lnTo>
                    <a:pt x="725" y="875"/>
                  </a:lnTo>
                  <a:lnTo>
                    <a:pt x="751" y="886"/>
                  </a:lnTo>
                  <a:lnTo>
                    <a:pt x="721" y="982"/>
                  </a:lnTo>
                  <a:lnTo>
                    <a:pt x="690" y="886"/>
                  </a:lnTo>
                  <a:lnTo>
                    <a:pt x="721" y="875"/>
                  </a:lnTo>
                  <a:lnTo>
                    <a:pt x="698" y="829"/>
                  </a:lnTo>
                  <a:lnTo>
                    <a:pt x="675" y="836"/>
                  </a:lnTo>
                  <a:lnTo>
                    <a:pt x="667" y="817"/>
                  </a:lnTo>
                  <a:lnTo>
                    <a:pt x="621" y="832"/>
                  </a:lnTo>
                  <a:lnTo>
                    <a:pt x="629" y="863"/>
                  </a:lnTo>
                  <a:lnTo>
                    <a:pt x="541" y="905"/>
                  </a:lnTo>
                  <a:lnTo>
                    <a:pt x="541" y="905"/>
                  </a:lnTo>
                  <a:lnTo>
                    <a:pt x="587" y="817"/>
                  </a:lnTo>
                  <a:lnTo>
                    <a:pt x="617" y="829"/>
                  </a:lnTo>
                  <a:lnTo>
                    <a:pt x="633" y="779"/>
                  </a:lnTo>
                  <a:lnTo>
                    <a:pt x="610" y="771"/>
                  </a:lnTo>
                  <a:lnTo>
                    <a:pt x="621" y="752"/>
                  </a:lnTo>
                  <a:lnTo>
                    <a:pt x="575" y="729"/>
                  </a:lnTo>
                  <a:lnTo>
                    <a:pt x="560" y="756"/>
                  </a:lnTo>
                  <a:lnTo>
                    <a:pt x="468" y="725"/>
                  </a:lnTo>
                  <a:lnTo>
                    <a:pt x="560" y="694"/>
                  </a:lnTo>
                  <a:lnTo>
                    <a:pt x="575" y="725"/>
                  </a:lnTo>
                  <a:lnTo>
                    <a:pt x="621" y="698"/>
                  </a:lnTo>
                  <a:lnTo>
                    <a:pt x="610" y="679"/>
                  </a:lnTo>
                  <a:lnTo>
                    <a:pt x="633" y="671"/>
                  </a:lnTo>
                  <a:lnTo>
                    <a:pt x="617" y="622"/>
                  </a:lnTo>
                  <a:lnTo>
                    <a:pt x="587" y="633"/>
                  </a:lnTo>
                  <a:lnTo>
                    <a:pt x="541" y="545"/>
                  </a:lnTo>
                  <a:lnTo>
                    <a:pt x="629" y="591"/>
                  </a:lnTo>
                  <a:lnTo>
                    <a:pt x="621" y="622"/>
                  </a:lnTo>
                  <a:lnTo>
                    <a:pt x="667" y="637"/>
                  </a:lnTo>
                  <a:lnTo>
                    <a:pt x="675" y="614"/>
                  </a:lnTo>
                  <a:lnTo>
                    <a:pt x="698" y="625"/>
                  </a:lnTo>
                  <a:lnTo>
                    <a:pt x="721" y="579"/>
                  </a:lnTo>
                  <a:lnTo>
                    <a:pt x="690" y="564"/>
                  </a:lnTo>
                  <a:lnTo>
                    <a:pt x="721" y="472"/>
                  </a:lnTo>
                  <a:close/>
                  <a:moveTo>
                    <a:pt x="625" y="1"/>
                  </a:moveTo>
                  <a:lnTo>
                    <a:pt x="575" y="20"/>
                  </a:lnTo>
                  <a:lnTo>
                    <a:pt x="694" y="388"/>
                  </a:lnTo>
                  <a:lnTo>
                    <a:pt x="644" y="541"/>
                  </a:lnTo>
                  <a:lnTo>
                    <a:pt x="502" y="468"/>
                  </a:lnTo>
                  <a:lnTo>
                    <a:pt x="327" y="123"/>
                  </a:lnTo>
                  <a:lnTo>
                    <a:pt x="281" y="146"/>
                  </a:lnTo>
                  <a:lnTo>
                    <a:pt x="422" y="426"/>
                  </a:lnTo>
                  <a:lnTo>
                    <a:pt x="422" y="426"/>
                  </a:lnTo>
                  <a:lnTo>
                    <a:pt x="143" y="284"/>
                  </a:lnTo>
                  <a:lnTo>
                    <a:pt x="120" y="330"/>
                  </a:lnTo>
                  <a:lnTo>
                    <a:pt x="465" y="507"/>
                  </a:lnTo>
                  <a:lnTo>
                    <a:pt x="537" y="648"/>
                  </a:lnTo>
                  <a:lnTo>
                    <a:pt x="384" y="698"/>
                  </a:lnTo>
                  <a:lnTo>
                    <a:pt x="16" y="579"/>
                  </a:lnTo>
                  <a:lnTo>
                    <a:pt x="0" y="629"/>
                  </a:lnTo>
                  <a:lnTo>
                    <a:pt x="299" y="725"/>
                  </a:lnTo>
                  <a:lnTo>
                    <a:pt x="0" y="825"/>
                  </a:lnTo>
                  <a:lnTo>
                    <a:pt x="16" y="871"/>
                  </a:lnTo>
                  <a:lnTo>
                    <a:pt x="384" y="752"/>
                  </a:lnTo>
                  <a:lnTo>
                    <a:pt x="537" y="802"/>
                  </a:lnTo>
                  <a:lnTo>
                    <a:pt x="465" y="947"/>
                  </a:lnTo>
                  <a:lnTo>
                    <a:pt x="120" y="1124"/>
                  </a:lnTo>
                  <a:lnTo>
                    <a:pt x="143" y="1170"/>
                  </a:lnTo>
                  <a:lnTo>
                    <a:pt x="422" y="1024"/>
                  </a:lnTo>
                  <a:lnTo>
                    <a:pt x="281" y="1308"/>
                  </a:lnTo>
                  <a:lnTo>
                    <a:pt x="327" y="1331"/>
                  </a:lnTo>
                  <a:lnTo>
                    <a:pt x="502" y="986"/>
                  </a:lnTo>
                  <a:lnTo>
                    <a:pt x="644" y="913"/>
                  </a:lnTo>
                  <a:lnTo>
                    <a:pt x="694" y="1066"/>
                  </a:lnTo>
                  <a:lnTo>
                    <a:pt x="575" y="1434"/>
                  </a:lnTo>
                  <a:lnTo>
                    <a:pt x="625" y="1449"/>
                  </a:lnTo>
                  <a:lnTo>
                    <a:pt x="721" y="1147"/>
                  </a:lnTo>
                  <a:lnTo>
                    <a:pt x="820" y="1449"/>
                  </a:lnTo>
                  <a:lnTo>
                    <a:pt x="870" y="1434"/>
                  </a:lnTo>
                  <a:lnTo>
                    <a:pt x="748" y="1066"/>
                  </a:lnTo>
                  <a:lnTo>
                    <a:pt x="797" y="913"/>
                  </a:lnTo>
                  <a:lnTo>
                    <a:pt x="943" y="986"/>
                  </a:lnTo>
                  <a:lnTo>
                    <a:pt x="1119" y="1331"/>
                  </a:lnTo>
                  <a:lnTo>
                    <a:pt x="1165" y="1308"/>
                  </a:lnTo>
                  <a:lnTo>
                    <a:pt x="1020" y="1024"/>
                  </a:lnTo>
                  <a:lnTo>
                    <a:pt x="1303" y="1170"/>
                  </a:lnTo>
                  <a:lnTo>
                    <a:pt x="1326" y="1124"/>
                  </a:lnTo>
                  <a:lnTo>
                    <a:pt x="981" y="947"/>
                  </a:lnTo>
                  <a:lnTo>
                    <a:pt x="909" y="802"/>
                  </a:lnTo>
                  <a:lnTo>
                    <a:pt x="1062" y="752"/>
                  </a:lnTo>
                  <a:lnTo>
                    <a:pt x="1430" y="871"/>
                  </a:lnTo>
                  <a:lnTo>
                    <a:pt x="1445" y="825"/>
                  </a:lnTo>
                  <a:lnTo>
                    <a:pt x="1146" y="725"/>
                  </a:lnTo>
                  <a:lnTo>
                    <a:pt x="1445" y="629"/>
                  </a:lnTo>
                  <a:lnTo>
                    <a:pt x="1430" y="579"/>
                  </a:lnTo>
                  <a:lnTo>
                    <a:pt x="1062" y="698"/>
                  </a:lnTo>
                  <a:lnTo>
                    <a:pt x="909" y="648"/>
                  </a:lnTo>
                  <a:lnTo>
                    <a:pt x="981" y="507"/>
                  </a:lnTo>
                  <a:lnTo>
                    <a:pt x="1326" y="330"/>
                  </a:lnTo>
                  <a:lnTo>
                    <a:pt x="1303" y="284"/>
                  </a:lnTo>
                  <a:lnTo>
                    <a:pt x="1020" y="426"/>
                  </a:lnTo>
                  <a:lnTo>
                    <a:pt x="1020" y="426"/>
                  </a:lnTo>
                  <a:lnTo>
                    <a:pt x="1165" y="146"/>
                  </a:lnTo>
                  <a:lnTo>
                    <a:pt x="1119" y="123"/>
                  </a:lnTo>
                  <a:lnTo>
                    <a:pt x="943" y="468"/>
                  </a:lnTo>
                  <a:lnTo>
                    <a:pt x="797" y="541"/>
                  </a:lnTo>
                  <a:lnTo>
                    <a:pt x="748" y="388"/>
                  </a:lnTo>
                  <a:lnTo>
                    <a:pt x="870" y="20"/>
                  </a:lnTo>
                  <a:lnTo>
                    <a:pt x="820" y="1"/>
                  </a:lnTo>
                  <a:lnTo>
                    <a:pt x="721" y="304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02" name="Google Shape;4802;p38"/>
            <p:cNvSpPr/>
            <p:nvPr/>
          </p:nvSpPr>
          <p:spPr>
            <a:xfrm>
              <a:off x="6875468" y="2001412"/>
              <a:ext cx="24132" cy="18014"/>
            </a:xfrm>
            <a:custGeom>
              <a:avLst/>
              <a:gdLst/>
              <a:ahLst/>
              <a:cxnLst/>
              <a:rect l="l" t="t" r="r" b="b"/>
              <a:pathLst>
                <a:path w="501" h="374" extrusionOk="0">
                  <a:moveTo>
                    <a:pt x="247" y="0"/>
                  </a:moveTo>
                  <a:cubicBezTo>
                    <a:pt x="205" y="0"/>
                    <a:pt x="161" y="14"/>
                    <a:pt x="118" y="44"/>
                  </a:cubicBezTo>
                  <a:cubicBezTo>
                    <a:pt x="114" y="48"/>
                    <a:pt x="110" y="52"/>
                    <a:pt x="110" y="56"/>
                  </a:cubicBezTo>
                  <a:cubicBezTo>
                    <a:pt x="0" y="208"/>
                    <a:pt x="105" y="373"/>
                    <a:pt x="249" y="373"/>
                  </a:cubicBezTo>
                  <a:cubicBezTo>
                    <a:pt x="290" y="373"/>
                    <a:pt x="334" y="360"/>
                    <a:pt x="378" y="328"/>
                  </a:cubicBezTo>
                  <a:cubicBezTo>
                    <a:pt x="382" y="324"/>
                    <a:pt x="386" y="320"/>
                    <a:pt x="390" y="316"/>
                  </a:cubicBezTo>
                  <a:cubicBezTo>
                    <a:pt x="500" y="164"/>
                    <a:pt x="392" y="0"/>
                    <a:pt x="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03" name="Google Shape;4803;p38"/>
            <p:cNvSpPr/>
            <p:nvPr/>
          </p:nvSpPr>
          <p:spPr>
            <a:xfrm>
              <a:off x="7297501" y="1945539"/>
              <a:ext cx="174800" cy="129757"/>
            </a:xfrm>
            <a:custGeom>
              <a:avLst/>
              <a:gdLst/>
              <a:ahLst/>
              <a:cxnLst/>
              <a:rect l="l" t="t" r="r" b="b"/>
              <a:pathLst>
                <a:path w="3629" h="2694" extrusionOk="0">
                  <a:moveTo>
                    <a:pt x="1816" y="1"/>
                  </a:moveTo>
                  <a:cubicBezTo>
                    <a:pt x="1514" y="1"/>
                    <a:pt x="1188" y="100"/>
                    <a:pt x="870" y="330"/>
                  </a:cubicBezTo>
                  <a:cubicBezTo>
                    <a:pt x="844" y="350"/>
                    <a:pt x="821" y="373"/>
                    <a:pt x="798" y="399"/>
                  </a:cubicBezTo>
                  <a:cubicBezTo>
                    <a:pt x="0" y="1500"/>
                    <a:pt x="771" y="2693"/>
                    <a:pt x="1818" y="2693"/>
                  </a:cubicBezTo>
                  <a:cubicBezTo>
                    <a:pt x="2119" y="2693"/>
                    <a:pt x="2443" y="2594"/>
                    <a:pt x="2759" y="2366"/>
                  </a:cubicBezTo>
                  <a:cubicBezTo>
                    <a:pt x="2790" y="2343"/>
                    <a:pt x="2813" y="2320"/>
                    <a:pt x="2832" y="2293"/>
                  </a:cubicBezTo>
                  <a:cubicBezTo>
                    <a:pt x="3629" y="1193"/>
                    <a:pt x="2862" y="1"/>
                    <a:pt x="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04" name="Google Shape;4804;p38"/>
            <p:cNvSpPr/>
            <p:nvPr/>
          </p:nvSpPr>
          <p:spPr>
            <a:xfrm>
              <a:off x="7330158" y="1969670"/>
              <a:ext cx="109726" cy="81399"/>
            </a:xfrm>
            <a:custGeom>
              <a:avLst/>
              <a:gdLst/>
              <a:ahLst/>
              <a:cxnLst/>
              <a:rect l="l" t="t" r="r" b="b"/>
              <a:pathLst>
                <a:path w="2278" h="1690" extrusionOk="0">
                  <a:moveTo>
                    <a:pt x="1137" y="1"/>
                  </a:moveTo>
                  <a:cubicBezTo>
                    <a:pt x="947" y="1"/>
                    <a:pt x="741" y="64"/>
                    <a:pt x="541" y="209"/>
                  </a:cubicBezTo>
                  <a:cubicBezTo>
                    <a:pt x="525" y="220"/>
                    <a:pt x="514" y="236"/>
                    <a:pt x="502" y="252"/>
                  </a:cubicBezTo>
                  <a:cubicBezTo>
                    <a:pt x="0" y="940"/>
                    <a:pt x="482" y="1689"/>
                    <a:pt x="1138" y="1689"/>
                  </a:cubicBezTo>
                  <a:cubicBezTo>
                    <a:pt x="1328" y="1689"/>
                    <a:pt x="1533" y="1627"/>
                    <a:pt x="1733" y="1481"/>
                  </a:cubicBezTo>
                  <a:cubicBezTo>
                    <a:pt x="1748" y="1470"/>
                    <a:pt x="1763" y="1458"/>
                    <a:pt x="1775" y="1442"/>
                  </a:cubicBezTo>
                  <a:cubicBezTo>
                    <a:pt x="2277" y="751"/>
                    <a:pt x="1795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05" name="Google Shape;4805;p38"/>
            <p:cNvSpPr/>
            <p:nvPr/>
          </p:nvSpPr>
          <p:spPr>
            <a:xfrm>
              <a:off x="7338491" y="1964035"/>
              <a:ext cx="92867" cy="92862"/>
            </a:xfrm>
            <a:custGeom>
              <a:avLst/>
              <a:gdLst/>
              <a:ahLst/>
              <a:cxnLst/>
              <a:rect l="l" t="t" r="r" b="b"/>
              <a:pathLst>
                <a:path w="1928" h="1928" extrusionOk="0">
                  <a:moveTo>
                    <a:pt x="966" y="12"/>
                  </a:moveTo>
                  <a:cubicBezTo>
                    <a:pt x="1226" y="12"/>
                    <a:pt x="1464" y="119"/>
                    <a:pt x="1636" y="291"/>
                  </a:cubicBezTo>
                  <a:cubicBezTo>
                    <a:pt x="1809" y="464"/>
                    <a:pt x="1912" y="701"/>
                    <a:pt x="1912" y="962"/>
                  </a:cubicBezTo>
                  <a:cubicBezTo>
                    <a:pt x="1912" y="1177"/>
                    <a:pt x="1843" y="1407"/>
                    <a:pt x="1678" y="1633"/>
                  </a:cubicBezTo>
                  <a:cubicBezTo>
                    <a:pt x="1667" y="1648"/>
                    <a:pt x="1652" y="1663"/>
                    <a:pt x="1636" y="1679"/>
                  </a:cubicBezTo>
                  <a:cubicBezTo>
                    <a:pt x="1410" y="1840"/>
                    <a:pt x="1180" y="1913"/>
                    <a:pt x="966" y="1913"/>
                  </a:cubicBezTo>
                  <a:cubicBezTo>
                    <a:pt x="702" y="1913"/>
                    <a:pt x="464" y="1805"/>
                    <a:pt x="295" y="1633"/>
                  </a:cubicBezTo>
                  <a:cubicBezTo>
                    <a:pt x="122" y="1460"/>
                    <a:pt x="16" y="1227"/>
                    <a:pt x="16" y="962"/>
                  </a:cubicBezTo>
                  <a:cubicBezTo>
                    <a:pt x="16" y="747"/>
                    <a:pt x="88" y="518"/>
                    <a:pt x="249" y="291"/>
                  </a:cubicBezTo>
                  <a:cubicBezTo>
                    <a:pt x="265" y="277"/>
                    <a:pt x="276" y="261"/>
                    <a:pt x="295" y="249"/>
                  </a:cubicBezTo>
                  <a:cubicBezTo>
                    <a:pt x="521" y="84"/>
                    <a:pt x="751" y="12"/>
                    <a:pt x="966" y="12"/>
                  </a:cubicBezTo>
                  <a:close/>
                  <a:moveTo>
                    <a:pt x="966" y="1"/>
                  </a:moveTo>
                  <a:cubicBezTo>
                    <a:pt x="748" y="1"/>
                    <a:pt x="513" y="70"/>
                    <a:pt x="288" y="238"/>
                  </a:cubicBezTo>
                  <a:cubicBezTo>
                    <a:pt x="269" y="249"/>
                    <a:pt x="253" y="265"/>
                    <a:pt x="237" y="284"/>
                  </a:cubicBezTo>
                  <a:cubicBezTo>
                    <a:pt x="73" y="510"/>
                    <a:pt x="0" y="744"/>
                    <a:pt x="0" y="962"/>
                  </a:cubicBezTo>
                  <a:cubicBezTo>
                    <a:pt x="0" y="1495"/>
                    <a:pt x="433" y="1927"/>
                    <a:pt x="966" y="1927"/>
                  </a:cubicBezTo>
                  <a:cubicBezTo>
                    <a:pt x="1180" y="1927"/>
                    <a:pt x="1418" y="1855"/>
                    <a:pt x="1644" y="1690"/>
                  </a:cubicBezTo>
                  <a:cubicBezTo>
                    <a:pt x="1663" y="1674"/>
                    <a:pt x="1678" y="1660"/>
                    <a:pt x="1690" y="1640"/>
                  </a:cubicBezTo>
                  <a:cubicBezTo>
                    <a:pt x="1859" y="1414"/>
                    <a:pt x="1928" y="1181"/>
                    <a:pt x="1928" y="962"/>
                  </a:cubicBezTo>
                  <a:cubicBezTo>
                    <a:pt x="1928" y="429"/>
                    <a:pt x="1498" y="1"/>
                    <a:pt x="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06" name="Google Shape;4806;p38"/>
            <p:cNvSpPr/>
            <p:nvPr/>
          </p:nvSpPr>
          <p:spPr>
            <a:xfrm>
              <a:off x="7338780" y="1978051"/>
              <a:ext cx="92289" cy="64686"/>
            </a:xfrm>
            <a:custGeom>
              <a:avLst/>
              <a:gdLst/>
              <a:ahLst/>
              <a:cxnLst/>
              <a:rect l="l" t="t" r="r" b="b"/>
              <a:pathLst>
                <a:path w="1916" h="1343" extrusionOk="0">
                  <a:moveTo>
                    <a:pt x="977" y="1"/>
                  </a:moveTo>
                  <a:cubicBezTo>
                    <a:pt x="322" y="1"/>
                    <a:pt x="0" y="822"/>
                    <a:pt x="627" y="1277"/>
                  </a:cubicBezTo>
                  <a:cubicBezTo>
                    <a:pt x="638" y="1284"/>
                    <a:pt x="653" y="1291"/>
                    <a:pt x="664" y="1296"/>
                  </a:cubicBezTo>
                  <a:cubicBezTo>
                    <a:pt x="762" y="1328"/>
                    <a:pt x="855" y="1342"/>
                    <a:pt x="942" y="1342"/>
                  </a:cubicBezTo>
                  <a:cubicBezTo>
                    <a:pt x="1597" y="1342"/>
                    <a:pt x="1915" y="519"/>
                    <a:pt x="1293" y="66"/>
                  </a:cubicBezTo>
                  <a:cubicBezTo>
                    <a:pt x="1282" y="58"/>
                    <a:pt x="1266" y="50"/>
                    <a:pt x="1251" y="46"/>
                  </a:cubicBezTo>
                  <a:cubicBezTo>
                    <a:pt x="1155" y="15"/>
                    <a:pt x="1063" y="1"/>
                    <a:pt x="9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07" name="Google Shape;4807;p38"/>
            <p:cNvSpPr/>
            <p:nvPr/>
          </p:nvSpPr>
          <p:spPr>
            <a:xfrm>
              <a:off x="7350099" y="1975450"/>
              <a:ext cx="69602" cy="69839"/>
            </a:xfrm>
            <a:custGeom>
              <a:avLst/>
              <a:gdLst/>
              <a:ahLst/>
              <a:cxnLst/>
              <a:rect l="l" t="t" r="r" b="b"/>
              <a:pathLst>
                <a:path w="1445" h="1450" extrusionOk="0">
                  <a:moveTo>
                    <a:pt x="725" y="472"/>
                  </a:moveTo>
                  <a:lnTo>
                    <a:pt x="755" y="564"/>
                  </a:lnTo>
                  <a:lnTo>
                    <a:pt x="725" y="579"/>
                  </a:lnTo>
                  <a:lnTo>
                    <a:pt x="748" y="625"/>
                  </a:lnTo>
                  <a:lnTo>
                    <a:pt x="771" y="614"/>
                  </a:lnTo>
                  <a:lnTo>
                    <a:pt x="778" y="637"/>
                  </a:lnTo>
                  <a:lnTo>
                    <a:pt x="829" y="622"/>
                  </a:lnTo>
                  <a:lnTo>
                    <a:pt x="817" y="591"/>
                  </a:lnTo>
                  <a:lnTo>
                    <a:pt x="905" y="545"/>
                  </a:lnTo>
                  <a:lnTo>
                    <a:pt x="905" y="545"/>
                  </a:lnTo>
                  <a:lnTo>
                    <a:pt x="859" y="633"/>
                  </a:lnTo>
                  <a:lnTo>
                    <a:pt x="829" y="622"/>
                  </a:lnTo>
                  <a:lnTo>
                    <a:pt x="813" y="671"/>
                  </a:lnTo>
                  <a:lnTo>
                    <a:pt x="836" y="679"/>
                  </a:lnTo>
                  <a:lnTo>
                    <a:pt x="824" y="698"/>
                  </a:lnTo>
                  <a:lnTo>
                    <a:pt x="870" y="725"/>
                  </a:lnTo>
                  <a:lnTo>
                    <a:pt x="886" y="694"/>
                  </a:lnTo>
                  <a:lnTo>
                    <a:pt x="978" y="725"/>
                  </a:lnTo>
                  <a:lnTo>
                    <a:pt x="886" y="756"/>
                  </a:lnTo>
                  <a:lnTo>
                    <a:pt x="870" y="729"/>
                  </a:lnTo>
                  <a:lnTo>
                    <a:pt x="824" y="752"/>
                  </a:lnTo>
                  <a:lnTo>
                    <a:pt x="836" y="771"/>
                  </a:lnTo>
                  <a:lnTo>
                    <a:pt x="813" y="779"/>
                  </a:lnTo>
                  <a:lnTo>
                    <a:pt x="829" y="829"/>
                  </a:lnTo>
                  <a:lnTo>
                    <a:pt x="859" y="817"/>
                  </a:lnTo>
                  <a:lnTo>
                    <a:pt x="905" y="905"/>
                  </a:lnTo>
                  <a:lnTo>
                    <a:pt x="905" y="905"/>
                  </a:lnTo>
                  <a:lnTo>
                    <a:pt x="817" y="863"/>
                  </a:lnTo>
                  <a:lnTo>
                    <a:pt x="829" y="832"/>
                  </a:lnTo>
                  <a:lnTo>
                    <a:pt x="778" y="817"/>
                  </a:lnTo>
                  <a:lnTo>
                    <a:pt x="771" y="836"/>
                  </a:lnTo>
                  <a:lnTo>
                    <a:pt x="748" y="829"/>
                  </a:lnTo>
                  <a:lnTo>
                    <a:pt x="725" y="875"/>
                  </a:lnTo>
                  <a:lnTo>
                    <a:pt x="755" y="886"/>
                  </a:lnTo>
                  <a:lnTo>
                    <a:pt x="725" y="982"/>
                  </a:lnTo>
                  <a:lnTo>
                    <a:pt x="694" y="886"/>
                  </a:lnTo>
                  <a:lnTo>
                    <a:pt x="721" y="875"/>
                  </a:lnTo>
                  <a:lnTo>
                    <a:pt x="698" y="829"/>
                  </a:lnTo>
                  <a:lnTo>
                    <a:pt x="679" y="836"/>
                  </a:lnTo>
                  <a:lnTo>
                    <a:pt x="671" y="817"/>
                  </a:lnTo>
                  <a:lnTo>
                    <a:pt x="622" y="832"/>
                  </a:lnTo>
                  <a:lnTo>
                    <a:pt x="629" y="863"/>
                  </a:lnTo>
                  <a:lnTo>
                    <a:pt x="544" y="905"/>
                  </a:lnTo>
                  <a:lnTo>
                    <a:pt x="587" y="817"/>
                  </a:lnTo>
                  <a:lnTo>
                    <a:pt x="617" y="829"/>
                  </a:lnTo>
                  <a:lnTo>
                    <a:pt x="633" y="779"/>
                  </a:lnTo>
                  <a:lnTo>
                    <a:pt x="613" y="771"/>
                  </a:lnTo>
                  <a:lnTo>
                    <a:pt x="622" y="752"/>
                  </a:lnTo>
                  <a:lnTo>
                    <a:pt x="576" y="729"/>
                  </a:lnTo>
                  <a:lnTo>
                    <a:pt x="564" y="756"/>
                  </a:lnTo>
                  <a:lnTo>
                    <a:pt x="468" y="725"/>
                  </a:lnTo>
                  <a:lnTo>
                    <a:pt x="564" y="694"/>
                  </a:lnTo>
                  <a:lnTo>
                    <a:pt x="576" y="725"/>
                  </a:lnTo>
                  <a:lnTo>
                    <a:pt x="622" y="698"/>
                  </a:lnTo>
                  <a:lnTo>
                    <a:pt x="613" y="679"/>
                  </a:lnTo>
                  <a:lnTo>
                    <a:pt x="633" y="671"/>
                  </a:lnTo>
                  <a:lnTo>
                    <a:pt x="617" y="622"/>
                  </a:lnTo>
                  <a:lnTo>
                    <a:pt x="587" y="633"/>
                  </a:lnTo>
                  <a:lnTo>
                    <a:pt x="544" y="545"/>
                  </a:lnTo>
                  <a:lnTo>
                    <a:pt x="629" y="591"/>
                  </a:lnTo>
                  <a:lnTo>
                    <a:pt x="622" y="622"/>
                  </a:lnTo>
                  <a:lnTo>
                    <a:pt x="671" y="637"/>
                  </a:lnTo>
                  <a:lnTo>
                    <a:pt x="679" y="614"/>
                  </a:lnTo>
                  <a:lnTo>
                    <a:pt x="698" y="625"/>
                  </a:lnTo>
                  <a:lnTo>
                    <a:pt x="721" y="579"/>
                  </a:lnTo>
                  <a:lnTo>
                    <a:pt x="694" y="564"/>
                  </a:lnTo>
                  <a:lnTo>
                    <a:pt x="725" y="472"/>
                  </a:lnTo>
                  <a:close/>
                  <a:moveTo>
                    <a:pt x="625" y="1"/>
                  </a:moveTo>
                  <a:lnTo>
                    <a:pt x="576" y="20"/>
                  </a:lnTo>
                  <a:lnTo>
                    <a:pt x="698" y="388"/>
                  </a:lnTo>
                  <a:lnTo>
                    <a:pt x="648" y="541"/>
                  </a:lnTo>
                  <a:lnTo>
                    <a:pt x="502" y="468"/>
                  </a:lnTo>
                  <a:lnTo>
                    <a:pt x="326" y="123"/>
                  </a:lnTo>
                  <a:lnTo>
                    <a:pt x="280" y="146"/>
                  </a:lnTo>
                  <a:lnTo>
                    <a:pt x="426" y="426"/>
                  </a:lnTo>
                  <a:lnTo>
                    <a:pt x="426" y="426"/>
                  </a:lnTo>
                  <a:lnTo>
                    <a:pt x="142" y="284"/>
                  </a:lnTo>
                  <a:lnTo>
                    <a:pt x="120" y="330"/>
                  </a:lnTo>
                  <a:lnTo>
                    <a:pt x="464" y="507"/>
                  </a:lnTo>
                  <a:lnTo>
                    <a:pt x="537" y="648"/>
                  </a:lnTo>
                  <a:lnTo>
                    <a:pt x="383" y="698"/>
                  </a:lnTo>
                  <a:lnTo>
                    <a:pt x="16" y="579"/>
                  </a:lnTo>
                  <a:lnTo>
                    <a:pt x="1" y="629"/>
                  </a:lnTo>
                  <a:lnTo>
                    <a:pt x="300" y="725"/>
                  </a:lnTo>
                  <a:lnTo>
                    <a:pt x="1" y="825"/>
                  </a:lnTo>
                  <a:lnTo>
                    <a:pt x="16" y="871"/>
                  </a:lnTo>
                  <a:lnTo>
                    <a:pt x="383" y="752"/>
                  </a:lnTo>
                  <a:lnTo>
                    <a:pt x="537" y="802"/>
                  </a:lnTo>
                  <a:lnTo>
                    <a:pt x="464" y="947"/>
                  </a:lnTo>
                  <a:lnTo>
                    <a:pt x="120" y="1124"/>
                  </a:lnTo>
                  <a:lnTo>
                    <a:pt x="142" y="1170"/>
                  </a:lnTo>
                  <a:lnTo>
                    <a:pt x="426" y="1024"/>
                  </a:lnTo>
                  <a:lnTo>
                    <a:pt x="280" y="1308"/>
                  </a:lnTo>
                  <a:lnTo>
                    <a:pt x="326" y="1331"/>
                  </a:lnTo>
                  <a:lnTo>
                    <a:pt x="502" y="986"/>
                  </a:lnTo>
                  <a:lnTo>
                    <a:pt x="648" y="913"/>
                  </a:lnTo>
                  <a:lnTo>
                    <a:pt x="698" y="1066"/>
                  </a:lnTo>
                  <a:lnTo>
                    <a:pt x="576" y="1434"/>
                  </a:lnTo>
                  <a:lnTo>
                    <a:pt x="625" y="1449"/>
                  </a:lnTo>
                  <a:lnTo>
                    <a:pt x="725" y="1147"/>
                  </a:lnTo>
                  <a:lnTo>
                    <a:pt x="820" y="1449"/>
                  </a:lnTo>
                  <a:lnTo>
                    <a:pt x="870" y="1434"/>
                  </a:lnTo>
                  <a:lnTo>
                    <a:pt x="751" y="1066"/>
                  </a:lnTo>
                  <a:lnTo>
                    <a:pt x="801" y="913"/>
                  </a:lnTo>
                  <a:lnTo>
                    <a:pt x="944" y="986"/>
                  </a:lnTo>
                  <a:lnTo>
                    <a:pt x="1119" y="1331"/>
                  </a:lnTo>
                  <a:lnTo>
                    <a:pt x="1165" y="1308"/>
                  </a:lnTo>
                  <a:lnTo>
                    <a:pt x="1024" y="1024"/>
                  </a:lnTo>
                  <a:lnTo>
                    <a:pt x="1303" y="1170"/>
                  </a:lnTo>
                  <a:lnTo>
                    <a:pt x="1326" y="1124"/>
                  </a:lnTo>
                  <a:lnTo>
                    <a:pt x="981" y="947"/>
                  </a:lnTo>
                  <a:lnTo>
                    <a:pt x="909" y="802"/>
                  </a:lnTo>
                  <a:lnTo>
                    <a:pt x="1062" y="752"/>
                  </a:lnTo>
                  <a:lnTo>
                    <a:pt x="1430" y="871"/>
                  </a:lnTo>
                  <a:lnTo>
                    <a:pt x="1445" y="825"/>
                  </a:lnTo>
                  <a:lnTo>
                    <a:pt x="1146" y="725"/>
                  </a:lnTo>
                  <a:lnTo>
                    <a:pt x="1445" y="629"/>
                  </a:lnTo>
                  <a:lnTo>
                    <a:pt x="1430" y="579"/>
                  </a:lnTo>
                  <a:lnTo>
                    <a:pt x="1062" y="698"/>
                  </a:lnTo>
                  <a:lnTo>
                    <a:pt x="909" y="648"/>
                  </a:lnTo>
                  <a:lnTo>
                    <a:pt x="981" y="507"/>
                  </a:lnTo>
                  <a:lnTo>
                    <a:pt x="1326" y="330"/>
                  </a:lnTo>
                  <a:lnTo>
                    <a:pt x="1303" y="284"/>
                  </a:lnTo>
                  <a:lnTo>
                    <a:pt x="1024" y="426"/>
                  </a:lnTo>
                  <a:lnTo>
                    <a:pt x="1024" y="426"/>
                  </a:lnTo>
                  <a:lnTo>
                    <a:pt x="1165" y="146"/>
                  </a:lnTo>
                  <a:lnTo>
                    <a:pt x="1119" y="123"/>
                  </a:lnTo>
                  <a:lnTo>
                    <a:pt x="944" y="468"/>
                  </a:lnTo>
                  <a:lnTo>
                    <a:pt x="801" y="541"/>
                  </a:lnTo>
                  <a:lnTo>
                    <a:pt x="751" y="388"/>
                  </a:lnTo>
                  <a:lnTo>
                    <a:pt x="870" y="20"/>
                  </a:lnTo>
                  <a:lnTo>
                    <a:pt x="820" y="1"/>
                  </a:lnTo>
                  <a:lnTo>
                    <a:pt x="725" y="304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08" name="Google Shape;4808;p38"/>
            <p:cNvSpPr/>
            <p:nvPr/>
          </p:nvSpPr>
          <p:spPr>
            <a:xfrm>
              <a:off x="7372833" y="2001412"/>
              <a:ext cx="24132" cy="18014"/>
            </a:xfrm>
            <a:custGeom>
              <a:avLst/>
              <a:gdLst/>
              <a:ahLst/>
              <a:cxnLst/>
              <a:rect l="l" t="t" r="r" b="b"/>
              <a:pathLst>
                <a:path w="501" h="374" extrusionOk="0">
                  <a:moveTo>
                    <a:pt x="251" y="0"/>
                  </a:moveTo>
                  <a:cubicBezTo>
                    <a:pt x="210" y="0"/>
                    <a:pt x="165" y="14"/>
                    <a:pt x="122" y="44"/>
                  </a:cubicBezTo>
                  <a:lnTo>
                    <a:pt x="111" y="56"/>
                  </a:lnTo>
                  <a:cubicBezTo>
                    <a:pt x="1" y="208"/>
                    <a:pt x="108" y="373"/>
                    <a:pt x="253" y="373"/>
                  </a:cubicBezTo>
                  <a:cubicBezTo>
                    <a:pt x="295" y="373"/>
                    <a:pt x="340" y="360"/>
                    <a:pt x="383" y="328"/>
                  </a:cubicBezTo>
                  <a:cubicBezTo>
                    <a:pt x="387" y="324"/>
                    <a:pt x="391" y="320"/>
                    <a:pt x="391" y="316"/>
                  </a:cubicBezTo>
                  <a:cubicBezTo>
                    <a:pt x="501" y="164"/>
                    <a:pt x="395" y="0"/>
                    <a:pt x="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09" name="Google Shape;4809;p38"/>
            <p:cNvSpPr/>
            <p:nvPr/>
          </p:nvSpPr>
          <p:spPr>
            <a:xfrm>
              <a:off x="6706693" y="1990093"/>
              <a:ext cx="85690" cy="37280"/>
            </a:xfrm>
            <a:custGeom>
              <a:avLst/>
              <a:gdLst/>
              <a:ahLst/>
              <a:cxnLst/>
              <a:rect l="l" t="t" r="r" b="b"/>
              <a:pathLst>
                <a:path w="1779" h="774" extrusionOk="0">
                  <a:moveTo>
                    <a:pt x="465" y="0"/>
                  </a:moveTo>
                  <a:cubicBezTo>
                    <a:pt x="250" y="0"/>
                    <a:pt x="36" y="13"/>
                    <a:pt x="24" y="53"/>
                  </a:cubicBezTo>
                  <a:cubicBezTo>
                    <a:pt x="1" y="126"/>
                    <a:pt x="245" y="643"/>
                    <a:pt x="464" y="774"/>
                  </a:cubicBezTo>
                  <a:lnTo>
                    <a:pt x="1713" y="774"/>
                  </a:lnTo>
                  <a:cubicBezTo>
                    <a:pt x="1713" y="774"/>
                    <a:pt x="1779" y="666"/>
                    <a:pt x="1713" y="601"/>
                  </a:cubicBezTo>
                  <a:lnTo>
                    <a:pt x="1253" y="601"/>
                  </a:lnTo>
                  <a:cubicBezTo>
                    <a:pt x="1253" y="601"/>
                    <a:pt x="1001" y="49"/>
                    <a:pt x="909" y="23"/>
                  </a:cubicBezTo>
                  <a:cubicBezTo>
                    <a:pt x="866" y="11"/>
                    <a:pt x="665" y="0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10" name="Google Shape;4810;p38"/>
            <p:cNvSpPr/>
            <p:nvPr/>
          </p:nvSpPr>
          <p:spPr>
            <a:xfrm>
              <a:off x="6952341" y="1761207"/>
              <a:ext cx="439914" cy="112802"/>
            </a:xfrm>
            <a:custGeom>
              <a:avLst/>
              <a:gdLst/>
              <a:ahLst/>
              <a:cxnLst/>
              <a:rect l="l" t="t" r="r" b="b"/>
              <a:pathLst>
                <a:path w="9133" h="2342" extrusionOk="0">
                  <a:moveTo>
                    <a:pt x="4535" y="0"/>
                  </a:moveTo>
                  <a:cubicBezTo>
                    <a:pt x="3505" y="0"/>
                    <a:pt x="2340" y="39"/>
                    <a:pt x="1158" y="157"/>
                  </a:cubicBezTo>
                  <a:cubicBezTo>
                    <a:pt x="1158" y="157"/>
                    <a:pt x="350" y="1490"/>
                    <a:pt x="0" y="2341"/>
                  </a:cubicBezTo>
                  <a:lnTo>
                    <a:pt x="9013" y="2341"/>
                  </a:lnTo>
                  <a:cubicBezTo>
                    <a:pt x="9082" y="2341"/>
                    <a:pt x="9133" y="2268"/>
                    <a:pt x="9101" y="2207"/>
                  </a:cubicBezTo>
                  <a:cubicBezTo>
                    <a:pt x="8944" y="1844"/>
                    <a:pt x="8492" y="836"/>
                    <a:pt x="8105" y="157"/>
                  </a:cubicBezTo>
                  <a:cubicBezTo>
                    <a:pt x="8105" y="157"/>
                    <a:pt x="6593" y="0"/>
                    <a:pt x="4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11" name="Google Shape;4811;p38"/>
            <p:cNvSpPr/>
            <p:nvPr/>
          </p:nvSpPr>
          <p:spPr>
            <a:xfrm>
              <a:off x="6955472" y="1762652"/>
              <a:ext cx="429365" cy="109864"/>
            </a:xfrm>
            <a:custGeom>
              <a:avLst/>
              <a:gdLst/>
              <a:ahLst/>
              <a:cxnLst/>
              <a:rect l="l" t="t" r="r" b="b"/>
              <a:pathLst>
                <a:path w="8914" h="2281" extrusionOk="0">
                  <a:moveTo>
                    <a:pt x="4469" y="1"/>
                  </a:moveTo>
                  <a:cubicBezTo>
                    <a:pt x="3292" y="1"/>
                    <a:pt x="2174" y="51"/>
                    <a:pt x="1143" y="150"/>
                  </a:cubicBezTo>
                  <a:cubicBezTo>
                    <a:pt x="1124" y="154"/>
                    <a:pt x="1108" y="166"/>
                    <a:pt x="1097" y="181"/>
                  </a:cubicBezTo>
                  <a:cubicBezTo>
                    <a:pt x="966" y="395"/>
                    <a:pt x="349" y="1441"/>
                    <a:pt x="16" y="2192"/>
                  </a:cubicBezTo>
                  <a:cubicBezTo>
                    <a:pt x="1" y="2235"/>
                    <a:pt x="32" y="2281"/>
                    <a:pt x="73" y="2281"/>
                  </a:cubicBezTo>
                  <a:lnTo>
                    <a:pt x="8408" y="2281"/>
                  </a:lnTo>
                  <a:cubicBezTo>
                    <a:pt x="8711" y="2281"/>
                    <a:pt x="8914" y="1966"/>
                    <a:pt x="8787" y="1690"/>
                  </a:cubicBezTo>
                  <a:cubicBezTo>
                    <a:pt x="8580" y="1242"/>
                    <a:pt x="8297" y="641"/>
                    <a:pt x="8037" y="181"/>
                  </a:cubicBezTo>
                  <a:cubicBezTo>
                    <a:pt x="8025" y="166"/>
                    <a:pt x="8010" y="154"/>
                    <a:pt x="7987" y="150"/>
                  </a:cubicBezTo>
                  <a:cubicBezTo>
                    <a:pt x="7715" y="127"/>
                    <a:pt x="6300" y="1"/>
                    <a:pt x="4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12" name="Google Shape;4812;p38"/>
            <p:cNvSpPr/>
            <p:nvPr/>
          </p:nvSpPr>
          <p:spPr>
            <a:xfrm>
              <a:off x="7117744" y="1761400"/>
              <a:ext cx="17918" cy="112610"/>
            </a:xfrm>
            <a:custGeom>
              <a:avLst/>
              <a:gdLst/>
              <a:ahLst/>
              <a:cxnLst/>
              <a:rect l="l" t="t" r="r" b="b"/>
              <a:pathLst>
                <a:path w="372" h="2338" extrusionOk="0">
                  <a:moveTo>
                    <a:pt x="360" y="0"/>
                  </a:moveTo>
                  <a:cubicBezTo>
                    <a:pt x="96" y="1184"/>
                    <a:pt x="0" y="2337"/>
                    <a:pt x="0" y="2337"/>
                  </a:cubicBezTo>
                  <a:lnTo>
                    <a:pt x="15" y="2337"/>
                  </a:lnTo>
                  <a:cubicBezTo>
                    <a:pt x="15" y="2337"/>
                    <a:pt x="15" y="2318"/>
                    <a:pt x="20" y="2287"/>
                  </a:cubicBezTo>
                  <a:cubicBezTo>
                    <a:pt x="43" y="2050"/>
                    <a:pt x="142" y="1039"/>
                    <a:pt x="372" y="4"/>
                  </a:cubicBezTo>
                  <a:lnTo>
                    <a:pt x="3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13" name="Google Shape;4813;p38"/>
            <p:cNvSpPr/>
            <p:nvPr/>
          </p:nvSpPr>
          <p:spPr>
            <a:xfrm>
              <a:off x="7298224" y="1766505"/>
              <a:ext cx="31453" cy="106204"/>
            </a:xfrm>
            <a:custGeom>
              <a:avLst/>
              <a:gdLst/>
              <a:ahLst/>
              <a:cxnLst/>
              <a:rect l="l" t="t" r="r" b="b"/>
              <a:pathLst>
                <a:path w="653" h="2205" extrusionOk="0">
                  <a:moveTo>
                    <a:pt x="16" y="1"/>
                  </a:moveTo>
                  <a:lnTo>
                    <a:pt x="1" y="9"/>
                  </a:lnTo>
                  <a:cubicBezTo>
                    <a:pt x="158" y="411"/>
                    <a:pt x="319" y="963"/>
                    <a:pt x="438" y="1407"/>
                  </a:cubicBezTo>
                  <a:cubicBezTo>
                    <a:pt x="498" y="1633"/>
                    <a:pt x="549" y="1833"/>
                    <a:pt x="583" y="1975"/>
                  </a:cubicBezTo>
                  <a:cubicBezTo>
                    <a:pt x="602" y="2047"/>
                    <a:pt x="613" y="2101"/>
                    <a:pt x="625" y="2143"/>
                  </a:cubicBezTo>
                  <a:cubicBezTo>
                    <a:pt x="633" y="2181"/>
                    <a:pt x="636" y="2204"/>
                    <a:pt x="636" y="2204"/>
                  </a:cubicBezTo>
                  <a:lnTo>
                    <a:pt x="652" y="2201"/>
                  </a:lnTo>
                  <a:cubicBezTo>
                    <a:pt x="652" y="2201"/>
                    <a:pt x="330" y="814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14" name="Google Shape;4814;p38"/>
            <p:cNvSpPr/>
            <p:nvPr/>
          </p:nvSpPr>
          <p:spPr>
            <a:xfrm>
              <a:off x="6930185" y="1878203"/>
              <a:ext cx="409087" cy="132550"/>
            </a:xfrm>
            <a:custGeom>
              <a:avLst/>
              <a:gdLst/>
              <a:ahLst/>
              <a:cxnLst/>
              <a:rect l="l" t="t" r="r" b="b"/>
              <a:pathLst>
                <a:path w="8493" h="2752" extrusionOk="0">
                  <a:moveTo>
                    <a:pt x="8320" y="0"/>
                  </a:moveTo>
                  <a:lnTo>
                    <a:pt x="8305" y="8"/>
                  </a:lnTo>
                  <a:cubicBezTo>
                    <a:pt x="8351" y="119"/>
                    <a:pt x="8392" y="303"/>
                    <a:pt x="8427" y="460"/>
                  </a:cubicBezTo>
                  <a:cubicBezTo>
                    <a:pt x="8443" y="541"/>
                    <a:pt x="8454" y="614"/>
                    <a:pt x="8461" y="663"/>
                  </a:cubicBezTo>
                  <a:cubicBezTo>
                    <a:pt x="8470" y="690"/>
                    <a:pt x="8473" y="709"/>
                    <a:pt x="8473" y="725"/>
                  </a:cubicBezTo>
                  <a:cubicBezTo>
                    <a:pt x="8475" y="732"/>
                    <a:pt x="8476" y="737"/>
                    <a:pt x="8476" y="741"/>
                  </a:cubicBezTo>
                  <a:lnTo>
                    <a:pt x="8476" y="741"/>
                  </a:lnTo>
                  <a:cubicBezTo>
                    <a:pt x="8239" y="782"/>
                    <a:pt x="8058" y="926"/>
                    <a:pt x="7918" y="1120"/>
                  </a:cubicBezTo>
                  <a:cubicBezTo>
                    <a:pt x="7699" y="1415"/>
                    <a:pt x="7580" y="1820"/>
                    <a:pt x="7511" y="2154"/>
                  </a:cubicBezTo>
                  <a:cubicBezTo>
                    <a:pt x="7449" y="2451"/>
                    <a:pt x="7434" y="2692"/>
                    <a:pt x="7432" y="2736"/>
                  </a:cubicBezTo>
                  <a:lnTo>
                    <a:pt x="1046" y="2736"/>
                  </a:lnTo>
                  <a:cubicBezTo>
                    <a:pt x="953" y="2005"/>
                    <a:pt x="698" y="1563"/>
                    <a:pt x="460" y="1307"/>
                  </a:cubicBezTo>
                  <a:cubicBezTo>
                    <a:pt x="249" y="1071"/>
                    <a:pt x="56" y="989"/>
                    <a:pt x="19" y="975"/>
                  </a:cubicBezTo>
                  <a:lnTo>
                    <a:pt x="19" y="975"/>
                  </a:lnTo>
                  <a:lnTo>
                    <a:pt x="411" y="46"/>
                  </a:lnTo>
                  <a:lnTo>
                    <a:pt x="400" y="43"/>
                  </a:lnTo>
                  <a:lnTo>
                    <a:pt x="1" y="985"/>
                  </a:lnTo>
                  <a:lnTo>
                    <a:pt x="9" y="985"/>
                  </a:lnTo>
                  <a:lnTo>
                    <a:pt x="12" y="989"/>
                  </a:lnTo>
                  <a:cubicBezTo>
                    <a:pt x="35" y="996"/>
                    <a:pt x="246" y="1081"/>
                    <a:pt x="472" y="1341"/>
                  </a:cubicBezTo>
                  <a:cubicBezTo>
                    <a:pt x="699" y="1599"/>
                    <a:pt x="943" y="2036"/>
                    <a:pt x="1031" y="2744"/>
                  </a:cubicBezTo>
                  <a:lnTo>
                    <a:pt x="1031" y="2752"/>
                  </a:lnTo>
                  <a:lnTo>
                    <a:pt x="7442" y="2752"/>
                  </a:lnTo>
                  <a:lnTo>
                    <a:pt x="7442" y="2744"/>
                  </a:lnTo>
                  <a:cubicBezTo>
                    <a:pt x="7442" y="2744"/>
                    <a:pt x="7446" y="2736"/>
                    <a:pt x="7446" y="2725"/>
                  </a:cubicBezTo>
                  <a:cubicBezTo>
                    <a:pt x="7454" y="2625"/>
                    <a:pt x="7492" y="2165"/>
                    <a:pt x="7642" y="1717"/>
                  </a:cubicBezTo>
                  <a:cubicBezTo>
                    <a:pt x="7715" y="1491"/>
                    <a:pt x="7818" y="1269"/>
                    <a:pt x="7956" y="1093"/>
                  </a:cubicBezTo>
                  <a:cubicBezTo>
                    <a:pt x="8094" y="920"/>
                    <a:pt x="8266" y="789"/>
                    <a:pt x="8484" y="755"/>
                  </a:cubicBezTo>
                  <a:lnTo>
                    <a:pt x="8493" y="752"/>
                  </a:lnTo>
                  <a:lnTo>
                    <a:pt x="8493" y="748"/>
                  </a:lnTo>
                  <a:cubicBezTo>
                    <a:pt x="8493" y="748"/>
                    <a:pt x="8473" y="617"/>
                    <a:pt x="8438" y="460"/>
                  </a:cubicBezTo>
                  <a:cubicBezTo>
                    <a:pt x="8408" y="303"/>
                    <a:pt x="8366" y="115"/>
                    <a:pt x="83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15" name="Google Shape;4815;p38"/>
            <p:cNvSpPr/>
            <p:nvPr/>
          </p:nvSpPr>
          <p:spPr>
            <a:xfrm>
              <a:off x="7111097" y="1878203"/>
              <a:ext cx="7418" cy="127396"/>
            </a:xfrm>
            <a:custGeom>
              <a:avLst/>
              <a:gdLst/>
              <a:ahLst/>
              <a:cxnLst/>
              <a:rect l="l" t="t" r="r" b="b"/>
              <a:pathLst>
                <a:path w="154" h="2645" extrusionOk="0">
                  <a:moveTo>
                    <a:pt x="138" y="0"/>
                  </a:moveTo>
                  <a:cubicBezTo>
                    <a:pt x="23" y="499"/>
                    <a:pt x="0" y="1315"/>
                    <a:pt x="0" y="1909"/>
                  </a:cubicBezTo>
                  <a:cubicBezTo>
                    <a:pt x="0" y="2334"/>
                    <a:pt x="11" y="2644"/>
                    <a:pt x="11" y="2644"/>
                  </a:cubicBezTo>
                  <a:lnTo>
                    <a:pt x="27" y="2644"/>
                  </a:lnTo>
                  <a:cubicBezTo>
                    <a:pt x="27" y="2644"/>
                    <a:pt x="27" y="2625"/>
                    <a:pt x="23" y="2587"/>
                  </a:cubicBezTo>
                  <a:cubicBezTo>
                    <a:pt x="20" y="2480"/>
                    <a:pt x="15" y="2227"/>
                    <a:pt x="15" y="1909"/>
                  </a:cubicBezTo>
                  <a:cubicBezTo>
                    <a:pt x="15" y="1315"/>
                    <a:pt x="38" y="499"/>
                    <a:pt x="153" y="4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16" name="Google Shape;4816;p38"/>
            <p:cNvSpPr/>
            <p:nvPr/>
          </p:nvSpPr>
          <p:spPr>
            <a:xfrm>
              <a:off x="7076369" y="1896072"/>
              <a:ext cx="22013" cy="626"/>
            </a:xfrm>
            <a:custGeom>
              <a:avLst/>
              <a:gdLst/>
              <a:ahLst/>
              <a:cxnLst/>
              <a:rect l="l" t="t" r="r" b="b"/>
              <a:pathLst>
                <a:path w="457" h="13" extrusionOk="0">
                  <a:moveTo>
                    <a:pt x="0" y="1"/>
                  </a:moveTo>
                  <a:lnTo>
                    <a:pt x="0" y="13"/>
                  </a:lnTo>
                  <a:lnTo>
                    <a:pt x="457" y="1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17" name="Google Shape;4817;p38"/>
            <p:cNvSpPr/>
            <p:nvPr/>
          </p:nvSpPr>
          <p:spPr>
            <a:xfrm>
              <a:off x="7284015" y="1896072"/>
              <a:ext cx="22013" cy="626"/>
            </a:xfrm>
            <a:custGeom>
              <a:avLst/>
              <a:gdLst/>
              <a:ahLst/>
              <a:cxnLst/>
              <a:rect l="l" t="t" r="r" b="b"/>
              <a:pathLst>
                <a:path w="457" h="13" extrusionOk="0">
                  <a:moveTo>
                    <a:pt x="1" y="1"/>
                  </a:moveTo>
                  <a:lnTo>
                    <a:pt x="1" y="13"/>
                  </a:lnTo>
                  <a:lnTo>
                    <a:pt x="457" y="1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18" name="Google Shape;4818;p38"/>
            <p:cNvSpPr/>
            <p:nvPr/>
          </p:nvSpPr>
          <p:spPr>
            <a:xfrm>
              <a:off x="6948825" y="1883549"/>
              <a:ext cx="440829" cy="819"/>
            </a:xfrm>
            <a:custGeom>
              <a:avLst/>
              <a:gdLst/>
              <a:ahLst/>
              <a:cxnLst/>
              <a:rect l="l" t="t" r="r" b="b"/>
              <a:pathLst>
                <a:path w="9152" h="17" extrusionOk="0">
                  <a:moveTo>
                    <a:pt x="1" y="1"/>
                  </a:moveTo>
                  <a:lnTo>
                    <a:pt x="1" y="16"/>
                  </a:lnTo>
                  <a:lnTo>
                    <a:pt x="9151" y="16"/>
                  </a:lnTo>
                  <a:lnTo>
                    <a:pt x="9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19" name="Google Shape;4819;p38"/>
            <p:cNvSpPr/>
            <p:nvPr/>
          </p:nvSpPr>
          <p:spPr>
            <a:xfrm>
              <a:off x="6939288" y="1839092"/>
              <a:ext cx="67194" cy="39303"/>
            </a:xfrm>
            <a:custGeom>
              <a:avLst/>
              <a:gdLst/>
              <a:ahLst/>
              <a:cxnLst/>
              <a:rect l="l" t="t" r="r" b="b"/>
              <a:pathLst>
                <a:path w="1395" h="816" extrusionOk="0">
                  <a:moveTo>
                    <a:pt x="1083" y="0"/>
                  </a:moveTo>
                  <a:cubicBezTo>
                    <a:pt x="875" y="0"/>
                    <a:pt x="569" y="21"/>
                    <a:pt x="425" y="54"/>
                  </a:cubicBezTo>
                  <a:cubicBezTo>
                    <a:pt x="352" y="69"/>
                    <a:pt x="202" y="445"/>
                    <a:pt x="202" y="445"/>
                  </a:cubicBezTo>
                  <a:lnTo>
                    <a:pt x="69" y="445"/>
                  </a:lnTo>
                  <a:cubicBezTo>
                    <a:pt x="69" y="445"/>
                    <a:pt x="0" y="697"/>
                    <a:pt x="69" y="797"/>
                  </a:cubicBezTo>
                  <a:cubicBezTo>
                    <a:pt x="69" y="797"/>
                    <a:pt x="580" y="816"/>
                    <a:pt x="936" y="816"/>
                  </a:cubicBezTo>
                  <a:cubicBezTo>
                    <a:pt x="1115" y="816"/>
                    <a:pt x="1254" y="811"/>
                    <a:pt x="1272" y="797"/>
                  </a:cubicBezTo>
                  <a:cubicBezTo>
                    <a:pt x="1329" y="751"/>
                    <a:pt x="1394" y="38"/>
                    <a:pt x="1272" y="11"/>
                  </a:cubicBezTo>
                  <a:cubicBezTo>
                    <a:pt x="1237" y="4"/>
                    <a:pt x="1168" y="0"/>
                    <a:pt x="10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20" name="Google Shape;4820;p38"/>
            <p:cNvSpPr/>
            <p:nvPr/>
          </p:nvSpPr>
          <p:spPr>
            <a:xfrm>
              <a:off x="6975605" y="1867124"/>
              <a:ext cx="20519" cy="1493"/>
            </a:xfrm>
            <a:custGeom>
              <a:avLst/>
              <a:gdLst/>
              <a:ahLst/>
              <a:cxnLst/>
              <a:rect l="l" t="t" r="r" b="b"/>
              <a:pathLst>
                <a:path w="426" h="31" extrusionOk="0">
                  <a:moveTo>
                    <a:pt x="0" y="0"/>
                  </a:moveTo>
                  <a:lnTo>
                    <a:pt x="0" y="16"/>
                  </a:lnTo>
                  <a:lnTo>
                    <a:pt x="426" y="31"/>
                  </a:lnTo>
                  <a:lnTo>
                    <a:pt x="42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21" name="Google Shape;4821;p38"/>
            <p:cNvSpPr/>
            <p:nvPr/>
          </p:nvSpPr>
          <p:spPr>
            <a:xfrm>
              <a:off x="6745081" y="1878010"/>
              <a:ext cx="170417" cy="36798"/>
            </a:xfrm>
            <a:custGeom>
              <a:avLst/>
              <a:gdLst/>
              <a:ahLst/>
              <a:cxnLst/>
              <a:rect l="l" t="t" r="r" b="b"/>
              <a:pathLst>
                <a:path w="3538" h="764" extrusionOk="0">
                  <a:moveTo>
                    <a:pt x="3534" y="1"/>
                  </a:moveTo>
                  <a:cubicBezTo>
                    <a:pt x="3534" y="1"/>
                    <a:pt x="3522" y="4"/>
                    <a:pt x="3503" y="8"/>
                  </a:cubicBezTo>
                  <a:cubicBezTo>
                    <a:pt x="3346" y="47"/>
                    <a:pt x="2653" y="227"/>
                    <a:pt x="1978" y="395"/>
                  </a:cubicBezTo>
                  <a:cubicBezTo>
                    <a:pt x="1641" y="480"/>
                    <a:pt x="1311" y="564"/>
                    <a:pt x="1058" y="629"/>
                  </a:cubicBezTo>
                  <a:cubicBezTo>
                    <a:pt x="932" y="660"/>
                    <a:pt x="824" y="687"/>
                    <a:pt x="744" y="706"/>
                  </a:cubicBezTo>
                  <a:cubicBezTo>
                    <a:pt x="663" y="724"/>
                    <a:pt x="610" y="736"/>
                    <a:pt x="594" y="740"/>
                  </a:cubicBezTo>
                  <a:cubicBezTo>
                    <a:pt x="552" y="744"/>
                    <a:pt x="472" y="747"/>
                    <a:pt x="384" y="747"/>
                  </a:cubicBezTo>
                  <a:cubicBezTo>
                    <a:pt x="295" y="747"/>
                    <a:pt x="200" y="744"/>
                    <a:pt x="127" y="744"/>
                  </a:cubicBezTo>
                  <a:cubicBezTo>
                    <a:pt x="89" y="740"/>
                    <a:pt x="58" y="740"/>
                    <a:pt x="35" y="740"/>
                  </a:cubicBezTo>
                  <a:lnTo>
                    <a:pt x="0" y="740"/>
                  </a:lnTo>
                  <a:lnTo>
                    <a:pt x="0" y="752"/>
                  </a:lnTo>
                  <a:cubicBezTo>
                    <a:pt x="0" y="752"/>
                    <a:pt x="207" y="763"/>
                    <a:pt x="384" y="763"/>
                  </a:cubicBezTo>
                  <a:cubicBezTo>
                    <a:pt x="472" y="763"/>
                    <a:pt x="552" y="759"/>
                    <a:pt x="598" y="752"/>
                  </a:cubicBezTo>
                  <a:cubicBezTo>
                    <a:pt x="614" y="752"/>
                    <a:pt x="671" y="736"/>
                    <a:pt x="763" y="717"/>
                  </a:cubicBezTo>
                  <a:cubicBezTo>
                    <a:pt x="1388" y="564"/>
                    <a:pt x="3537" y="16"/>
                    <a:pt x="3537" y="16"/>
                  </a:cubicBezTo>
                  <a:lnTo>
                    <a:pt x="35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22" name="Google Shape;4822;p38"/>
            <p:cNvSpPr/>
            <p:nvPr/>
          </p:nvSpPr>
          <p:spPr>
            <a:xfrm>
              <a:off x="6732173" y="1970104"/>
              <a:ext cx="14065" cy="819"/>
            </a:xfrm>
            <a:custGeom>
              <a:avLst/>
              <a:gdLst/>
              <a:ahLst/>
              <a:cxnLst/>
              <a:rect l="l" t="t" r="r" b="b"/>
              <a:pathLst>
                <a:path w="292" h="17" extrusionOk="0">
                  <a:moveTo>
                    <a:pt x="291" y="1"/>
                  </a:moveTo>
                  <a:lnTo>
                    <a:pt x="1" y="4"/>
                  </a:lnTo>
                  <a:lnTo>
                    <a:pt x="1" y="16"/>
                  </a:lnTo>
                  <a:lnTo>
                    <a:pt x="291" y="16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23" name="Google Shape;4823;p38"/>
            <p:cNvSpPr/>
            <p:nvPr/>
          </p:nvSpPr>
          <p:spPr>
            <a:xfrm>
              <a:off x="6734003" y="1964950"/>
              <a:ext cx="14065" cy="771"/>
            </a:xfrm>
            <a:custGeom>
              <a:avLst/>
              <a:gdLst/>
              <a:ahLst/>
              <a:cxnLst/>
              <a:rect l="l" t="t" r="r" b="b"/>
              <a:pathLst>
                <a:path w="292" h="16" extrusionOk="0">
                  <a:moveTo>
                    <a:pt x="0" y="0"/>
                  </a:moveTo>
                  <a:lnTo>
                    <a:pt x="0" y="16"/>
                  </a:lnTo>
                  <a:lnTo>
                    <a:pt x="292" y="16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24" name="Google Shape;4824;p38"/>
            <p:cNvSpPr/>
            <p:nvPr/>
          </p:nvSpPr>
          <p:spPr>
            <a:xfrm>
              <a:off x="6735689" y="1959796"/>
              <a:ext cx="14017" cy="771"/>
            </a:xfrm>
            <a:custGeom>
              <a:avLst/>
              <a:gdLst/>
              <a:ahLst/>
              <a:cxnLst/>
              <a:rect l="l" t="t" r="r" b="b"/>
              <a:pathLst>
                <a:path w="291" h="16" extrusionOk="0">
                  <a:moveTo>
                    <a:pt x="0" y="0"/>
                  </a:moveTo>
                  <a:lnTo>
                    <a:pt x="0" y="15"/>
                  </a:lnTo>
                  <a:lnTo>
                    <a:pt x="291" y="1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825" name="Google Shape;4825;p38"/>
          <p:cNvGrpSpPr/>
          <p:nvPr/>
        </p:nvGrpSpPr>
        <p:grpSpPr>
          <a:xfrm>
            <a:off x="5320296" y="4325656"/>
            <a:ext cx="1289131" cy="709819"/>
            <a:chOff x="6803356" y="2469281"/>
            <a:chExt cx="717739" cy="395200"/>
          </a:xfrm>
        </p:grpSpPr>
        <p:sp>
          <p:nvSpPr>
            <p:cNvPr id="4826" name="Google Shape;4826;p38"/>
            <p:cNvSpPr/>
            <p:nvPr/>
          </p:nvSpPr>
          <p:spPr>
            <a:xfrm>
              <a:off x="7000982" y="2772632"/>
              <a:ext cx="330092" cy="39592"/>
            </a:xfrm>
            <a:custGeom>
              <a:avLst/>
              <a:gdLst/>
              <a:ahLst/>
              <a:cxnLst/>
              <a:rect l="l" t="t" r="r" b="b"/>
              <a:pathLst>
                <a:path w="6853" h="822" extrusionOk="0">
                  <a:moveTo>
                    <a:pt x="1" y="1"/>
                  </a:moveTo>
                  <a:lnTo>
                    <a:pt x="59" y="729"/>
                  </a:lnTo>
                  <a:lnTo>
                    <a:pt x="461" y="729"/>
                  </a:lnTo>
                  <a:lnTo>
                    <a:pt x="699" y="545"/>
                  </a:lnTo>
                  <a:lnTo>
                    <a:pt x="5715" y="415"/>
                  </a:lnTo>
                  <a:cubicBezTo>
                    <a:pt x="5716" y="415"/>
                    <a:pt x="5718" y="415"/>
                    <a:pt x="5720" y="415"/>
                  </a:cubicBezTo>
                  <a:cubicBezTo>
                    <a:pt x="5752" y="415"/>
                    <a:pt x="5780" y="444"/>
                    <a:pt x="5780" y="480"/>
                  </a:cubicBezTo>
                  <a:cubicBezTo>
                    <a:pt x="5780" y="515"/>
                    <a:pt x="5810" y="545"/>
                    <a:pt x="5844" y="545"/>
                  </a:cubicBezTo>
                  <a:lnTo>
                    <a:pt x="6097" y="545"/>
                  </a:lnTo>
                  <a:cubicBezTo>
                    <a:pt x="6120" y="545"/>
                    <a:pt x="6140" y="553"/>
                    <a:pt x="6151" y="572"/>
                  </a:cubicBezTo>
                  <a:lnTo>
                    <a:pt x="6323" y="821"/>
                  </a:lnTo>
                  <a:lnTo>
                    <a:pt x="6852" y="821"/>
                  </a:lnTo>
                  <a:lnTo>
                    <a:pt x="68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27" name="Google Shape;4827;p38"/>
            <p:cNvSpPr/>
            <p:nvPr/>
          </p:nvSpPr>
          <p:spPr>
            <a:xfrm>
              <a:off x="6810961" y="2469281"/>
              <a:ext cx="710133" cy="348811"/>
            </a:xfrm>
            <a:custGeom>
              <a:avLst/>
              <a:gdLst/>
              <a:ahLst/>
              <a:cxnLst/>
              <a:rect l="l" t="t" r="r" b="b"/>
              <a:pathLst>
                <a:path w="14743" h="7242" extrusionOk="0">
                  <a:moveTo>
                    <a:pt x="4573" y="0"/>
                  </a:moveTo>
                  <a:cubicBezTo>
                    <a:pt x="2661" y="0"/>
                    <a:pt x="1401" y="65"/>
                    <a:pt x="962" y="91"/>
                  </a:cubicBezTo>
                  <a:cubicBezTo>
                    <a:pt x="855" y="100"/>
                    <a:pt x="767" y="169"/>
                    <a:pt x="736" y="268"/>
                  </a:cubicBezTo>
                  <a:cubicBezTo>
                    <a:pt x="338" y="1609"/>
                    <a:pt x="258" y="3441"/>
                    <a:pt x="246" y="3881"/>
                  </a:cubicBezTo>
                  <a:cubicBezTo>
                    <a:pt x="242" y="3943"/>
                    <a:pt x="207" y="4000"/>
                    <a:pt x="154" y="4027"/>
                  </a:cubicBezTo>
                  <a:cubicBezTo>
                    <a:pt x="104" y="4058"/>
                    <a:pt x="69" y="4111"/>
                    <a:pt x="65" y="4169"/>
                  </a:cubicBezTo>
                  <a:cubicBezTo>
                    <a:pt x="0" y="5146"/>
                    <a:pt x="108" y="6636"/>
                    <a:pt x="108" y="6636"/>
                  </a:cubicBezTo>
                  <a:lnTo>
                    <a:pt x="859" y="6636"/>
                  </a:lnTo>
                  <a:lnTo>
                    <a:pt x="1747" y="7242"/>
                  </a:lnTo>
                  <a:lnTo>
                    <a:pt x="3863" y="7242"/>
                  </a:lnTo>
                  <a:lnTo>
                    <a:pt x="4656" y="6636"/>
                  </a:lnTo>
                  <a:lnTo>
                    <a:pt x="10354" y="6636"/>
                  </a:lnTo>
                  <a:lnTo>
                    <a:pt x="10952" y="7108"/>
                  </a:lnTo>
                  <a:lnTo>
                    <a:pt x="13386" y="7108"/>
                  </a:lnTo>
                  <a:lnTo>
                    <a:pt x="13887" y="6736"/>
                  </a:lnTo>
                  <a:lnTo>
                    <a:pt x="14454" y="6736"/>
                  </a:lnTo>
                  <a:cubicBezTo>
                    <a:pt x="14520" y="6736"/>
                    <a:pt x="14577" y="6686"/>
                    <a:pt x="14581" y="6617"/>
                  </a:cubicBezTo>
                  <a:cubicBezTo>
                    <a:pt x="14742" y="4935"/>
                    <a:pt x="14412" y="3533"/>
                    <a:pt x="14412" y="3533"/>
                  </a:cubicBezTo>
                  <a:lnTo>
                    <a:pt x="13519" y="3234"/>
                  </a:lnTo>
                  <a:lnTo>
                    <a:pt x="12274" y="367"/>
                  </a:lnTo>
                  <a:cubicBezTo>
                    <a:pt x="12254" y="329"/>
                    <a:pt x="12220" y="306"/>
                    <a:pt x="12178" y="303"/>
                  </a:cubicBezTo>
                  <a:cubicBezTo>
                    <a:pt x="9095" y="66"/>
                    <a:pt x="6503" y="0"/>
                    <a:pt x="4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28" name="Google Shape;4828;p38"/>
            <p:cNvSpPr/>
            <p:nvPr/>
          </p:nvSpPr>
          <p:spPr>
            <a:xfrm>
              <a:off x="6804271" y="2758471"/>
              <a:ext cx="38582" cy="34004"/>
            </a:xfrm>
            <a:custGeom>
              <a:avLst/>
              <a:gdLst/>
              <a:ahLst/>
              <a:cxnLst/>
              <a:rect l="l" t="t" r="r" b="b"/>
              <a:pathLst>
                <a:path w="801" h="706" extrusionOk="0">
                  <a:moveTo>
                    <a:pt x="84" y="1"/>
                  </a:moveTo>
                  <a:cubicBezTo>
                    <a:pt x="38" y="1"/>
                    <a:pt x="1" y="38"/>
                    <a:pt x="1" y="84"/>
                  </a:cubicBezTo>
                  <a:cubicBezTo>
                    <a:pt x="1" y="196"/>
                    <a:pt x="4" y="410"/>
                    <a:pt x="50" y="640"/>
                  </a:cubicBezTo>
                  <a:cubicBezTo>
                    <a:pt x="58" y="678"/>
                    <a:pt x="93" y="705"/>
                    <a:pt x="130" y="705"/>
                  </a:cubicBezTo>
                  <a:lnTo>
                    <a:pt x="717" y="705"/>
                  </a:lnTo>
                  <a:cubicBezTo>
                    <a:pt x="763" y="705"/>
                    <a:pt x="801" y="667"/>
                    <a:pt x="797" y="617"/>
                  </a:cubicBezTo>
                  <a:lnTo>
                    <a:pt x="770" y="81"/>
                  </a:lnTo>
                  <a:cubicBezTo>
                    <a:pt x="770" y="35"/>
                    <a:pt x="732" y="1"/>
                    <a:pt x="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29" name="Google Shape;4829;p38"/>
            <p:cNvSpPr/>
            <p:nvPr/>
          </p:nvSpPr>
          <p:spPr>
            <a:xfrm>
              <a:off x="7391563" y="2497121"/>
              <a:ext cx="64785" cy="128119"/>
            </a:xfrm>
            <a:custGeom>
              <a:avLst/>
              <a:gdLst/>
              <a:ahLst/>
              <a:cxnLst/>
              <a:rect l="l" t="t" r="r" b="b"/>
              <a:pathLst>
                <a:path w="1345" h="2660" extrusionOk="0">
                  <a:moveTo>
                    <a:pt x="0" y="1"/>
                  </a:moveTo>
                  <a:cubicBezTo>
                    <a:pt x="126" y="1104"/>
                    <a:pt x="759" y="2659"/>
                    <a:pt x="759" y="2659"/>
                  </a:cubicBezTo>
                  <a:lnTo>
                    <a:pt x="1345" y="265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0" name="Google Shape;4830;p38"/>
            <p:cNvSpPr/>
            <p:nvPr/>
          </p:nvSpPr>
          <p:spPr>
            <a:xfrm>
              <a:off x="7309969" y="2717867"/>
              <a:ext cx="164107" cy="93825"/>
            </a:xfrm>
            <a:custGeom>
              <a:avLst/>
              <a:gdLst/>
              <a:ahLst/>
              <a:cxnLst/>
              <a:rect l="l" t="t" r="r" b="b"/>
              <a:pathLst>
                <a:path w="3407" h="1948" extrusionOk="0">
                  <a:moveTo>
                    <a:pt x="1687" y="0"/>
                  </a:moveTo>
                  <a:cubicBezTo>
                    <a:pt x="288" y="0"/>
                    <a:pt x="0" y="1575"/>
                    <a:pt x="0" y="1575"/>
                  </a:cubicBezTo>
                  <a:lnTo>
                    <a:pt x="472" y="1947"/>
                  </a:lnTo>
                  <a:lnTo>
                    <a:pt x="2906" y="1947"/>
                  </a:lnTo>
                  <a:lnTo>
                    <a:pt x="3407" y="1575"/>
                  </a:lnTo>
                  <a:cubicBezTo>
                    <a:pt x="3407" y="1575"/>
                    <a:pt x="3085" y="0"/>
                    <a:pt x="1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1" name="Google Shape;4831;p38"/>
            <p:cNvSpPr/>
            <p:nvPr/>
          </p:nvSpPr>
          <p:spPr>
            <a:xfrm>
              <a:off x="6857591" y="2717867"/>
              <a:ext cx="165600" cy="93825"/>
            </a:xfrm>
            <a:custGeom>
              <a:avLst/>
              <a:gdLst/>
              <a:ahLst/>
              <a:cxnLst/>
              <a:rect l="l" t="t" r="r" b="b"/>
              <a:pathLst>
                <a:path w="3438" h="1948" extrusionOk="0">
                  <a:moveTo>
                    <a:pt x="1717" y="0"/>
                  </a:moveTo>
                  <a:cubicBezTo>
                    <a:pt x="319" y="0"/>
                    <a:pt x="1" y="1629"/>
                    <a:pt x="1" y="1629"/>
                  </a:cubicBezTo>
                  <a:lnTo>
                    <a:pt x="468" y="1947"/>
                  </a:lnTo>
                  <a:lnTo>
                    <a:pt x="2947" y="1947"/>
                  </a:lnTo>
                  <a:lnTo>
                    <a:pt x="3438" y="1575"/>
                  </a:lnTo>
                  <a:cubicBezTo>
                    <a:pt x="3438" y="1575"/>
                    <a:pt x="3116" y="0"/>
                    <a:pt x="17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2" name="Google Shape;4832;p38"/>
            <p:cNvSpPr/>
            <p:nvPr/>
          </p:nvSpPr>
          <p:spPr>
            <a:xfrm>
              <a:off x="6847621" y="2728078"/>
              <a:ext cx="183711" cy="136403"/>
            </a:xfrm>
            <a:custGeom>
              <a:avLst/>
              <a:gdLst/>
              <a:ahLst/>
              <a:cxnLst/>
              <a:rect l="l" t="t" r="r" b="b"/>
              <a:pathLst>
                <a:path w="3814" h="2832" extrusionOk="0">
                  <a:moveTo>
                    <a:pt x="1906" y="0"/>
                  </a:moveTo>
                  <a:cubicBezTo>
                    <a:pt x="807" y="0"/>
                    <a:pt x="1" y="1253"/>
                    <a:pt x="836" y="2409"/>
                  </a:cubicBezTo>
                  <a:cubicBezTo>
                    <a:pt x="859" y="2440"/>
                    <a:pt x="886" y="2463"/>
                    <a:pt x="912" y="2486"/>
                  </a:cubicBezTo>
                  <a:cubicBezTo>
                    <a:pt x="1246" y="2727"/>
                    <a:pt x="1588" y="2831"/>
                    <a:pt x="1905" y="2831"/>
                  </a:cubicBezTo>
                  <a:cubicBezTo>
                    <a:pt x="3006" y="2831"/>
                    <a:pt x="3814" y="1577"/>
                    <a:pt x="2978" y="420"/>
                  </a:cubicBezTo>
                  <a:cubicBezTo>
                    <a:pt x="2955" y="393"/>
                    <a:pt x="2928" y="367"/>
                    <a:pt x="2902" y="348"/>
                  </a:cubicBezTo>
                  <a:cubicBezTo>
                    <a:pt x="2567" y="105"/>
                    <a:pt x="2224" y="0"/>
                    <a:pt x="1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3" name="Google Shape;4833;p38"/>
            <p:cNvSpPr/>
            <p:nvPr/>
          </p:nvSpPr>
          <p:spPr>
            <a:xfrm>
              <a:off x="6882445" y="2756207"/>
              <a:ext cx="114061" cy="80147"/>
            </a:xfrm>
            <a:custGeom>
              <a:avLst/>
              <a:gdLst/>
              <a:ahLst/>
              <a:cxnLst/>
              <a:rect l="l" t="t" r="r" b="b"/>
              <a:pathLst>
                <a:path w="2368" h="1664" extrusionOk="0">
                  <a:moveTo>
                    <a:pt x="1166" y="1"/>
                  </a:moveTo>
                  <a:cubicBezTo>
                    <a:pt x="1058" y="1"/>
                    <a:pt x="943" y="19"/>
                    <a:pt x="822" y="59"/>
                  </a:cubicBezTo>
                  <a:cubicBezTo>
                    <a:pt x="803" y="62"/>
                    <a:pt x="787" y="74"/>
                    <a:pt x="772" y="82"/>
                  </a:cubicBezTo>
                  <a:cubicBezTo>
                    <a:pt x="1" y="644"/>
                    <a:pt x="395" y="1663"/>
                    <a:pt x="1205" y="1663"/>
                  </a:cubicBezTo>
                  <a:cubicBezTo>
                    <a:pt x="1312" y="1663"/>
                    <a:pt x="1426" y="1645"/>
                    <a:pt x="1546" y="1607"/>
                  </a:cubicBezTo>
                  <a:cubicBezTo>
                    <a:pt x="1565" y="1599"/>
                    <a:pt x="1581" y="1592"/>
                    <a:pt x="1596" y="1580"/>
                  </a:cubicBezTo>
                  <a:cubicBezTo>
                    <a:pt x="2367" y="1019"/>
                    <a:pt x="1975" y="1"/>
                    <a:pt x="1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4" name="Google Shape;4834;p38"/>
            <p:cNvSpPr/>
            <p:nvPr/>
          </p:nvSpPr>
          <p:spPr>
            <a:xfrm>
              <a:off x="6885287" y="2758327"/>
              <a:ext cx="108232" cy="75860"/>
            </a:xfrm>
            <a:custGeom>
              <a:avLst/>
              <a:gdLst/>
              <a:ahLst/>
              <a:cxnLst/>
              <a:rect l="l" t="t" r="r" b="b"/>
              <a:pathLst>
                <a:path w="2247" h="1575" extrusionOk="0">
                  <a:moveTo>
                    <a:pt x="1104" y="0"/>
                  </a:moveTo>
                  <a:cubicBezTo>
                    <a:pt x="1003" y="0"/>
                    <a:pt x="895" y="17"/>
                    <a:pt x="782" y="53"/>
                  </a:cubicBezTo>
                  <a:cubicBezTo>
                    <a:pt x="763" y="61"/>
                    <a:pt x="747" y="68"/>
                    <a:pt x="733" y="80"/>
                  </a:cubicBezTo>
                  <a:cubicBezTo>
                    <a:pt x="1" y="609"/>
                    <a:pt x="377" y="1574"/>
                    <a:pt x="1147" y="1574"/>
                  </a:cubicBezTo>
                  <a:cubicBezTo>
                    <a:pt x="1248" y="1574"/>
                    <a:pt x="1356" y="1557"/>
                    <a:pt x="1468" y="1521"/>
                  </a:cubicBezTo>
                  <a:cubicBezTo>
                    <a:pt x="1483" y="1513"/>
                    <a:pt x="1502" y="1505"/>
                    <a:pt x="1518" y="1494"/>
                  </a:cubicBezTo>
                  <a:cubicBezTo>
                    <a:pt x="2246" y="965"/>
                    <a:pt x="1873" y="0"/>
                    <a:pt x="11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5" name="Google Shape;4835;p38"/>
            <p:cNvSpPr/>
            <p:nvPr/>
          </p:nvSpPr>
          <p:spPr>
            <a:xfrm>
              <a:off x="6898918" y="2767815"/>
              <a:ext cx="81114" cy="56883"/>
            </a:xfrm>
            <a:custGeom>
              <a:avLst/>
              <a:gdLst/>
              <a:ahLst/>
              <a:cxnLst/>
              <a:rect l="l" t="t" r="r" b="b"/>
              <a:pathLst>
                <a:path w="1684" h="1181" extrusionOk="0">
                  <a:moveTo>
                    <a:pt x="823" y="1"/>
                  </a:moveTo>
                  <a:cubicBezTo>
                    <a:pt x="747" y="1"/>
                    <a:pt x="667" y="13"/>
                    <a:pt x="583" y="40"/>
                  </a:cubicBezTo>
                  <a:cubicBezTo>
                    <a:pt x="572" y="44"/>
                    <a:pt x="560" y="51"/>
                    <a:pt x="549" y="60"/>
                  </a:cubicBezTo>
                  <a:cubicBezTo>
                    <a:pt x="1" y="458"/>
                    <a:pt x="280" y="1181"/>
                    <a:pt x="855" y="1181"/>
                  </a:cubicBezTo>
                  <a:cubicBezTo>
                    <a:pt x="931" y="1181"/>
                    <a:pt x="1012" y="1168"/>
                    <a:pt x="1097" y="1140"/>
                  </a:cubicBezTo>
                  <a:cubicBezTo>
                    <a:pt x="1112" y="1136"/>
                    <a:pt x="1124" y="1128"/>
                    <a:pt x="1135" y="1121"/>
                  </a:cubicBezTo>
                  <a:cubicBezTo>
                    <a:pt x="1684" y="724"/>
                    <a:pt x="1400" y="1"/>
                    <a:pt x="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6" name="Google Shape;4836;p38"/>
            <p:cNvSpPr/>
            <p:nvPr/>
          </p:nvSpPr>
          <p:spPr>
            <a:xfrm>
              <a:off x="6928155" y="2788190"/>
              <a:ext cx="22687" cy="16039"/>
            </a:xfrm>
            <a:custGeom>
              <a:avLst/>
              <a:gdLst/>
              <a:ahLst/>
              <a:cxnLst/>
              <a:rect l="l" t="t" r="r" b="b"/>
              <a:pathLst>
                <a:path w="471" h="333" extrusionOk="0">
                  <a:moveTo>
                    <a:pt x="231" y="1"/>
                  </a:moveTo>
                  <a:cubicBezTo>
                    <a:pt x="210" y="1"/>
                    <a:pt x="188" y="4"/>
                    <a:pt x="165" y="12"/>
                  </a:cubicBezTo>
                  <a:cubicBezTo>
                    <a:pt x="160" y="15"/>
                    <a:pt x="156" y="15"/>
                    <a:pt x="153" y="19"/>
                  </a:cubicBezTo>
                  <a:cubicBezTo>
                    <a:pt x="1" y="131"/>
                    <a:pt x="79" y="333"/>
                    <a:pt x="239" y="333"/>
                  </a:cubicBezTo>
                  <a:cubicBezTo>
                    <a:pt x="260" y="333"/>
                    <a:pt x="283" y="329"/>
                    <a:pt x="306" y="322"/>
                  </a:cubicBezTo>
                  <a:cubicBezTo>
                    <a:pt x="310" y="322"/>
                    <a:pt x="314" y="318"/>
                    <a:pt x="317" y="314"/>
                  </a:cubicBezTo>
                  <a:cubicBezTo>
                    <a:pt x="470" y="203"/>
                    <a:pt x="391" y="1"/>
                    <a:pt x="2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7" name="Google Shape;4837;p38"/>
            <p:cNvSpPr/>
            <p:nvPr/>
          </p:nvSpPr>
          <p:spPr>
            <a:xfrm>
              <a:off x="6934561" y="2766948"/>
              <a:ext cx="9826" cy="26780"/>
            </a:xfrm>
            <a:custGeom>
              <a:avLst/>
              <a:gdLst/>
              <a:ahLst/>
              <a:cxnLst/>
              <a:rect l="l" t="t" r="r" b="b"/>
              <a:pathLst>
                <a:path w="204" h="556" extrusionOk="0">
                  <a:moveTo>
                    <a:pt x="0" y="0"/>
                  </a:moveTo>
                  <a:lnTo>
                    <a:pt x="50" y="556"/>
                  </a:lnTo>
                  <a:lnTo>
                    <a:pt x="154" y="55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8" name="Google Shape;4838;p38"/>
            <p:cNvSpPr/>
            <p:nvPr/>
          </p:nvSpPr>
          <p:spPr>
            <a:xfrm>
              <a:off x="6911682" y="2777304"/>
              <a:ext cx="26829" cy="19748"/>
            </a:xfrm>
            <a:custGeom>
              <a:avLst/>
              <a:gdLst/>
              <a:ahLst/>
              <a:cxnLst/>
              <a:rect l="l" t="t" r="r" b="b"/>
              <a:pathLst>
                <a:path w="557" h="410" extrusionOk="0">
                  <a:moveTo>
                    <a:pt x="100" y="1"/>
                  </a:moveTo>
                  <a:lnTo>
                    <a:pt x="50" y="88"/>
                  </a:lnTo>
                  <a:lnTo>
                    <a:pt x="1" y="176"/>
                  </a:lnTo>
                  <a:lnTo>
                    <a:pt x="507" y="410"/>
                  </a:lnTo>
                  <a:lnTo>
                    <a:pt x="530" y="368"/>
                  </a:lnTo>
                  <a:lnTo>
                    <a:pt x="556" y="322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9" name="Google Shape;4839;p38"/>
            <p:cNvSpPr/>
            <p:nvPr/>
          </p:nvSpPr>
          <p:spPr>
            <a:xfrm>
              <a:off x="6911682" y="2795366"/>
              <a:ext cx="26829" cy="19796"/>
            </a:xfrm>
            <a:custGeom>
              <a:avLst/>
              <a:gdLst/>
              <a:ahLst/>
              <a:cxnLst/>
              <a:rect l="l" t="t" r="r" b="b"/>
              <a:pathLst>
                <a:path w="557" h="411" extrusionOk="0">
                  <a:moveTo>
                    <a:pt x="507" y="1"/>
                  </a:moveTo>
                  <a:lnTo>
                    <a:pt x="1" y="234"/>
                  </a:lnTo>
                  <a:lnTo>
                    <a:pt x="50" y="323"/>
                  </a:lnTo>
                  <a:lnTo>
                    <a:pt x="100" y="411"/>
                  </a:lnTo>
                  <a:lnTo>
                    <a:pt x="556" y="89"/>
                  </a:lnTo>
                  <a:lnTo>
                    <a:pt x="530" y="47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0" name="Google Shape;4840;p38"/>
            <p:cNvSpPr/>
            <p:nvPr/>
          </p:nvSpPr>
          <p:spPr>
            <a:xfrm>
              <a:off x="6934561" y="2798883"/>
              <a:ext cx="9826" cy="26635"/>
            </a:xfrm>
            <a:custGeom>
              <a:avLst/>
              <a:gdLst/>
              <a:ahLst/>
              <a:cxnLst/>
              <a:rect l="l" t="t" r="r" b="b"/>
              <a:pathLst>
                <a:path w="204" h="553" extrusionOk="0">
                  <a:moveTo>
                    <a:pt x="50" y="0"/>
                  </a:moveTo>
                  <a:lnTo>
                    <a:pt x="0" y="552"/>
                  </a:lnTo>
                  <a:lnTo>
                    <a:pt x="204" y="55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1" name="Google Shape;4841;p38"/>
            <p:cNvSpPr/>
            <p:nvPr/>
          </p:nvSpPr>
          <p:spPr>
            <a:xfrm>
              <a:off x="6940485" y="2795366"/>
              <a:ext cx="26829" cy="19796"/>
            </a:xfrm>
            <a:custGeom>
              <a:avLst/>
              <a:gdLst/>
              <a:ahLst/>
              <a:cxnLst/>
              <a:rect l="l" t="t" r="r" b="b"/>
              <a:pathLst>
                <a:path w="557" h="411" extrusionOk="0">
                  <a:moveTo>
                    <a:pt x="50" y="1"/>
                  </a:moveTo>
                  <a:lnTo>
                    <a:pt x="24" y="47"/>
                  </a:lnTo>
                  <a:lnTo>
                    <a:pt x="1" y="89"/>
                  </a:lnTo>
                  <a:lnTo>
                    <a:pt x="456" y="411"/>
                  </a:lnTo>
                  <a:lnTo>
                    <a:pt x="506" y="323"/>
                  </a:lnTo>
                  <a:lnTo>
                    <a:pt x="556" y="234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2" name="Google Shape;4842;p38"/>
            <p:cNvSpPr/>
            <p:nvPr/>
          </p:nvSpPr>
          <p:spPr>
            <a:xfrm>
              <a:off x="6940485" y="2777304"/>
              <a:ext cx="26829" cy="19748"/>
            </a:xfrm>
            <a:custGeom>
              <a:avLst/>
              <a:gdLst/>
              <a:ahLst/>
              <a:cxnLst/>
              <a:rect l="l" t="t" r="r" b="b"/>
              <a:pathLst>
                <a:path w="557" h="410" extrusionOk="0">
                  <a:moveTo>
                    <a:pt x="456" y="1"/>
                  </a:moveTo>
                  <a:lnTo>
                    <a:pt x="1" y="322"/>
                  </a:lnTo>
                  <a:lnTo>
                    <a:pt x="24" y="368"/>
                  </a:lnTo>
                  <a:lnTo>
                    <a:pt x="50" y="410"/>
                  </a:lnTo>
                  <a:lnTo>
                    <a:pt x="556" y="176"/>
                  </a:lnTo>
                  <a:lnTo>
                    <a:pt x="506" y="88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3" name="Google Shape;4843;p38"/>
            <p:cNvSpPr/>
            <p:nvPr/>
          </p:nvSpPr>
          <p:spPr>
            <a:xfrm>
              <a:off x="6934079" y="2792525"/>
              <a:ext cx="10790" cy="7562"/>
            </a:xfrm>
            <a:custGeom>
              <a:avLst/>
              <a:gdLst/>
              <a:ahLst/>
              <a:cxnLst/>
              <a:rect l="l" t="t" r="r" b="b"/>
              <a:pathLst>
                <a:path w="224" h="157" extrusionOk="0">
                  <a:moveTo>
                    <a:pt x="112" y="1"/>
                  </a:moveTo>
                  <a:cubicBezTo>
                    <a:pt x="102" y="1"/>
                    <a:pt x="91" y="3"/>
                    <a:pt x="79" y="6"/>
                  </a:cubicBezTo>
                  <a:lnTo>
                    <a:pt x="72" y="6"/>
                  </a:lnTo>
                  <a:cubicBezTo>
                    <a:pt x="0" y="60"/>
                    <a:pt x="38" y="157"/>
                    <a:pt x="114" y="157"/>
                  </a:cubicBezTo>
                  <a:cubicBezTo>
                    <a:pt x="123" y="157"/>
                    <a:pt x="134" y="155"/>
                    <a:pt x="145" y="152"/>
                  </a:cubicBezTo>
                  <a:cubicBezTo>
                    <a:pt x="148" y="152"/>
                    <a:pt x="148" y="148"/>
                    <a:pt x="152" y="148"/>
                  </a:cubicBezTo>
                  <a:cubicBezTo>
                    <a:pt x="223" y="94"/>
                    <a:pt x="187" y="1"/>
                    <a:pt x="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4" name="Google Shape;4844;p38"/>
            <p:cNvSpPr/>
            <p:nvPr/>
          </p:nvSpPr>
          <p:spPr>
            <a:xfrm>
              <a:off x="7299469" y="2728078"/>
              <a:ext cx="183663" cy="136403"/>
            </a:xfrm>
            <a:custGeom>
              <a:avLst/>
              <a:gdLst/>
              <a:ahLst/>
              <a:cxnLst/>
              <a:rect l="l" t="t" r="r" b="b"/>
              <a:pathLst>
                <a:path w="3813" h="2832" extrusionOk="0">
                  <a:moveTo>
                    <a:pt x="1906" y="0"/>
                  </a:moveTo>
                  <a:cubicBezTo>
                    <a:pt x="806" y="0"/>
                    <a:pt x="0" y="1253"/>
                    <a:pt x="836" y="2409"/>
                  </a:cubicBezTo>
                  <a:cubicBezTo>
                    <a:pt x="858" y="2440"/>
                    <a:pt x="881" y="2463"/>
                    <a:pt x="912" y="2486"/>
                  </a:cubicBezTo>
                  <a:cubicBezTo>
                    <a:pt x="1246" y="2727"/>
                    <a:pt x="1587" y="2831"/>
                    <a:pt x="1905" y="2831"/>
                  </a:cubicBezTo>
                  <a:cubicBezTo>
                    <a:pt x="3005" y="2831"/>
                    <a:pt x="3812" y="1577"/>
                    <a:pt x="2974" y="420"/>
                  </a:cubicBezTo>
                  <a:cubicBezTo>
                    <a:pt x="2954" y="393"/>
                    <a:pt x="2928" y="367"/>
                    <a:pt x="2901" y="348"/>
                  </a:cubicBezTo>
                  <a:cubicBezTo>
                    <a:pt x="2567" y="105"/>
                    <a:pt x="2224" y="0"/>
                    <a:pt x="1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5" name="Google Shape;4845;p38"/>
            <p:cNvSpPr/>
            <p:nvPr/>
          </p:nvSpPr>
          <p:spPr>
            <a:xfrm>
              <a:off x="7334101" y="2756207"/>
              <a:ext cx="114205" cy="80147"/>
            </a:xfrm>
            <a:custGeom>
              <a:avLst/>
              <a:gdLst/>
              <a:ahLst/>
              <a:cxnLst/>
              <a:rect l="l" t="t" r="r" b="b"/>
              <a:pathLst>
                <a:path w="2371" h="1664" extrusionOk="0">
                  <a:moveTo>
                    <a:pt x="1170" y="1"/>
                  </a:moveTo>
                  <a:cubicBezTo>
                    <a:pt x="1062" y="1"/>
                    <a:pt x="946" y="19"/>
                    <a:pt x="826" y="59"/>
                  </a:cubicBezTo>
                  <a:cubicBezTo>
                    <a:pt x="806" y="62"/>
                    <a:pt x="791" y="74"/>
                    <a:pt x="776" y="82"/>
                  </a:cubicBezTo>
                  <a:cubicBezTo>
                    <a:pt x="1" y="644"/>
                    <a:pt x="398" y="1663"/>
                    <a:pt x="1208" y="1663"/>
                  </a:cubicBezTo>
                  <a:cubicBezTo>
                    <a:pt x="1315" y="1663"/>
                    <a:pt x="1430" y="1645"/>
                    <a:pt x="1549" y="1607"/>
                  </a:cubicBezTo>
                  <a:cubicBezTo>
                    <a:pt x="1569" y="1599"/>
                    <a:pt x="1584" y="1592"/>
                    <a:pt x="1600" y="1580"/>
                  </a:cubicBezTo>
                  <a:cubicBezTo>
                    <a:pt x="2371" y="1019"/>
                    <a:pt x="1978" y="1"/>
                    <a:pt x="1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6" name="Google Shape;4846;p38"/>
            <p:cNvSpPr/>
            <p:nvPr/>
          </p:nvSpPr>
          <p:spPr>
            <a:xfrm>
              <a:off x="7337135" y="2758327"/>
              <a:ext cx="108184" cy="75860"/>
            </a:xfrm>
            <a:custGeom>
              <a:avLst/>
              <a:gdLst/>
              <a:ahLst/>
              <a:cxnLst/>
              <a:rect l="l" t="t" r="r" b="b"/>
              <a:pathLst>
                <a:path w="2246" h="1575" extrusionOk="0">
                  <a:moveTo>
                    <a:pt x="1103" y="0"/>
                  </a:moveTo>
                  <a:cubicBezTo>
                    <a:pt x="1002" y="0"/>
                    <a:pt x="894" y="17"/>
                    <a:pt x="782" y="53"/>
                  </a:cubicBezTo>
                  <a:cubicBezTo>
                    <a:pt x="763" y="61"/>
                    <a:pt x="747" y="68"/>
                    <a:pt x="732" y="80"/>
                  </a:cubicBezTo>
                  <a:cubicBezTo>
                    <a:pt x="0" y="609"/>
                    <a:pt x="376" y="1574"/>
                    <a:pt x="1146" y="1574"/>
                  </a:cubicBezTo>
                  <a:cubicBezTo>
                    <a:pt x="1247" y="1574"/>
                    <a:pt x="1355" y="1557"/>
                    <a:pt x="1468" y="1521"/>
                  </a:cubicBezTo>
                  <a:cubicBezTo>
                    <a:pt x="1483" y="1513"/>
                    <a:pt x="1502" y="1505"/>
                    <a:pt x="1514" y="1494"/>
                  </a:cubicBezTo>
                  <a:cubicBezTo>
                    <a:pt x="2245" y="965"/>
                    <a:pt x="1869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7" name="Google Shape;4847;p38"/>
            <p:cNvSpPr/>
            <p:nvPr/>
          </p:nvSpPr>
          <p:spPr>
            <a:xfrm>
              <a:off x="7350766" y="2767815"/>
              <a:ext cx="80970" cy="56883"/>
            </a:xfrm>
            <a:custGeom>
              <a:avLst/>
              <a:gdLst/>
              <a:ahLst/>
              <a:cxnLst/>
              <a:rect l="l" t="t" r="r" b="b"/>
              <a:pathLst>
                <a:path w="1681" h="1181" extrusionOk="0">
                  <a:moveTo>
                    <a:pt x="822" y="1"/>
                  </a:moveTo>
                  <a:cubicBezTo>
                    <a:pt x="747" y="1"/>
                    <a:pt x="667" y="13"/>
                    <a:pt x="583" y="40"/>
                  </a:cubicBezTo>
                  <a:cubicBezTo>
                    <a:pt x="572" y="44"/>
                    <a:pt x="560" y="51"/>
                    <a:pt x="549" y="60"/>
                  </a:cubicBezTo>
                  <a:cubicBezTo>
                    <a:pt x="0" y="458"/>
                    <a:pt x="280" y="1181"/>
                    <a:pt x="854" y="1181"/>
                  </a:cubicBezTo>
                  <a:cubicBezTo>
                    <a:pt x="930" y="1181"/>
                    <a:pt x="1012" y="1168"/>
                    <a:pt x="1097" y="1140"/>
                  </a:cubicBezTo>
                  <a:cubicBezTo>
                    <a:pt x="1111" y="1136"/>
                    <a:pt x="1123" y="1128"/>
                    <a:pt x="1134" y="1121"/>
                  </a:cubicBezTo>
                  <a:cubicBezTo>
                    <a:pt x="1680" y="724"/>
                    <a:pt x="1399" y="1"/>
                    <a:pt x="8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8" name="Google Shape;4848;p38"/>
            <p:cNvSpPr/>
            <p:nvPr/>
          </p:nvSpPr>
          <p:spPr>
            <a:xfrm>
              <a:off x="7380003" y="2788190"/>
              <a:ext cx="22639" cy="16039"/>
            </a:xfrm>
            <a:custGeom>
              <a:avLst/>
              <a:gdLst/>
              <a:ahLst/>
              <a:cxnLst/>
              <a:rect l="l" t="t" r="r" b="b"/>
              <a:pathLst>
                <a:path w="470" h="333" extrusionOk="0">
                  <a:moveTo>
                    <a:pt x="231" y="1"/>
                  </a:moveTo>
                  <a:cubicBezTo>
                    <a:pt x="210" y="1"/>
                    <a:pt x="187" y="4"/>
                    <a:pt x="164" y="12"/>
                  </a:cubicBezTo>
                  <a:cubicBezTo>
                    <a:pt x="159" y="15"/>
                    <a:pt x="156" y="15"/>
                    <a:pt x="152" y="19"/>
                  </a:cubicBezTo>
                  <a:cubicBezTo>
                    <a:pt x="0" y="131"/>
                    <a:pt x="78" y="333"/>
                    <a:pt x="239" y="333"/>
                  </a:cubicBezTo>
                  <a:cubicBezTo>
                    <a:pt x="260" y="333"/>
                    <a:pt x="282" y="329"/>
                    <a:pt x="306" y="322"/>
                  </a:cubicBezTo>
                  <a:cubicBezTo>
                    <a:pt x="309" y="322"/>
                    <a:pt x="313" y="318"/>
                    <a:pt x="317" y="314"/>
                  </a:cubicBezTo>
                  <a:cubicBezTo>
                    <a:pt x="470" y="203"/>
                    <a:pt x="391" y="1"/>
                    <a:pt x="2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9" name="Google Shape;4849;p38"/>
            <p:cNvSpPr/>
            <p:nvPr/>
          </p:nvSpPr>
          <p:spPr>
            <a:xfrm>
              <a:off x="7386361" y="2766948"/>
              <a:ext cx="9874" cy="26780"/>
            </a:xfrm>
            <a:custGeom>
              <a:avLst/>
              <a:gdLst/>
              <a:ahLst/>
              <a:cxnLst/>
              <a:rect l="l" t="t" r="r" b="b"/>
              <a:pathLst>
                <a:path w="205" h="556" extrusionOk="0">
                  <a:moveTo>
                    <a:pt x="1" y="0"/>
                  </a:moveTo>
                  <a:lnTo>
                    <a:pt x="50" y="556"/>
                  </a:lnTo>
                  <a:lnTo>
                    <a:pt x="154" y="55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0" name="Google Shape;4850;p38"/>
            <p:cNvSpPr/>
            <p:nvPr/>
          </p:nvSpPr>
          <p:spPr>
            <a:xfrm>
              <a:off x="7363530" y="2777304"/>
              <a:ext cx="26781" cy="19748"/>
            </a:xfrm>
            <a:custGeom>
              <a:avLst/>
              <a:gdLst/>
              <a:ahLst/>
              <a:cxnLst/>
              <a:rect l="l" t="t" r="r" b="b"/>
              <a:pathLst>
                <a:path w="556" h="410" extrusionOk="0">
                  <a:moveTo>
                    <a:pt x="100" y="1"/>
                  </a:moveTo>
                  <a:lnTo>
                    <a:pt x="50" y="88"/>
                  </a:lnTo>
                  <a:lnTo>
                    <a:pt x="0" y="176"/>
                  </a:lnTo>
                  <a:lnTo>
                    <a:pt x="506" y="410"/>
                  </a:lnTo>
                  <a:lnTo>
                    <a:pt x="529" y="368"/>
                  </a:lnTo>
                  <a:lnTo>
                    <a:pt x="556" y="322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1" name="Google Shape;4851;p38"/>
            <p:cNvSpPr/>
            <p:nvPr/>
          </p:nvSpPr>
          <p:spPr>
            <a:xfrm>
              <a:off x="7363530" y="2795366"/>
              <a:ext cx="26781" cy="19796"/>
            </a:xfrm>
            <a:custGeom>
              <a:avLst/>
              <a:gdLst/>
              <a:ahLst/>
              <a:cxnLst/>
              <a:rect l="l" t="t" r="r" b="b"/>
              <a:pathLst>
                <a:path w="556" h="411" extrusionOk="0">
                  <a:moveTo>
                    <a:pt x="506" y="1"/>
                  </a:moveTo>
                  <a:lnTo>
                    <a:pt x="0" y="234"/>
                  </a:lnTo>
                  <a:lnTo>
                    <a:pt x="50" y="323"/>
                  </a:lnTo>
                  <a:lnTo>
                    <a:pt x="100" y="411"/>
                  </a:lnTo>
                  <a:lnTo>
                    <a:pt x="556" y="89"/>
                  </a:lnTo>
                  <a:lnTo>
                    <a:pt x="529" y="4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2" name="Google Shape;4852;p38"/>
            <p:cNvSpPr/>
            <p:nvPr/>
          </p:nvSpPr>
          <p:spPr>
            <a:xfrm>
              <a:off x="7386361" y="2798883"/>
              <a:ext cx="9874" cy="26635"/>
            </a:xfrm>
            <a:custGeom>
              <a:avLst/>
              <a:gdLst/>
              <a:ahLst/>
              <a:cxnLst/>
              <a:rect l="l" t="t" r="r" b="b"/>
              <a:pathLst>
                <a:path w="205" h="553" extrusionOk="0">
                  <a:moveTo>
                    <a:pt x="50" y="0"/>
                  </a:moveTo>
                  <a:lnTo>
                    <a:pt x="1" y="552"/>
                  </a:lnTo>
                  <a:lnTo>
                    <a:pt x="204" y="55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3" name="Google Shape;4853;p38"/>
            <p:cNvSpPr/>
            <p:nvPr/>
          </p:nvSpPr>
          <p:spPr>
            <a:xfrm>
              <a:off x="7392334" y="2795366"/>
              <a:ext cx="26781" cy="19796"/>
            </a:xfrm>
            <a:custGeom>
              <a:avLst/>
              <a:gdLst/>
              <a:ahLst/>
              <a:cxnLst/>
              <a:rect l="l" t="t" r="r" b="b"/>
              <a:pathLst>
                <a:path w="556" h="411" extrusionOk="0">
                  <a:moveTo>
                    <a:pt x="50" y="1"/>
                  </a:moveTo>
                  <a:lnTo>
                    <a:pt x="23" y="47"/>
                  </a:lnTo>
                  <a:lnTo>
                    <a:pt x="0" y="89"/>
                  </a:lnTo>
                  <a:lnTo>
                    <a:pt x="455" y="411"/>
                  </a:lnTo>
                  <a:lnTo>
                    <a:pt x="506" y="323"/>
                  </a:lnTo>
                  <a:lnTo>
                    <a:pt x="556" y="234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4" name="Google Shape;4854;p38"/>
            <p:cNvSpPr/>
            <p:nvPr/>
          </p:nvSpPr>
          <p:spPr>
            <a:xfrm>
              <a:off x="7392334" y="2777304"/>
              <a:ext cx="26781" cy="19748"/>
            </a:xfrm>
            <a:custGeom>
              <a:avLst/>
              <a:gdLst/>
              <a:ahLst/>
              <a:cxnLst/>
              <a:rect l="l" t="t" r="r" b="b"/>
              <a:pathLst>
                <a:path w="556" h="410" extrusionOk="0">
                  <a:moveTo>
                    <a:pt x="455" y="1"/>
                  </a:moveTo>
                  <a:lnTo>
                    <a:pt x="0" y="322"/>
                  </a:lnTo>
                  <a:lnTo>
                    <a:pt x="23" y="368"/>
                  </a:lnTo>
                  <a:lnTo>
                    <a:pt x="50" y="410"/>
                  </a:lnTo>
                  <a:lnTo>
                    <a:pt x="556" y="176"/>
                  </a:lnTo>
                  <a:lnTo>
                    <a:pt x="506" y="8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5" name="Google Shape;4855;p38"/>
            <p:cNvSpPr/>
            <p:nvPr/>
          </p:nvSpPr>
          <p:spPr>
            <a:xfrm>
              <a:off x="7385879" y="2792525"/>
              <a:ext cx="10790" cy="7562"/>
            </a:xfrm>
            <a:custGeom>
              <a:avLst/>
              <a:gdLst/>
              <a:ahLst/>
              <a:cxnLst/>
              <a:rect l="l" t="t" r="r" b="b"/>
              <a:pathLst>
                <a:path w="224" h="157" extrusionOk="0">
                  <a:moveTo>
                    <a:pt x="112" y="1"/>
                  </a:moveTo>
                  <a:cubicBezTo>
                    <a:pt x="102" y="1"/>
                    <a:pt x="91" y="3"/>
                    <a:pt x="80" y="6"/>
                  </a:cubicBezTo>
                  <a:lnTo>
                    <a:pt x="72" y="6"/>
                  </a:lnTo>
                  <a:cubicBezTo>
                    <a:pt x="1" y="60"/>
                    <a:pt x="38" y="157"/>
                    <a:pt x="114" y="157"/>
                  </a:cubicBezTo>
                  <a:cubicBezTo>
                    <a:pt x="124" y="157"/>
                    <a:pt x="134" y="155"/>
                    <a:pt x="145" y="152"/>
                  </a:cubicBezTo>
                  <a:cubicBezTo>
                    <a:pt x="149" y="152"/>
                    <a:pt x="149" y="148"/>
                    <a:pt x="152" y="148"/>
                  </a:cubicBezTo>
                  <a:cubicBezTo>
                    <a:pt x="224" y="94"/>
                    <a:pt x="187" y="1"/>
                    <a:pt x="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6" name="Google Shape;4856;p38"/>
            <p:cNvSpPr/>
            <p:nvPr/>
          </p:nvSpPr>
          <p:spPr>
            <a:xfrm>
              <a:off x="6803356" y="2682609"/>
              <a:ext cx="29382" cy="56016"/>
            </a:xfrm>
            <a:custGeom>
              <a:avLst/>
              <a:gdLst/>
              <a:ahLst/>
              <a:cxnLst/>
              <a:rect l="l" t="t" r="r" b="b"/>
              <a:pathLst>
                <a:path w="610" h="1163" extrusionOk="0">
                  <a:moveTo>
                    <a:pt x="318" y="1"/>
                  </a:moveTo>
                  <a:cubicBezTo>
                    <a:pt x="231" y="1"/>
                    <a:pt x="138" y="8"/>
                    <a:pt x="38" y="23"/>
                  </a:cubicBezTo>
                  <a:cubicBezTo>
                    <a:pt x="0" y="464"/>
                    <a:pt x="38" y="1157"/>
                    <a:pt x="38" y="1157"/>
                  </a:cubicBezTo>
                  <a:cubicBezTo>
                    <a:pt x="99" y="1161"/>
                    <a:pt x="180" y="1163"/>
                    <a:pt x="261" y="1163"/>
                  </a:cubicBezTo>
                  <a:cubicBezTo>
                    <a:pt x="422" y="1163"/>
                    <a:pt x="582" y="1157"/>
                    <a:pt x="582" y="1157"/>
                  </a:cubicBezTo>
                  <a:cubicBezTo>
                    <a:pt x="609" y="743"/>
                    <a:pt x="563" y="23"/>
                    <a:pt x="563" y="23"/>
                  </a:cubicBezTo>
                  <a:cubicBezTo>
                    <a:pt x="487" y="8"/>
                    <a:pt x="405" y="1"/>
                    <a:pt x="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7" name="Google Shape;4857;p38"/>
            <p:cNvSpPr/>
            <p:nvPr/>
          </p:nvSpPr>
          <p:spPr>
            <a:xfrm>
              <a:off x="6810147" y="2730776"/>
              <a:ext cx="11512" cy="578"/>
            </a:xfrm>
            <a:custGeom>
              <a:avLst/>
              <a:gdLst/>
              <a:ahLst/>
              <a:cxnLst/>
              <a:rect l="l" t="t" r="r" b="b"/>
              <a:pathLst>
                <a:path w="239" h="12" extrusionOk="0">
                  <a:moveTo>
                    <a:pt x="1" y="1"/>
                  </a:moveTo>
                  <a:lnTo>
                    <a:pt x="1" y="12"/>
                  </a:lnTo>
                  <a:lnTo>
                    <a:pt x="238" y="1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8" name="Google Shape;4858;p38"/>
            <p:cNvSpPr/>
            <p:nvPr/>
          </p:nvSpPr>
          <p:spPr>
            <a:xfrm>
              <a:off x="6810147" y="2724851"/>
              <a:ext cx="11512" cy="626"/>
            </a:xfrm>
            <a:custGeom>
              <a:avLst/>
              <a:gdLst/>
              <a:ahLst/>
              <a:cxnLst/>
              <a:rect l="l" t="t" r="r" b="b"/>
              <a:pathLst>
                <a:path w="239" h="13" extrusionOk="0">
                  <a:moveTo>
                    <a:pt x="1" y="1"/>
                  </a:moveTo>
                  <a:lnTo>
                    <a:pt x="1" y="13"/>
                  </a:lnTo>
                  <a:lnTo>
                    <a:pt x="238" y="13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9" name="Google Shape;4859;p38"/>
            <p:cNvSpPr/>
            <p:nvPr/>
          </p:nvSpPr>
          <p:spPr>
            <a:xfrm>
              <a:off x="6810147" y="2718975"/>
              <a:ext cx="11512" cy="578"/>
            </a:xfrm>
            <a:custGeom>
              <a:avLst/>
              <a:gdLst/>
              <a:ahLst/>
              <a:cxnLst/>
              <a:rect l="l" t="t" r="r" b="b"/>
              <a:pathLst>
                <a:path w="239" h="12" extrusionOk="0">
                  <a:moveTo>
                    <a:pt x="1" y="0"/>
                  </a:moveTo>
                  <a:lnTo>
                    <a:pt x="1" y="11"/>
                  </a:lnTo>
                  <a:lnTo>
                    <a:pt x="238" y="1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0" name="Google Shape;4860;p38"/>
            <p:cNvSpPr/>
            <p:nvPr/>
          </p:nvSpPr>
          <p:spPr>
            <a:xfrm>
              <a:off x="6857206" y="2484502"/>
              <a:ext cx="544726" cy="146855"/>
            </a:xfrm>
            <a:custGeom>
              <a:avLst/>
              <a:gdLst/>
              <a:ahLst/>
              <a:cxnLst/>
              <a:rect l="l" t="t" r="r" b="b"/>
              <a:pathLst>
                <a:path w="11309" h="3049" extrusionOk="0">
                  <a:moveTo>
                    <a:pt x="2921" y="1"/>
                  </a:moveTo>
                  <a:cubicBezTo>
                    <a:pt x="1834" y="1"/>
                    <a:pt x="897" y="21"/>
                    <a:pt x="315" y="67"/>
                  </a:cubicBezTo>
                  <a:cubicBezTo>
                    <a:pt x="16" y="1220"/>
                    <a:pt x="1" y="2332"/>
                    <a:pt x="9" y="2806"/>
                  </a:cubicBezTo>
                  <a:cubicBezTo>
                    <a:pt x="13" y="2941"/>
                    <a:pt x="120" y="3048"/>
                    <a:pt x="258" y="3048"/>
                  </a:cubicBezTo>
                  <a:lnTo>
                    <a:pt x="11309" y="3048"/>
                  </a:lnTo>
                  <a:cubicBezTo>
                    <a:pt x="11197" y="1676"/>
                    <a:pt x="10596" y="270"/>
                    <a:pt x="10596" y="270"/>
                  </a:cubicBezTo>
                  <a:cubicBezTo>
                    <a:pt x="9075" y="118"/>
                    <a:pt x="5555" y="1"/>
                    <a:pt x="29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1" name="Google Shape;4861;p38"/>
            <p:cNvSpPr/>
            <p:nvPr/>
          </p:nvSpPr>
          <p:spPr>
            <a:xfrm>
              <a:off x="6859662" y="2486765"/>
              <a:ext cx="539717" cy="142376"/>
            </a:xfrm>
            <a:custGeom>
              <a:avLst/>
              <a:gdLst/>
              <a:ahLst/>
              <a:cxnLst/>
              <a:rect l="l" t="t" r="r" b="b"/>
              <a:pathLst>
                <a:path w="11205" h="2956" extrusionOk="0">
                  <a:moveTo>
                    <a:pt x="2874" y="0"/>
                  </a:moveTo>
                  <a:cubicBezTo>
                    <a:pt x="1950" y="0"/>
                    <a:pt x="1191" y="16"/>
                    <a:pt x="644" y="43"/>
                  </a:cubicBezTo>
                  <a:cubicBezTo>
                    <a:pt x="437" y="55"/>
                    <a:pt x="264" y="200"/>
                    <a:pt x="222" y="403"/>
                  </a:cubicBezTo>
                  <a:cubicBezTo>
                    <a:pt x="8" y="1426"/>
                    <a:pt x="0" y="2372"/>
                    <a:pt x="4" y="2759"/>
                  </a:cubicBezTo>
                  <a:cubicBezTo>
                    <a:pt x="8" y="2867"/>
                    <a:pt x="96" y="2955"/>
                    <a:pt x="207" y="2955"/>
                  </a:cubicBezTo>
                  <a:lnTo>
                    <a:pt x="11204" y="2955"/>
                  </a:lnTo>
                  <a:cubicBezTo>
                    <a:pt x="11097" y="1725"/>
                    <a:pt x="10595" y="464"/>
                    <a:pt x="10515" y="269"/>
                  </a:cubicBezTo>
                  <a:cubicBezTo>
                    <a:pt x="10097" y="227"/>
                    <a:pt x="9530" y="188"/>
                    <a:pt x="8867" y="154"/>
                  </a:cubicBezTo>
                  <a:cubicBezTo>
                    <a:pt x="8617" y="138"/>
                    <a:pt x="8353" y="127"/>
                    <a:pt x="8078" y="115"/>
                  </a:cubicBezTo>
                  <a:cubicBezTo>
                    <a:pt x="8047" y="115"/>
                    <a:pt x="8012" y="112"/>
                    <a:pt x="7982" y="112"/>
                  </a:cubicBezTo>
                  <a:cubicBezTo>
                    <a:pt x="7874" y="108"/>
                    <a:pt x="7767" y="104"/>
                    <a:pt x="7660" y="96"/>
                  </a:cubicBezTo>
                  <a:cubicBezTo>
                    <a:pt x="6801" y="66"/>
                    <a:pt x="5863" y="39"/>
                    <a:pt x="4931" y="20"/>
                  </a:cubicBezTo>
                  <a:cubicBezTo>
                    <a:pt x="4671" y="16"/>
                    <a:pt x="4410" y="12"/>
                    <a:pt x="4153" y="9"/>
                  </a:cubicBezTo>
                  <a:lnTo>
                    <a:pt x="4061" y="9"/>
                  </a:lnTo>
                  <a:cubicBezTo>
                    <a:pt x="3950" y="9"/>
                    <a:pt x="3840" y="4"/>
                    <a:pt x="3728" y="4"/>
                  </a:cubicBezTo>
                  <a:cubicBezTo>
                    <a:pt x="3437" y="4"/>
                    <a:pt x="3154" y="0"/>
                    <a:pt x="2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2" name="Google Shape;4862;p38"/>
            <p:cNvSpPr/>
            <p:nvPr/>
          </p:nvSpPr>
          <p:spPr>
            <a:xfrm>
              <a:off x="6934175" y="2636996"/>
              <a:ext cx="474787" cy="136114"/>
            </a:xfrm>
            <a:custGeom>
              <a:avLst/>
              <a:gdLst/>
              <a:ahLst/>
              <a:cxnLst/>
              <a:rect l="l" t="t" r="r" b="b"/>
              <a:pathLst>
                <a:path w="9857" h="2826" extrusionOk="0">
                  <a:moveTo>
                    <a:pt x="47" y="1"/>
                  </a:moveTo>
                  <a:lnTo>
                    <a:pt x="1" y="821"/>
                  </a:lnTo>
                  <a:lnTo>
                    <a:pt x="8" y="821"/>
                  </a:lnTo>
                  <a:cubicBezTo>
                    <a:pt x="821" y="1009"/>
                    <a:pt x="1391" y="1506"/>
                    <a:pt x="1759" y="1963"/>
                  </a:cubicBezTo>
                  <a:cubicBezTo>
                    <a:pt x="1940" y="2189"/>
                    <a:pt x="2074" y="2403"/>
                    <a:pt x="2162" y="2560"/>
                  </a:cubicBezTo>
                  <a:cubicBezTo>
                    <a:pt x="2204" y="2638"/>
                    <a:pt x="2235" y="2702"/>
                    <a:pt x="2258" y="2748"/>
                  </a:cubicBezTo>
                  <a:cubicBezTo>
                    <a:pt x="2265" y="2771"/>
                    <a:pt x="2273" y="2787"/>
                    <a:pt x="2281" y="2802"/>
                  </a:cubicBezTo>
                  <a:cubicBezTo>
                    <a:pt x="2284" y="2813"/>
                    <a:pt x="2288" y="2817"/>
                    <a:pt x="2288" y="2817"/>
                  </a:cubicBezTo>
                  <a:lnTo>
                    <a:pt x="2288" y="2825"/>
                  </a:lnTo>
                  <a:lnTo>
                    <a:pt x="7641" y="2825"/>
                  </a:lnTo>
                  <a:lnTo>
                    <a:pt x="7641" y="2817"/>
                  </a:lnTo>
                  <a:cubicBezTo>
                    <a:pt x="7929" y="2136"/>
                    <a:pt x="8354" y="1768"/>
                    <a:pt x="8757" y="1564"/>
                  </a:cubicBezTo>
                  <a:cubicBezTo>
                    <a:pt x="9155" y="1365"/>
                    <a:pt x="9530" y="1334"/>
                    <a:pt x="9723" y="1334"/>
                  </a:cubicBezTo>
                  <a:cubicBezTo>
                    <a:pt x="9760" y="1334"/>
                    <a:pt x="9792" y="1338"/>
                    <a:pt x="9815" y="1338"/>
                  </a:cubicBezTo>
                  <a:lnTo>
                    <a:pt x="9838" y="1338"/>
                  </a:lnTo>
                  <a:lnTo>
                    <a:pt x="9845" y="1342"/>
                  </a:lnTo>
                  <a:lnTo>
                    <a:pt x="9857" y="1342"/>
                  </a:lnTo>
                  <a:lnTo>
                    <a:pt x="9684" y="1"/>
                  </a:lnTo>
                  <a:lnTo>
                    <a:pt x="9668" y="5"/>
                  </a:lnTo>
                  <a:lnTo>
                    <a:pt x="9840" y="1326"/>
                  </a:lnTo>
                  <a:lnTo>
                    <a:pt x="9840" y="1326"/>
                  </a:lnTo>
                  <a:cubicBezTo>
                    <a:pt x="9823" y="1323"/>
                    <a:pt x="9783" y="1319"/>
                    <a:pt x="9723" y="1319"/>
                  </a:cubicBezTo>
                  <a:cubicBezTo>
                    <a:pt x="9530" y="1319"/>
                    <a:pt x="9152" y="1350"/>
                    <a:pt x="8749" y="1552"/>
                  </a:cubicBezTo>
                  <a:cubicBezTo>
                    <a:pt x="8348" y="1752"/>
                    <a:pt x="7919" y="2126"/>
                    <a:pt x="7632" y="2810"/>
                  </a:cubicBezTo>
                  <a:lnTo>
                    <a:pt x="2299" y="2810"/>
                  </a:lnTo>
                  <a:cubicBezTo>
                    <a:pt x="2282" y="2768"/>
                    <a:pt x="2119" y="2382"/>
                    <a:pt x="1771" y="1952"/>
                  </a:cubicBezTo>
                  <a:cubicBezTo>
                    <a:pt x="1405" y="1501"/>
                    <a:pt x="833" y="1000"/>
                    <a:pt x="17" y="808"/>
                  </a:cubicBezTo>
                  <a:lnTo>
                    <a:pt x="17" y="808"/>
                  </a:lnTo>
                  <a:lnTo>
                    <a:pt x="63" y="5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3" name="Google Shape;4863;p38"/>
            <p:cNvSpPr/>
            <p:nvPr/>
          </p:nvSpPr>
          <p:spPr>
            <a:xfrm>
              <a:off x="7249472" y="2636996"/>
              <a:ext cx="10693" cy="135681"/>
            </a:xfrm>
            <a:custGeom>
              <a:avLst/>
              <a:gdLst/>
              <a:ahLst/>
              <a:cxnLst/>
              <a:rect l="l" t="t" r="r" b="b"/>
              <a:pathLst>
                <a:path w="222" h="2817" extrusionOk="0">
                  <a:moveTo>
                    <a:pt x="15" y="1"/>
                  </a:moveTo>
                  <a:lnTo>
                    <a:pt x="0" y="5"/>
                  </a:lnTo>
                  <a:cubicBezTo>
                    <a:pt x="73" y="503"/>
                    <a:pt x="126" y="1204"/>
                    <a:pt x="157" y="1782"/>
                  </a:cubicBezTo>
                  <a:cubicBezTo>
                    <a:pt x="176" y="2074"/>
                    <a:pt x="188" y="2330"/>
                    <a:pt x="195" y="2518"/>
                  </a:cubicBezTo>
                  <a:cubicBezTo>
                    <a:pt x="199" y="2610"/>
                    <a:pt x="202" y="2684"/>
                    <a:pt x="207" y="2737"/>
                  </a:cubicBezTo>
                  <a:lnTo>
                    <a:pt x="207" y="2817"/>
                  </a:lnTo>
                  <a:lnTo>
                    <a:pt x="222" y="2817"/>
                  </a:lnTo>
                  <a:cubicBezTo>
                    <a:pt x="222" y="2817"/>
                    <a:pt x="161" y="1001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4" name="Google Shape;4864;p38"/>
            <p:cNvSpPr/>
            <p:nvPr/>
          </p:nvSpPr>
          <p:spPr>
            <a:xfrm>
              <a:off x="7091968" y="2636996"/>
              <a:ext cx="4142" cy="135681"/>
            </a:xfrm>
            <a:custGeom>
              <a:avLst/>
              <a:gdLst/>
              <a:ahLst/>
              <a:cxnLst/>
              <a:rect l="l" t="t" r="r" b="b"/>
              <a:pathLst>
                <a:path w="86" h="2817" extrusionOk="0">
                  <a:moveTo>
                    <a:pt x="16" y="1"/>
                  </a:moveTo>
                  <a:lnTo>
                    <a:pt x="1" y="5"/>
                  </a:lnTo>
                  <a:cubicBezTo>
                    <a:pt x="36" y="434"/>
                    <a:pt x="55" y="1139"/>
                    <a:pt x="62" y="1733"/>
                  </a:cubicBezTo>
                  <a:cubicBezTo>
                    <a:pt x="66" y="2032"/>
                    <a:pt x="70" y="2304"/>
                    <a:pt x="70" y="2500"/>
                  </a:cubicBezTo>
                  <a:cubicBezTo>
                    <a:pt x="70" y="2595"/>
                    <a:pt x="74" y="2675"/>
                    <a:pt x="74" y="2730"/>
                  </a:cubicBezTo>
                  <a:lnTo>
                    <a:pt x="74" y="2817"/>
                  </a:lnTo>
                  <a:lnTo>
                    <a:pt x="85" y="2817"/>
                  </a:lnTo>
                  <a:cubicBezTo>
                    <a:pt x="85" y="2817"/>
                    <a:pt x="85" y="867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5" name="Google Shape;4865;p38"/>
            <p:cNvSpPr/>
            <p:nvPr/>
          </p:nvSpPr>
          <p:spPr>
            <a:xfrm>
              <a:off x="6858699" y="2643306"/>
              <a:ext cx="541595" cy="771"/>
            </a:xfrm>
            <a:custGeom>
              <a:avLst/>
              <a:gdLst/>
              <a:ahLst/>
              <a:cxnLst/>
              <a:rect l="l" t="t" r="r" b="b"/>
              <a:pathLst>
                <a:path w="11244" h="16" extrusionOk="0">
                  <a:moveTo>
                    <a:pt x="1" y="1"/>
                  </a:moveTo>
                  <a:lnTo>
                    <a:pt x="1" y="15"/>
                  </a:lnTo>
                  <a:lnTo>
                    <a:pt x="11244" y="15"/>
                  </a:lnTo>
                  <a:lnTo>
                    <a:pt x="112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6" name="Google Shape;4866;p38"/>
            <p:cNvSpPr/>
            <p:nvPr/>
          </p:nvSpPr>
          <p:spPr>
            <a:xfrm>
              <a:off x="7264211" y="2656359"/>
              <a:ext cx="23843" cy="819"/>
            </a:xfrm>
            <a:custGeom>
              <a:avLst/>
              <a:gdLst/>
              <a:ahLst/>
              <a:cxnLst/>
              <a:rect l="l" t="t" r="r" b="b"/>
              <a:pathLst>
                <a:path w="495" h="17" extrusionOk="0">
                  <a:moveTo>
                    <a:pt x="0" y="1"/>
                  </a:moveTo>
                  <a:lnTo>
                    <a:pt x="0" y="17"/>
                  </a:lnTo>
                  <a:lnTo>
                    <a:pt x="494" y="17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7" name="Google Shape;4867;p38"/>
            <p:cNvSpPr/>
            <p:nvPr/>
          </p:nvSpPr>
          <p:spPr>
            <a:xfrm>
              <a:off x="7105648" y="2656359"/>
              <a:ext cx="23843" cy="819"/>
            </a:xfrm>
            <a:custGeom>
              <a:avLst/>
              <a:gdLst/>
              <a:ahLst/>
              <a:cxnLst/>
              <a:rect l="l" t="t" r="r" b="b"/>
              <a:pathLst>
                <a:path w="495" h="17" extrusionOk="0">
                  <a:moveTo>
                    <a:pt x="1" y="1"/>
                  </a:moveTo>
                  <a:lnTo>
                    <a:pt x="1" y="17"/>
                  </a:lnTo>
                  <a:lnTo>
                    <a:pt x="495" y="17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8" name="Google Shape;4868;p38"/>
            <p:cNvSpPr/>
            <p:nvPr/>
          </p:nvSpPr>
          <p:spPr>
            <a:xfrm>
              <a:off x="6944339" y="2656359"/>
              <a:ext cx="23891" cy="819"/>
            </a:xfrm>
            <a:custGeom>
              <a:avLst/>
              <a:gdLst/>
              <a:ahLst/>
              <a:cxnLst/>
              <a:rect l="l" t="t" r="r" b="b"/>
              <a:pathLst>
                <a:path w="496" h="17" extrusionOk="0">
                  <a:moveTo>
                    <a:pt x="1" y="1"/>
                  </a:moveTo>
                  <a:lnTo>
                    <a:pt x="1" y="17"/>
                  </a:lnTo>
                  <a:lnTo>
                    <a:pt x="495" y="17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9" name="Google Shape;4869;p38"/>
            <p:cNvSpPr/>
            <p:nvPr/>
          </p:nvSpPr>
          <p:spPr>
            <a:xfrm>
              <a:off x="7429229" y="2629289"/>
              <a:ext cx="64785" cy="15702"/>
            </a:xfrm>
            <a:custGeom>
              <a:avLst/>
              <a:gdLst/>
              <a:ahLst/>
              <a:cxnLst/>
              <a:rect l="l" t="t" r="r" b="b"/>
              <a:pathLst>
                <a:path w="1345" h="326" extrusionOk="0">
                  <a:moveTo>
                    <a:pt x="11" y="0"/>
                  </a:moveTo>
                  <a:lnTo>
                    <a:pt x="0" y="7"/>
                  </a:lnTo>
                  <a:lnTo>
                    <a:pt x="119" y="191"/>
                  </a:lnTo>
                  <a:lnTo>
                    <a:pt x="1345" y="326"/>
                  </a:lnTo>
                  <a:lnTo>
                    <a:pt x="1345" y="310"/>
                  </a:lnTo>
                  <a:lnTo>
                    <a:pt x="126" y="17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70" name="Google Shape;4870;p38"/>
            <p:cNvSpPr/>
            <p:nvPr/>
          </p:nvSpPr>
          <p:spPr>
            <a:xfrm>
              <a:off x="7484958" y="2748886"/>
              <a:ext cx="22350" cy="38050"/>
            </a:xfrm>
            <a:custGeom>
              <a:avLst/>
              <a:gdLst/>
              <a:ahLst/>
              <a:cxnLst/>
              <a:rect l="l" t="t" r="r" b="b"/>
              <a:pathLst>
                <a:path w="464" h="790" extrusionOk="0">
                  <a:moveTo>
                    <a:pt x="361" y="0"/>
                  </a:moveTo>
                  <a:cubicBezTo>
                    <a:pt x="27" y="19"/>
                    <a:pt x="27" y="207"/>
                    <a:pt x="0" y="732"/>
                  </a:cubicBezTo>
                  <a:cubicBezTo>
                    <a:pt x="0" y="763"/>
                    <a:pt x="23" y="789"/>
                    <a:pt x="58" y="789"/>
                  </a:cubicBezTo>
                  <a:lnTo>
                    <a:pt x="341" y="789"/>
                  </a:lnTo>
                  <a:cubicBezTo>
                    <a:pt x="368" y="789"/>
                    <a:pt x="391" y="770"/>
                    <a:pt x="399" y="747"/>
                  </a:cubicBezTo>
                  <a:cubicBezTo>
                    <a:pt x="422" y="648"/>
                    <a:pt x="464" y="391"/>
                    <a:pt x="418" y="50"/>
                  </a:cubicBezTo>
                  <a:cubicBezTo>
                    <a:pt x="414" y="23"/>
                    <a:pt x="387" y="0"/>
                    <a:pt x="3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71" name="Google Shape;4871;p38"/>
            <p:cNvSpPr/>
            <p:nvPr/>
          </p:nvSpPr>
          <p:spPr>
            <a:xfrm>
              <a:off x="7490497" y="2781735"/>
              <a:ext cx="10934" cy="578"/>
            </a:xfrm>
            <a:custGeom>
              <a:avLst/>
              <a:gdLst/>
              <a:ahLst/>
              <a:cxnLst/>
              <a:rect l="l" t="t" r="r" b="b"/>
              <a:pathLst>
                <a:path w="227" h="12" extrusionOk="0">
                  <a:moveTo>
                    <a:pt x="0" y="1"/>
                  </a:moveTo>
                  <a:lnTo>
                    <a:pt x="0" y="12"/>
                  </a:lnTo>
                  <a:lnTo>
                    <a:pt x="226" y="12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72" name="Google Shape;4872;p38"/>
            <p:cNvSpPr/>
            <p:nvPr/>
          </p:nvSpPr>
          <p:spPr>
            <a:xfrm>
              <a:off x="7490882" y="2777641"/>
              <a:ext cx="11127" cy="819"/>
            </a:xfrm>
            <a:custGeom>
              <a:avLst/>
              <a:gdLst/>
              <a:ahLst/>
              <a:cxnLst/>
              <a:rect l="l" t="t" r="r" b="b"/>
              <a:pathLst>
                <a:path w="231" h="17" extrusionOk="0">
                  <a:moveTo>
                    <a:pt x="0" y="1"/>
                  </a:moveTo>
                  <a:lnTo>
                    <a:pt x="0" y="17"/>
                  </a:lnTo>
                  <a:lnTo>
                    <a:pt x="230" y="17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73" name="Google Shape;4873;p38"/>
            <p:cNvSpPr/>
            <p:nvPr/>
          </p:nvSpPr>
          <p:spPr>
            <a:xfrm>
              <a:off x="7491412" y="2773740"/>
              <a:ext cx="10934" cy="819"/>
            </a:xfrm>
            <a:custGeom>
              <a:avLst/>
              <a:gdLst/>
              <a:ahLst/>
              <a:cxnLst/>
              <a:rect l="l" t="t" r="r" b="b"/>
              <a:pathLst>
                <a:path w="227" h="17" extrusionOk="0">
                  <a:moveTo>
                    <a:pt x="0" y="1"/>
                  </a:moveTo>
                  <a:lnTo>
                    <a:pt x="0" y="17"/>
                  </a:lnTo>
                  <a:lnTo>
                    <a:pt x="227" y="17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74" name="Google Shape;4874;p38"/>
            <p:cNvSpPr/>
            <p:nvPr/>
          </p:nvSpPr>
          <p:spPr>
            <a:xfrm>
              <a:off x="7478455" y="2663969"/>
              <a:ext cx="26107" cy="47876"/>
            </a:xfrm>
            <a:custGeom>
              <a:avLst/>
              <a:gdLst/>
              <a:ahLst/>
              <a:cxnLst/>
              <a:rect l="l" t="t" r="r" b="b"/>
              <a:pathLst>
                <a:path w="542" h="994" extrusionOk="0">
                  <a:moveTo>
                    <a:pt x="434" y="0"/>
                  </a:moveTo>
                  <a:cubicBezTo>
                    <a:pt x="434" y="0"/>
                    <a:pt x="43" y="12"/>
                    <a:pt x="5" y="85"/>
                  </a:cubicBezTo>
                  <a:cubicBezTo>
                    <a:pt x="5" y="85"/>
                    <a:pt x="1" y="625"/>
                    <a:pt x="28" y="916"/>
                  </a:cubicBezTo>
                  <a:cubicBezTo>
                    <a:pt x="28" y="916"/>
                    <a:pt x="395" y="994"/>
                    <a:pt x="520" y="994"/>
                  </a:cubicBezTo>
                  <a:cubicBezTo>
                    <a:pt x="528" y="994"/>
                    <a:pt x="535" y="993"/>
                    <a:pt x="542" y="992"/>
                  </a:cubicBezTo>
                  <a:cubicBezTo>
                    <a:pt x="542" y="992"/>
                    <a:pt x="480" y="334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75" name="Google Shape;4875;p38"/>
            <p:cNvSpPr/>
            <p:nvPr/>
          </p:nvSpPr>
          <p:spPr>
            <a:xfrm>
              <a:off x="7482019" y="2691809"/>
              <a:ext cx="10356" cy="16328"/>
            </a:xfrm>
            <a:custGeom>
              <a:avLst/>
              <a:gdLst/>
              <a:ahLst/>
              <a:cxnLst/>
              <a:rect l="l" t="t" r="r" b="b"/>
              <a:pathLst>
                <a:path w="215" h="339" extrusionOk="0">
                  <a:moveTo>
                    <a:pt x="31" y="1"/>
                  </a:moveTo>
                  <a:cubicBezTo>
                    <a:pt x="15" y="1"/>
                    <a:pt x="0" y="13"/>
                    <a:pt x="0" y="28"/>
                  </a:cubicBezTo>
                  <a:lnTo>
                    <a:pt x="0" y="281"/>
                  </a:lnTo>
                  <a:cubicBezTo>
                    <a:pt x="0" y="296"/>
                    <a:pt x="8" y="308"/>
                    <a:pt x="19" y="308"/>
                  </a:cubicBezTo>
                  <a:cubicBezTo>
                    <a:pt x="73" y="322"/>
                    <a:pt x="142" y="331"/>
                    <a:pt x="184" y="338"/>
                  </a:cubicBezTo>
                  <a:cubicBezTo>
                    <a:pt x="199" y="338"/>
                    <a:pt x="215" y="327"/>
                    <a:pt x="215" y="311"/>
                  </a:cubicBezTo>
                  <a:cubicBezTo>
                    <a:pt x="215" y="196"/>
                    <a:pt x="203" y="85"/>
                    <a:pt x="199" y="39"/>
                  </a:cubicBezTo>
                  <a:cubicBezTo>
                    <a:pt x="199" y="28"/>
                    <a:pt x="188" y="16"/>
                    <a:pt x="176" y="16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76" name="Google Shape;4876;p38"/>
            <p:cNvSpPr/>
            <p:nvPr/>
          </p:nvSpPr>
          <p:spPr>
            <a:xfrm>
              <a:off x="7476480" y="2728512"/>
              <a:ext cx="39353" cy="70080"/>
            </a:xfrm>
            <a:custGeom>
              <a:avLst/>
              <a:gdLst/>
              <a:ahLst/>
              <a:cxnLst/>
              <a:rect l="l" t="t" r="r" b="b"/>
              <a:pathLst>
                <a:path w="817" h="1455" extrusionOk="0">
                  <a:moveTo>
                    <a:pt x="698" y="112"/>
                  </a:moveTo>
                  <a:cubicBezTo>
                    <a:pt x="709" y="534"/>
                    <a:pt x="629" y="1189"/>
                    <a:pt x="609" y="1358"/>
                  </a:cubicBezTo>
                  <a:lnTo>
                    <a:pt x="100" y="1358"/>
                  </a:lnTo>
                  <a:lnTo>
                    <a:pt x="218" y="266"/>
                  </a:lnTo>
                  <a:lnTo>
                    <a:pt x="698" y="112"/>
                  </a:lnTo>
                  <a:close/>
                  <a:moveTo>
                    <a:pt x="737" y="0"/>
                  </a:moveTo>
                  <a:cubicBezTo>
                    <a:pt x="733" y="0"/>
                    <a:pt x="728" y="1"/>
                    <a:pt x="724" y="2"/>
                  </a:cubicBezTo>
                  <a:lnTo>
                    <a:pt x="161" y="186"/>
                  </a:lnTo>
                  <a:cubicBezTo>
                    <a:pt x="146" y="193"/>
                    <a:pt x="130" y="209"/>
                    <a:pt x="130" y="224"/>
                  </a:cubicBezTo>
                  <a:lnTo>
                    <a:pt x="0" y="1400"/>
                  </a:lnTo>
                  <a:cubicBezTo>
                    <a:pt x="0" y="1415"/>
                    <a:pt x="4" y="1427"/>
                    <a:pt x="11" y="1438"/>
                  </a:cubicBezTo>
                  <a:cubicBezTo>
                    <a:pt x="19" y="1446"/>
                    <a:pt x="34" y="1454"/>
                    <a:pt x="46" y="1454"/>
                  </a:cubicBezTo>
                  <a:lnTo>
                    <a:pt x="652" y="1454"/>
                  </a:lnTo>
                  <a:cubicBezTo>
                    <a:pt x="675" y="1454"/>
                    <a:pt x="694" y="1435"/>
                    <a:pt x="698" y="1412"/>
                  </a:cubicBezTo>
                  <a:cubicBezTo>
                    <a:pt x="701" y="1377"/>
                    <a:pt x="816" y="534"/>
                    <a:pt x="789" y="43"/>
                  </a:cubicBezTo>
                  <a:cubicBezTo>
                    <a:pt x="786" y="29"/>
                    <a:pt x="778" y="17"/>
                    <a:pt x="766" y="9"/>
                  </a:cubicBezTo>
                  <a:cubicBezTo>
                    <a:pt x="758" y="4"/>
                    <a:pt x="748" y="0"/>
                    <a:pt x="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77" name="Google Shape;4877;p38"/>
            <p:cNvSpPr/>
            <p:nvPr/>
          </p:nvSpPr>
          <p:spPr>
            <a:xfrm>
              <a:off x="7482019" y="2745900"/>
              <a:ext cx="32320" cy="4479"/>
            </a:xfrm>
            <a:custGeom>
              <a:avLst/>
              <a:gdLst/>
              <a:ahLst/>
              <a:cxnLst/>
              <a:rect l="l" t="t" r="r" b="b"/>
              <a:pathLst>
                <a:path w="671" h="93" extrusionOk="0">
                  <a:moveTo>
                    <a:pt x="50" y="1"/>
                  </a:moveTo>
                  <a:cubicBezTo>
                    <a:pt x="23" y="1"/>
                    <a:pt x="0" y="20"/>
                    <a:pt x="0" y="46"/>
                  </a:cubicBezTo>
                  <a:cubicBezTo>
                    <a:pt x="0" y="73"/>
                    <a:pt x="23" y="92"/>
                    <a:pt x="50" y="92"/>
                  </a:cubicBezTo>
                  <a:lnTo>
                    <a:pt x="625" y="92"/>
                  </a:lnTo>
                  <a:cubicBezTo>
                    <a:pt x="651" y="92"/>
                    <a:pt x="671" y="73"/>
                    <a:pt x="671" y="46"/>
                  </a:cubicBezTo>
                  <a:cubicBezTo>
                    <a:pt x="671" y="20"/>
                    <a:pt x="651" y="1"/>
                    <a:pt x="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78" name="Google Shape;4878;p38"/>
            <p:cNvSpPr/>
            <p:nvPr/>
          </p:nvSpPr>
          <p:spPr>
            <a:xfrm>
              <a:off x="7356498" y="2549093"/>
              <a:ext cx="56308" cy="77257"/>
            </a:xfrm>
            <a:custGeom>
              <a:avLst/>
              <a:gdLst/>
              <a:ahLst/>
              <a:cxnLst/>
              <a:rect l="l" t="t" r="r" b="b"/>
              <a:pathLst>
                <a:path w="1169" h="1604" extrusionOk="0">
                  <a:moveTo>
                    <a:pt x="468" y="1"/>
                  </a:moveTo>
                  <a:cubicBezTo>
                    <a:pt x="371" y="1"/>
                    <a:pt x="274" y="9"/>
                    <a:pt x="203" y="33"/>
                  </a:cubicBezTo>
                  <a:cubicBezTo>
                    <a:pt x="0" y="98"/>
                    <a:pt x="8" y="1239"/>
                    <a:pt x="261" y="1566"/>
                  </a:cubicBezTo>
                  <a:cubicBezTo>
                    <a:pt x="280" y="1592"/>
                    <a:pt x="311" y="1603"/>
                    <a:pt x="345" y="1603"/>
                  </a:cubicBezTo>
                  <a:lnTo>
                    <a:pt x="1050" y="1603"/>
                  </a:lnTo>
                  <a:cubicBezTo>
                    <a:pt x="1119" y="1603"/>
                    <a:pt x="1169" y="1546"/>
                    <a:pt x="1158" y="1481"/>
                  </a:cubicBezTo>
                  <a:cubicBezTo>
                    <a:pt x="1112" y="1205"/>
                    <a:pt x="997" y="538"/>
                    <a:pt x="866" y="98"/>
                  </a:cubicBezTo>
                  <a:cubicBezTo>
                    <a:pt x="854" y="56"/>
                    <a:pt x="820" y="29"/>
                    <a:pt x="778" y="21"/>
                  </a:cubicBezTo>
                  <a:cubicBezTo>
                    <a:pt x="706" y="13"/>
                    <a:pt x="587" y="1"/>
                    <a:pt x="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79" name="Google Shape;4879;p38"/>
            <p:cNvSpPr/>
            <p:nvPr/>
          </p:nvSpPr>
          <p:spPr>
            <a:xfrm>
              <a:off x="7385831" y="2528477"/>
              <a:ext cx="34921" cy="110057"/>
            </a:xfrm>
            <a:custGeom>
              <a:avLst/>
              <a:gdLst/>
              <a:ahLst/>
              <a:cxnLst/>
              <a:rect l="l" t="t" r="r" b="b"/>
              <a:pathLst>
                <a:path w="725" h="2285" extrusionOk="0">
                  <a:moveTo>
                    <a:pt x="8" y="1"/>
                  </a:moveTo>
                  <a:cubicBezTo>
                    <a:pt x="8" y="1"/>
                    <a:pt x="4" y="1"/>
                    <a:pt x="4" y="4"/>
                  </a:cubicBezTo>
                  <a:cubicBezTo>
                    <a:pt x="4" y="4"/>
                    <a:pt x="1" y="8"/>
                    <a:pt x="4" y="8"/>
                  </a:cubicBezTo>
                  <a:lnTo>
                    <a:pt x="521" y="2277"/>
                  </a:lnTo>
                  <a:cubicBezTo>
                    <a:pt x="526" y="2281"/>
                    <a:pt x="526" y="2284"/>
                    <a:pt x="530" y="2284"/>
                  </a:cubicBezTo>
                  <a:lnTo>
                    <a:pt x="721" y="2284"/>
                  </a:lnTo>
                  <a:cubicBezTo>
                    <a:pt x="725" y="2284"/>
                    <a:pt x="725" y="2281"/>
                    <a:pt x="725" y="2277"/>
                  </a:cubicBezTo>
                  <a:cubicBezTo>
                    <a:pt x="725" y="2273"/>
                    <a:pt x="725" y="2270"/>
                    <a:pt x="721" y="2270"/>
                  </a:cubicBezTo>
                  <a:lnTo>
                    <a:pt x="537" y="2270"/>
                  </a:lnTo>
                  <a:lnTo>
                    <a:pt x="20" y="16"/>
                  </a:lnTo>
                  <a:lnTo>
                    <a:pt x="77" y="16"/>
                  </a:lnTo>
                  <a:cubicBezTo>
                    <a:pt x="81" y="16"/>
                    <a:pt x="84" y="12"/>
                    <a:pt x="84" y="8"/>
                  </a:cubicBezTo>
                  <a:cubicBezTo>
                    <a:pt x="84" y="4"/>
                    <a:pt x="81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80" name="Google Shape;4880;p38"/>
            <p:cNvSpPr/>
            <p:nvPr/>
          </p:nvSpPr>
          <p:spPr>
            <a:xfrm>
              <a:off x="7234300" y="2489366"/>
              <a:ext cx="15895" cy="140883"/>
            </a:xfrm>
            <a:custGeom>
              <a:avLst/>
              <a:gdLst/>
              <a:ahLst/>
              <a:cxnLst/>
              <a:rect l="l" t="t" r="r" b="b"/>
              <a:pathLst>
                <a:path w="330" h="2925" extrusionOk="0">
                  <a:moveTo>
                    <a:pt x="12" y="1"/>
                  </a:moveTo>
                  <a:lnTo>
                    <a:pt x="1" y="4"/>
                  </a:lnTo>
                  <a:lnTo>
                    <a:pt x="315" y="2924"/>
                  </a:lnTo>
                  <a:lnTo>
                    <a:pt x="330" y="292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81" name="Google Shape;4881;p38"/>
            <p:cNvSpPr/>
            <p:nvPr/>
          </p:nvSpPr>
          <p:spPr>
            <a:xfrm>
              <a:off x="7086863" y="2486573"/>
              <a:ext cx="5925" cy="144784"/>
            </a:xfrm>
            <a:custGeom>
              <a:avLst/>
              <a:gdLst/>
              <a:ahLst/>
              <a:cxnLst/>
              <a:rect l="l" t="t" r="r" b="b"/>
              <a:pathLst>
                <a:path w="123" h="3006" extrusionOk="0">
                  <a:moveTo>
                    <a:pt x="0" y="1"/>
                  </a:moveTo>
                  <a:lnTo>
                    <a:pt x="107" y="3005"/>
                  </a:lnTo>
                  <a:lnTo>
                    <a:pt x="122" y="300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82" name="Google Shape;4882;p38"/>
            <p:cNvSpPr/>
            <p:nvPr/>
          </p:nvSpPr>
          <p:spPr>
            <a:xfrm>
              <a:off x="6936921" y="2485850"/>
              <a:ext cx="17774" cy="144399"/>
            </a:xfrm>
            <a:custGeom>
              <a:avLst/>
              <a:gdLst/>
              <a:ahLst/>
              <a:cxnLst/>
              <a:rect l="l" t="t" r="r" b="b"/>
              <a:pathLst>
                <a:path w="369" h="2998" extrusionOk="0">
                  <a:moveTo>
                    <a:pt x="354" y="0"/>
                  </a:moveTo>
                  <a:lnTo>
                    <a:pt x="1" y="2997"/>
                  </a:lnTo>
                  <a:lnTo>
                    <a:pt x="17" y="2997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013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7" name="Google Shape;4887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b="1" dirty="0" smtClean="0">
                <a:solidFill>
                  <a:schemeClr val="dk1"/>
                </a:solidFill>
              </a:rPr>
              <a:t>Иницијализација</a:t>
            </a:r>
            <a:endParaRPr b="1" dirty="0">
              <a:solidFill>
                <a:schemeClr val="dk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946" y="1461487"/>
            <a:ext cx="2591162" cy="25632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6309" y="1296566"/>
            <a:ext cx="49252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 err="1"/>
              <a:t>min_contour_width</a:t>
            </a:r>
            <a:r>
              <a:rPr lang="en-US" b="1" dirty="0"/>
              <a:t> </a:t>
            </a:r>
            <a:r>
              <a:rPr lang="mk-MK" b="1" dirty="0"/>
              <a:t>и </a:t>
            </a:r>
            <a:r>
              <a:rPr lang="en-US" b="1" dirty="0" err="1"/>
              <a:t>min_contour_height</a:t>
            </a:r>
            <a:r>
              <a:rPr lang="en-US" dirty="0"/>
              <a:t>: </a:t>
            </a:r>
            <a:r>
              <a:rPr lang="mk-MK" dirty="0"/>
              <a:t>минималната големина на откриените контури потребна за да се смета за </a:t>
            </a:r>
            <a:r>
              <a:rPr lang="mk-MK" dirty="0" smtClean="0"/>
              <a:t>возило</a:t>
            </a:r>
          </a:p>
          <a:p>
            <a:pPr fontAlgn="base"/>
            <a:endParaRPr lang="mk-MK" dirty="0"/>
          </a:p>
          <a:p>
            <a:pPr fontAlgn="base"/>
            <a:r>
              <a:rPr lang="en-US" b="1" dirty="0"/>
              <a:t>offset</a:t>
            </a:r>
            <a:r>
              <a:rPr lang="en-US" dirty="0"/>
              <a:t>: </a:t>
            </a:r>
            <a:r>
              <a:rPr lang="mk-MK" dirty="0"/>
              <a:t>Маргина за откривање на премин на </a:t>
            </a:r>
            <a:r>
              <a:rPr lang="mk-MK" dirty="0" smtClean="0"/>
              <a:t>линија</a:t>
            </a:r>
          </a:p>
          <a:p>
            <a:pPr fontAlgn="base"/>
            <a:endParaRPr lang="mk-MK" dirty="0"/>
          </a:p>
          <a:p>
            <a:pPr fontAlgn="base"/>
            <a:r>
              <a:rPr lang="en-US" b="1" dirty="0" err="1"/>
              <a:t>line_height</a:t>
            </a:r>
            <a:r>
              <a:rPr lang="en-US" dirty="0"/>
              <a:t>: </a:t>
            </a:r>
            <a:r>
              <a:rPr lang="mk-MK" dirty="0"/>
              <a:t>Позиција на линијата за виртуелна </a:t>
            </a:r>
            <a:r>
              <a:rPr lang="mk-MK" dirty="0" smtClean="0"/>
              <a:t>детекција</a:t>
            </a:r>
          </a:p>
          <a:p>
            <a:pPr fontAlgn="base"/>
            <a:endParaRPr lang="mk-MK" dirty="0"/>
          </a:p>
          <a:p>
            <a:pPr fontAlgn="base"/>
            <a:r>
              <a:rPr lang="en-US" b="1" dirty="0" err="1"/>
              <a:t>max_age</a:t>
            </a:r>
            <a:r>
              <a:rPr lang="en-US" dirty="0"/>
              <a:t>: </a:t>
            </a:r>
            <a:r>
              <a:rPr lang="mk-MK" dirty="0"/>
              <a:t>Максимален број на рамки за задржување на објект без </a:t>
            </a:r>
            <a:r>
              <a:rPr lang="mk-MK" dirty="0" smtClean="0"/>
              <a:t>детекција</a:t>
            </a:r>
          </a:p>
          <a:p>
            <a:pPr fontAlgn="base"/>
            <a:endParaRPr lang="mk-MK" dirty="0"/>
          </a:p>
          <a:p>
            <a:pPr fontAlgn="base"/>
            <a:r>
              <a:rPr lang="en-US" b="1" dirty="0" err="1"/>
              <a:t>distance_threshold</a:t>
            </a:r>
            <a:r>
              <a:rPr lang="en-US" dirty="0"/>
              <a:t>: </a:t>
            </a:r>
            <a:r>
              <a:rPr lang="mk-MK" dirty="0"/>
              <a:t>Максимално дозволено растојание за совпаѓање центроиди помеѓу рамки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9" name="Google Shape;4639;p38"/>
          <p:cNvSpPr txBox="1">
            <a:spLocks noGrp="1"/>
          </p:cNvSpPr>
          <p:nvPr>
            <p:ph type="ctrTitle"/>
          </p:nvPr>
        </p:nvSpPr>
        <p:spPr>
          <a:xfrm>
            <a:off x="713100" y="1056087"/>
            <a:ext cx="7371320" cy="16198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Процесирање на рамка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641" name="Google Shape;4641;p38"/>
          <p:cNvGrpSpPr/>
          <p:nvPr/>
        </p:nvGrpSpPr>
        <p:grpSpPr>
          <a:xfrm rot="-5400000">
            <a:off x="7137890" y="344513"/>
            <a:ext cx="1936841" cy="1205022"/>
            <a:chOff x="3846690" y="770050"/>
            <a:chExt cx="1788734" cy="1053802"/>
          </a:xfrm>
        </p:grpSpPr>
        <p:sp>
          <p:nvSpPr>
            <p:cNvPr id="4642" name="Google Shape;4642;p38"/>
            <p:cNvSpPr/>
            <p:nvPr/>
          </p:nvSpPr>
          <p:spPr>
            <a:xfrm>
              <a:off x="3846690" y="770050"/>
              <a:ext cx="1788734" cy="1053802"/>
            </a:xfrm>
            <a:custGeom>
              <a:avLst/>
              <a:gdLst/>
              <a:ahLst/>
              <a:cxnLst/>
              <a:rect l="l" t="t" r="r" b="b"/>
              <a:pathLst>
                <a:path w="18551" h="10929" extrusionOk="0">
                  <a:moveTo>
                    <a:pt x="5465" y="0"/>
                  </a:moveTo>
                  <a:cubicBezTo>
                    <a:pt x="2453" y="0"/>
                    <a:pt x="0" y="2448"/>
                    <a:pt x="0" y="5465"/>
                  </a:cubicBezTo>
                  <a:cubicBezTo>
                    <a:pt x="0" y="8477"/>
                    <a:pt x="2453" y="10929"/>
                    <a:pt x="5465" y="10929"/>
                  </a:cubicBezTo>
                  <a:lnTo>
                    <a:pt x="18497" y="10929"/>
                  </a:lnTo>
                  <a:lnTo>
                    <a:pt x="18551" y="6767"/>
                  </a:lnTo>
                  <a:lnTo>
                    <a:pt x="5465" y="6779"/>
                  </a:lnTo>
                  <a:cubicBezTo>
                    <a:pt x="4740" y="6779"/>
                    <a:pt x="4151" y="6189"/>
                    <a:pt x="4151" y="5465"/>
                  </a:cubicBezTo>
                  <a:cubicBezTo>
                    <a:pt x="4151" y="4737"/>
                    <a:pt x="4740" y="4146"/>
                    <a:pt x="5465" y="4146"/>
                  </a:cubicBezTo>
                  <a:lnTo>
                    <a:pt x="18497" y="4150"/>
                  </a:lnTo>
                  <a:lnTo>
                    <a:pt x="18497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43" name="Google Shape;4643;p38"/>
            <p:cNvSpPr/>
            <p:nvPr/>
          </p:nvSpPr>
          <p:spPr>
            <a:xfrm>
              <a:off x="5501569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0" y="157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44" name="Google Shape;4644;p38"/>
            <p:cNvSpPr/>
            <p:nvPr/>
          </p:nvSpPr>
          <p:spPr>
            <a:xfrm>
              <a:off x="5378535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45" name="Google Shape;4645;p38"/>
            <p:cNvSpPr/>
            <p:nvPr/>
          </p:nvSpPr>
          <p:spPr>
            <a:xfrm>
              <a:off x="5255502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0" y="157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46" name="Google Shape;4646;p38"/>
            <p:cNvSpPr/>
            <p:nvPr/>
          </p:nvSpPr>
          <p:spPr>
            <a:xfrm>
              <a:off x="5132468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47" name="Google Shape;4647;p38"/>
            <p:cNvSpPr/>
            <p:nvPr/>
          </p:nvSpPr>
          <p:spPr>
            <a:xfrm>
              <a:off x="5009434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48" name="Google Shape;4648;p38"/>
            <p:cNvSpPr/>
            <p:nvPr/>
          </p:nvSpPr>
          <p:spPr>
            <a:xfrm>
              <a:off x="4886401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49" name="Google Shape;4649;p38"/>
            <p:cNvSpPr/>
            <p:nvPr/>
          </p:nvSpPr>
          <p:spPr>
            <a:xfrm>
              <a:off x="4763367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0" name="Google Shape;4650;p38"/>
            <p:cNvSpPr/>
            <p:nvPr/>
          </p:nvSpPr>
          <p:spPr>
            <a:xfrm>
              <a:off x="4640334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1" name="Google Shape;4651;p38"/>
            <p:cNvSpPr/>
            <p:nvPr/>
          </p:nvSpPr>
          <p:spPr>
            <a:xfrm>
              <a:off x="4517300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2" name="Google Shape;4652;p38"/>
            <p:cNvSpPr/>
            <p:nvPr/>
          </p:nvSpPr>
          <p:spPr>
            <a:xfrm>
              <a:off x="4393881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3" name="Google Shape;4653;p38"/>
            <p:cNvSpPr/>
            <p:nvPr/>
          </p:nvSpPr>
          <p:spPr>
            <a:xfrm>
              <a:off x="4270461" y="1600625"/>
              <a:ext cx="63350" cy="28155"/>
            </a:xfrm>
            <a:custGeom>
              <a:avLst/>
              <a:gdLst/>
              <a:ahLst/>
              <a:cxnLst/>
              <a:rect l="l" t="t" r="r" b="b"/>
              <a:pathLst>
                <a:path w="657" h="292" extrusionOk="0">
                  <a:moveTo>
                    <a:pt x="46" y="1"/>
                  </a:moveTo>
                  <a:lnTo>
                    <a:pt x="0" y="150"/>
                  </a:lnTo>
                  <a:cubicBezTo>
                    <a:pt x="204" y="219"/>
                    <a:pt x="418" y="265"/>
                    <a:pt x="637" y="291"/>
                  </a:cubicBezTo>
                  <a:lnTo>
                    <a:pt x="656" y="134"/>
                  </a:lnTo>
                  <a:cubicBezTo>
                    <a:pt x="449" y="107"/>
                    <a:pt x="246" y="61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4" name="Google Shape;4654;p38"/>
            <p:cNvSpPr/>
            <p:nvPr/>
          </p:nvSpPr>
          <p:spPr>
            <a:xfrm>
              <a:off x="4160734" y="1542965"/>
              <a:ext cx="59203" cy="47440"/>
            </a:xfrm>
            <a:custGeom>
              <a:avLst/>
              <a:gdLst/>
              <a:ahLst/>
              <a:cxnLst/>
              <a:rect l="l" t="t" r="r" b="b"/>
              <a:pathLst>
                <a:path w="614" h="492" extrusionOk="0">
                  <a:moveTo>
                    <a:pt x="100" y="1"/>
                  </a:moveTo>
                  <a:lnTo>
                    <a:pt x="1" y="123"/>
                  </a:lnTo>
                  <a:cubicBezTo>
                    <a:pt x="165" y="261"/>
                    <a:pt x="349" y="384"/>
                    <a:pt x="537" y="491"/>
                  </a:cubicBezTo>
                  <a:lnTo>
                    <a:pt x="613" y="350"/>
                  </a:lnTo>
                  <a:cubicBezTo>
                    <a:pt x="434" y="249"/>
                    <a:pt x="261" y="131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5" name="Google Shape;4655;p38"/>
            <p:cNvSpPr/>
            <p:nvPr/>
          </p:nvSpPr>
          <p:spPr>
            <a:xfrm>
              <a:off x="4080608" y="1450978"/>
              <a:ext cx="47343" cy="59589"/>
            </a:xfrm>
            <a:custGeom>
              <a:avLst/>
              <a:gdLst/>
              <a:ahLst/>
              <a:cxnLst/>
              <a:rect l="l" t="t" r="r" b="b"/>
              <a:pathLst>
                <a:path w="491" h="618" extrusionOk="0">
                  <a:moveTo>
                    <a:pt x="142" y="0"/>
                  </a:moveTo>
                  <a:lnTo>
                    <a:pt x="1" y="77"/>
                  </a:lnTo>
                  <a:cubicBezTo>
                    <a:pt x="107" y="269"/>
                    <a:pt x="230" y="449"/>
                    <a:pt x="368" y="617"/>
                  </a:cubicBezTo>
                  <a:lnTo>
                    <a:pt x="491" y="514"/>
                  </a:lnTo>
                  <a:cubicBezTo>
                    <a:pt x="360" y="357"/>
                    <a:pt x="241" y="184"/>
                    <a:pt x="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6" name="Google Shape;4656;p38"/>
            <p:cNvSpPr/>
            <p:nvPr/>
          </p:nvSpPr>
          <p:spPr>
            <a:xfrm>
              <a:off x="4041750" y="1337587"/>
              <a:ext cx="28541" cy="63157"/>
            </a:xfrm>
            <a:custGeom>
              <a:avLst/>
              <a:gdLst/>
              <a:ahLst/>
              <a:cxnLst/>
              <a:rect l="l" t="t" r="r" b="b"/>
              <a:pathLst>
                <a:path w="296" h="655" extrusionOk="0">
                  <a:moveTo>
                    <a:pt x="158" y="0"/>
                  </a:moveTo>
                  <a:lnTo>
                    <a:pt x="1" y="19"/>
                  </a:lnTo>
                  <a:cubicBezTo>
                    <a:pt x="27" y="237"/>
                    <a:pt x="77" y="453"/>
                    <a:pt x="142" y="655"/>
                  </a:cubicBezTo>
                  <a:lnTo>
                    <a:pt x="296" y="605"/>
                  </a:lnTo>
                  <a:cubicBezTo>
                    <a:pt x="231" y="410"/>
                    <a:pt x="185" y="207"/>
                    <a:pt x="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7" name="Google Shape;4657;p38"/>
            <p:cNvSpPr/>
            <p:nvPr/>
          </p:nvSpPr>
          <p:spPr>
            <a:xfrm>
              <a:off x="4039532" y="1214457"/>
              <a:ext cx="24877" cy="63350"/>
            </a:xfrm>
            <a:custGeom>
              <a:avLst/>
              <a:gdLst/>
              <a:ahLst/>
              <a:cxnLst/>
              <a:rect l="l" t="t" r="r" b="b"/>
              <a:pathLst>
                <a:path w="258" h="657" extrusionOk="0">
                  <a:moveTo>
                    <a:pt x="100" y="1"/>
                  </a:moveTo>
                  <a:cubicBezTo>
                    <a:pt x="47" y="212"/>
                    <a:pt x="16" y="430"/>
                    <a:pt x="1" y="644"/>
                  </a:cubicBezTo>
                  <a:lnTo>
                    <a:pt x="162" y="656"/>
                  </a:lnTo>
                  <a:cubicBezTo>
                    <a:pt x="174" y="449"/>
                    <a:pt x="204" y="243"/>
                    <a:pt x="257" y="39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8" name="Google Shape;4658;p38"/>
            <p:cNvSpPr/>
            <p:nvPr/>
          </p:nvSpPr>
          <p:spPr>
            <a:xfrm>
              <a:off x="4070194" y="1101065"/>
              <a:ext cx="44451" cy="60746"/>
            </a:xfrm>
            <a:custGeom>
              <a:avLst/>
              <a:gdLst/>
              <a:ahLst/>
              <a:cxnLst/>
              <a:rect l="l" t="t" r="r" b="b"/>
              <a:pathLst>
                <a:path w="461" h="630" extrusionOk="0">
                  <a:moveTo>
                    <a:pt x="334" y="0"/>
                  </a:moveTo>
                  <a:cubicBezTo>
                    <a:pt x="204" y="177"/>
                    <a:pt x="93" y="368"/>
                    <a:pt x="1" y="564"/>
                  </a:cubicBezTo>
                  <a:lnTo>
                    <a:pt x="146" y="629"/>
                  </a:lnTo>
                  <a:cubicBezTo>
                    <a:pt x="234" y="446"/>
                    <a:pt x="342" y="262"/>
                    <a:pt x="461" y="92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9" name="Google Shape;4659;p38"/>
            <p:cNvSpPr/>
            <p:nvPr/>
          </p:nvSpPr>
          <p:spPr>
            <a:xfrm>
              <a:off x="4143764" y="1014961"/>
              <a:ext cx="57757" cy="50043"/>
            </a:xfrm>
            <a:custGeom>
              <a:avLst/>
              <a:gdLst/>
              <a:ahLst/>
              <a:cxnLst/>
              <a:rect l="l" t="t" r="r" b="b"/>
              <a:pathLst>
                <a:path w="599" h="519" extrusionOk="0">
                  <a:moveTo>
                    <a:pt x="513" y="0"/>
                  </a:moveTo>
                  <a:cubicBezTo>
                    <a:pt x="330" y="120"/>
                    <a:pt x="158" y="253"/>
                    <a:pt x="0" y="403"/>
                  </a:cubicBezTo>
                  <a:lnTo>
                    <a:pt x="108" y="518"/>
                  </a:lnTo>
                  <a:cubicBezTo>
                    <a:pt x="261" y="377"/>
                    <a:pt x="426" y="246"/>
                    <a:pt x="598" y="135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60" name="Google Shape;4660;p38"/>
            <p:cNvSpPr/>
            <p:nvPr/>
          </p:nvSpPr>
          <p:spPr>
            <a:xfrm>
              <a:off x="4249056" y="968389"/>
              <a:ext cx="63253" cy="32302"/>
            </a:xfrm>
            <a:custGeom>
              <a:avLst/>
              <a:gdLst/>
              <a:ahLst/>
              <a:cxnLst/>
              <a:rect l="l" t="t" r="r" b="b"/>
              <a:pathLst>
                <a:path w="656" h="335" extrusionOk="0">
                  <a:moveTo>
                    <a:pt x="625" y="1"/>
                  </a:moveTo>
                  <a:cubicBezTo>
                    <a:pt x="410" y="43"/>
                    <a:pt x="199" y="105"/>
                    <a:pt x="1" y="185"/>
                  </a:cubicBezTo>
                  <a:lnTo>
                    <a:pt x="58" y="334"/>
                  </a:lnTo>
                  <a:cubicBezTo>
                    <a:pt x="254" y="258"/>
                    <a:pt x="452" y="196"/>
                    <a:pt x="656" y="158"/>
                  </a:cubicBezTo>
                  <a:lnTo>
                    <a:pt x="6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61" name="Google Shape;4661;p38"/>
            <p:cNvSpPr/>
            <p:nvPr/>
          </p:nvSpPr>
          <p:spPr>
            <a:xfrm>
              <a:off x="5479488" y="962218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62" name="Google Shape;4662;p38"/>
            <p:cNvSpPr/>
            <p:nvPr/>
          </p:nvSpPr>
          <p:spPr>
            <a:xfrm>
              <a:off x="5356358" y="962218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63" name="Google Shape;4663;p38"/>
            <p:cNvSpPr/>
            <p:nvPr/>
          </p:nvSpPr>
          <p:spPr>
            <a:xfrm>
              <a:off x="5233421" y="962218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64" name="Google Shape;4664;p38"/>
            <p:cNvSpPr/>
            <p:nvPr/>
          </p:nvSpPr>
          <p:spPr>
            <a:xfrm>
              <a:off x="5110291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65" name="Google Shape;4665;p38"/>
            <p:cNvSpPr/>
            <p:nvPr/>
          </p:nvSpPr>
          <p:spPr>
            <a:xfrm>
              <a:off x="4987258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66" name="Google Shape;4666;p38"/>
            <p:cNvSpPr/>
            <p:nvPr/>
          </p:nvSpPr>
          <p:spPr>
            <a:xfrm>
              <a:off x="4864224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67" name="Google Shape;4667;p38"/>
            <p:cNvSpPr/>
            <p:nvPr/>
          </p:nvSpPr>
          <p:spPr>
            <a:xfrm>
              <a:off x="4741190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68" name="Google Shape;4668;p38"/>
            <p:cNvSpPr/>
            <p:nvPr/>
          </p:nvSpPr>
          <p:spPr>
            <a:xfrm>
              <a:off x="4618157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69" name="Google Shape;4669;p38"/>
            <p:cNvSpPr/>
            <p:nvPr/>
          </p:nvSpPr>
          <p:spPr>
            <a:xfrm>
              <a:off x="4495123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70" name="Google Shape;4670;p38"/>
            <p:cNvSpPr/>
            <p:nvPr/>
          </p:nvSpPr>
          <p:spPr>
            <a:xfrm>
              <a:off x="4371704" y="962218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4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71" name="Google Shape;4671;p38"/>
          <p:cNvGrpSpPr/>
          <p:nvPr/>
        </p:nvGrpSpPr>
        <p:grpSpPr>
          <a:xfrm>
            <a:off x="7650331" y="4026260"/>
            <a:ext cx="419247" cy="637784"/>
            <a:chOff x="8742442" y="252908"/>
            <a:chExt cx="356260" cy="541964"/>
          </a:xfrm>
        </p:grpSpPr>
        <p:sp>
          <p:nvSpPr>
            <p:cNvPr id="4672" name="Google Shape;4672;p38"/>
            <p:cNvSpPr/>
            <p:nvPr/>
          </p:nvSpPr>
          <p:spPr>
            <a:xfrm>
              <a:off x="8742442" y="252908"/>
              <a:ext cx="356260" cy="354555"/>
            </a:xfrm>
            <a:custGeom>
              <a:avLst/>
              <a:gdLst/>
              <a:ahLst/>
              <a:cxnLst/>
              <a:rect l="l" t="t" r="r" b="b"/>
              <a:pathLst>
                <a:path w="633" h="630" extrusionOk="0">
                  <a:moveTo>
                    <a:pt x="314" y="0"/>
                  </a:moveTo>
                  <a:cubicBezTo>
                    <a:pt x="142" y="0"/>
                    <a:pt x="1" y="138"/>
                    <a:pt x="1" y="315"/>
                  </a:cubicBezTo>
                  <a:cubicBezTo>
                    <a:pt x="1" y="488"/>
                    <a:pt x="142" y="629"/>
                    <a:pt x="314" y="629"/>
                  </a:cubicBezTo>
                  <a:cubicBezTo>
                    <a:pt x="491" y="629"/>
                    <a:pt x="633" y="488"/>
                    <a:pt x="633" y="315"/>
                  </a:cubicBezTo>
                  <a:cubicBezTo>
                    <a:pt x="633" y="138"/>
                    <a:pt x="491" y="0"/>
                    <a:pt x="3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73" name="Google Shape;4673;p38"/>
            <p:cNvSpPr/>
            <p:nvPr/>
          </p:nvSpPr>
          <p:spPr>
            <a:xfrm>
              <a:off x="8826299" y="377849"/>
              <a:ext cx="214432" cy="417024"/>
            </a:xfrm>
            <a:custGeom>
              <a:avLst/>
              <a:gdLst/>
              <a:ahLst/>
              <a:cxnLst/>
              <a:rect l="l" t="t" r="r" b="b"/>
              <a:pathLst>
                <a:path w="381" h="741" extrusionOk="0">
                  <a:moveTo>
                    <a:pt x="158" y="1"/>
                  </a:moveTo>
                  <a:lnTo>
                    <a:pt x="131" y="254"/>
                  </a:lnTo>
                  <a:lnTo>
                    <a:pt x="1" y="208"/>
                  </a:lnTo>
                  <a:lnTo>
                    <a:pt x="131" y="323"/>
                  </a:lnTo>
                  <a:lnTo>
                    <a:pt x="131" y="740"/>
                  </a:lnTo>
                  <a:lnTo>
                    <a:pt x="215" y="740"/>
                  </a:lnTo>
                  <a:lnTo>
                    <a:pt x="208" y="346"/>
                  </a:lnTo>
                  <a:lnTo>
                    <a:pt x="381" y="204"/>
                  </a:lnTo>
                  <a:lnTo>
                    <a:pt x="204" y="273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74" name="Google Shape;4674;p38"/>
          <p:cNvGrpSpPr/>
          <p:nvPr/>
        </p:nvGrpSpPr>
        <p:grpSpPr>
          <a:xfrm>
            <a:off x="7074956" y="4430251"/>
            <a:ext cx="549061" cy="233787"/>
            <a:chOff x="6498881" y="1318079"/>
            <a:chExt cx="466572" cy="198664"/>
          </a:xfrm>
        </p:grpSpPr>
        <p:sp>
          <p:nvSpPr>
            <p:cNvPr id="4675" name="Google Shape;4675;p38"/>
            <p:cNvSpPr/>
            <p:nvPr/>
          </p:nvSpPr>
          <p:spPr>
            <a:xfrm>
              <a:off x="6550658" y="1343967"/>
              <a:ext cx="35457" cy="172775"/>
            </a:xfrm>
            <a:custGeom>
              <a:avLst/>
              <a:gdLst/>
              <a:ahLst/>
              <a:cxnLst/>
              <a:rect l="l" t="t" r="r" b="b"/>
              <a:pathLst>
                <a:path w="63" h="307" extrusionOk="0">
                  <a:moveTo>
                    <a:pt x="1" y="1"/>
                  </a:moveTo>
                  <a:lnTo>
                    <a:pt x="1" y="307"/>
                  </a:lnTo>
                  <a:lnTo>
                    <a:pt x="62" y="307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76" name="Google Shape;4676;p38"/>
            <p:cNvSpPr/>
            <p:nvPr/>
          </p:nvSpPr>
          <p:spPr>
            <a:xfrm>
              <a:off x="6870327" y="1343967"/>
              <a:ext cx="34332" cy="172775"/>
            </a:xfrm>
            <a:custGeom>
              <a:avLst/>
              <a:gdLst/>
              <a:ahLst/>
              <a:cxnLst/>
              <a:rect l="l" t="t" r="r" b="b"/>
              <a:pathLst>
                <a:path w="61" h="307" extrusionOk="0">
                  <a:moveTo>
                    <a:pt x="0" y="1"/>
                  </a:moveTo>
                  <a:lnTo>
                    <a:pt x="0" y="307"/>
                  </a:lnTo>
                  <a:lnTo>
                    <a:pt x="61" y="307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77" name="Google Shape;4677;p38"/>
            <p:cNvSpPr/>
            <p:nvPr/>
          </p:nvSpPr>
          <p:spPr>
            <a:xfrm>
              <a:off x="6498881" y="1318079"/>
              <a:ext cx="466572" cy="78227"/>
            </a:xfrm>
            <a:custGeom>
              <a:avLst/>
              <a:gdLst/>
              <a:ahLst/>
              <a:cxnLst/>
              <a:rect l="l" t="t" r="r" b="b"/>
              <a:pathLst>
                <a:path w="829" h="139" extrusionOk="0">
                  <a:moveTo>
                    <a:pt x="1" y="1"/>
                  </a:moveTo>
                  <a:lnTo>
                    <a:pt x="1" y="139"/>
                  </a:lnTo>
                  <a:lnTo>
                    <a:pt x="829" y="139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78" name="Google Shape;4678;p38"/>
            <p:cNvSpPr/>
            <p:nvPr/>
          </p:nvSpPr>
          <p:spPr>
            <a:xfrm>
              <a:off x="6498881" y="1421633"/>
              <a:ext cx="466572" cy="43334"/>
            </a:xfrm>
            <a:custGeom>
              <a:avLst/>
              <a:gdLst/>
              <a:ahLst/>
              <a:cxnLst/>
              <a:rect l="l" t="t" r="r" b="b"/>
              <a:pathLst>
                <a:path w="829" h="77" extrusionOk="0">
                  <a:moveTo>
                    <a:pt x="1" y="1"/>
                  </a:moveTo>
                  <a:lnTo>
                    <a:pt x="1" y="77"/>
                  </a:lnTo>
                  <a:lnTo>
                    <a:pt x="829" y="77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79" name="Google Shape;4679;p38"/>
          <p:cNvGrpSpPr/>
          <p:nvPr/>
        </p:nvGrpSpPr>
        <p:grpSpPr>
          <a:xfrm>
            <a:off x="8178735" y="4028907"/>
            <a:ext cx="348379" cy="632488"/>
            <a:chOff x="9013159" y="960258"/>
            <a:chExt cx="296039" cy="537464"/>
          </a:xfrm>
        </p:grpSpPr>
        <p:sp>
          <p:nvSpPr>
            <p:cNvPr id="4680" name="Google Shape;4680;p38"/>
            <p:cNvSpPr/>
            <p:nvPr/>
          </p:nvSpPr>
          <p:spPr>
            <a:xfrm>
              <a:off x="9013159" y="960258"/>
              <a:ext cx="296039" cy="420963"/>
            </a:xfrm>
            <a:custGeom>
              <a:avLst/>
              <a:gdLst/>
              <a:ahLst/>
              <a:cxnLst/>
              <a:rect l="l" t="t" r="r" b="b"/>
              <a:pathLst>
                <a:path w="526" h="748" extrusionOk="0">
                  <a:moveTo>
                    <a:pt x="261" y="0"/>
                  </a:moveTo>
                  <a:cubicBezTo>
                    <a:pt x="261" y="0"/>
                    <a:pt x="0" y="407"/>
                    <a:pt x="0" y="529"/>
                  </a:cubicBezTo>
                  <a:cubicBezTo>
                    <a:pt x="0" y="649"/>
                    <a:pt x="115" y="748"/>
                    <a:pt x="261" y="748"/>
                  </a:cubicBezTo>
                  <a:cubicBezTo>
                    <a:pt x="407" y="748"/>
                    <a:pt x="525" y="649"/>
                    <a:pt x="525" y="529"/>
                  </a:cubicBezTo>
                  <a:cubicBezTo>
                    <a:pt x="525" y="407"/>
                    <a:pt x="261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81" name="Google Shape;4681;p38"/>
            <p:cNvSpPr/>
            <p:nvPr/>
          </p:nvSpPr>
          <p:spPr>
            <a:xfrm>
              <a:off x="9099267" y="1201698"/>
              <a:ext cx="151397" cy="296025"/>
            </a:xfrm>
            <a:custGeom>
              <a:avLst/>
              <a:gdLst/>
              <a:ahLst/>
              <a:cxnLst/>
              <a:rect l="l" t="t" r="r" b="b"/>
              <a:pathLst>
                <a:path w="269" h="526" extrusionOk="0">
                  <a:moveTo>
                    <a:pt x="112" y="1"/>
                  </a:moveTo>
                  <a:lnTo>
                    <a:pt x="93" y="181"/>
                  </a:lnTo>
                  <a:lnTo>
                    <a:pt x="1" y="146"/>
                  </a:lnTo>
                  <a:lnTo>
                    <a:pt x="93" y="231"/>
                  </a:lnTo>
                  <a:lnTo>
                    <a:pt x="93" y="526"/>
                  </a:lnTo>
                  <a:lnTo>
                    <a:pt x="154" y="526"/>
                  </a:lnTo>
                  <a:lnTo>
                    <a:pt x="146" y="246"/>
                  </a:lnTo>
                  <a:lnTo>
                    <a:pt x="269" y="142"/>
                  </a:lnTo>
                  <a:lnTo>
                    <a:pt x="143" y="192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82" name="Google Shape;4682;p38"/>
          <p:cNvGrpSpPr/>
          <p:nvPr/>
        </p:nvGrpSpPr>
        <p:grpSpPr>
          <a:xfrm>
            <a:off x="266586" y="3515803"/>
            <a:ext cx="673217" cy="1133828"/>
            <a:chOff x="6542207" y="2185022"/>
            <a:chExt cx="492153" cy="828821"/>
          </a:xfrm>
        </p:grpSpPr>
        <p:sp>
          <p:nvSpPr>
            <p:cNvPr id="4683" name="Google Shape;4683;p38"/>
            <p:cNvSpPr/>
            <p:nvPr/>
          </p:nvSpPr>
          <p:spPr>
            <a:xfrm>
              <a:off x="6911311" y="2185022"/>
              <a:ext cx="57069" cy="233510"/>
            </a:xfrm>
            <a:custGeom>
              <a:avLst/>
              <a:gdLst/>
              <a:ahLst/>
              <a:cxnLst/>
              <a:rect l="l" t="t" r="r" b="b"/>
              <a:pathLst>
                <a:path w="109" h="446" extrusionOk="0">
                  <a:moveTo>
                    <a:pt x="1" y="0"/>
                  </a:moveTo>
                  <a:lnTo>
                    <a:pt x="1" y="445"/>
                  </a:lnTo>
                  <a:lnTo>
                    <a:pt x="109" y="445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84" name="Google Shape;4684;p38"/>
            <p:cNvSpPr/>
            <p:nvPr/>
          </p:nvSpPr>
          <p:spPr>
            <a:xfrm>
              <a:off x="6911311" y="2185022"/>
              <a:ext cx="57069" cy="48692"/>
            </a:xfrm>
            <a:custGeom>
              <a:avLst/>
              <a:gdLst/>
              <a:ahLst/>
              <a:cxnLst/>
              <a:rect l="l" t="t" r="r" b="b"/>
              <a:pathLst>
                <a:path w="109" h="93" extrusionOk="0">
                  <a:moveTo>
                    <a:pt x="1" y="0"/>
                  </a:moveTo>
                  <a:lnTo>
                    <a:pt x="1" y="92"/>
                  </a:lnTo>
                  <a:lnTo>
                    <a:pt x="109" y="9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85" name="Google Shape;4685;p38"/>
            <p:cNvSpPr/>
            <p:nvPr/>
          </p:nvSpPr>
          <p:spPr>
            <a:xfrm>
              <a:off x="6574667" y="2253087"/>
              <a:ext cx="441891" cy="759169"/>
            </a:xfrm>
            <a:custGeom>
              <a:avLst/>
              <a:gdLst/>
              <a:ahLst/>
              <a:cxnLst/>
              <a:rect l="l" t="t" r="r" b="b"/>
              <a:pathLst>
                <a:path w="844" h="1450" extrusionOk="0">
                  <a:moveTo>
                    <a:pt x="414" y="1"/>
                  </a:moveTo>
                  <a:lnTo>
                    <a:pt x="0" y="395"/>
                  </a:lnTo>
                  <a:lnTo>
                    <a:pt x="0" y="1449"/>
                  </a:lnTo>
                  <a:lnTo>
                    <a:pt x="843" y="1449"/>
                  </a:lnTo>
                  <a:lnTo>
                    <a:pt x="843" y="395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86" name="Google Shape;4686;p38"/>
            <p:cNvSpPr/>
            <p:nvPr/>
          </p:nvSpPr>
          <p:spPr>
            <a:xfrm>
              <a:off x="6570479" y="2867245"/>
              <a:ext cx="448174" cy="146598"/>
            </a:xfrm>
            <a:custGeom>
              <a:avLst/>
              <a:gdLst/>
              <a:ahLst/>
              <a:cxnLst/>
              <a:rect l="l" t="t" r="r" b="b"/>
              <a:pathLst>
                <a:path w="856" h="280" extrusionOk="0">
                  <a:moveTo>
                    <a:pt x="1" y="0"/>
                  </a:moveTo>
                  <a:lnTo>
                    <a:pt x="1" y="280"/>
                  </a:lnTo>
                  <a:lnTo>
                    <a:pt x="855" y="280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87" name="Google Shape;4687;p38"/>
            <p:cNvSpPr/>
            <p:nvPr/>
          </p:nvSpPr>
          <p:spPr>
            <a:xfrm>
              <a:off x="6570479" y="2523777"/>
              <a:ext cx="448174" cy="147645"/>
            </a:xfrm>
            <a:custGeom>
              <a:avLst/>
              <a:gdLst/>
              <a:ahLst/>
              <a:cxnLst/>
              <a:rect l="l" t="t" r="r" b="b"/>
              <a:pathLst>
                <a:path w="856" h="282" extrusionOk="0">
                  <a:moveTo>
                    <a:pt x="1" y="1"/>
                  </a:moveTo>
                  <a:lnTo>
                    <a:pt x="1" y="281"/>
                  </a:lnTo>
                  <a:lnTo>
                    <a:pt x="855" y="281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88" name="Google Shape;4688;p38"/>
            <p:cNvSpPr/>
            <p:nvPr/>
          </p:nvSpPr>
          <p:spPr>
            <a:xfrm>
              <a:off x="6839061" y="2505976"/>
              <a:ext cx="89006" cy="177489"/>
            </a:xfrm>
            <a:custGeom>
              <a:avLst/>
              <a:gdLst/>
              <a:ahLst/>
              <a:cxnLst/>
              <a:rect l="l" t="t" r="r" b="b"/>
              <a:pathLst>
                <a:path w="170" h="339" extrusionOk="0">
                  <a:moveTo>
                    <a:pt x="1" y="1"/>
                  </a:moveTo>
                  <a:lnTo>
                    <a:pt x="1" y="338"/>
                  </a:lnTo>
                  <a:lnTo>
                    <a:pt x="169" y="33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89" name="Google Shape;4689;p38"/>
            <p:cNvSpPr/>
            <p:nvPr/>
          </p:nvSpPr>
          <p:spPr>
            <a:xfrm>
              <a:off x="6823355" y="2490268"/>
              <a:ext cx="120944" cy="208902"/>
            </a:xfrm>
            <a:custGeom>
              <a:avLst/>
              <a:gdLst/>
              <a:ahLst/>
              <a:cxnLst/>
              <a:rect l="l" t="t" r="r" b="b"/>
              <a:pathLst>
                <a:path w="231" h="399" extrusionOk="0">
                  <a:moveTo>
                    <a:pt x="169" y="61"/>
                  </a:moveTo>
                  <a:lnTo>
                    <a:pt x="169" y="337"/>
                  </a:lnTo>
                  <a:lnTo>
                    <a:pt x="61" y="337"/>
                  </a:lnTo>
                  <a:lnTo>
                    <a:pt x="61" y="61"/>
                  </a:lnTo>
                  <a:close/>
                  <a:moveTo>
                    <a:pt x="1" y="0"/>
                  </a:moveTo>
                  <a:lnTo>
                    <a:pt x="1" y="398"/>
                  </a:lnTo>
                  <a:lnTo>
                    <a:pt x="231" y="398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90" name="Google Shape;4690;p38"/>
            <p:cNvSpPr/>
            <p:nvPr/>
          </p:nvSpPr>
          <p:spPr>
            <a:xfrm>
              <a:off x="6662624" y="2505976"/>
              <a:ext cx="89006" cy="177489"/>
            </a:xfrm>
            <a:custGeom>
              <a:avLst/>
              <a:gdLst/>
              <a:ahLst/>
              <a:cxnLst/>
              <a:rect l="l" t="t" r="r" b="b"/>
              <a:pathLst>
                <a:path w="170" h="339" extrusionOk="0">
                  <a:moveTo>
                    <a:pt x="0" y="1"/>
                  </a:moveTo>
                  <a:lnTo>
                    <a:pt x="0" y="338"/>
                  </a:lnTo>
                  <a:lnTo>
                    <a:pt x="170" y="338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91" name="Google Shape;4691;p38"/>
            <p:cNvSpPr/>
            <p:nvPr/>
          </p:nvSpPr>
          <p:spPr>
            <a:xfrm>
              <a:off x="6646917" y="2490268"/>
              <a:ext cx="120944" cy="208902"/>
            </a:xfrm>
            <a:custGeom>
              <a:avLst/>
              <a:gdLst/>
              <a:ahLst/>
              <a:cxnLst/>
              <a:rect l="l" t="t" r="r" b="b"/>
              <a:pathLst>
                <a:path w="231" h="399" extrusionOk="0">
                  <a:moveTo>
                    <a:pt x="168" y="61"/>
                  </a:moveTo>
                  <a:lnTo>
                    <a:pt x="168" y="337"/>
                  </a:lnTo>
                  <a:lnTo>
                    <a:pt x="62" y="337"/>
                  </a:lnTo>
                  <a:lnTo>
                    <a:pt x="62" y="61"/>
                  </a:lnTo>
                  <a:close/>
                  <a:moveTo>
                    <a:pt x="0" y="0"/>
                  </a:moveTo>
                  <a:lnTo>
                    <a:pt x="0" y="398"/>
                  </a:lnTo>
                  <a:lnTo>
                    <a:pt x="230" y="398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92" name="Google Shape;4692;p38"/>
            <p:cNvSpPr/>
            <p:nvPr/>
          </p:nvSpPr>
          <p:spPr>
            <a:xfrm>
              <a:off x="6662624" y="2810699"/>
              <a:ext cx="89006" cy="105237"/>
            </a:xfrm>
            <a:custGeom>
              <a:avLst/>
              <a:gdLst/>
              <a:ahLst/>
              <a:cxnLst/>
              <a:rect l="l" t="t" r="r" b="b"/>
              <a:pathLst>
                <a:path w="170" h="201" extrusionOk="0">
                  <a:moveTo>
                    <a:pt x="0" y="1"/>
                  </a:moveTo>
                  <a:lnTo>
                    <a:pt x="0" y="200"/>
                  </a:lnTo>
                  <a:lnTo>
                    <a:pt x="170" y="200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93" name="Google Shape;4693;p38"/>
            <p:cNvSpPr/>
            <p:nvPr/>
          </p:nvSpPr>
          <p:spPr>
            <a:xfrm>
              <a:off x="6646917" y="2794991"/>
              <a:ext cx="120944" cy="136650"/>
            </a:xfrm>
            <a:custGeom>
              <a:avLst/>
              <a:gdLst/>
              <a:ahLst/>
              <a:cxnLst/>
              <a:rect l="l" t="t" r="r" b="b"/>
              <a:pathLst>
                <a:path w="231" h="261" extrusionOk="0">
                  <a:moveTo>
                    <a:pt x="168" y="62"/>
                  </a:moveTo>
                  <a:lnTo>
                    <a:pt x="168" y="200"/>
                  </a:lnTo>
                  <a:lnTo>
                    <a:pt x="62" y="200"/>
                  </a:lnTo>
                  <a:lnTo>
                    <a:pt x="62" y="62"/>
                  </a:lnTo>
                  <a:close/>
                  <a:moveTo>
                    <a:pt x="0" y="0"/>
                  </a:moveTo>
                  <a:lnTo>
                    <a:pt x="0" y="261"/>
                  </a:lnTo>
                  <a:lnTo>
                    <a:pt x="230" y="26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94" name="Google Shape;4694;p38"/>
            <p:cNvSpPr/>
            <p:nvPr/>
          </p:nvSpPr>
          <p:spPr>
            <a:xfrm>
              <a:off x="6821260" y="2788708"/>
              <a:ext cx="116756" cy="225133"/>
            </a:xfrm>
            <a:custGeom>
              <a:avLst/>
              <a:gdLst/>
              <a:ahLst/>
              <a:cxnLst/>
              <a:rect l="l" t="t" r="r" b="b"/>
              <a:pathLst>
                <a:path w="223" h="430" extrusionOk="0">
                  <a:moveTo>
                    <a:pt x="0" y="0"/>
                  </a:moveTo>
                  <a:lnTo>
                    <a:pt x="0" y="430"/>
                  </a:lnTo>
                  <a:lnTo>
                    <a:pt x="223" y="430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95" name="Google Shape;4695;p38"/>
            <p:cNvSpPr/>
            <p:nvPr/>
          </p:nvSpPr>
          <p:spPr>
            <a:xfrm>
              <a:off x="6877280" y="2788708"/>
              <a:ext cx="62828" cy="225133"/>
            </a:xfrm>
            <a:custGeom>
              <a:avLst/>
              <a:gdLst/>
              <a:ahLst/>
              <a:cxnLst/>
              <a:rect l="l" t="t" r="r" b="b"/>
              <a:pathLst>
                <a:path w="120" h="430" extrusionOk="0">
                  <a:moveTo>
                    <a:pt x="1" y="0"/>
                  </a:moveTo>
                  <a:lnTo>
                    <a:pt x="1" y="430"/>
                  </a:lnTo>
                  <a:lnTo>
                    <a:pt x="119" y="43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96" name="Google Shape;4696;p38"/>
            <p:cNvSpPr/>
            <p:nvPr/>
          </p:nvSpPr>
          <p:spPr>
            <a:xfrm>
              <a:off x="6542207" y="2191305"/>
              <a:ext cx="492153" cy="288484"/>
            </a:xfrm>
            <a:custGeom>
              <a:avLst/>
              <a:gdLst/>
              <a:ahLst/>
              <a:cxnLst/>
              <a:rect l="l" t="t" r="r" b="b"/>
              <a:pathLst>
                <a:path w="940" h="551" extrusionOk="0">
                  <a:moveTo>
                    <a:pt x="483" y="0"/>
                  </a:moveTo>
                  <a:cubicBezTo>
                    <a:pt x="469" y="0"/>
                    <a:pt x="453" y="4"/>
                    <a:pt x="446" y="15"/>
                  </a:cubicBezTo>
                  <a:lnTo>
                    <a:pt x="20" y="460"/>
                  </a:lnTo>
                  <a:cubicBezTo>
                    <a:pt x="1" y="479"/>
                    <a:pt x="1" y="513"/>
                    <a:pt x="24" y="536"/>
                  </a:cubicBezTo>
                  <a:cubicBezTo>
                    <a:pt x="33" y="545"/>
                    <a:pt x="46" y="550"/>
                    <a:pt x="59" y="550"/>
                  </a:cubicBezTo>
                  <a:cubicBezTo>
                    <a:pt x="74" y="550"/>
                    <a:pt x="89" y="545"/>
                    <a:pt x="101" y="533"/>
                  </a:cubicBezTo>
                  <a:lnTo>
                    <a:pt x="483" y="130"/>
                  </a:lnTo>
                  <a:lnTo>
                    <a:pt x="840" y="510"/>
                  </a:lnTo>
                  <a:cubicBezTo>
                    <a:pt x="852" y="522"/>
                    <a:pt x="866" y="527"/>
                    <a:pt x="880" y="527"/>
                  </a:cubicBezTo>
                  <a:cubicBezTo>
                    <a:pt x="893" y="527"/>
                    <a:pt x="906" y="522"/>
                    <a:pt x="917" y="513"/>
                  </a:cubicBezTo>
                  <a:cubicBezTo>
                    <a:pt x="940" y="490"/>
                    <a:pt x="940" y="456"/>
                    <a:pt x="920" y="437"/>
                  </a:cubicBezTo>
                  <a:lnTo>
                    <a:pt x="522" y="15"/>
                  </a:lnTo>
                  <a:cubicBezTo>
                    <a:pt x="515" y="4"/>
                    <a:pt x="499" y="0"/>
                    <a:pt x="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97" name="Google Shape;4697;p38"/>
          <p:cNvGrpSpPr/>
          <p:nvPr/>
        </p:nvGrpSpPr>
        <p:grpSpPr>
          <a:xfrm>
            <a:off x="1478137" y="4026260"/>
            <a:ext cx="282810" cy="637787"/>
            <a:chOff x="6229555" y="157796"/>
            <a:chExt cx="240321" cy="541967"/>
          </a:xfrm>
        </p:grpSpPr>
        <p:sp>
          <p:nvSpPr>
            <p:cNvPr id="4698" name="Google Shape;4698;p38"/>
            <p:cNvSpPr/>
            <p:nvPr/>
          </p:nvSpPr>
          <p:spPr>
            <a:xfrm>
              <a:off x="6229555" y="157796"/>
              <a:ext cx="240321" cy="410833"/>
            </a:xfrm>
            <a:custGeom>
              <a:avLst/>
              <a:gdLst/>
              <a:ahLst/>
              <a:cxnLst/>
              <a:rect l="l" t="t" r="r" b="b"/>
              <a:pathLst>
                <a:path w="427" h="730" extrusionOk="0">
                  <a:moveTo>
                    <a:pt x="212" y="1"/>
                  </a:moveTo>
                  <a:cubicBezTo>
                    <a:pt x="212" y="1"/>
                    <a:pt x="1" y="399"/>
                    <a:pt x="1" y="519"/>
                  </a:cubicBezTo>
                  <a:cubicBezTo>
                    <a:pt x="1" y="634"/>
                    <a:pt x="97" y="729"/>
                    <a:pt x="212" y="729"/>
                  </a:cubicBezTo>
                  <a:cubicBezTo>
                    <a:pt x="331" y="729"/>
                    <a:pt x="427" y="634"/>
                    <a:pt x="427" y="519"/>
                  </a:cubicBezTo>
                  <a:cubicBezTo>
                    <a:pt x="427" y="399"/>
                    <a:pt x="212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99" name="Google Shape;4699;p38"/>
            <p:cNvSpPr/>
            <p:nvPr/>
          </p:nvSpPr>
          <p:spPr>
            <a:xfrm>
              <a:off x="6281332" y="402049"/>
              <a:ext cx="153648" cy="297713"/>
            </a:xfrm>
            <a:custGeom>
              <a:avLst/>
              <a:gdLst/>
              <a:ahLst/>
              <a:cxnLst/>
              <a:rect l="l" t="t" r="r" b="b"/>
              <a:pathLst>
                <a:path w="273" h="529" extrusionOk="0">
                  <a:moveTo>
                    <a:pt x="112" y="0"/>
                  </a:moveTo>
                  <a:lnTo>
                    <a:pt x="93" y="184"/>
                  </a:lnTo>
                  <a:lnTo>
                    <a:pt x="1" y="149"/>
                  </a:lnTo>
                  <a:lnTo>
                    <a:pt x="93" y="234"/>
                  </a:lnTo>
                  <a:lnTo>
                    <a:pt x="93" y="529"/>
                  </a:lnTo>
                  <a:lnTo>
                    <a:pt x="154" y="529"/>
                  </a:lnTo>
                  <a:lnTo>
                    <a:pt x="147" y="249"/>
                  </a:lnTo>
                  <a:lnTo>
                    <a:pt x="273" y="145"/>
                  </a:lnTo>
                  <a:lnTo>
                    <a:pt x="143" y="1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700" name="Google Shape;4700;p38"/>
          <p:cNvGrpSpPr/>
          <p:nvPr/>
        </p:nvGrpSpPr>
        <p:grpSpPr>
          <a:xfrm>
            <a:off x="1023512" y="4154241"/>
            <a:ext cx="370898" cy="495392"/>
            <a:chOff x="9358153" y="1076757"/>
            <a:chExt cx="315175" cy="420966"/>
          </a:xfrm>
        </p:grpSpPr>
        <p:sp>
          <p:nvSpPr>
            <p:cNvPr id="4701" name="Google Shape;4701;p38"/>
            <p:cNvSpPr/>
            <p:nvPr/>
          </p:nvSpPr>
          <p:spPr>
            <a:xfrm>
              <a:off x="9358153" y="1076757"/>
              <a:ext cx="315175" cy="315722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80" y="0"/>
                  </a:moveTo>
                  <a:cubicBezTo>
                    <a:pt x="127" y="0"/>
                    <a:pt x="1" y="127"/>
                    <a:pt x="1" y="281"/>
                  </a:cubicBezTo>
                  <a:cubicBezTo>
                    <a:pt x="1" y="433"/>
                    <a:pt x="127" y="560"/>
                    <a:pt x="280" y="560"/>
                  </a:cubicBezTo>
                  <a:cubicBezTo>
                    <a:pt x="434" y="560"/>
                    <a:pt x="560" y="433"/>
                    <a:pt x="560" y="281"/>
                  </a:cubicBezTo>
                  <a:cubicBezTo>
                    <a:pt x="560" y="127"/>
                    <a:pt x="434" y="0"/>
                    <a:pt x="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02" name="Google Shape;4702;p38"/>
            <p:cNvSpPr/>
            <p:nvPr/>
          </p:nvSpPr>
          <p:spPr>
            <a:xfrm>
              <a:off x="9444261" y="1201698"/>
              <a:ext cx="151397" cy="296025"/>
            </a:xfrm>
            <a:custGeom>
              <a:avLst/>
              <a:gdLst/>
              <a:ahLst/>
              <a:cxnLst/>
              <a:rect l="l" t="t" r="r" b="b"/>
              <a:pathLst>
                <a:path w="269" h="526" extrusionOk="0">
                  <a:moveTo>
                    <a:pt x="112" y="1"/>
                  </a:moveTo>
                  <a:lnTo>
                    <a:pt x="92" y="181"/>
                  </a:lnTo>
                  <a:lnTo>
                    <a:pt x="0" y="146"/>
                  </a:lnTo>
                  <a:lnTo>
                    <a:pt x="92" y="231"/>
                  </a:lnTo>
                  <a:lnTo>
                    <a:pt x="92" y="526"/>
                  </a:lnTo>
                  <a:lnTo>
                    <a:pt x="154" y="526"/>
                  </a:lnTo>
                  <a:lnTo>
                    <a:pt x="147" y="246"/>
                  </a:lnTo>
                  <a:lnTo>
                    <a:pt x="269" y="142"/>
                  </a:lnTo>
                  <a:lnTo>
                    <a:pt x="143" y="192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703" name="Google Shape;4703;p38"/>
          <p:cNvGrpSpPr/>
          <p:nvPr/>
        </p:nvGrpSpPr>
        <p:grpSpPr>
          <a:xfrm>
            <a:off x="2802631" y="4116970"/>
            <a:ext cx="1475976" cy="662498"/>
            <a:chOff x="6706693" y="1706442"/>
            <a:chExt cx="821767" cy="368854"/>
          </a:xfrm>
        </p:grpSpPr>
        <p:sp>
          <p:nvSpPr>
            <p:cNvPr id="4704" name="Google Shape;4704;p38"/>
            <p:cNvSpPr/>
            <p:nvPr/>
          </p:nvSpPr>
          <p:spPr>
            <a:xfrm>
              <a:off x="7136577" y="1706442"/>
              <a:ext cx="56500" cy="45564"/>
            </a:xfrm>
            <a:custGeom>
              <a:avLst/>
              <a:gdLst/>
              <a:ahLst/>
              <a:cxnLst/>
              <a:rect l="l" t="t" r="r" b="b"/>
              <a:pathLst>
                <a:path w="1173" h="946" extrusionOk="0">
                  <a:moveTo>
                    <a:pt x="590" y="1"/>
                  </a:moveTo>
                  <a:cubicBezTo>
                    <a:pt x="459" y="1"/>
                    <a:pt x="360" y="15"/>
                    <a:pt x="360" y="15"/>
                  </a:cubicBezTo>
                  <a:lnTo>
                    <a:pt x="0" y="945"/>
                  </a:lnTo>
                  <a:lnTo>
                    <a:pt x="1173" y="945"/>
                  </a:lnTo>
                  <a:lnTo>
                    <a:pt x="801" y="15"/>
                  </a:lnTo>
                  <a:cubicBezTo>
                    <a:pt x="728" y="4"/>
                    <a:pt x="655" y="1"/>
                    <a:pt x="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05" name="Google Shape;4705;p38"/>
            <p:cNvSpPr/>
            <p:nvPr/>
          </p:nvSpPr>
          <p:spPr>
            <a:xfrm>
              <a:off x="7130605" y="1747865"/>
              <a:ext cx="68398" cy="8044"/>
            </a:xfrm>
            <a:custGeom>
              <a:avLst/>
              <a:gdLst/>
              <a:ahLst/>
              <a:cxnLst/>
              <a:rect l="l" t="t" r="r" b="b"/>
              <a:pathLst>
                <a:path w="1420" h="167" extrusionOk="0">
                  <a:moveTo>
                    <a:pt x="1323" y="1"/>
                  </a:moveTo>
                  <a:cubicBezTo>
                    <a:pt x="913" y="5"/>
                    <a:pt x="507" y="13"/>
                    <a:pt x="98" y="16"/>
                  </a:cubicBezTo>
                  <a:cubicBezTo>
                    <a:pt x="1" y="20"/>
                    <a:pt x="1" y="166"/>
                    <a:pt x="98" y="166"/>
                  </a:cubicBezTo>
                  <a:cubicBezTo>
                    <a:pt x="507" y="162"/>
                    <a:pt x="913" y="154"/>
                    <a:pt x="1323" y="151"/>
                  </a:cubicBezTo>
                  <a:cubicBezTo>
                    <a:pt x="1419" y="147"/>
                    <a:pt x="1419" y="1"/>
                    <a:pt x="1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06" name="Google Shape;4706;p38"/>
            <p:cNvSpPr/>
            <p:nvPr/>
          </p:nvSpPr>
          <p:spPr>
            <a:xfrm>
              <a:off x="6709741" y="1751863"/>
              <a:ext cx="815668" cy="270350"/>
            </a:xfrm>
            <a:custGeom>
              <a:avLst/>
              <a:gdLst/>
              <a:ahLst/>
              <a:cxnLst/>
              <a:rect l="l" t="t" r="r" b="b"/>
              <a:pathLst>
                <a:path w="16934" h="5613" extrusionOk="0">
                  <a:moveTo>
                    <a:pt x="9780" y="1"/>
                  </a:moveTo>
                  <a:cubicBezTo>
                    <a:pt x="8530" y="1"/>
                    <a:pt x="7103" y="57"/>
                    <a:pt x="5733" y="240"/>
                  </a:cubicBezTo>
                  <a:lnTo>
                    <a:pt x="3821" y="2608"/>
                  </a:lnTo>
                  <a:cubicBezTo>
                    <a:pt x="3821" y="2608"/>
                    <a:pt x="1031" y="3198"/>
                    <a:pt x="759" y="3294"/>
                  </a:cubicBezTo>
                  <a:cubicBezTo>
                    <a:pt x="488" y="3386"/>
                    <a:pt x="0" y="4314"/>
                    <a:pt x="330" y="5612"/>
                  </a:cubicBezTo>
                  <a:lnTo>
                    <a:pt x="16708" y="5612"/>
                  </a:lnTo>
                  <a:cubicBezTo>
                    <a:pt x="16708" y="5612"/>
                    <a:pt x="16934" y="4164"/>
                    <a:pt x="16573" y="3045"/>
                  </a:cubicBezTo>
                  <a:lnTo>
                    <a:pt x="15072" y="2597"/>
                  </a:lnTo>
                  <a:cubicBezTo>
                    <a:pt x="15072" y="2597"/>
                    <a:pt x="14159" y="722"/>
                    <a:pt x="13458" y="160"/>
                  </a:cubicBezTo>
                  <a:cubicBezTo>
                    <a:pt x="13458" y="160"/>
                    <a:pt x="11867" y="1"/>
                    <a:pt x="9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4707" name="Google Shape;4707;p38"/>
            <p:cNvGrpSpPr/>
            <p:nvPr/>
          </p:nvGrpSpPr>
          <p:grpSpPr>
            <a:xfrm>
              <a:off x="6867617" y="1903827"/>
              <a:ext cx="604343" cy="15220"/>
              <a:chOff x="6867617" y="1903827"/>
              <a:chExt cx="604343" cy="15220"/>
            </a:xfrm>
          </p:grpSpPr>
          <p:sp>
            <p:nvSpPr>
              <p:cNvPr id="4708" name="Google Shape;4708;p38"/>
              <p:cNvSpPr/>
              <p:nvPr/>
            </p:nvSpPr>
            <p:spPr>
              <a:xfrm>
                <a:off x="7464349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09" name="Google Shape;4709;p38"/>
              <p:cNvSpPr/>
              <p:nvPr/>
            </p:nvSpPr>
            <p:spPr>
              <a:xfrm>
                <a:off x="7456787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10" name="Google Shape;4710;p38"/>
              <p:cNvSpPr/>
              <p:nvPr/>
            </p:nvSpPr>
            <p:spPr>
              <a:xfrm>
                <a:off x="7449225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11" name="Google Shape;4711;p38"/>
              <p:cNvSpPr/>
              <p:nvPr/>
            </p:nvSpPr>
            <p:spPr>
              <a:xfrm>
                <a:off x="7441615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12" name="Google Shape;4712;p38"/>
              <p:cNvSpPr/>
              <p:nvPr/>
            </p:nvSpPr>
            <p:spPr>
              <a:xfrm>
                <a:off x="7434053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13" name="Google Shape;4713;p38"/>
              <p:cNvSpPr/>
              <p:nvPr/>
            </p:nvSpPr>
            <p:spPr>
              <a:xfrm>
                <a:off x="7426539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14" name="Google Shape;4714;p38"/>
              <p:cNvSpPr/>
              <p:nvPr/>
            </p:nvSpPr>
            <p:spPr>
              <a:xfrm>
                <a:off x="7418977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15" name="Google Shape;4715;p38"/>
              <p:cNvSpPr/>
              <p:nvPr/>
            </p:nvSpPr>
            <p:spPr>
              <a:xfrm>
                <a:off x="7411366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16" name="Google Shape;4716;p38"/>
              <p:cNvSpPr/>
              <p:nvPr/>
            </p:nvSpPr>
            <p:spPr>
              <a:xfrm>
                <a:off x="7403804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17" name="Google Shape;4717;p38"/>
              <p:cNvSpPr/>
              <p:nvPr/>
            </p:nvSpPr>
            <p:spPr>
              <a:xfrm>
                <a:off x="7396242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18" name="Google Shape;4718;p38"/>
              <p:cNvSpPr/>
              <p:nvPr/>
            </p:nvSpPr>
            <p:spPr>
              <a:xfrm>
                <a:off x="7388632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19" name="Google Shape;4719;p38"/>
              <p:cNvSpPr/>
              <p:nvPr/>
            </p:nvSpPr>
            <p:spPr>
              <a:xfrm>
                <a:off x="7381118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20" name="Google Shape;4720;p38"/>
              <p:cNvSpPr/>
              <p:nvPr/>
            </p:nvSpPr>
            <p:spPr>
              <a:xfrm>
                <a:off x="7373748" y="1903827"/>
                <a:ext cx="7418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4" y="158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21" name="Google Shape;4721;p38"/>
              <p:cNvSpPr/>
              <p:nvPr/>
            </p:nvSpPr>
            <p:spPr>
              <a:xfrm>
                <a:off x="7366138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22" name="Google Shape;4722;p38"/>
              <p:cNvSpPr/>
              <p:nvPr/>
            </p:nvSpPr>
            <p:spPr>
              <a:xfrm>
                <a:off x="7358576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23" name="Google Shape;4723;p38"/>
              <p:cNvSpPr/>
              <p:nvPr/>
            </p:nvSpPr>
            <p:spPr>
              <a:xfrm>
                <a:off x="7351014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24" name="Google Shape;4724;p38"/>
              <p:cNvSpPr/>
              <p:nvPr/>
            </p:nvSpPr>
            <p:spPr>
              <a:xfrm>
                <a:off x="7343452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25" name="Google Shape;4725;p38"/>
              <p:cNvSpPr/>
              <p:nvPr/>
            </p:nvSpPr>
            <p:spPr>
              <a:xfrm>
                <a:off x="7335890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26" name="Google Shape;4726;p38"/>
              <p:cNvSpPr/>
              <p:nvPr/>
            </p:nvSpPr>
            <p:spPr>
              <a:xfrm>
                <a:off x="7328328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27" name="Google Shape;4727;p38"/>
              <p:cNvSpPr/>
              <p:nvPr/>
            </p:nvSpPr>
            <p:spPr>
              <a:xfrm>
                <a:off x="7320765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28" name="Google Shape;4728;p38"/>
              <p:cNvSpPr/>
              <p:nvPr/>
            </p:nvSpPr>
            <p:spPr>
              <a:xfrm>
                <a:off x="7313155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29" name="Google Shape;4729;p38"/>
              <p:cNvSpPr/>
              <p:nvPr/>
            </p:nvSpPr>
            <p:spPr>
              <a:xfrm>
                <a:off x="7305593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30" name="Google Shape;4730;p38"/>
              <p:cNvSpPr/>
              <p:nvPr/>
            </p:nvSpPr>
            <p:spPr>
              <a:xfrm>
                <a:off x="7298079" y="1903827"/>
                <a:ext cx="7562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31" name="Google Shape;4731;p38"/>
              <p:cNvSpPr/>
              <p:nvPr/>
            </p:nvSpPr>
            <p:spPr>
              <a:xfrm>
                <a:off x="7290517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32" name="Google Shape;4732;p38"/>
              <p:cNvSpPr/>
              <p:nvPr/>
            </p:nvSpPr>
            <p:spPr>
              <a:xfrm>
                <a:off x="7283099" y="1903827"/>
                <a:ext cx="7418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4" y="158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33" name="Google Shape;4733;p38"/>
              <p:cNvSpPr/>
              <p:nvPr/>
            </p:nvSpPr>
            <p:spPr>
              <a:xfrm>
                <a:off x="7275537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34" name="Google Shape;4734;p38"/>
              <p:cNvSpPr/>
              <p:nvPr/>
            </p:nvSpPr>
            <p:spPr>
              <a:xfrm>
                <a:off x="7267927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35" name="Google Shape;4735;p38"/>
              <p:cNvSpPr/>
              <p:nvPr/>
            </p:nvSpPr>
            <p:spPr>
              <a:xfrm>
                <a:off x="7260413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36" name="Google Shape;4736;p38"/>
              <p:cNvSpPr/>
              <p:nvPr/>
            </p:nvSpPr>
            <p:spPr>
              <a:xfrm>
                <a:off x="7252851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37" name="Google Shape;4737;p38"/>
              <p:cNvSpPr/>
              <p:nvPr/>
            </p:nvSpPr>
            <p:spPr>
              <a:xfrm>
                <a:off x="7245289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38" name="Google Shape;4738;p38"/>
              <p:cNvSpPr/>
              <p:nvPr/>
            </p:nvSpPr>
            <p:spPr>
              <a:xfrm>
                <a:off x="7237678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39" name="Google Shape;4739;p38"/>
              <p:cNvSpPr/>
              <p:nvPr/>
            </p:nvSpPr>
            <p:spPr>
              <a:xfrm>
                <a:off x="7230116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40" name="Google Shape;4740;p38"/>
              <p:cNvSpPr/>
              <p:nvPr/>
            </p:nvSpPr>
            <p:spPr>
              <a:xfrm>
                <a:off x="7222554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41" name="Google Shape;4741;p38"/>
              <p:cNvSpPr/>
              <p:nvPr/>
            </p:nvSpPr>
            <p:spPr>
              <a:xfrm>
                <a:off x="7214992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42" name="Google Shape;4742;p38"/>
              <p:cNvSpPr/>
              <p:nvPr/>
            </p:nvSpPr>
            <p:spPr>
              <a:xfrm>
                <a:off x="7207430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43" name="Google Shape;4743;p38"/>
              <p:cNvSpPr/>
              <p:nvPr/>
            </p:nvSpPr>
            <p:spPr>
              <a:xfrm>
                <a:off x="7199868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44" name="Google Shape;4744;p38"/>
              <p:cNvSpPr/>
              <p:nvPr/>
            </p:nvSpPr>
            <p:spPr>
              <a:xfrm>
                <a:off x="7192306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45" name="Google Shape;4745;p38"/>
              <p:cNvSpPr/>
              <p:nvPr/>
            </p:nvSpPr>
            <p:spPr>
              <a:xfrm>
                <a:off x="7184888" y="1911437"/>
                <a:ext cx="7466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4" y="157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46" name="Google Shape;4746;p38"/>
              <p:cNvSpPr/>
              <p:nvPr/>
            </p:nvSpPr>
            <p:spPr>
              <a:xfrm>
                <a:off x="7177374" y="1903827"/>
                <a:ext cx="7562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47" name="Google Shape;4747;p38"/>
              <p:cNvSpPr/>
              <p:nvPr/>
            </p:nvSpPr>
            <p:spPr>
              <a:xfrm>
                <a:off x="7169764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48" name="Google Shape;4748;p38"/>
              <p:cNvSpPr/>
              <p:nvPr/>
            </p:nvSpPr>
            <p:spPr>
              <a:xfrm>
                <a:off x="7162202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49" name="Google Shape;4749;p38"/>
              <p:cNvSpPr/>
              <p:nvPr/>
            </p:nvSpPr>
            <p:spPr>
              <a:xfrm>
                <a:off x="7154640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50" name="Google Shape;4750;p38"/>
              <p:cNvSpPr/>
              <p:nvPr/>
            </p:nvSpPr>
            <p:spPr>
              <a:xfrm>
                <a:off x="7147078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51" name="Google Shape;4751;p38"/>
              <p:cNvSpPr/>
              <p:nvPr/>
            </p:nvSpPr>
            <p:spPr>
              <a:xfrm>
                <a:off x="7139467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52" name="Google Shape;4752;p38"/>
              <p:cNvSpPr/>
              <p:nvPr/>
            </p:nvSpPr>
            <p:spPr>
              <a:xfrm>
                <a:off x="7131953" y="1903827"/>
                <a:ext cx="7562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53" name="Google Shape;4753;p38"/>
              <p:cNvSpPr/>
              <p:nvPr/>
            </p:nvSpPr>
            <p:spPr>
              <a:xfrm>
                <a:off x="7124391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54" name="Google Shape;4754;p38"/>
              <p:cNvSpPr/>
              <p:nvPr/>
            </p:nvSpPr>
            <p:spPr>
              <a:xfrm>
                <a:off x="7116829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55" name="Google Shape;4755;p38"/>
              <p:cNvSpPr/>
              <p:nvPr/>
            </p:nvSpPr>
            <p:spPr>
              <a:xfrm>
                <a:off x="7109219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56" name="Google Shape;4756;p38"/>
              <p:cNvSpPr/>
              <p:nvPr/>
            </p:nvSpPr>
            <p:spPr>
              <a:xfrm>
                <a:off x="7101657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57" name="Google Shape;4757;p38"/>
              <p:cNvSpPr/>
              <p:nvPr/>
            </p:nvSpPr>
            <p:spPr>
              <a:xfrm>
                <a:off x="7094095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58" name="Google Shape;4758;p38"/>
              <p:cNvSpPr/>
              <p:nvPr/>
            </p:nvSpPr>
            <p:spPr>
              <a:xfrm>
                <a:off x="7086725" y="1903827"/>
                <a:ext cx="7418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3" y="158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59" name="Google Shape;4759;p38"/>
              <p:cNvSpPr/>
              <p:nvPr/>
            </p:nvSpPr>
            <p:spPr>
              <a:xfrm>
                <a:off x="7079163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60" name="Google Shape;4760;p38"/>
              <p:cNvSpPr/>
              <p:nvPr/>
            </p:nvSpPr>
            <p:spPr>
              <a:xfrm>
                <a:off x="7071601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61" name="Google Shape;4761;p38"/>
              <p:cNvSpPr/>
              <p:nvPr/>
            </p:nvSpPr>
            <p:spPr>
              <a:xfrm>
                <a:off x="7063991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62" name="Google Shape;4762;p38"/>
              <p:cNvSpPr/>
              <p:nvPr/>
            </p:nvSpPr>
            <p:spPr>
              <a:xfrm>
                <a:off x="7056429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63" name="Google Shape;4763;p38"/>
              <p:cNvSpPr/>
              <p:nvPr/>
            </p:nvSpPr>
            <p:spPr>
              <a:xfrm>
                <a:off x="7048915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64" name="Google Shape;4764;p38"/>
              <p:cNvSpPr/>
              <p:nvPr/>
            </p:nvSpPr>
            <p:spPr>
              <a:xfrm>
                <a:off x="7041304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65" name="Google Shape;4765;p38"/>
              <p:cNvSpPr/>
              <p:nvPr/>
            </p:nvSpPr>
            <p:spPr>
              <a:xfrm>
                <a:off x="7033742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66" name="Google Shape;4766;p38"/>
              <p:cNvSpPr/>
              <p:nvPr/>
            </p:nvSpPr>
            <p:spPr>
              <a:xfrm>
                <a:off x="7026180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67" name="Google Shape;4767;p38"/>
              <p:cNvSpPr/>
              <p:nvPr/>
            </p:nvSpPr>
            <p:spPr>
              <a:xfrm>
                <a:off x="7018618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68" name="Google Shape;4768;p38"/>
              <p:cNvSpPr/>
              <p:nvPr/>
            </p:nvSpPr>
            <p:spPr>
              <a:xfrm>
                <a:off x="7011008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69" name="Google Shape;4769;p38"/>
              <p:cNvSpPr/>
              <p:nvPr/>
            </p:nvSpPr>
            <p:spPr>
              <a:xfrm>
                <a:off x="7003494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70" name="Google Shape;4770;p38"/>
              <p:cNvSpPr/>
              <p:nvPr/>
            </p:nvSpPr>
            <p:spPr>
              <a:xfrm>
                <a:off x="6995932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71" name="Google Shape;4771;p38"/>
              <p:cNvSpPr/>
              <p:nvPr/>
            </p:nvSpPr>
            <p:spPr>
              <a:xfrm>
                <a:off x="6988514" y="1911437"/>
                <a:ext cx="7466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4" y="157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72" name="Google Shape;4772;p38"/>
              <p:cNvSpPr/>
              <p:nvPr/>
            </p:nvSpPr>
            <p:spPr>
              <a:xfrm>
                <a:off x="6980952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73" name="Google Shape;4773;p38"/>
              <p:cNvSpPr/>
              <p:nvPr/>
            </p:nvSpPr>
            <p:spPr>
              <a:xfrm>
                <a:off x="6973390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74" name="Google Shape;4774;p38"/>
              <p:cNvSpPr/>
              <p:nvPr/>
            </p:nvSpPr>
            <p:spPr>
              <a:xfrm>
                <a:off x="6965828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75" name="Google Shape;4775;p38"/>
              <p:cNvSpPr/>
              <p:nvPr/>
            </p:nvSpPr>
            <p:spPr>
              <a:xfrm>
                <a:off x="6958266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76" name="Google Shape;4776;p38"/>
              <p:cNvSpPr/>
              <p:nvPr/>
            </p:nvSpPr>
            <p:spPr>
              <a:xfrm>
                <a:off x="6950703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77" name="Google Shape;4777;p38"/>
              <p:cNvSpPr/>
              <p:nvPr/>
            </p:nvSpPr>
            <p:spPr>
              <a:xfrm>
                <a:off x="6943141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78" name="Google Shape;4778;p38"/>
              <p:cNvSpPr/>
              <p:nvPr/>
            </p:nvSpPr>
            <p:spPr>
              <a:xfrm>
                <a:off x="6935531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79" name="Google Shape;4779;p38"/>
              <p:cNvSpPr/>
              <p:nvPr/>
            </p:nvSpPr>
            <p:spPr>
              <a:xfrm>
                <a:off x="6927969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80" name="Google Shape;4780;p38"/>
              <p:cNvSpPr/>
              <p:nvPr/>
            </p:nvSpPr>
            <p:spPr>
              <a:xfrm>
                <a:off x="6920455" y="1903827"/>
                <a:ext cx="7562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81" name="Google Shape;4781;p38"/>
              <p:cNvSpPr/>
              <p:nvPr/>
            </p:nvSpPr>
            <p:spPr>
              <a:xfrm>
                <a:off x="6912845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82" name="Google Shape;4782;p38"/>
              <p:cNvSpPr/>
              <p:nvPr/>
            </p:nvSpPr>
            <p:spPr>
              <a:xfrm>
                <a:off x="6905283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83" name="Google Shape;4783;p38"/>
              <p:cNvSpPr/>
              <p:nvPr/>
            </p:nvSpPr>
            <p:spPr>
              <a:xfrm>
                <a:off x="6897720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84" name="Google Shape;4784;p38"/>
              <p:cNvSpPr/>
              <p:nvPr/>
            </p:nvSpPr>
            <p:spPr>
              <a:xfrm>
                <a:off x="6890303" y="1903827"/>
                <a:ext cx="7466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4" y="158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85" name="Google Shape;4785;p38"/>
              <p:cNvSpPr/>
              <p:nvPr/>
            </p:nvSpPr>
            <p:spPr>
              <a:xfrm>
                <a:off x="6882789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86" name="Google Shape;4786;p38"/>
              <p:cNvSpPr/>
              <p:nvPr/>
            </p:nvSpPr>
            <p:spPr>
              <a:xfrm>
                <a:off x="6875227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87" name="Google Shape;4787;p38"/>
              <p:cNvSpPr/>
              <p:nvPr/>
            </p:nvSpPr>
            <p:spPr>
              <a:xfrm>
                <a:off x="6867617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4788" name="Google Shape;4788;p38"/>
            <p:cNvSpPr/>
            <p:nvPr/>
          </p:nvSpPr>
          <p:spPr>
            <a:xfrm>
              <a:off x="7485013" y="1913460"/>
              <a:ext cx="43447" cy="61892"/>
            </a:xfrm>
            <a:custGeom>
              <a:avLst/>
              <a:gdLst/>
              <a:ahLst/>
              <a:cxnLst/>
              <a:rect l="l" t="t" r="r" b="b"/>
              <a:pathLst>
                <a:path w="902" h="1285" extrusionOk="0">
                  <a:moveTo>
                    <a:pt x="382" y="0"/>
                  </a:moveTo>
                  <a:cubicBezTo>
                    <a:pt x="238" y="0"/>
                    <a:pt x="78" y="11"/>
                    <a:pt x="51" y="39"/>
                  </a:cubicBezTo>
                  <a:cubicBezTo>
                    <a:pt x="0" y="92"/>
                    <a:pt x="322" y="1284"/>
                    <a:pt x="380" y="1284"/>
                  </a:cubicBezTo>
                  <a:lnTo>
                    <a:pt x="741" y="1284"/>
                  </a:lnTo>
                  <a:cubicBezTo>
                    <a:pt x="901" y="1284"/>
                    <a:pt x="767" y="23"/>
                    <a:pt x="626" y="20"/>
                  </a:cubicBezTo>
                  <a:cubicBezTo>
                    <a:pt x="610" y="8"/>
                    <a:pt x="501" y="0"/>
                    <a:pt x="3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89" name="Google Shape;4789;p38"/>
            <p:cNvSpPr/>
            <p:nvPr/>
          </p:nvSpPr>
          <p:spPr>
            <a:xfrm>
              <a:off x="7496476" y="1923045"/>
              <a:ext cx="17774" cy="771"/>
            </a:xfrm>
            <a:custGeom>
              <a:avLst/>
              <a:gdLst/>
              <a:ahLst/>
              <a:cxnLst/>
              <a:rect l="l" t="t" r="r" b="b"/>
              <a:pathLst>
                <a:path w="369" h="16" extrusionOk="0">
                  <a:moveTo>
                    <a:pt x="0" y="1"/>
                  </a:moveTo>
                  <a:lnTo>
                    <a:pt x="0" y="16"/>
                  </a:lnTo>
                  <a:lnTo>
                    <a:pt x="368" y="1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0" name="Google Shape;4790;p38"/>
            <p:cNvSpPr/>
            <p:nvPr/>
          </p:nvSpPr>
          <p:spPr>
            <a:xfrm>
              <a:off x="7497584" y="1929114"/>
              <a:ext cx="17774" cy="819"/>
            </a:xfrm>
            <a:custGeom>
              <a:avLst/>
              <a:gdLst/>
              <a:ahLst/>
              <a:cxnLst/>
              <a:rect l="l" t="t" r="r" b="b"/>
              <a:pathLst>
                <a:path w="369" h="17" extrusionOk="0">
                  <a:moveTo>
                    <a:pt x="0" y="1"/>
                  </a:moveTo>
                  <a:lnTo>
                    <a:pt x="0" y="17"/>
                  </a:lnTo>
                  <a:lnTo>
                    <a:pt x="368" y="17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1" name="Google Shape;4791;p38"/>
            <p:cNvSpPr/>
            <p:nvPr/>
          </p:nvSpPr>
          <p:spPr>
            <a:xfrm>
              <a:off x="7498885" y="1935231"/>
              <a:ext cx="17726" cy="771"/>
            </a:xfrm>
            <a:custGeom>
              <a:avLst/>
              <a:gdLst/>
              <a:ahLst/>
              <a:cxnLst/>
              <a:rect l="l" t="t" r="r" b="b"/>
              <a:pathLst>
                <a:path w="368" h="16" extrusionOk="0">
                  <a:moveTo>
                    <a:pt x="0" y="1"/>
                  </a:moveTo>
                  <a:lnTo>
                    <a:pt x="0" y="16"/>
                  </a:lnTo>
                  <a:lnTo>
                    <a:pt x="368" y="1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2" name="Google Shape;4792;p38"/>
            <p:cNvSpPr/>
            <p:nvPr/>
          </p:nvSpPr>
          <p:spPr>
            <a:xfrm>
              <a:off x="6724611" y="1929307"/>
              <a:ext cx="33284" cy="48887"/>
            </a:xfrm>
            <a:custGeom>
              <a:avLst/>
              <a:gdLst/>
              <a:ahLst/>
              <a:cxnLst/>
              <a:rect l="l" t="t" r="r" b="b"/>
              <a:pathLst>
                <a:path w="691" h="1015" extrusionOk="0">
                  <a:moveTo>
                    <a:pt x="238" y="1"/>
                  </a:moveTo>
                  <a:cubicBezTo>
                    <a:pt x="0" y="430"/>
                    <a:pt x="0" y="947"/>
                    <a:pt x="0" y="947"/>
                  </a:cubicBezTo>
                  <a:cubicBezTo>
                    <a:pt x="95" y="992"/>
                    <a:pt x="235" y="1015"/>
                    <a:pt x="351" y="1015"/>
                  </a:cubicBezTo>
                  <a:cubicBezTo>
                    <a:pt x="451" y="1015"/>
                    <a:pt x="533" y="998"/>
                    <a:pt x="552" y="966"/>
                  </a:cubicBezTo>
                  <a:cubicBezTo>
                    <a:pt x="598" y="894"/>
                    <a:pt x="690" y="165"/>
                    <a:pt x="678" y="101"/>
                  </a:cubicBezTo>
                  <a:cubicBezTo>
                    <a:pt x="667" y="39"/>
                    <a:pt x="238" y="1"/>
                    <a:pt x="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3" name="Google Shape;4793;p38"/>
            <p:cNvSpPr/>
            <p:nvPr/>
          </p:nvSpPr>
          <p:spPr>
            <a:xfrm>
              <a:off x="6892759" y="1769299"/>
              <a:ext cx="93782" cy="108179"/>
            </a:xfrm>
            <a:custGeom>
              <a:avLst/>
              <a:gdLst/>
              <a:ahLst/>
              <a:cxnLst/>
              <a:rect l="l" t="t" r="r" b="b"/>
              <a:pathLst>
                <a:path w="1947" h="2246" extrusionOk="0">
                  <a:moveTo>
                    <a:pt x="1808" y="1"/>
                  </a:moveTo>
                  <a:lnTo>
                    <a:pt x="0" y="2246"/>
                  </a:lnTo>
                  <a:lnTo>
                    <a:pt x="0" y="2246"/>
                  </a:lnTo>
                  <a:lnTo>
                    <a:pt x="560" y="2173"/>
                  </a:lnTo>
                  <a:cubicBezTo>
                    <a:pt x="560" y="2173"/>
                    <a:pt x="1483" y="1311"/>
                    <a:pt x="1946" y="28"/>
                  </a:cubicBezTo>
                  <a:lnTo>
                    <a:pt x="18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4" name="Google Shape;4794;p38"/>
            <p:cNvSpPr/>
            <p:nvPr/>
          </p:nvSpPr>
          <p:spPr>
            <a:xfrm>
              <a:off x="7456594" y="1995921"/>
              <a:ext cx="68735" cy="31066"/>
            </a:xfrm>
            <a:custGeom>
              <a:avLst/>
              <a:gdLst/>
              <a:ahLst/>
              <a:cxnLst/>
              <a:rect l="l" t="t" r="r" b="b"/>
              <a:pathLst>
                <a:path w="1427" h="645" extrusionOk="0">
                  <a:moveTo>
                    <a:pt x="89" y="1"/>
                  </a:moveTo>
                  <a:lnTo>
                    <a:pt x="1" y="645"/>
                  </a:lnTo>
                  <a:lnTo>
                    <a:pt x="1101" y="645"/>
                  </a:lnTo>
                  <a:cubicBezTo>
                    <a:pt x="1250" y="626"/>
                    <a:pt x="1426" y="62"/>
                    <a:pt x="1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5" name="Google Shape;4795;p38"/>
            <p:cNvSpPr/>
            <p:nvPr/>
          </p:nvSpPr>
          <p:spPr>
            <a:xfrm>
              <a:off x="7310795" y="1934316"/>
              <a:ext cx="145851" cy="88479"/>
            </a:xfrm>
            <a:custGeom>
              <a:avLst/>
              <a:gdLst/>
              <a:ahLst/>
              <a:cxnLst/>
              <a:rect l="l" t="t" r="r" b="b"/>
              <a:pathLst>
                <a:path w="3028" h="1837" extrusionOk="0">
                  <a:moveTo>
                    <a:pt x="1527" y="1"/>
                  </a:moveTo>
                  <a:cubicBezTo>
                    <a:pt x="766" y="1"/>
                    <a:pt x="0" y="620"/>
                    <a:pt x="0" y="1836"/>
                  </a:cubicBezTo>
                  <a:lnTo>
                    <a:pt x="3028" y="1836"/>
                  </a:lnTo>
                  <a:cubicBezTo>
                    <a:pt x="3028" y="606"/>
                    <a:pt x="2280" y="1"/>
                    <a:pt x="15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6" name="Google Shape;4796;p38"/>
            <p:cNvSpPr/>
            <p:nvPr/>
          </p:nvSpPr>
          <p:spPr>
            <a:xfrm>
              <a:off x="6814489" y="1934124"/>
              <a:ext cx="145851" cy="88672"/>
            </a:xfrm>
            <a:custGeom>
              <a:avLst/>
              <a:gdLst/>
              <a:ahLst/>
              <a:cxnLst/>
              <a:rect l="l" t="t" r="r" b="b"/>
              <a:pathLst>
                <a:path w="3028" h="1841" extrusionOk="0">
                  <a:moveTo>
                    <a:pt x="1523" y="1"/>
                  </a:moveTo>
                  <a:cubicBezTo>
                    <a:pt x="763" y="1"/>
                    <a:pt x="0" y="617"/>
                    <a:pt x="0" y="1828"/>
                  </a:cubicBezTo>
                  <a:lnTo>
                    <a:pt x="3028" y="1840"/>
                  </a:lnTo>
                  <a:cubicBezTo>
                    <a:pt x="3028" y="607"/>
                    <a:pt x="2277" y="1"/>
                    <a:pt x="15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7" name="Google Shape;4797;p38"/>
            <p:cNvSpPr/>
            <p:nvPr/>
          </p:nvSpPr>
          <p:spPr>
            <a:xfrm>
              <a:off x="6800087" y="1945539"/>
              <a:ext cx="174848" cy="129757"/>
            </a:xfrm>
            <a:custGeom>
              <a:avLst/>
              <a:gdLst/>
              <a:ahLst/>
              <a:cxnLst/>
              <a:rect l="l" t="t" r="r" b="b"/>
              <a:pathLst>
                <a:path w="3630" h="2694" extrusionOk="0">
                  <a:moveTo>
                    <a:pt x="1814" y="1"/>
                  </a:moveTo>
                  <a:cubicBezTo>
                    <a:pt x="1512" y="1"/>
                    <a:pt x="1187" y="100"/>
                    <a:pt x="870" y="330"/>
                  </a:cubicBezTo>
                  <a:cubicBezTo>
                    <a:pt x="839" y="350"/>
                    <a:pt x="816" y="373"/>
                    <a:pt x="798" y="399"/>
                  </a:cubicBezTo>
                  <a:cubicBezTo>
                    <a:pt x="0" y="1500"/>
                    <a:pt x="769" y="2693"/>
                    <a:pt x="1816" y="2693"/>
                  </a:cubicBezTo>
                  <a:cubicBezTo>
                    <a:pt x="2118" y="2693"/>
                    <a:pt x="2442" y="2594"/>
                    <a:pt x="2759" y="2366"/>
                  </a:cubicBezTo>
                  <a:cubicBezTo>
                    <a:pt x="2786" y="2343"/>
                    <a:pt x="2813" y="2320"/>
                    <a:pt x="2832" y="2293"/>
                  </a:cubicBezTo>
                  <a:cubicBezTo>
                    <a:pt x="3629" y="1193"/>
                    <a:pt x="2860" y="1"/>
                    <a:pt x="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8" name="Google Shape;4798;p38"/>
            <p:cNvSpPr/>
            <p:nvPr/>
          </p:nvSpPr>
          <p:spPr>
            <a:xfrm>
              <a:off x="6832551" y="1969670"/>
              <a:ext cx="109870" cy="81399"/>
            </a:xfrm>
            <a:custGeom>
              <a:avLst/>
              <a:gdLst/>
              <a:ahLst/>
              <a:cxnLst/>
              <a:rect l="l" t="t" r="r" b="b"/>
              <a:pathLst>
                <a:path w="2281" h="1690" extrusionOk="0">
                  <a:moveTo>
                    <a:pt x="1140" y="1"/>
                  </a:moveTo>
                  <a:cubicBezTo>
                    <a:pt x="950" y="1"/>
                    <a:pt x="745" y="64"/>
                    <a:pt x="545" y="209"/>
                  </a:cubicBezTo>
                  <a:cubicBezTo>
                    <a:pt x="529" y="220"/>
                    <a:pt x="515" y="236"/>
                    <a:pt x="503" y="252"/>
                  </a:cubicBezTo>
                  <a:cubicBezTo>
                    <a:pt x="1" y="940"/>
                    <a:pt x="482" y="1689"/>
                    <a:pt x="1140" y="1689"/>
                  </a:cubicBezTo>
                  <a:cubicBezTo>
                    <a:pt x="1331" y="1689"/>
                    <a:pt x="1536" y="1627"/>
                    <a:pt x="1737" y="1481"/>
                  </a:cubicBezTo>
                  <a:cubicBezTo>
                    <a:pt x="1752" y="1470"/>
                    <a:pt x="1764" y="1458"/>
                    <a:pt x="1775" y="1442"/>
                  </a:cubicBezTo>
                  <a:cubicBezTo>
                    <a:pt x="2280" y="751"/>
                    <a:pt x="1797" y="1"/>
                    <a:pt x="1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9" name="Google Shape;4799;p38"/>
            <p:cNvSpPr/>
            <p:nvPr/>
          </p:nvSpPr>
          <p:spPr>
            <a:xfrm>
              <a:off x="6841077" y="1964035"/>
              <a:ext cx="92867" cy="92862"/>
            </a:xfrm>
            <a:custGeom>
              <a:avLst/>
              <a:gdLst/>
              <a:ahLst/>
              <a:cxnLst/>
              <a:rect l="l" t="t" r="r" b="b"/>
              <a:pathLst>
                <a:path w="1928" h="1928" extrusionOk="0">
                  <a:moveTo>
                    <a:pt x="962" y="12"/>
                  </a:moveTo>
                  <a:cubicBezTo>
                    <a:pt x="1226" y="12"/>
                    <a:pt x="1464" y="119"/>
                    <a:pt x="1633" y="291"/>
                  </a:cubicBezTo>
                  <a:cubicBezTo>
                    <a:pt x="1805" y="464"/>
                    <a:pt x="1912" y="701"/>
                    <a:pt x="1912" y="962"/>
                  </a:cubicBezTo>
                  <a:cubicBezTo>
                    <a:pt x="1912" y="1177"/>
                    <a:pt x="1843" y="1407"/>
                    <a:pt x="1679" y="1633"/>
                  </a:cubicBezTo>
                  <a:cubicBezTo>
                    <a:pt x="1663" y="1648"/>
                    <a:pt x="1652" y="1663"/>
                    <a:pt x="1633" y="1679"/>
                  </a:cubicBezTo>
                  <a:cubicBezTo>
                    <a:pt x="1406" y="1840"/>
                    <a:pt x="1176" y="1913"/>
                    <a:pt x="962" y="1913"/>
                  </a:cubicBezTo>
                  <a:cubicBezTo>
                    <a:pt x="701" y="1913"/>
                    <a:pt x="464" y="1805"/>
                    <a:pt x="292" y="1633"/>
                  </a:cubicBezTo>
                  <a:cubicBezTo>
                    <a:pt x="119" y="1460"/>
                    <a:pt x="16" y="1227"/>
                    <a:pt x="16" y="962"/>
                  </a:cubicBezTo>
                  <a:cubicBezTo>
                    <a:pt x="16" y="747"/>
                    <a:pt x="85" y="518"/>
                    <a:pt x="249" y="291"/>
                  </a:cubicBezTo>
                  <a:cubicBezTo>
                    <a:pt x="260" y="277"/>
                    <a:pt x="276" y="261"/>
                    <a:pt x="292" y="249"/>
                  </a:cubicBezTo>
                  <a:cubicBezTo>
                    <a:pt x="517" y="84"/>
                    <a:pt x="747" y="12"/>
                    <a:pt x="962" y="12"/>
                  </a:cubicBezTo>
                  <a:close/>
                  <a:moveTo>
                    <a:pt x="962" y="1"/>
                  </a:moveTo>
                  <a:cubicBezTo>
                    <a:pt x="747" y="1"/>
                    <a:pt x="513" y="70"/>
                    <a:pt x="283" y="238"/>
                  </a:cubicBezTo>
                  <a:cubicBezTo>
                    <a:pt x="264" y="249"/>
                    <a:pt x="249" y="265"/>
                    <a:pt x="237" y="284"/>
                  </a:cubicBezTo>
                  <a:cubicBezTo>
                    <a:pt x="73" y="510"/>
                    <a:pt x="0" y="744"/>
                    <a:pt x="0" y="962"/>
                  </a:cubicBezTo>
                  <a:cubicBezTo>
                    <a:pt x="0" y="1495"/>
                    <a:pt x="430" y="1927"/>
                    <a:pt x="962" y="1927"/>
                  </a:cubicBezTo>
                  <a:cubicBezTo>
                    <a:pt x="1180" y="1927"/>
                    <a:pt x="1414" y="1855"/>
                    <a:pt x="1644" y="1690"/>
                  </a:cubicBezTo>
                  <a:cubicBezTo>
                    <a:pt x="1659" y="1674"/>
                    <a:pt x="1675" y="1660"/>
                    <a:pt x="1690" y="1640"/>
                  </a:cubicBezTo>
                  <a:cubicBezTo>
                    <a:pt x="1855" y="1414"/>
                    <a:pt x="1928" y="1181"/>
                    <a:pt x="1928" y="962"/>
                  </a:cubicBezTo>
                  <a:cubicBezTo>
                    <a:pt x="1928" y="429"/>
                    <a:pt x="1495" y="1"/>
                    <a:pt x="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00" name="Google Shape;4800;p38"/>
            <p:cNvSpPr/>
            <p:nvPr/>
          </p:nvSpPr>
          <p:spPr>
            <a:xfrm>
              <a:off x="6841318" y="1978051"/>
              <a:ext cx="92337" cy="64686"/>
            </a:xfrm>
            <a:custGeom>
              <a:avLst/>
              <a:gdLst/>
              <a:ahLst/>
              <a:cxnLst/>
              <a:rect l="l" t="t" r="r" b="b"/>
              <a:pathLst>
                <a:path w="1917" h="1343" extrusionOk="0">
                  <a:moveTo>
                    <a:pt x="977" y="1"/>
                  </a:moveTo>
                  <a:cubicBezTo>
                    <a:pt x="320" y="1"/>
                    <a:pt x="1" y="822"/>
                    <a:pt x="623" y="1277"/>
                  </a:cubicBezTo>
                  <a:cubicBezTo>
                    <a:pt x="635" y="1284"/>
                    <a:pt x="650" y="1291"/>
                    <a:pt x="666" y="1296"/>
                  </a:cubicBezTo>
                  <a:cubicBezTo>
                    <a:pt x="763" y="1328"/>
                    <a:pt x="855" y="1342"/>
                    <a:pt x="942" y="1342"/>
                  </a:cubicBezTo>
                  <a:cubicBezTo>
                    <a:pt x="1595" y="1342"/>
                    <a:pt x="1916" y="519"/>
                    <a:pt x="1290" y="66"/>
                  </a:cubicBezTo>
                  <a:cubicBezTo>
                    <a:pt x="1279" y="58"/>
                    <a:pt x="1267" y="50"/>
                    <a:pt x="1252" y="46"/>
                  </a:cubicBezTo>
                  <a:cubicBezTo>
                    <a:pt x="1156" y="15"/>
                    <a:pt x="1063" y="1"/>
                    <a:pt x="9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01" name="Google Shape;4801;p38"/>
            <p:cNvSpPr/>
            <p:nvPr/>
          </p:nvSpPr>
          <p:spPr>
            <a:xfrm>
              <a:off x="6852685" y="1975450"/>
              <a:ext cx="69602" cy="69839"/>
            </a:xfrm>
            <a:custGeom>
              <a:avLst/>
              <a:gdLst/>
              <a:ahLst/>
              <a:cxnLst/>
              <a:rect l="l" t="t" r="r" b="b"/>
              <a:pathLst>
                <a:path w="1445" h="1450" extrusionOk="0">
                  <a:moveTo>
                    <a:pt x="721" y="472"/>
                  </a:moveTo>
                  <a:lnTo>
                    <a:pt x="751" y="564"/>
                  </a:lnTo>
                  <a:lnTo>
                    <a:pt x="725" y="579"/>
                  </a:lnTo>
                  <a:lnTo>
                    <a:pt x="748" y="625"/>
                  </a:lnTo>
                  <a:lnTo>
                    <a:pt x="767" y="614"/>
                  </a:lnTo>
                  <a:lnTo>
                    <a:pt x="774" y="637"/>
                  </a:lnTo>
                  <a:lnTo>
                    <a:pt x="824" y="622"/>
                  </a:lnTo>
                  <a:lnTo>
                    <a:pt x="817" y="591"/>
                  </a:lnTo>
                  <a:lnTo>
                    <a:pt x="901" y="545"/>
                  </a:lnTo>
                  <a:lnTo>
                    <a:pt x="859" y="633"/>
                  </a:lnTo>
                  <a:lnTo>
                    <a:pt x="828" y="622"/>
                  </a:lnTo>
                  <a:lnTo>
                    <a:pt x="813" y="671"/>
                  </a:lnTo>
                  <a:lnTo>
                    <a:pt x="836" y="679"/>
                  </a:lnTo>
                  <a:lnTo>
                    <a:pt x="824" y="698"/>
                  </a:lnTo>
                  <a:lnTo>
                    <a:pt x="870" y="725"/>
                  </a:lnTo>
                  <a:lnTo>
                    <a:pt x="886" y="694"/>
                  </a:lnTo>
                  <a:lnTo>
                    <a:pt x="978" y="725"/>
                  </a:lnTo>
                  <a:lnTo>
                    <a:pt x="886" y="756"/>
                  </a:lnTo>
                  <a:lnTo>
                    <a:pt x="870" y="729"/>
                  </a:lnTo>
                  <a:lnTo>
                    <a:pt x="824" y="752"/>
                  </a:lnTo>
                  <a:lnTo>
                    <a:pt x="836" y="771"/>
                  </a:lnTo>
                  <a:lnTo>
                    <a:pt x="813" y="779"/>
                  </a:lnTo>
                  <a:lnTo>
                    <a:pt x="828" y="829"/>
                  </a:lnTo>
                  <a:lnTo>
                    <a:pt x="859" y="817"/>
                  </a:lnTo>
                  <a:lnTo>
                    <a:pt x="901" y="905"/>
                  </a:lnTo>
                  <a:lnTo>
                    <a:pt x="817" y="863"/>
                  </a:lnTo>
                  <a:lnTo>
                    <a:pt x="824" y="832"/>
                  </a:lnTo>
                  <a:lnTo>
                    <a:pt x="774" y="817"/>
                  </a:lnTo>
                  <a:lnTo>
                    <a:pt x="767" y="836"/>
                  </a:lnTo>
                  <a:lnTo>
                    <a:pt x="748" y="829"/>
                  </a:lnTo>
                  <a:lnTo>
                    <a:pt x="725" y="875"/>
                  </a:lnTo>
                  <a:lnTo>
                    <a:pt x="751" y="886"/>
                  </a:lnTo>
                  <a:lnTo>
                    <a:pt x="721" y="982"/>
                  </a:lnTo>
                  <a:lnTo>
                    <a:pt x="690" y="886"/>
                  </a:lnTo>
                  <a:lnTo>
                    <a:pt x="721" y="875"/>
                  </a:lnTo>
                  <a:lnTo>
                    <a:pt x="698" y="829"/>
                  </a:lnTo>
                  <a:lnTo>
                    <a:pt x="675" y="836"/>
                  </a:lnTo>
                  <a:lnTo>
                    <a:pt x="667" y="817"/>
                  </a:lnTo>
                  <a:lnTo>
                    <a:pt x="621" y="832"/>
                  </a:lnTo>
                  <a:lnTo>
                    <a:pt x="629" y="863"/>
                  </a:lnTo>
                  <a:lnTo>
                    <a:pt x="541" y="905"/>
                  </a:lnTo>
                  <a:lnTo>
                    <a:pt x="541" y="905"/>
                  </a:lnTo>
                  <a:lnTo>
                    <a:pt x="587" y="817"/>
                  </a:lnTo>
                  <a:lnTo>
                    <a:pt x="617" y="829"/>
                  </a:lnTo>
                  <a:lnTo>
                    <a:pt x="633" y="779"/>
                  </a:lnTo>
                  <a:lnTo>
                    <a:pt x="610" y="771"/>
                  </a:lnTo>
                  <a:lnTo>
                    <a:pt x="621" y="752"/>
                  </a:lnTo>
                  <a:lnTo>
                    <a:pt x="575" y="729"/>
                  </a:lnTo>
                  <a:lnTo>
                    <a:pt x="560" y="756"/>
                  </a:lnTo>
                  <a:lnTo>
                    <a:pt x="468" y="725"/>
                  </a:lnTo>
                  <a:lnTo>
                    <a:pt x="560" y="694"/>
                  </a:lnTo>
                  <a:lnTo>
                    <a:pt x="575" y="725"/>
                  </a:lnTo>
                  <a:lnTo>
                    <a:pt x="621" y="698"/>
                  </a:lnTo>
                  <a:lnTo>
                    <a:pt x="610" y="679"/>
                  </a:lnTo>
                  <a:lnTo>
                    <a:pt x="633" y="671"/>
                  </a:lnTo>
                  <a:lnTo>
                    <a:pt x="617" y="622"/>
                  </a:lnTo>
                  <a:lnTo>
                    <a:pt x="587" y="633"/>
                  </a:lnTo>
                  <a:lnTo>
                    <a:pt x="541" y="545"/>
                  </a:lnTo>
                  <a:lnTo>
                    <a:pt x="629" y="591"/>
                  </a:lnTo>
                  <a:lnTo>
                    <a:pt x="621" y="622"/>
                  </a:lnTo>
                  <a:lnTo>
                    <a:pt x="667" y="637"/>
                  </a:lnTo>
                  <a:lnTo>
                    <a:pt x="675" y="614"/>
                  </a:lnTo>
                  <a:lnTo>
                    <a:pt x="698" y="625"/>
                  </a:lnTo>
                  <a:lnTo>
                    <a:pt x="721" y="579"/>
                  </a:lnTo>
                  <a:lnTo>
                    <a:pt x="690" y="564"/>
                  </a:lnTo>
                  <a:lnTo>
                    <a:pt x="721" y="472"/>
                  </a:lnTo>
                  <a:close/>
                  <a:moveTo>
                    <a:pt x="625" y="1"/>
                  </a:moveTo>
                  <a:lnTo>
                    <a:pt x="575" y="20"/>
                  </a:lnTo>
                  <a:lnTo>
                    <a:pt x="694" y="388"/>
                  </a:lnTo>
                  <a:lnTo>
                    <a:pt x="644" y="541"/>
                  </a:lnTo>
                  <a:lnTo>
                    <a:pt x="502" y="468"/>
                  </a:lnTo>
                  <a:lnTo>
                    <a:pt x="327" y="123"/>
                  </a:lnTo>
                  <a:lnTo>
                    <a:pt x="281" y="146"/>
                  </a:lnTo>
                  <a:lnTo>
                    <a:pt x="422" y="426"/>
                  </a:lnTo>
                  <a:lnTo>
                    <a:pt x="422" y="426"/>
                  </a:lnTo>
                  <a:lnTo>
                    <a:pt x="143" y="284"/>
                  </a:lnTo>
                  <a:lnTo>
                    <a:pt x="120" y="330"/>
                  </a:lnTo>
                  <a:lnTo>
                    <a:pt x="465" y="507"/>
                  </a:lnTo>
                  <a:lnTo>
                    <a:pt x="537" y="648"/>
                  </a:lnTo>
                  <a:lnTo>
                    <a:pt x="384" y="698"/>
                  </a:lnTo>
                  <a:lnTo>
                    <a:pt x="16" y="579"/>
                  </a:lnTo>
                  <a:lnTo>
                    <a:pt x="0" y="629"/>
                  </a:lnTo>
                  <a:lnTo>
                    <a:pt x="299" y="725"/>
                  </a:lnTo>
                  <a:lnTo>
                    <a:pt x="0" y="825"/>
                  </a:lnTo>
                  <a:lnTo>
                    <a:pt x="16" y="871"/>
                  </a:lnTo>
                  <a:lnTo>
                    <a:pt x="384" y="752"/>
                  </a:lnTo>
                  <a:lnTo>
                    <a:pt x="537" y="802"/>
                  </a:lnTo>
                  <a:lnTo>
                    <a:pt x="465" y="947"/>
                  </a:lnTo>
                  <a:lnTo>
                    <a:pt x="120" y="1124"/>
                  </a:lnTo>
                  <a:lnTo>
                    <a:pt x="143" y="1170"/>
                  </a:lnTo>
                  <a:lnTo>
                    <a:pt x="422" y="1024"/>
                  </a:lnTo>
                  <a:lnTo>
                    <a:pt x="281" y="1308"/>
                  </a:lnTo>
                  <a:lnTo>
                    <a:pt x="327" y="1331"/>
                  </a:lnTo>
                  <a:lnTo>
                    <a:pt x="502" y="986"/>
                  </a:lnTo>
                  <a:lnTo>
                    <a:pt x="644" y="913"/>
                  </a:lnTo>
                  <a:lnTo>
                    <a:pt x="694" y="1066"/>
                  </a:lnTo>
                  <a:lnTo>
                    <a:pt x="575" y="1434"/>
                  </a:lnTo>
                  <a:lnTo>
                    <a:pt x="625" y="1449"/>
                  </a:lnTo>
                  <a:lnTo>
                    <a:pt x="721" y="1147"/>
                  </a:lnTo>
                  <a:lnTo>
                    <a:pt x="820" y="1449"/>
                  </a:lnTo>
                  <a:lnTo>
                    <a:pt x="870" y="1434"/>
                  </a:lnTo>
                  <a:lnTo>
                    <a:pt x="748" y="1066"/>
                  </a:lnTo>
                  <a:lnTo>
                    <a:pt x="797" y="913"/>
                  </a:lnTo>
                  <a:lnTo>
                    <a:pt x="943" y="986"/>
                  </a:lnTo>
                  <a:lnTo>
                    <a:pt x="1119" y="1331"/>
                  </a:lnTo>
                  <a:lnTo>
                    <a:pt x="1165" y="1308"/>
                  </a:lnTo>
                  <a:lnTo>
                    <a:pt x="1020" y="1024"/>
                  </a:lnTo>
                  <a:lnTo>
                    <a:pt x="1303" y="1170"/>
                  </a:lnTo>
                  <a:lnTo>
                    <a:pt x="1326" y="1124"/>
                  </a:lnTo>
                  <a:lnTo>
                    <a:pt x="981" y="947"/>
                  </a:lnTo>
                  <a:lnTo>
                    <a:pt x="909" y="802"/>
                  </a:lnTo>
                  <a:lnTo>
                    <a:pt x="1062" y="752"/>
                  </a:lnTo>
                  <a:lnTo>
                    <a:pt x="1430" y="871"/>
                  </a:lnTo>
                  <a:lnTo>
                    <a:pt x="1445" y="825"/>
                  </a:lnTo>
                  <a:lnTo>
                    <a:pt x="1146" y="725"/>
                  </a:lnTo>
                  <a:lnTo>
                    <a:pt x="1445" y="629"/>
                  </a:lnTo>
                  <a:lnTo>
                    <a:pt x="1430" y="579"/>
                  </a:lnTo>
                  <a:lnTo>
                    <a:pt x="1062" y="698"/>
                  </a:lnTo>
                  <a:lnTo>
                    <a:pt x="909" y="648"/>
                  </a:lnTo>
                  <a:lnTo>
                    <a:pt x="981" y="507"/>
                  </a:lnTo>
                  <a:lnTo>
                    <a:pt x="1326" y="330"/>
                  </a:lnTo>
                  <a:lnTo>
                    <a:pt x="1303" y="284"/>
                  </a:lnTo>
                  <a:lnTo>
                    <a:pt x="1020" y="426"/>
                  </a:lnTo>
                  <a:lnTo>
                    <a:pt x="1020" y="426"/>
                  </a:lnTo>
                  <a:lnTo>
                    <a:pt x="1165" y="146"/>
                  </a:lnTo>
                  <a:lnTo>
                    <a:pt x="1119" y="123"/>
                  </a:lnTo>
                  <a:lnTo>
                    <a:pt x="943" y="468"/>
                  </a:lnTo>
                  <a:lnTo>
                    <a:pt x="797" y="541"/>
                  </a:lnTo>
                  <a:lnTo>
                    <a:pt x="748" y="388"/>
                  </a:lnTo>
                  <a:lnTo>
                    <a:pt x="870" y="20"/>
                  </a:lnTo>
                  <a:lnTo>
                    <a:pt x="820" y="1"/>
                  </a:lnTo>
                  <a:lnTo>
                    <a:pt x="721" y="304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02" name="Google Shape;4802;p38"/>
            <p:cNvSpPr/>
            <p:nvPr/>
          </p:nvSpPr>
          <p:spPr>
            <a:xfrm>
              <a:off x="6875468" y="2001412"/>
              <a:ext cx="24132" cy="18014"/>
            </a:xfrm>
            <a:custGeom>
              <a:avLst/>
              <a:gdLst/>
              <a:ahLst/>
              <a:cxnLst/>
              <a:rect l="l" t="t" r="r" b="b"/>
              <a:pathLst>
                <a:path w="501" h="374" extrusionOk="0">
                  <a:moveTo>
                    <a:pt x="247" y="0"/>
                  </a:moveTo>
                  <a:cubicBezTo>
                    <a:pt x="205" y="0"/>
                    <a:pt x="161" y="14"/>
                    <a:pt x="118" y="44"/>
                  </a:cubicBezTo>
                  <a:cubicBezTo>
                    <a:pt x="114" y="48"/>
                    <a:pt x="110" y="52"/>
                    <a:pt x="110" y="56"/>
                  </a:cubicBezTo>
                  <a:cubicBezTo>
                    <a:pt x="0" y="208"/>
                    <a:pt x="105" y="373"/>
                    <a:pt x="249" y="373"/>
                  </a:cubicBezTo>
                  <a:cubicBezTo>
                    <a:pt x="290" y="373"/>
                    <a:pt x="334" y="360"/>
                    <a:pt x="378" y="328"/>
                  </a:cubicBezTo>
                  <a:cubicBezTo>
                    <a:pt x="382" y="324"/>
                    <a:pt x="386" y="320"/>
                    <a:pt x="390" y="316"/>
                  </a:cubicBezTo>
                  <a:cubicBezTo>
                    <a:pt x="500" y="164"/>
                    <a:pt x="392" y="0"/>
                    <a:pt x="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03" name="Google Shape;4803;p38"/>
            <p:cNvSpPr/>
            <p:nvPr/>
          </p:nvSpPr>
          <p:spPr>
            <a:xfrm>
              <a:off x="7297501" y="1945539"/>
              <a:ext cx="174800" cy="129757"/>
            </a:xfrm>
            <a:custGeom>
              <a:avLst/>
              <a:gdLst/>
              <a:ahLst/>
              <a:cxnLst/>
              <a:rect l="l" t="t" r="r" b="b"/>
              <a:pathLst>
                <a:path w="3629" h="2694" extrusionOk="0">
                  <a:moveTo>
                    <a:pt x="1816" y="1"/>
                  </a:moveTo>
                  <a:cubicBezTo>
                    <a:pt x="1514" y="1"/>
                    <a:pt x="1188" y="100"/>
                    <a:pt x="870" y="330"/>
                  </a:cubicBezTo>
                  <a:cubicBezTo>
                    <a:pt x="844" y="350"/>
                    <a:pt x="821" y="373"/>
                    <a:pt x="798" y="399"/>
                  </a:cubicBezTo>
                  <a:cubicBezTo>
                    <a:pt x="0" y="1500"/>
                    <a:pt x="771" y="2693"/>
                    <a:pt x="1818" y="2693"/>
                  </a:cubicBezTo>
                  <a:cubicBezTo>
                    <a:pt x="2119" y="2693"/>
                    <a:pt x="2443" y="2594"/>
                    <a:pt x="2759" y="2366"/>
                  </a:cubicBezTo>
                  <a:cubicBezTo>
                    <a:pt x="2790" y="2343"/>
                    <a:pt x="2813" y="2320"/>
                    <a:pt x="2832" y="2293"/>
                  </a:cubicBezTo>
                  <a:cubicBezTo>
                    <a:pt x="3629" y="1193"/>
                    <a:pt x="2862" y="1"/>
                    <a:pt x="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04" name="Google Shape;4804;p38"/>
            <p:cNvSpPr/>
            <p:nvPr/>
          </p:nvSpPr>
          <p:spPr>
            <a:xfrm>
              <a:off x="7330158" y="1969670"/>
              <a:ext cx="109726" cy="81399"/>
            </a:xfrm>
            <a:custGeom>
              <a:avLst/>
              <a:gdLst/>
              <a:ahLst/>
              <a:cxnLst/>
              <a:rect l="l" t="t" r="r" b="b"/>
              <a:pathLst>
                <a:path w="2278" h="1690" extrusionOk="0">
                  <a:moveTo>
                    <a:pt x="1137" y="1"/>
                  </a:moveTo>
                  <a:cubicBezTo>
                    <a:pt x="947" y="1"/>
                    <a:pt x="741" y="64"/>
                    <a:pt x="541" y="209"/>
                  </a:cubicBezTo>
                  <a:cubicBezTo>
                    <a:pt x="525" y="220"/>
                    <a:pt x="514" y="236"/>
                    <a:pt x="502" y="252"/>
                  </a:cubicBezTo>
                  <a:cubicBezTo>
                    <a:pt x="0" y="940"/>
                    <a:pt x="482" y="1689"/>
                    <a:pt x="1138" y="1689"/>
                  </a:cubicBezTo>
                  <a:cubicBezTo>
                    <a:pt x="1328" y="1689"/>
                    <a:pt x="1533" y="1627"/>
                    <a:pt x="1733" y="1481"/>
                  </a:cubicBezTo>
                  <a:cubicBezTo>
                    <a:pt x="1748" y="1470"/>
                    <a:pt x="1763" y="1458"/>
                    <a:pt x="1775" y="1442"/>
                  </a:cubicBezTo>
                  <a:cubicBezTo>
                    <a:pt x="2277" y="751"/>
                    <a:pt x="1795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05" name="Google Shape;4805;p38"/>
            <p:cNvSpPr/>
            <p:nvPr/>
          </p:nvSpPr>
          <p:spPr>
            <a:xfrm>
              <a:off x="7338491" y="1964035"/>
              <a:ext cx="92867" cy="92862"/>
            </a:xfrm>
            <a:custGeom>
              <a:avLst/>
              <a:gdLst/>
              <a:ahLst/>
              <a:cxnLst/>
              <a:rect l="l" t="t" r="r" b="b"/>
              <a:pathLst>
                <a:path w="1928" h="1928" extrusionOk="0">
                  <a:moveTo>
                    <a:pt x="966" y="12"/>
                  </a:moveTo>
                  <a:cubicBezTo>
                    <a:pt x="1226" y="12"/>
                    <a:pt x="1464" y="119"/>
                    <a:pt x="1636" y="291"/>
                  </a:cubicBezTo>
                  <a:cubicBezTo>
                    <a:pt x="1809" y="464"/>
                    <a:pt x="1912" y="701"/>
                    <a:pt x="1912" y="962"/>
                  </a:cubicBezTo>
                  <a:cubicBezTo>
                    <a:pt x="1912" y="1177"/>
                    <a:pt x="1843" y="1407"/>
                    <a:pt x="1678" y="1633"/>
                  </a:cubicBezTo>
                  <a:cubicBezTo>
                    <a:pt x="1667" y="1648"/>
                    <a:pt x="1652" y="1663"/>
                    <a:pt x="1636" y="1679"/>
                  </a:cubicBezTo>
                  <a:cubicBezTo>
                    <a:pt x="1410" y="1840"/>
                    <a:pt x="1180" y="1913"/>
                    <a:pt x="966" y="1913"/>
                  </a:cubicBezTo>
                  <a:cubicBezTo>
                    <a:pt x="702" y="1913"/>
                    <a:pt x="464" y="1805"/>
                    <a:pt x="295" y="1633"/>
                  </a:cubicBezTo>
                  <a:cubicBezTo>
                    <a:pt x="122" y="1460"/>
                    <a:pt x="16" y="1227"/>
                    <a:pt x="16" y="962"/>
                  </a:cubicBezTo>
                  <a:cubicBezTo>
                    <a:pt x="16" y="747"/>
                    <a:pt x="88" y="518"/>
                    <a:pt x="249" y="291"/>
                  </a:cubicBezTo>
                  <a:cubicBezTo>
                    <a:pt x="265" y="277"/>
                    <a:pt x="276" y="261"/>
                    <a:pt x="295" y="249"/>
                  </a:cubicBezTo>
                  <a:cubicBezTo>
                    <a:pt x="521" y="84"/>
                    <a:pt x="751" y="12"/>
                    <a:pt x="966" y="12"/>
                  </a:cubicBezTo>
                  <a:close/>
                  <a:moveTo>
                    <a:pt x="966" y="1"/>
                  </a:moveTo>
                  <a:cubicBezTo>
                    <a:pt x="748" y="1"/>
                    <a:pt x="513" y="70"/>
                    <a:pt x="288" y="238"/>
                  </a:cubicBezTo>
                  <a:cubicBezTo>
                    <a:pt x="269" y="249"/>
                    <a:pt x="253" y="265"/>
                    <a:pt x="237" y="284"/>
                  </a:cubicBezTo>
                  <a:cubicBezTo>
                    <a:pt x="73" y="510"/>
                    <a:pt x="0" y="744"/>
                    <a:pt x="0" y="962"/>
                  </a:cubicBezTo>
                  <a:cubicBezTo>
                    <a:pt x="0" y="1495"/>
                    <a:pt x="433" y="1927"/>
                    <a:pt x="966" y="1927"/>
                  </a:cubicBezTo>
                  <a:cubicBezTo>
                    <a:pt x="1180" y="1927"/>
                    <a:pt x="1418" y="1855"/>
                    <a:pt x="1644" y="1690"/>
                  </a:cubicBezTo>
                  <a:cubicBezTo>
                    <a:pt x="1663" y="1674"/>
                    <a:pt x="1678" y="1660"/>
                    <a:pt x="1690" y="1640"/>
                  </a:cubicBezTo>
                  <a:cubicBezTo>
                    <a:pt x="1859" y="1414"/>
                    <a:pt x="1928" y="1181"/>
                    <a:pt x="1928" y="962"/>
                  </a:cubicBezTo>
                  <a:cubicBezTo>
                    <a:pt x="1928" y="429"/>
                    <a:pt x="1498" y="1"/>
                    <a:pt x="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06" name="Google Shape;4806;p38"/>
            <p:cNvSpPr/>
            <p:nvPr/>
          </p:nvSpPr>
          <p:spPr>
            <a:xfrm>
              <a:off x="7338780" y="1978051"/>
              <a:ext cx="92289" cy="64686"/>
            </a:xfrm>
            <a:custGeom>
              <a:avLst/>
              <a:gdLst/>
              <a:ahLst/>
              <a:cxnLst/>
              <a:rect l="l" t="t" r="r" b="b"/>
              <a:pathLst>
                <a:path w="1916" h="1343" extrusionOk="0">
                  <a:moveTo>
                    <a:pt x="977" y="1"/>
                  </a:moveTo>
                  <a:cubicBezTo>
                    <a:pt x="322" y="1"/>
                    <a:pt x="0" y="822"/>
                    <a:pt x="627" y="1277"/>
                  </a:cubicBezTo>
                  <a:cubicBezTo>
                    <a:pt x="638" y="1284"/>
                    <a:pt x="653" y="1291"/>
                    <a:pt x="664" y="1296"/>
                  </a:cubicBezTo>
                  <a:cubicBezTo>
                    <a:pt x="762" y="1328"/>
                    <a:pt x="855" y="1342"/>
                    <a:pt x="942" y="1342"/>
                  </a:cubicBezTo>
                  <a:cubicBezTo>
                    <a:pt x="1597" y="1342"/>
                    <a:pt x="1915" y="519"/>
                    <a:pt x="1293" y="66"/>
                  </a:cubicBezTo>
                  <a:cubicBezTo>
                    <a:pt x="1282" y="58"/>
                    <a:pt x="1266" y="50"/>
                    <a:pt x="1251" y="46"/>
                  </a:cubicBezTo>
                  <a:cubicBezTo>
                    <a:pt x="1155" y="15"/>
                    <a:pt x="1063" y="1"/>
                    <a:pt x="9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07" name="Google Shape;4807;p38"/>
            <p:cNvSpPr/>
            <p:nvPr/>
          </p:nvSpPr>
          <p:spPr>
            <a:xfrm>
              <a:off x="7350099" y="1975450"/>
              <a:ext cx="69602" cy="69839"/>
            </a:xfrm>
            <a:custGeom>
              <a:avLst/>
              <a:gdLst/>
              <a:ahLst/>
              <a:cxnLst/>
              <a:rect l="l" t="t" r="r" b="b"/>
              <a:pathLst>
                <a:path w="1445" h="1450" extrusionOk="0">
                  <a:moveTo>
                    <a:pt x="725" y="472"/>
                  </a:moveTo>
                  <a:lnTo>
                    <a:pt x="755" y="564"/>
                  </a:lnTo>
                  <a:lnTo>
                    <a:pt x="725" y="579"/>
                  </a:lnTo>
                  <a:lnTo>
                    <a:pt x="748" y="625"/>
                  </a:lnTo>
                  <a:lnTo>
                    <a:pt x="771" y="614"/>
                  </a:lnTo>
                  <a:lnTo>
                    <a:pt x="778" y="637"/>
                  </a:lnTo>
                  <a:lnTo>
                    <a:pt x="829" y="622"/>
                  </a:lnTo>
                  <a:lnTo>
                    <a:pt x="817" y="591"/>
                  </a:lnTo>
                  <a:lnTo>
                    <a:pt x="905" y="545"/>
                  </a:lnTo>
                  <a:lnTo>
                    <a:pt x="905" y="545"/>
                  </a:lnTo>
                  <a:lnTo>
                    <a:pt x="859" y="633"/>
                  </a:lnTo>
                  <a:lnTo>
                    <a:pt x="829" y="622"/>
                  </a:lnTo>
                  <a:lnTo>
                    <a:pt x="813" y="671"/>
                  </a:lnTo>
                  <a:lnTo>
                    <a:pt x="836" y="679"/>
                  </a:lnTo>
                  <a:lnTo>
                    <a:pt x="824" y="698"/>
                  </a:lnTo>
                  <a:lnTo>
                    <a:pt x="870" y="725"/>
                  </a:lnTo>
                  <a:lnTo>
                    <a:pt x="886" y="694"/>
                  </a:lnTo>
                  <a:lnTo>
                    <a:pt x="978" y="725"/>
                  </a:lnTo>
                  <a:lnTo>
                    <a:pt x="886" y="756"/>
                  </a:lnTo>
                  <a:lnTo>
                    <a:pt x="870" y="729"/>
                  </a:lnTo>
                  <a:lnTo>
                    <a:pt x="824" y="752"/>
                  </a:lnTo>
                  <a:lnTo>
                    <a:pt x="836" y="771"/>
                  </a:lnTo>
                  <a:lnTo>
                    <a:pt x="813" y="779"/>
                  </a:lnTo>
                  <a:lnTo>
                    <a:pt x="829" y="829"/>
                  </a:lnTo>
                  <a:lnTo>
                    <a:pt x="859" y="817"/>
                  </a:lnTo>
                  <a:lnTo>
                    <a:pt x="905" y="905"/>
                  </a:lnTo>
                  <a:lnTo>
                    <a:pt x="905" y="905"/>
                  </a:lnTo>
                  <a:lnTo>
                    <a:pt x="817" y="863"/>
                  </a:lnTo>
                  <a:lnTo>
                    <a:pt x="829" y="832"/>
                  </a:lnTo>
                  <a:lnTo>
                    <a:pt x="778" y="817"/>
                  </a:lnTo>
                  <a:lnTo>
                    <a:pt x="771" y="836"/>
                  </a:lnTo>
                  <a:lnTo>
                    <a:pt x="748" y="829"/>
                  </a:lnTo>
                  <a:lnTo>
                    <a:pt x="725" y="875"/>
                  </a:lnTo>
                  <a:lnTo>
                    <a:pt x="755" y="886"/>
                  </a:lnTo>
                  <a:lnTo>
                    <a:pt x="725" y="982"/>
                  </a:lnTo>
                  <a:lnTo>
                    <a:pt x="694" y="886"/>
                  </a:lnTo>
                  <a:lnTo>
                    <a:pt x="721" y="875"/>
                  </a:lnTo>
                  <a:lnTo>
                    <a:pt x="698" y="829"/>
                  </a:lnTo>
                  <a:lnTo>
                    <a:pt x="679" y="836"/>
                  </a:lnTo>
                  <a:lnTo>
                    <a:pt x="671" y="817"/>
                  </a:lnTo>
                  <a:lnTo>
                    <a:pt x="622" y="832"/>
                  </a:lnTo>
                  <a:lnTo>
                    <a:pt x="629" y="863"/>
                  </a:lnTo>
                  <a:lnTo>
                    <a:pt x="544" y="905"/>
                  </a:lnTo>
                  <a:lnTo>
                    <a:pt x="587" y="817"/>
                  </a:lnTo>
                  <a:lnTo>
                    <a:pt x="617" y="829"/>
                  </a:lnTo>
                  <a:lnTo>
                    <a:pt x="633" y="779"/>
                  </a:lnTo>
                  <a:lnTo>
                    <a:pt x="613" y="771"/>
                  </a:lnTo>
                  <a:lnTo>
                    <a:pt x="622" y="752"/>
                  </a:lnTo>
                  <a:lnTo>
                    <a:pt x="576" y="729"/>
                  </a:lnTo>
                  <a:lnTo>
                    <a:pt x="564" y="756"/>
                  </a:lnTo>
                  <a:lnTo>
                    <a:pt x="468" y="725"/>
                  </a:lnTo>
                  <a:lnTo>
                    <a:pt x="564" y="694"/>
                  </a:lnTo>
                  <a:lnTo>
                    <a:pt x="576" y="725"/>
                  </a:lnTo>
                  <a:lnTo>
                    <a:pt x="622" y="698"/>
                  </a:lnTo>
                  <a:lnTo>
                    <a:pt x="613" y="679"/>
                  </a:lnTo>
                  <a:lnTo>
                    <a:pt x="633" y="671"/>
                  </a:lnTo>
                  <a:lnTo>
                    <a:pt x="617" y="622"/>
                  </a:lnTo>
                  <a:lnTo>
                    <a:pt x="587" y="633"/>
                  </a:lnTo>
                  <a:lnTo>
                    <a:pt x="544" y="545"/>
                  </a:lnTo>
                  <a:lnTo>
                    <a:pt x="629" y="591"/>
                  </a:lnTo>
                  <a:lnTo>
                    <a:pt x="622" y="622"/>
                  </a:lnTo>
                  <a:lnTo>
                    <a:pt x="671" y="637"/>
                  </a:lnTo>
                  <a:lnTo>
                    <a:pt x="679" y="614"/>
                  </a:lnTo>
                  <a:lnTo>
                    <a:pt x="698" y="625"/>
                  </a:lnTo>
                  <a:lnTo>
                    <a:pt x="721" y="579"/>
                  </a:lnTo>
                  <a:lnTo>
                    <a:pt x="694" y="564"/>
                  </a:lnTo>
                  <a:lnTo>
                    <a:pt x="725" y="472"/>
                  </a:lnTo>
                  <a:close/>
                  <a:moveTo>
                    <a:pt x="625" y="1"/>
                  </a:moveTo>
                  <a:lnTo>
                    <a:pt x="576" y="20"/>
                  </a:lnTo>
                  <a:lnTo>
                    <a:pt x="698" y="388"/>
                  </a:lnTo>
                  <a:lnTo>
                    <a:pt x="648" y="541"/>
                  </a:lnTo>
                  <a:lnTo>
                    <a:pt x="502" y="468"/>
                  </a:lnTo>
                  <a:lnTo>
                    <a:pt x="326" y="123"/>
                  </a:lnTo>
                  <a:lnTo>
                    <a:pt x="280" y="146"/>
                  </a:lnTo>
                  <a:lnTo>
                    <a:pt x="426" y="426"/>
                  </a:lnTo>
                  <a:lnTo>
                    <a:pt x="426" y="426"/>
                  </a:lnTo>
                  <a:lnTo>
                    <a:pt x="142" y="284"/>
                  </a:lnTo>
                  <a:lnTo>
                    <a:pt x="120" y="330"/>
                  </a:lnTo>
                  <a:lnTo>
                    <a:pt x="464" y="507"/>
                  </a:lnTo>
                  <a:lnTo>
                    <a:pt x="537" y="648"/>
                  </a:lnTo>
                  <a:lnTo>
                    <a:pt x="383" y="698"/>
                  </a:lnTo>
                  <a:lnTo>
                    <a:pt x="16" y="579"/>
                  </a:lnTo>
                  <a:lnTo>
                    <a:pt x="1" y="629"/>
                  </a:lnTo>
                  <a:lnTo>
                    <a:pt x="300" y="725"/>
                  </a:lnTo>
                  <a:lnTo>
                    <a:pt x="1" y="825"/>
                  </a:lnTo>
                  <a:lnTo>
                    <a:pt x="16" y="871"/>
                  </a:lnTo>
                  <a:lnTo>
                    <a:pt x="383" y="752"/>
                  </a:lnTo>
                  <a:lnTo>
                    <a:pt x="537" y="802"/>
                  </a:lnTo>
                  <a:lnTo>
                    <a:pt x="464" y="947"/>
                  </a:lnTo>
                  <a:lnTo>
                    <a:pt x="120" y="1124"/>
                  </a:lnTo>
                  <a:lnTo>
                    <a:pt x="142" y="1170"/>
                  </a:lnTo>
                  <a:lnTo>
                    <a:pt x="426" y="1024"/>
                  </a:lnTo>
                  <a:lnTo>
                    <a:pt x="280" y="1308"/>
                  </a:lnTo>
                  <a:lnTo>
                    <a:pt x="326" y="1331"/>
                  </a:lnTo>
                  <a:lnTo>
                    <a:pt x="502" y="986"/>
                  </a:lnTo>
                  <a:lnTo>
                    <a:pt x="648" y="913"/>
                  </a:lnTo>
                  <a:lnTo>
                    <a:pt x="698" y="1066"/>
                  </a:lnTo>
                  <a:lnTo>
                    <a:pt x="576" y="1434"/>
                  </a:lnTo>
                  <a:lnTo>
                    <a:pt x="625" y="1449"/>
                  </a:lnTo>
                  <a:lnTo>
                    <a:pt x="725" y="1147"/>
                  </a:lnTo>
                  <a:lnTo>
                    <a:pt x="820" y="1449"/>
                  </a:lnTo>
                  <a:lnTo>
                    <a:pt x="870" y="1434"/>
                  </a:lnTo>
                  <a:lnTo>
                    <a:pt x="751" y="1066"/>
                  </a:lnTo>
                  <a:lnTo>
                    <a:pt x="801" y="913"/>
                  </a:lnTo>
                  <a:lnTo>
                    <a:pt x="944" y="986"/>
                  </a:lnTo>
                  <a:lnTo>
                    <a:pt x="1119" y="1331"/>
                  </a:lnTo>
                  <a:lnTo>
                    <a:pt x="1165" y="1308"/>
                  </a:lnTo>
                  <a:lnTo>
                    <a:pt x="1024" y="1024"/>
                  </a:lnTo>
                  <a:lnTo>
                    <a:pt x="1303" y="1170"/>
                  </a:lnTo>
                  <a:lnTo>
                    <a:pt x="1326" y="1124"/>
                  </a:lnTo>
                  <a:lnTo>
                    <a:pt x="981" y="947"/>
                  </a:lnTo>
                  <a:lnTo>
                    <a:pt x="909" y="802"/>
                  </a:lnTo>
                  <a:lnTo>
                    <a:pt x="1062" y="752"/>
                  </a:lnTo>
                  <a:lnTo>
                    <a:pt x="1430" y="871"/>
                  </a:lnTo>
                  <a:lnTo>
                    <a:pt x="1445" y="825"/>
                  </a:lnTo>
                  <a:lnTo>
                    <a:pt x="1146" y="725"/>
                  </a:lnTo>
                  <a:lnTo>
                    <a:pt x="1445" y="629"/>
                  </a:lnTo>
                  <a:lnTo>
                    <a:pt x="1430" y="579"/>
                  </a:lnTo>
                  <a:lnTo>
                    <a:pt x="1062" y="698"/>
                  </a:lnTo>
                  <a:lnTo>
                    <a:pt x="909" y="648"/>
                  </a:lnTo>
                  <a:lnTo>
                    <a:pt x="981" y="507"/>
                  </a:lnTo>
                  <a:lnTo>
                    <a:pt x="1326" y="330"/>
                  </a:lnTo>
                  <a:lnTo>
                    <a:pt x="1303" y="284"/>
                  </a:lnTo>
                  <a:lnTo>
                    <a:pt x="1024" y="426"/>
                  </a:lnTo>
                  <a:lnTo>
                    <a:pt x="1024" y="426"/>
                  </a:lnTo>
                  <a:lnTo>
                    <a:pt x="1165" y="146"/>
                  </a:lnTo>
                  <a:lnTo>
                    <a:pt x="1119" y="123"/>
                  </a:lnTo>
                  <a:lnTo>
                    <a:pt x="944" y="468"/>
                  </a:lnTo>
                  <a:lnTo>
                    <a:pt x="801" y="541"/>
                  </a:lnTo>
                  <a:lnTo>
                    <a:pt x="751" y="388"/>
                  </a:lnTo>
                  <a:lnTo>
                    <a:pt x="870" y="20"/>
                  </a:lnTo>
                  <a:lnTo>
                    <a:pt x="820" y="1"/>
                  </a:lnTo>
                  <a:lnTo>
                    <a:pt x="725" y="304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08" name="Google Shape;4808;p38"/>
            <p:cNvSpPr/>
            <p:nvPr/>
          </p:nvSpPr>
          <p:spPr>
            <a:xfrm>
              <a:off x="7372833" y="2001412"/>
              <a:ext cx="24132" cy="18014"/>
            </a:xfrm>
            <a:custGeom>
              <a:avLst/>
              <a:gdLst/>
              <a:ahLst/>
              <a:cxnLst/>
              <a:rect l="l" t="t" r="r" b="b"/>
              <a:pathLst>
                <a:path w="501" h="374" extrusionOk="0">
                  <a:moveTo>
                    <a:pt x="251" y="0"/>
                  </a:moveTo>
                  <a:cubicBezTo>
                    <a:pt x="210" y="0"/>
                    <a:pt x="165" y="14"/>
                    <a:pt x="122" y="44"/>
                  </a:cubicBezTo>
                  <a:lnTo>
                    <a:pt x="111" y="56"/>
                  </a:lnTo>
                  <a:cubicBezTo>
                    <a:pt x="1" y="208"/>
                    <a:pt x="108" y="373"/>
                    <a:pt x="253" y="373"/>
                  </a:cubicBezTo>
                  <a:cubicBezTo>
                    <a:pt x="295" y="373"/>
                    <a:pt x="340" y="360"/>
                    <a:pt x="383" y="328"/>
                  </a:cubicBezTo>
                  <a:cubicBezTo>
                    <a:pt x="387" y="324"/>
                    <a:pt x="391" y="320"/>
                    <a:pt x="391" y="316"/>
                  </a:cubicBezTo>
                  <a:cubicBezTo>
                    <a:pt x="501" y="164"/>
                    <a:pt x="395" y="0"/>
                    <a:pt x="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09" name="Google Shape;4809;p38"/>
            <p:cNvSpPr/>
            <p:nvPr/>
          </p:nvSpPr>
          <p:spPr>
            <a:xfrm>
              <a:off x="6706693" y="1990093"/>
              <a:ext cx="85690" cy="37280"/>
            </a:xfrm>
            <a:custGeom>
              <a:avLst/>
              <a:gdLst/>
              <a:ahLst/>
              <a:cxnLst/>
              <a:rect l="l" t="t" r="r" b="b"/>
              <a:pathLst>
                <a:path w="1779" h="774" extrusionOk="0">
                  <a:moveTo>
                    <a:pt x="465" y="0"/>
                  </a:moveTo>
                  <a:cubicBezTo>
                    <a:pt x="250" y="0"/>
                    <a:pt x="36" y="13"/>
                    <a:pt x="24" y="53"/>
                  </a:cubicBezTo>
                  <a:cubicBezTo>
                    <a:pt x="1" y="126"/>
                    <a:pt x="245" y="643"/>
                    <a:pt x="464" y="774"/>
                  </a:cubicBezTo>
                  <a:lnTo>
                    <a:pt x="1713" y="774"/>
                  </a:lnTo>
                  <a:cubicBezTo>
                    <a:pt x="1713" y="774"/>
                    <a:pt x="1779" y="666"/>
                    <a:pt x="1713" y="601"/>
                  </a:cubicBezTo>
                  <a:lnTo>
                    <a:pt x="1253" y="601"/>
                  </a:lnTo>
                  <a:cubicBezTo>
                    <a:pt x="1253" y="601"/>
                    <a:pt x="1001" y="49"/>
                    <a:pt x="909" y="23"/>
                  </a:cubicBezTo>
                  <a:cubicBezTo>
                    <a:pt x="866" y="11"/>
                    <a:pt x="665" y="0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10" name="Google Shape;4810;p38"/>
            <p:cNvSpPr/>
            <p:nvPr/>
          </p:nvSpPr>
          <p:spPr>
            <a:xfrm>
              <a:off x="6952341" y="1761207"/>
              <a:ext cx="439914" cy="112802"/>
            </a:xfrm>
            <a:custGeom>
              <a:avLst/>
              <a:gdLst/>
              <a:ahLst/>
              <a:cxnLst/>
              <a:rect l="l" t="t" r="r" b="b"/>
              <a:pathLst>
                <a:path w="9133" h="2342" extrusionOk="0">
                  <a:moveTo>
                    <a:pt x="4535" y="0"/>
                  </a:moveTo>
                  <a:cubicBezTo>
                    <a:pt x="3505" y="0"/>
                    <a:pt x="2340" y="39"/>
                    <a:pt x="1158" y="157"/>
                  </a:cubicBezTo>
                  <a:cubicBezTo>
                    <a:pt x="1158" y="157"/>
                    <a:pt x="350" y="1490"/>
                    <a:pt x="0" y="2341"/>
                  </a:cubicBezTo>
                  <a:lnTo>
                    <a:pt x="9013" y="2341"/>
                  </a:lnTo>
                  <a:cubicBezTo>
                    <a:pt x="9082" y="2341"/>
                    <a:pt x="9133" y="2268"/>
                    <a:pt x="9101" y="2207"/>
                  </a:cubicBezTo>
                  <a:cubicBezTo>
                    <a:pt x="8944" y="1844"/>
                    <a:pt x="8492" y="836"/>
                    <a:pt x="8105" y="157"/>
                  </a:cubicBezTo>
                  <a:cubicBezTo>
                    <a:pt x="8105" y="157"/>
                    <a:pt x="6593" y="0"/>
                    <a:pt x="4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11" name="Google Shape;4811;p38"/>
            <p:cNvSpPr/>
            <p:nvPr/>
          </p:nvSpPr>
          <p:spPr>
            <a:xfrm>
              <a:off x="6955472" y="1762652"/>
              <a:ext cx="429365" cy="109864"/>
            </a:xfrm>
            <a:custGeom>
              <a:avLst/>
              <a:gdLst/>
              <a:ahLst/>
              <a:cxnLst/>
              <a:rect l="l" t="t" r="r" b="b"/>
              <a:pathLst>
                <a:path w="8914" h="2281" extrusionOk="0">
                  <a:moveTo>
                    <a:pt x="4469" y="1"/>
                  </a:moveTo>
                  <a:cubicBezTo>
                    <a:pt x="3292" y="1"/>
                    <a:pt x="2174" y="51"/>
                    <a:pt x="1143" y="150"/>
                  </a:cubicBezTo>
                  <a:cubicBezTo>
                    <a:pt x="1124" y="154"/>
                    <a:pt x="1108" y="166"/>
                    <a:pt x="1097" y="181"/>
                  </a:cubicBezTo>
                  <a:cubicBezTo>
                    <a:pt x="966" y="395"/>
                    <a:pt x="349" y="1441"/>
                    <a:pt x="16" y="2192"/>
                  </a:cubicBezTo>
                  <a:cubicBezTo>
                    <a:pt x="1" y="2235"/>
                    <a:pt x="32" y="2281"/>
                    <a:pt x="73" y="2281"/>
                  </a:cubicBezTo>
                  <a:lnTo>
                    <a:pt x="8408" y="2281"/>
                  </a:lnTo>
                  <a:cubicBezTo>
                    <a:pt x="8711" y="2281"/>
                    <a:pt x="8914" y="1966"/>
                    <a:pt x="8787" y="1690"/>
                  </a:cubicBezTo>
                  <a:cubicBezTo>
                    <a:pt x="8580" y="1242"/>
                    <a:pt x="8297" y="641"/>
                    <a:pt x="8037" y="181"/>
                  </a:cubicBezTo>
                  <a:cubicBezTo>
                    <a:pt x="8025" y="166"/>
                    <a:pt x="8010" y="154"/>
                    <a:pt x="7987" y="150"/>
                  </a:cubicBezTo>
                  <a:cubicBezTo>
                    <a:pt x="7715" y="127"/>
                    <a:pt x="6300" y="1"/>
                    <a:pt x="4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12" name="Google Shape;4812;p38"/>
            <p:cNvSpPr/>
            <p:nvPr/>
          </p:nvSpPr>
          <p:spPr>
            <a:xfrm>
              <a:off x="7117744" y="1761400"/>
              <a:ext cx="17918" cy="112610"/>
            </a:xfrm>
            <a:custGeom>
              <a:avLst/>
              <a:gdLst/>
              <a:ahLst/>
              <a:cxnLst/>
              <a:rect l="l" t="t" r="r" b="b"/>
              <a:pathLst>
                <a:path w="372" h="2338" extrusionOk="0">
                  <a:moveTo>
                    <a:pt x="360" y="0"/>
                  </a:moveTo>
                  <a:cubicBezTo>
                    <a:pt x="96" y="1184"/>
                    <a:pt x="0" y="2337"/>
                    <a:pt x="0" y="2337"/>
                  </a:cubicBezTo>
                  <a:lnTo>
                    <a:pt x="15" y="2337"/>
                  </a:lnTo>
                  <a:cubicBezTo>
                    <a:pt x="15" y="2337"/>
                    <a:pt x="15" y="2318"/>
                    <a:pt x="20" y="2287"/>
                  </a:cubicBezTo>
                  <a:cubicBezTo>
                    <a:pt x="43" y="2050"/>
                    <a:pt x="142" y="1039"/>
                    <a:pt x="372" y="4"/>
                  </a:cubicBezTo>
                  <a:lnTo>
                    <a:pt x="3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13" name="Google Shape;4813;p38"/>
            <p:cNvSpPr/>
            <p:nvPr/>
          </p:nvSpPr>
          <p:spPr>
            <a:xfrm>
              <a:off x="7298224" y="1766505"/>
              <a:ext cx="31453" cy="106204"/>
            </a:xfrm>
            <a:custGeom>
              <a:avLst/>
              <a:gdLst/>
              <a:ahLst/>
              <a:cxnLst/>
              <a:rect l="l" t="t" r="r" b="b"/>
              <a:pathLst>
                <a:path w="653" h="2205" extrusionOk="0">
                  <a:moveTo>
                    <a:pt x="16" y="1"/>
                  </a:moveTo>
                  <a:lnTo>
                    <a:pt x="1" y="9"/>
                  </a:lnTo>
                  <a:cubicBezTo>
                    <a:pt x="158" y="411"/>
                    <a:pt x="319" y="963"/>
                    <a:pt x="438" y="1407"/>
                  </a:cubicBezTo>
                  <a:cubicBezTo>
                    <a:pt x="498" y="1633"/>
                    <a:pt x="549" y="1833"/>
                    <a:pt x="583" y="1975"/>
                  </a:cubicBezTo>
                  <a:cubicBezTo>
                    <a:pt x="602" y="2047"/>
                    <a:pt x="613" y="2101"/>
                    <a:pt x="625" y="2143"/>
                  </a:cubicBezTo>
                  <a:cubicBezTo>
                    <a:pt x="633" y="2181"/>
                    <a:pt x="636" y="2204"/>
                    <a:pt x="636" y="2204"/>
                  </a:cubicBezTo>
                  <a:lnTo>
                    <a:pt x="652" y="2201"/>
                  </a:lnTo>
                  <a:cubicBezTo>
                    <a:pt x="652" y="2201"/>
                    <a:pt x="330" y="814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14" name="Google Shape;4814;p38"/>
            <p:cNvSpPr/>
            <p:nvPr/>
          </p:nvSpPr>
          <p:spPr>
            <a:xfrm>
              <a:off x="6930185" y="1878203"/>
              <a:ext cx="409087" cy="132550"/>
            </a:xfrm>
            <a:custGeom>
              <a:avLst/>
              <a:gdLst/>
              <a:ahLst/>
              <a:cxnLst/>
              <a:rect l="l" t="t" r="r" b="b"/>
              <a:pathLst>
                <a:path w="8493" h="2752" extrusionOk="0">
                  <a:moveTo>
                    <a:pt x="8320" y="0"/>
                  </a:moveTo>
                  <a:lnTo>
                    <a:pt x="8305" y="8"/>
                  </a:lnTo>
                  <a:cubicBezTo>
                    <a:pt x="8351" y="119"/>
                    <a:pt x="8392" y="303"/>
                    <a:pt x="8427" y="460"/>
                  </a:cubicBezTo>
                  <a:cubicBezTo>
                    <a:pt x="8443" y="541"/>
                    <a:pt x="8454" y="614"/>
                    <a:pt x="8461" y="663"/>
                  </a:cubicBezTo>
                  <a:cubicBezTo>
                    <a:pt x="8470" y="690"/>
                    <a:pt x="8473" y="709"/>
                    <a:pt x="8473" y="725"/>
                  </a:cubicBezTo>
                  <a:cubicBezTo>
                    <a:pt x="8475" y="732"/>
                    <a:pt x="8476" y="737"/>
                    <a:pt x="8476" y="741"/>
                  </a:cubicBezTo>
                  <a:lnTo>
                    <a:pt x="8476" y="741"/>
                  </a:lnTo>
                  <a:cubicBezTo>
                    <a:pt x="8239" y="782"/>
                    <a:pt x="8058" y="926"/>
                    <a:pt x="7918" y="1120"/>
                  </a:cubicBezTo>
                  <a:cubicBezTo>
                    <a:pt x="7699" y="1415"/>
                    <a:pt x="7580" y="1820"/>
                    <a:pt x="7511" y="2154"/>
                  </a:cubicBezTo>
                  <a:cubicBezTo>
                    <a:pt x="7449" y="2451"/>
                    <a:pt x="7434" y="2692"/>
                    <a:pt x="7432" y="2736"/>
                  </a:cubicBezTo>
                  <a:lnTo>
                    <a:pt x="1046" y="2736"/>
                  </a:lnTo>
                  <a:cubicBezTo>
                    <a:pt x="953" y="2005"/>
                    <a:pt x="698" y="1563"/>
                    <a:pt x="460" y="1307"/>
                  </a:cubicBezTo>
                  <a:cubicBezTo>
                    <a:pt x="249" y="1071"/>
                    <a:pt x="56" y="989"/>
                    <a:pt x="19" y="975"/>
                  </a:cubicBezTo>
                  <a:lnTo>
                    <a:pt x="19" y="975"/>
                  </a:lnTo>
                  <a:lnTo>
                    <a:pt x="411" y="46"/>
                  </a:lnTo>
                  <a:lnTo>
                    <a:pt x="400" y="43"/>
                  </a:lnTo>
                  <a:lnTo>
                    <a:pt x="1" y="985"/>
                  </a:lnTo>
                  <a:lnTo>
                    <a:pt x="9" y="985"/>
                  </a:lnTo>
                  <a:lnTo>
                    <a:pt x="12" y="989"/>
                  </a:lnTo>
                  <a:cubicBezTo>
                    <a:pt x="35" y="996"/>
                    <a:pt x="246" y="1081"/>
                    <a:pt x="472" y="1341"/>
                  </a:cubicBezTo>
                  <a:cubicBezTo>
                    <a:pt x="699" y="1599"/>
                    <a:pt x="943" y="2036"/>
                    <a:pt x="1031" y="2744"/>
                  </a:cubicBezTo>
                  <a:lnTo>
                    <a:pt x="1031" y="2752"/>
                  </a:lnTo>
                  <a:lnTo>
                    <a:pt x="7442" y="2752"/>
                  </a:lnTo>
                  <a:lnTo>
                    <a:pt x="7442" y="2744"/>
                  </a:lnTo>
                  <a:cubicBezTo>
                    <a:pt x="7442" y="2744"/>
                    <a:pt x="7446" y="2736"/>
                    <a:pt x="7446" y="2725"/>
                  </a:cubicBezTo>
                  <a:cubicBezTo>
                    <a:pt x="7454" y="2625"/>
                    <a:pt x="7492" y="2165"/>
                    <a:pt x="7642" y="1717"/>
                  </a:cubicBezTo>
                  <a:cubicBezTo>
                    <a:pt x="7715" y="1491"/>
                    <a:pt x="7818" y="1269"/>
                    <a:pt x="7956" y="1093"/>
                  </a:cubicBezTo>
                  <a:cubicBezTo>
                    <a:pt x="8094" y="920"/>
                    <a:pt x="8266" y="789"/>
                    <a:pt x="8484" y="755"/>
                  </a:cubicBezTo>
                  <a:lnTo>
                    <a:pt x="8493" y="752"/>
                  </a:lnTo>
                  <a:lnTo>
                    <a:pt x="8493" y="748"/>
                  </a:lnTo>
                  <a:cubicBezTo>
                    <a:pt x="8493" y="748"/>
                    <a:pt x="8473" y="617"/>
                    <a:pt x="8438" y="460"/>
                  </a:cubicBezTo>
                  <a:cubicBezTo>
                    <a:pt x="8408" y="303"/>
                    <a:pt x="8366" y="115"/>
                    <a:pt x="83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15" name="Google Shape;4815;p38"/>
            <p:cNvSpPr/>
            <p:nvPr/>
          </p:nvSpPr>
          <p:spPr>
            <a:xfrm>
              <a:off x="7111097" y="1878203"/>
              <a:ext cx="7418" cy="127396"/>
            </a:xfrm>
            <a:custGeom>
              <a:avLst/>
              <a:gdLst/>
              <a:ahLst/>
              <a:cxnLst/>
              <a:rect l="l" t="t" r="r" b="b"/>
              <a:pathLst>
                <a:path w="154" h="2645" extrusionOk="0">
                  <a:moveTo>
                    <a:pt x="138" y="0"/>
                  </a:moveTo>
                  <a:cubicBezTo>
                    <a:pt x="23" y="499"/>
                    <a:pt x="0" y="1315"/>
                    <a:pt x="0" y="1909"/>
                  </a:cubicBezTo>
                  <a:cubicBezTo>
                    <a:pt x="0" y="2334"/>
                    <a:pt x="11" y="2644"/>
                    <a:pt x="11" y="2644"/>
                  </a:cubicBezTo>
                  <a:lnTo>
                    <a:pt x="27" y="2644"/>
                  </a:lnTo>
                  <a:cubicBezTo>
                    <a:pt x="27" y="2644"/>
                    <a:pt x="27" y="2625"/>
                    <a:pt x="23" y="2587"/>
                  </a:cubicBezTo>
                  <a:cubicBezTo>
                    <a:pt x="20" y="2480"/>
                    <a:pt x="15" y="2227"/>
                    <a:pt x="15" y="1909"/>
                  </a:cubicBezTo>
                  <a:cubicBezTo>
                    <a:pt x="15" y="1315"/>
                    <a:pt x="38" y="499"/>
                    <a:pt x="153" y="4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16" name="Google Shape;4816;p38"/>
            <p:cNvSpPr/>
            <p:nvPr/>
          </p:nvSpPr>
          <p:spPr>
            <a:xfrm>
              <a:off x="7076369" y="1896072"/>
              <a:ext cx="22013" cy="626"/>
            </a:xfrm>
            <a:custGeom>
              <a:avLst/>
              <a:gdLst/>
              <a:ahLst/>
              <a:cxnLst/>
              <a:rect l="l" t="t" r="r" b="b"/>
              <a:pathLst>
                <a:path w="457" h="13" extrusionOk="0">
                  <a:moveTo>
                    <a:pt x="0" y="1"/>
                  </a:moveTo>
                  <a:lnTo>
                    <a:pt x="0" y="13"/>
                  </a:lnTo>
                  <a:lnTo>
                    <a:pt x="457" y="1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17" name="Google Shape;4817;p38"/>
            <p:cNvSpPr/>
            <p:nvPr/>
          </p:nvSpPr>
          <p:spPr>
            <a:xfrm>
              <a:off x="7284015" y="1896072"/>
              <a:ext cx="22013" cy="626"/>
            </a:xfrm>
            <a:custGeom>
              <a:avLst/>
              <a:gdLst/>
              <a:ahLst/>
              <a:cxnLst/>
              <a:rect l="l" t="t" r="r" b="b"/>
              <a:pathLst>
                <a:path w="457" h="13" extrusionOk="0">
                  <a:moveTo>
                    <a:pt x="1" y="1"/>
                  </a:moveTo>
                  <a:lnTo>
                    <a:pt x="1" y="13"/>
                  </a:lnTo>
                  <a:lnTo>
                    <a:pt x="457" y="1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18" name="Google Shape;4818;p38"/>
            <p:cNvSpPr/>
            <p:nvPr/>
          </p:nvSpPr>
          <p:spPr>
            <a:xfrm>
              <a:off x="6948825" y="1883549"/>
              <a:ext cx="440829" cy="819"/>
            </a:xfrm>
            <a:custGeom>
              <a:avLst/>
              <a:gdLst/>
              <a:ahLst/>
              <a:cxnLst/>
              <a:rect l="l" t="t" r="r" b="b"/>
              <a:pathLst>
                <a:path w="9152" h="17" extrusionOk="0">
                  <a:moveTo>
                    <a:pt x="1" y="1"/>
                  </a:moveTo>
                  <a:lnTo>
                    <a:pt x="1" y="16"/>
                  </a:lnTo>
                  <a:lnTo>
                    <a:pt x="9151" y="16"/>
                  </a:lnTo>
                  <a:lnTo>
                    <a:pt x="9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19" name="Google Shape;4819;p38"/>
            <p:cNvSpPr/>
            <p:nvPr/>
          </p:nvSpPr>
          <p:spPr>
            <a:xfrm>
              <a:off x="6939288" y="1839092"/>
              <a:ext cx="67194" cy="39303"/>
            </a:xfrm>
            <a:custGeom>
              <a:avLst/>
              <a:gdLst/>
              <a:ahLst/>
              <a:cxnLst/>
              <a:rect l="l" t="t" r="r" b="b"/>
              <a:pathLst>
                <a:path w="1395" h="816" extrusionOk="0">
                  <a:moveTo>
                    <a:pt x="1083" y="0"/>
                  </a:moveTo>
                  <a:cubicBezTo>
                    <a:pt x="875" y="0"/>
                    <a:pt x="569" y="21"/>
                    <a:pt x="425" y="54"/>
                  </a:cubicBezTo>
                  <a:cubicBezTo>
                    <a:pt x="352" y="69"/>
                    <a:pt x="202" y="445"/>
                    <a:pt x="202" y="445"/>
                  </a:cubicBezTo>
                  <a:lnTo>
                    <a:pt x="69" y="445"/>
                  </a:lnTo>
                  <a:cubicBezTo>
                    <a:pt x="69" y="445"/>
                    <a:pt x="0" y="697"/>
                    <a:pt x="69" y="797"/>
                  </a:cubicBezTo>
                  <a:cubicBezTo>
                    <a:pt x="69" y="797"/>
                    <a:pt x="580" y="816"/>
                    <a:pt x="936" y="816"/>
                  </a:cubicBezTo>
                  <a:cubicBezTo>
                    <a:pt x="1115" y="816"/>
                    <a:pt x="1254" y="811"/>
                    <a:pt x="1272" y="797"/>
                  </a:cubicBezTo>
                  <a:cubicBezTo>
                    <a:pt x="1329" y="751"/>
                    <a:pt x="1394" y="38"/>
                    <a:pt x="1272" y="11"/>
                  </a:cubicBezTo>
                  <a:cubicBezTo>
                    <a:pt x="1237" y="4"/>
                    <a:pt x="1168" y="0"/>
                    <a:pt x="10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20" name="Google Shape;4820;p38"/>
            <p:cNvSpPr/>
            <p:nvPr/>
          </p:nvSpPr>
          <p:spPr>
            <a:xfrm>
              <a:off x="6975605" y="1867124"/>
              <a:ext cx="20519" cy="1493"/>
            </a:xfrm>
            <a:custGeom>
              <a:avLst/>
              <a:gdLst/>
              <a:ahLst/>
              <a:cxnLst/>
              <a:rect l="l" t="t" r="r" b="b"/>
              <a:pathLst>
                <a:path w="426" h="31" extrusionOk="0">
                  <a:moveTo>
                    <a:pt x="0" y="0"/>
                  </a:moveTo>
                  <a:lnTo>
                    <a:pt x="0" y="16"/>
                  </a:lnTo>
                  <a:lnTo>
                    <a:pt x="426" y="31"/>
                  </a:lnTo>
                  <a:lnTo>
                    <a:pt x="42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21" name="Google Shape;4821;p38"/>
            <p:cNvSpPr/>
            <p:nvPr/>
          </p:nvSpPr>
          <p:spPr>
            <a:xfrm>
              <a:off x="6745081" y="1878010"/>
              <a:ext cx="170417" cy="36798"/>
            </a:xfrm>
            <a:custGeom>
              <a:avLst/>
              <a:gdLst/>
              <a:ahLst/>
              <a:cxnLst/>
              <a:rect l="l" t="t" r="r" b="b"/>
              <a:pathLst>
                <a:path w="3538" h="764" extrusionOk="0">
                  <a:moveTo>
                    <a:pt x="3534" y="1"/>
                  </a:moveTo>
                  <a:cubicBezTo>
                    <a:pt x="3534" y="1"/>
                    <a:pt x="3522" y="4"/>
                    <a:pt x="3503" y="8"/>
                  </a:cubicBezTo>
                  <a:cubicBezTo>
                    <a:pt x="3346" y="47"/>
                    <a:pt x="2653" y="227"/>
                    <a:pt x="1978" y="395"/>
                  </a:cubicBezTo>
                  <a:cubicBezTo>
                    <a:pt x="1641" y="480"/>
                    <a:pt x="1311" y="564"/>
                    <a:pt x="1058" y="629"/>
                  </a:cubicBezTo>
                  <a:cubicBezTo>
                    <a:pt x="932" y="660"/>
                    <a:pt x="824" y="687"/>
                    <a:pt x="744" y="706"/>
                  </a:cubicBezTo>
                  <a:cubicBezTo>
                    <a:pt x="663" y="724"/>
                    <a:pt x="610" y="736"/>
                    <a:pt x="594" y="740"/>
                  </a:cubicBezTo>
                  <a:cubicBezTo>
                    <a:pt x="552" y="744"/>
                    <a:pt x="472" y="747"/>
                    <a:pt x="384" y="747"/>
                  </a:cubicBezTo>
                  <a:cubicBezTo>
                    <a:pt x="295" y="747"/>
                    <a:pt x="200" y="744"/>
                    <a:pt x="127" y="744"/>
                  </a:cubicBezTo>
                  <a:cubicBezTo>
                    <a:pt x="89" y="740"/>
                    <a:pt x="58" y="740"/>
                    <a:pt x="35" y="740"/>
                  </a:cubicBezTo>
                  <a:lnTo>
                    <a:pt x="0" y="740"/>
                  </a:lnTo>
                  <a:lnTo>
                    <a:pt x="0" y="752"/>
                  </a:lnTo>
                  <a:cubicBezTo>
                    <a:pt x="0" y="752"/>
                    <a:pt x="207" y="763"/>
                    <a:pt x="384" y="763"/>
                  </a:cubicBezTo>
                  <a:cubicBezTo>
                    <a:pt x="472" y="763"/>
                    <a:pt x="552" y="759"/>
                    <a:pt x="598" y="752"/>
                  </a:cubicBezTo>
                  <a:cubicBezTo>
                    <a:pt x="614" y="752"/>
                    <a:pt x="671" y="736"/>
                    <a:pt x="763" y="717"/>
                  </a:cubicBezTo>
                  <a:cubicBezTo>
                    <a:pt x="1388" y="564"/>
                    <a:pt x="3537" y="16"/>
                    <a:pt x="3537" y="16"/>
                  </a:cubicBezTo>
                  <a:lnTo>
                    <a:pt x="35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22" name="Google Shape;4822;p38"/>
            <p:cNvSpPr/>
            <p:nvPr/>
          </p:nvSpPr>
          <p:spPr>
            <a:xfrm>
              <a:off x="6732173" y="1970104"/>
              <a:ext cx="14065" cy="819"/>
            </a:xfrm>
            <a:custGeom>
              <a:avLst/>
              <a:gdLst/>
              <a:ahLst/>
              <a:cxnLst/>
              <a:rect l="l" t="t" r="r" b="b"/>
              <a:pathLst>
                <a:path w="292" h="17" extrusionOk="0">
                  <a:moveTo>
                    <a:pt x="291" y="1"/>
                  </a:moveTo>
                  <a:lnTo>
                    <a:pt x="1" y="4"/>
                  </a:lnTo>
                  <a:lnTo>
                    <a:pt x="1" y="16"/>
                  </a:lnTo>
                  <a:lnTo>
                    <a:pt x="291" y="16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23" name="Google Shape;4823;p38"/>
            <p:cNvSpPr/>
            <p:nvPr/>
          </p:nvSpPr>
          <p:spPr>
            <a:xfrm>
              <a:off x="6734003" y="1964950"/>
              <a:ext cx="14065" cy="771"/>
            </a:xfrm>
            <a:custGeom>
              <a:avLst/>
              <a:gdLst/>
              <a:ahLst/>
              <a:cxnLst/>
              <a:rect l="l" t="t" r="r" b="b"/>
              <a:pathLst>
                <a:path w="292" h="16" extrusionOk="0">
                  <a:moveTo>
                    <a:pt x="0" y="0"/>
                  </a:moveTo>
                  <a:lnTo>
                    <a:pt x="0" y="16"/>
                  </a:lnTo>
                  <a:lnTo>
                    <a:pt x="292" y="16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24" name="Google Shape;4824;p38"/>
            <p:cNvSpPr/>
            <p:nvPr/>
          </p:nvSpPr>
          <p:spPr>
            <a:xfrm>
              <a:off x="6735689" y="1959796"/>
              <a:ext cx="14017" cy="771"/>
            </a:xfrm>
            <a:custGeom>
              <a:avLst/>
              <a:gdLst/>
              <a:ahLst/>
              <a:cxnLst/>
              <a:rect l="l" t="t" r="r" b="b"/>
              <a:pathLst>
                <a:path w="291" h="16" extrusionOk="0">
                  <a:moveTo>
                    <a:pt x="0" y="0"/>
                  </a:moveTo>
                  <a:lnTo>
                    <a:pt x="0" y="15"/>
                  </a:lnTo>
                  <a:lnTo>
                    <a:pt x="291" y="1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825" name="Google Shape;4825;p38"/>
          <p:cNvGrpSpPr/>
          <p:nvPr/>
        </p:nvGrpSpPr>
        <p:grpSpPr>
          <a:xfrm>
            <a:off x="5320296" y="4325656"/>
            <a:ext cx="1289131" cy="709819"/>
            <a:chOff x="6803356" y="2469281"/>
            <a:chExt cx="717739" cy="395200"/>
          </a:xfrm>
        </p:grpSpPr>
        <p:sp>
          <p:nvSpPr>
            <p:cNvPr id="4826" name="Google Shape;4826;p38"/>
            <p:cNvSpPr/>
            <p:nvPr/>
          </p:nvSpPr>
          <p:spPr>
            <a:xfrm>
              <a:off x="7000982" y="2772632"/>
              <a:ext cx="330092" cy="39592"/>
            </a:xfrm>
            <a:custGeom>
              <a:avLst/>
              <a:gdLst/>
              <a:ahLst/>
              <a:cxnLst/>
              <a:rect l="l" t="t" r="r" b="b"/>
              <a:pathLst>
                <a:path w="6853" h="822" extrusionOk="0">
                  <a:moveTo>
                    <a:pt x="1" y="1"/>
                  </a:moveTo>
                  <a:lnTo>
                    <a:pt x="59" y="729"/>
                  </a:lnTo>
                  <a:lnTo>
                    <a:pt x="461" y="729"/>
                  </a:lnTo>
                  <a:lnTo>
                    <a:pt x="699" y="545"/>
                  </a:lnTo>
                  <a:lnTo>
                    <a:pt x="5715" y="415"/>
                  </a:lnTo>
                  <a:cubicBezTo>
                    <a:pt x="5716" y="415"/>
                    <a:pt x="5718" y="415"/>
                    <a:pt x="5720" y="415"/>
                  </a:cubicBezTo>
                  <a:cubicBezTo>
                    <a:pt x="5752" y="415"/>
                    <a:pt x="5780" y="444"/>
                    <a:pt x="5780" y="480"/>
                  </a:cubicBezTo>
                  <a:cubicBezTo>
                    <a:pt x="5780" y="515"/>
                    <a:pt x="5810" y="545"/>
                    <a:pt x="5844" y="545"/>
                  </a:cubicBezTo>
                  <a:lnTo>
                    <a:pt x="6097" y="545"/>
                  </a:lnTo>
                  <a:cubicBezTo>
                    <a:pt x="6120" y="545"/>
                    <a:pt x="6140" y="553"/>
                    <a:pt x="6151" y="572"/>
                  </a:cubicBezTo>
                  <a:lnTo>
                    <a:pt x="6323" y="821"/>
                  </a:lnTo>
                  <a:lnTo>
                    <a:pt x="6852" y="821"/>
                  </a:lnTo>
                  <a:lnTo>
                    <a:pt x="68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27" name="Google Shape;4827;p38"/>
            <p:cNvSpPr/>
            <p:nvPr/>
          </p:nvSpPr>
          <p:spPr>
            <a:xfrm>
              <a:off x="6810961" y="2469281"/>
              <a:ext cx="710133" cy="348811"/>
            </a:xfrm>
            <a:custGeom>
              <a:avLst/>
              <a:gdLst/>
              <a:ahLst/>
              <a:cxnLst/>
              <a:rect l="l" t="t" r="r" b="b"/>
              <a:pathLst>
                <a:path w="14743" h="7242" extrusionOk="0">
                  <a:moveTo>
                    <a:pt x="4573" y="0"/>
                  </a:moveTo>
                  <a:cubicBezTo>
                    <a:pt x="2661" y="0"/>
                    <a:pt x="1401" y="65"/>
                    <a:pt x="962" y="91"/>
                  </a:cubicBezTo>
                  <a:cubicBezTo>
                    <a:pt x="855" y="100"/>
                    <a:pt x="767" y="169"/>
                    <a:pt x="736" y="268"/>
                  </a:cubicBezTo>
                  <a:cubicBezTo>
                    <a:pt x="338" y="1609"/>
                    <a:pt x="258" y="3441"/>
                    <a:pt x="246" y="3881"/>
                  </a:cubicBezTo>
                  <a:cubicBezTo>
                    <a:pt x="242" y="3943"/>
                    <a:pt x="207" y="4000"/>
                    <a:pt x="154" y="4027"/>
                  </a:cubicBezTo>
                  <a:cubicBezTo>
                    <a:pt x="104" y="4058"/>
                    <a:pt x="69" y="4111"/>
                    <a:pt x="65" y="4169"/>
                  </a:cubicBezTo>
                  <a:cubicBezTo>
                    <a:pt x="0" y="5146"/>
                    <a:pt x="108" y="6636"/>
                    <a:pt x="108" y="6636"/>
                  </a:cubicBezTo>
                  <a:lnTo>
                    <a:pt x="859" y="6636"/>
                  </a:lnTo>
                  <a:lnTo>
                    <a:pt x="1747" y="7242"/>
                  </a:lnTo>
                  <a:lnTo>
                    <a:pt x="3863" y="7242"/>
                  </a:lnTo>
                  <a:lnTo>
                    <a:pt x="4656" y="6636"/>
                  </a:lnTo>
                  <a:lnTo>
                    <a:pt x="10354" y="6636"/>
                  </a:lnTo>
                  <a:lnTo>
                    <a:pt x="10952" y="7108"/>
                  </a:lnTo>
                  <a:lnTo>
                    <a:pt x="13386" y="7108"/>
                  </a:lnTo>
                  <a:lnTo>
                    <a:pt x="13887" y="6736"/>
                  </a:lnTo>
                  <a:lnTo>
                    <a:pt x="14454" y="6736"/>
                  </a:lnTo>
                  <a:cubicBezTo>
                    <a:pt x="14520" y="6736"/>
                    <a:pt x="14577" y="6686"/>
                    <a:pt x="14581" y="6617"/>
                  </a:cubicBezTo>
                  <a:cubicBezTo>
                    <a:pt x="14742" y="4935"/>
                    <a:pt x="14412" y="3533"/>
                    <a:pt x="14412" y="3533"/>
                  </a:cubicBezTo>
                  <a:lnTo>
                    <a:pt x="13519" y="3234"/>
                  </a:lnTo>
                  <a:lnTo>
                    <a:pt x="12274" y="367"/>
                  </a:lnTo>
                  <a:cubicBezTo>
                    <a:pt x="12254" y="329"/>
                    <a:pt x="12220" y="306"/>
                    <a:pt x="12178" y="303"/>
                  </a:cubicBezTo>
                  <a:cubicBezTo>
                    <a:pt x="9095" y="66"/>
                    <a:pt x="6503" y="0"/>
                    <a:pt x="4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28" name="Google Shape;4828;p38"/>
            <p:cNvSpPr/>
            <p:nvPr/>
          </p:nvSpPr>
          <p:spPr>
            <a:xfrm>
              <a:off x="6804271" y="2758471"/>
              <a:ext cx="38582" cy="34004"/>
            </a:xfrm>
            <a:custGeom>
              <a:avLst/>
              <a:gdLst/>
              <a:ahLst/>
              <a:cxnLst/>
              <a:rect l="l" t="t" r="r" b="b"/>
              <a:pathLst>
                <a:path w="801" h="706" extrusionOk="0">
                  <a:moveTo>
                    <a:pt x="84" y="1"/>
                  </a:moveTo>
                  <a:cubicBezTo>
                    <a:pt x="38" y="1"/>
                    <a:pt x="1" y="38"/>
                    <a:pt x="1" y="84"/>
                  </a:cubicBezTo>
                  <a:cubicBezTo>
                    <a:pt x="1" y="196"/>
                    <a:pt x="4" y="410"/>
                    <a:pt x="50" y="640"/>
                  </a:cubicBezTo>
                  <a:cubicBezTo>
                    <a:pt x="58" y="678"/>
                    <a:pt x="93" y="705"/>
                    <a:pt x="130" y="705"/>
                  </a:cubicBezTo>
                  <a:lnTo>
                    <a:pt x="717" y="705"/>
                  </a:lnTo>
                  <a:cubicBezTo>
                    <a:pt x="763" y="705"/>
                    <a:pt x="801" y="667"/>
                    <a:pt x="797" y="617"/>
                  </a:cubicBezTo>
                  <a:lnTo>
                    <a:pt x="770" y="81"/>
                  </a:lnTo>
                  <a:cubicBezTo>
                    <a:pt x="770" y="35"/>
                    <a:pt x="732" y="1"/>
                    <a:pt x="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29" name="Google Shape;4829;p38"/>
            <p:cNvSpPr/>
            <p:nvPr/>
          </p:nvSpPr>
          <p:spPr>
            <a:xfrm>
              <a:off x="7391563" y="2497121"/>
              <a:ext cx="64785" cy="128119"/>
            </a:xfrm>
            <a:custGeom>
              <a:avLst/>
              <a:gdLst/>
              <a:ahLst/>
              <a:cxnLst/>
              <a:rect l="l" t="t" r="r" b="b"/>
              <a:pathLst>
                <a:path w="1345" h="2660" extrusionOk="0">
                  <a:moveTo>
                    <a:pt x="0" y="1"/>
                  </a:moveTo>
                  <a:cubicBezTo>
                    <a:pt x="126" y="1104"/>
                    <a:pt x="759" y="2659"/>
                    <a:pt x="759" y="2659"/>
                  </a:cubicBezTo>
                  <a:lnTo>
                    <a:pt x="1345" y="265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0" name="Google Shape;4830;p38"/>
            <p:cNvSpPr/>
            <p:nvPr/>
          </p:nvSpPr>
          <p:spPr>
            <a:xfrm>
              <a:off x="7309969" y="2717867"/>
              <a:ext cx="164107" cy="93825"/>
            </a:xfrm>
            <a:custGeom>
              <a:avLst/>
              <a:gdLst/>
              <a:ahLst/>
              <a:cxnLst/>
              <a:rect l="l" t="t" r="r" b="b"/>
              <a:pathLst>
                <a:path w="3407" h="1948" extrusionOk="0">
                  <a:moveTo>
                    <a:pt x="1687" y="0"/>
                  </a:moveTo>
                  <a:cubicBezTo>
                    <a:pt x="288" y="0"/>
                    <a:pt x="0" y="1575"/>
                    <a:pt x="0" y="1575"/>
                  </a:cubicBezTo>
                  <a:lnTo>
                    <a:pt x="472" y="1947"/>
                  </a:lnTo>
                  <a:lnTo>
                    <a:pt x="2906" y="1947"/>
                  </a:lnTo>
                  <a:lnTo>
                    <a:pt x="3407" y="1575"/>
                  </a:lnTo>
                  <a:cubicBezTo>
                    <a:pt x="3407" y="1575"/>
                    <a:pt x="3085" y="0"/>
                    <a:pt x="1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1" name="Google Shape;4831;p38"/>
            <p:cNvSpPr/>
            <p:nvPr/>
          </p:nvSpPr>
          <p:spPr>
            <a:xfrm>
              <a:off x="6857591" y="2717867"/>
              <a:ext cx="165600" cy="93825"/>
            </a:xfrm>
            <a:custGeom>
              <a:avLst/>
              <a:gdLst/>
              <a:ahLst/>
              <a:cxnLst/>
              <a:rect l="l" t="t" r="r" b="b"/>
              <a:pathLst>
                <a:path w="3438" h="1948" extrusionOk="0">
                  <a:moveTo>
                    <a:pt x="1717" y="0"/>
                  </a:moveTo>
                  <a:cubicBezTo>
                    <a:pt x="319" y="0"/>
                    <a:pt x="1" y="1629"/>
                    <a:pt x="1" y="1629"/>
                  </a:cubicBezTo>
                  <a:lnTo>
                    <a:pt x="468" y="1947"/>
                  </a:lnTo>
                  <a:lnTo>
                    <a:pt x="2947" y="1947"/>
                  </a:lnTo>
                  <a:lnTo>
                    <a:pt x="3438" y="1575"/>
                  </a:lnTo>
                  <a:cubicBezTo>
                    <a:pt x="3438" y="1575"/>
                    <a:pt x="3116" y="0"/>
                    <a:pt x="17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2" name="Google Shape;4832;p38"/>
            <p:cNvSpPr/>
            <p:nvPr/>
          </p:nvSpPr>
          <p:spPr>
            <a:xfrm>
              <a:off x="6847621" y="2728078"/>
              <a:ext cx="183711" cy="136403"/>
            </a:xfrm>
            <a:custGeom>
              <a:avLst/>
              <a:gdLst/>
              <a:ahLst/>
              <a:cxnLst/>
              <a:rect l="l" t="t" r="r" b="b"/>
              <a:pathLst>
                <a:path w="3814" h="2832" extrusionOk="0">
                  <a:moveTo>
                    <a:pt x="1906" y="0"/>
                  </a:moveTo>
                  <a:cubicBezTo>
                    <a:pt x="807" y="0"/>
                    <a:pt x="1" y="1253"/>
                    <a:pt x="836" y="2409"/>
                  </a:cubicBezTo>
                  <a:cubicBezTo>
                    <a:pt x="859" y="2440"/>
                    <a:pt x="886" y="2463"/>
                    <a:pt x="912" y="2486"/>
                  </a:cubicBezTo>
                  <a:cubicBezTo>
                    <a:pt x="1246" y="2727"/>
                    <a:pt x="1588" y="2831"/>
                    <a:pt x="1905" y="2831"/>
                  </a:cubicBezTo>
                  <a:cubicBezTo>
                    <a:pt x="3006" y="2831"/>
                    <a:pt x="3814" y="1577"/>
                    <a:pt x="2978" y="420"/>
                  </a:cubicBezTo>
                  <a:cubicBezTo>
                    <a:pt x="2955" y="393"/>
                    <a:pt x="2928" y="367"/>
                    <a:pt x="2902" y="348"/>
                  </a:cubicBezTo>
                  <a:cubicBezTo>
                    <a:pt x="2567" y="105"/>
                    <a:pt x="2224" y="0"/>
                    <a:pt x="1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3" name="Google Shape;4833;p38"/>
            <p:cNvSpPr/>
            <p:nvPr/>
          </p:nvSpPr>
          <p:spPr>
            <a:xfrm>
              <a:off x="6882445" y="2756207"/>
              <a:ext cx="114061" cy="80147"/>
            </a:xfrm>
            <a:custGeom>
              <a:avLst/>
              <a:gdLst/>
              <a:ahLst/>
              <a:cxnLst/>
              <a:rect l="l" t="t" r="r" b="b"/>
              <a:pathLst>
                <a:path w="2368" h="1664" extrusionOk="0">
                  <a:moveTo>
                    <a:pt x="1166" y="1"/>
                  </a:moveTo>
                  <a:cubicBezTo>
                    <a:pt x="1058" y="1"/>
                    <a:pt x="943" y="19"/>
                    <a:pt x="822" y="59"/>
                  </a:cubicBezTo>
                  <a:cubicBezTo>
                    <a:pt x="803" y="62"/>
                    <a:pt x="787" y="74"/>
                    <a:pt x="772" y="82"/>
                  </a:cubicBezTo>
                  <a:cubicBezTo>
                    <a:pt x="1" y="644"/>
                    <a:pt x="395" y="1663"/>
                    <a:pt x="1205" y="1663"/>
                  </a:cubicBezTo>
                  <a:cubicBezTo>
                    <a:pt x="1312" y="1663"/>
                    <a:pt x="1426" y="1645"/>
                    <a:pt x="1546" y="1607"/>
                  </a:cubicBezTo>
                  <a:cubicBezTo>
                    <a:pt x="1565" y="1599"/>
                    <a:pt x="1581" y="1592"/>
                    <a:pt x="1596" y="1580"/>
                  </a:cubicBezTo>
                  <a:cubicBezTo>
                    <a:pt x="2367" y="1019"/>
                    <a:pt x="1975" y="1"/>
                    <a:pt x="1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4" name="Google Shape;4834;p38"/>
            <p:cNvSpPr/>
            <p:nvPr/>
          </p:nvSpPr>
          <p:spPr>
            <a:xfrm>
              <a:off x="6885287" y="2758327"/>
              <a:ext cx="108232" cy="75860"/>
            </a:xfrm>
            <a:custGeom>
              <a:avLst/>
              <a:gdLst/>
              <a:ahLst/>
              <a:cxnLst/>
              <a:rect l="l" t="t" r="r" b="b"/>
              <a:pathLst>
                <a:path w="2247" h="1575" extrusionOk="0">
                  <a:moveTo>
                    <a:pt x="1104" y="0"/>
                  </a:moveTo>
                  <a:cubicBezTo>
                    <a:pt x="1003" y="0"/>
                    <a:pt x="895" y="17"/>
                    <a:pt x="782" y="53"/>
                  </a:cubicBezTo>
                  <a:cubicBezTo>
                    <a:pt x="763" y="61"/>
                    <a:pt x="747" y="68"/>
                    <a:pt x="733" y="80"/>
                  </a:cubicBezTo>
                  <a:cubicBezTo>
                    <a:pt x="1" y="609"/>
                    <a:pt x="377" y="1574"/>
                    <a:pt x="1147" y="1574"/>
                  </a:cubicBezTo>
                  <a:cubicBezTo>
                    <a:pt x="1248" y="1574"/>
                    <a:pt x="1356" y="1557"/>
                    <a:pt x="1468" y="1521"/>
                  </a:cubicBezTo>
                  <a:cubicBezTo>
                    <a:pt x="1483" y="1513"/>
                    <a:pt x="1502" y="1505"/>
                    <a:pt x="1518" y="1494"/>
                  </a:cubicBezTo>
                  <a:cubicBezTo>
                    <a:pt x="2246" y="965"/>
                    <a:pt x="1873" y="0"/>
                    <a:pt x="11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5" name="Google Shape;4835;p38"/>
            <p:cNvSpPr/>
            <p:nvPr/>
          </p:nvSpPr>
          <p:spPr>
            <a:xfrm>
              <a:off x="6898918" y="2767815"/>
              <a:ext cx="81114" cy="56883"/>
            </a:xfrm>
            <a:custGeom>
              <a:avLst/>
              <a:gdLst/>
              <a:ahLst/>
              <a:cxnLst/>
              <a:rect l="l" t="t" r="r" b="b"/>
              <a:pathLst>
                <a:path w="1684" h="1181" extrusionOk="0">
                  <a:moveTo>
                    <a:pt x="823" y="1"/>
                  </a:moveTo>
                  <a:cubicBezTo>
                    <a:pt x="747" y="1"/>
                    <a:pt x="667" y="13"/>
                    <a:pt x="583" y="40"/>
                  </a:cubicBezTo>
                  <a:cubicBezTo>
                    <a:pt x="572" y="44"/>
                    <a:pt x="560" y="51"/>
                    <a:pt x="549" y="60"/>
                  </a:cubicBezTo>
                  <a:cubicBezTo>
                    <a:pt x="1" y="458"/>
                    <a:pt x="280" y="1181"/>
                    <a:pt x="855" y="1181"/>
                  </a:cubicBezTo>
                  <a:cubicBezTo>
                    <a:pt x="931" y="1181"/>
                    <a:pt x="1012" y="1168"/>
                    <a:pt x="1097" y="1140"/>
                  </a:cubicBezTo>
                  <a:cubicBezTo>
                    <a:pt x="1112" y="1136"/>
                    <a:pt x="1124" y="1128"/>
                    <a:pt x="1135" y="1121"/>
                  </a:cubicBezTo>
                  <a:cubicBezTo>
                    <a:pt x="1684" y="724"/>
                    <a:pt x="1400" y="1"/>
                    <a:pt x="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6" name="Google Shape;4836;p38"/>
            <p:cNvSpPr/>
            <p:nvPr/>
          </p:nvSpPr>
          <p:spPr>
            <a:xfrm>
              <a:off x="6928155" y="2788190"/>
              <a:ext cx="22687" cy="16039"/>
            </a:xfrm>
            <a:custGeom>
              <a:avLst/>
              <a:gdLst/>
              <a:ahLst/>
              <a:cxnLst/>
              <a:rect l="l" t="t" r="r" b="b"/>
              <a:pathLst>
                <a:path w="471" h="333" extrusionOk="0">
                  <a:moveTo>
                    <a:pt x="231" y="1"/>
                  </a:moveTo>
                  <a:cubicBezTo>
                    <a:pt x="210" y="1"/>
                    <a:pt x="188" y="4"/>
                    <a:pt x="165" y="12"/>
                  </a:cubicBezTo>
                  <a:cubicBezTo>
                    <a:pt x="160" y="15"/>
                    <a:pt x="156" y="15"/>
                    <a:pt x="153" y="19"/>
                  </a:cubicBezTo>
                  <a:cubicBezTo>
                    <a:pt x="1" y="131"/>
                    <a:pt x="79" y="333"/>
                    <a:pt x="239" y="333"/>
                  </a:cubicBezTo>
                  <a:cubicBezTo>
                    <a:pt x="260" y="333"/>
                    <a:pt x="283" y="329"/>
                    <a:pt x="306" y="322"/>
                  </a:cubicBezTo>
                  <a:cubicBezTo>
                    <a:pt x="310" y="322"/>
                    <a:pt x="314" y="318"/>
                    <a:pt x="317" y="314"/>
                  </a:cubicBezTo>
                  <a:cubicBezTo>
                    <a:pt x="470" y="203"/>
                    <a:pt x="391" y="1"/>
                    <a:pt x="2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7" name="Google Shape;4837;p38"/>
            <p:cNvSpPr/>
            <p:nvPr/>
          </p:nvSpPr>
          <p:spPr>
            <a:xfrm>
              <a:off x="6934561" y="2766948"/>
              <a:ext cx="9826" cy="26780"/>
            </a:xfrm>
            <a:custGeom>
              <a:avLst/>
              <a:gdLst/>
              <a:ahLst/>
              <a:cxnLst/>
              <a:rect l="l" t="t" r="r" b="b"/>
              <a:pathLst>
                <a:path w="204" h="556" extrusionOk="0">
                  <a:moveTo>
                    <a:pt x="0" y="0"/>
                  </a:moveTo>
                  <a:lnTo>
                    <a:pt x="50" y="556"/>
                  </a:lnTo>
                  <a:lnTo>
                    <a:pt x="154" y="55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8" name="Google Shape;4838;p38"/>
            <p:cNvSpPr/>
            <p:nvPr/>
          </p:nvSpPr>
          <p:spPr>
            <a:xfrm>
              <a:off x="6911682" y="2777304"/>
              <a:ext cx="26829" cy="19748"/>
            </a:xfrm>
            <a:custGeom>
              <a:avLst/>
              <a:gdLst/>
              <a:ahLst/>
              <a:cxnLst/>
              <a:rect l="l" t="t" r="r" b="b"/>
              <a:pathLst>
                <a:path w="557" h="410" extrusionOk="0">
                  <a:moveTo>
                    <a:pt x="100" y="1"/>
                  </a:moveTo>
                  <a:lnTo>
                    <a:pt x="50" y="88"/>
                  </a:lnTo>
                  <a:lnTo>
                    <a:pt x="1" y="176"/>
                  </a:lnTo>
                  <a:lnTo>
                    <a:pt x="507" y="410"/>
                  </a:lnTo>
                  <a:lnTo>
                    <a:pt x="530" y="368"/>
                  </a:lnTo>
                  <a:lnTo>
                    <a:pt x="556" y="322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9" name="Google Shape;4839;p38"/>
            <p:cNvSpPr/>
            <p:nvPr/>
          </p:nvSpPr>
          <p:spPr>
            <a:xfrm>
              <a:off x="6911682" y="2795366"/>
              <a:ext cx="26829" cy="19796"/>
            </a:xfrm>
            <a:custGeom>
              <a:avLst/>
              <a:gdLst/>
              <a:ahLst/>
              <a:cxnLst/>
              <a:rect l="l" t="t" r="r" b="b"/>
              <a:pathLst>
                <a:path w="557" h="411" extrusionOk="0">
                  <a:moveTo>
                    <a:pt x="507" y="1"/>
                  </a:moveTo>
                  <a:lnTo>
                    <a:pt x="1" y="234"/>
                  </a:lnTo>
                  <a:lnTo>
                    <a:pt x="50" y="323"/>
                  </a:lnTo>
                  <a:lnTo>
                    <a:pt x="100" y="411"/>
                  </a:lnTo>
                  <a:lnTo>
                    <a:pt x="556" y="89"/>
                  </a:lnTo>
                  <a:lnTo>
                    <a:pt x="530" y="47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0" name="Google Shape;4840;p38"/>
            <p:cNvSpPr/>
            <p:nvPr/>
          </p:nvSpPr>
          <p:spPr>
            <a:xfrm>
              <a:off x="6934561" y="2798883"/>
              <a:ext cx="9826" cy="26635"/>
            </a:xfrm>
            <a:custGeom>
              <a:avLst/>
              <a:gdLst/>
              <a:ahLst/>
              <a:cxnLst/>
              <a:rect l="l" t="t" r="r" b="b"/>
              <a:pathLst>
                <a:path w="204" h="553" extrusionOk="0">
                  <a:moveTo>
                    <a:pt x="50" y="0"/>
                  </a:moveTo>
                  <a:lnTo>
                    <a:pt x="0" y="552"/>
                  </a:lnTo>
                  <a:lnTo>
                    <a:pt x="204" y="55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1" name="Google Shape;4841;p38"/>
            <p:cNvSpPr/>
            <p:nvPr/>
          </p:nvSpPr>
          <p:spPr>
            <a:xfrm>
              <a:off x="6940485" y="2795366"/>
              <a:ext cx="26829" cy="19796"/>
            </a:xfrm>
            <a:custGeom>
              <a:avLst/>
              <a:gdLst/>
              <a:ahLst/>
              <a:cxnLst/>
              <a:rect l="l" t="t" r="r" b="b"/>
              <a:pathLst>
                <a:path w="557" h="411" extrusionOk="0">
                  <a:moveTo>
                    <a:pt x="50" y="1"/>
                  </a:moveTo>
                  <a:lnTo>
                    <a:pt x="24" y="47"/>
                  </a:lnTo>
                  <a:lnTo>
                    <a:pt x="1" y="89"/>
                  </a:lnTo>
                  <a:lnTo>
                    <a:pt x="456" y="411"/>
                  </a:lnTo>
                  <a:lnTo>
                    <a:pt x="506" y="323"/>
                  </a:lnTo>
                  <a:lnTo>
                    <a:pt x="556" y="234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2" name="Google Shape;4842;p38"/>
            <p:cNvSpPr/>
            <p:nvPr/>
          </p:nvSpPr>
          <p:spPr>
            <a:xfrm>
              <a:off x="6940485" y="2777304"/>
              <a:ext cx="26829" cy="19748"/>
            </a:xfrm>
            <a:custGeom>
              <a:avLst/>
              <a:gdLst/>
              <a:ahLst/>
              <a:cxnLst/>
              <a:rect l="l" t="t" r="r" b="b"/>
              <a:pathLst>
                <a:path w="557" h="410" extrusionOk="0">
                  <a:moveTo>
                    <a:pt x="456" y="1"/>
                  </a:moveTo>
                  <a:lnTo>
                    <a:pt x="1" y="322"/>
                  </a:lnTo>
                  <a:lnTo>
                    <a:pt x="24" y="368"/>
                  </a:lnTo>
                  <a:lnTo>
                    <a:pt x="50" y="410"/>
                  </a:lnTo>
                  <a:lnTo>
                    <a:pt x="556" y="176"/>
                  </a:lnTo>
                  <a:lnTo>
                    <a:pt x="506" y="88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3" name="Google Shape;4843;p38"/>
            <p:cNvSpPr/>
            <p:nvPr/>
          </p:nvSpPr>
          <p:spPr>
            <a:xfrm>
              <a:off x="6934079" y="2792525"/>
              <a:ext cx="10790" cy="7562"/>
            </a:xfrm>
            <a:custGeom>
              <a:avLst/>
              <a:gdLst/>
              <a:ahLst/>
              <a:cxnLst/>
              <a:rect l="l" t="t" r="r" b="b"/>
              <a:pathLst>
                <a:path w="224" h="157" extrusionOk="0">
                  <a:moveTo>
                    <a:pt x="112" y="1"/>
                  </a:moveTo>
                  <a:cubicBezTo>
                    <a:pt x="102" y="1"/>
                    <a:pt x="91" y="3"/>
                    <a:pt x="79" y="6"/>
                  </a:cubicBezTo>
                  <a:lnTo>
                    <a:pt x="72" y="6"/>
                  </a:lnTo>
                  <a:cubicBezTo>
                    <a:pt x="0" y="60"/>
                    <a:pt x="38" y="157"/>
                    <a:pt x="114" y="157"/>
                  </a:cubicBezTo>
                  <a:cubicBezTo>
                    <a:pt x="123" y="157"/>
                    <a:pt x="134" y="155"/>
                    <a:pt x="145" y="152"/>
                  </a:cubicBezTo>
                  <a:cubicBezTo>
                    <a:pt x="148" y="152"/>
                    <a:pt x="148" y="148"/>
                    <a:pt x="152" y="148"/>
                  </a:cubicBezTo>
                  <a:cubicBezTo>
                    <a:pt x="223" y="94"/>
                    <a:pt x="187" y="1"/>
                    <a:pt x="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4" name="Google Shape;4844;p38"/>
            <p:cNvSpPr/>
            <p:nvPr/>
          </p:nvSpPr>
          <p:spPr>
            <a:xfrm>
              <a:off x="7299469" y="2728078"/>
              <a:ext cx="183663" cy="136403"/>
            </a:xfrm>
            <a:custGeom>
              <a:avLst/>
              <a:gdLst/>
              <a:ahLst/>
              <a:cxnLst/>
              <a:rect l="l" t="t" r="r" b="b"/>
              <a:pathLst>
                <a:path w="3813" h="2832" extrusionOk="0">
                  <a:moveTo>
                    <a:pt x="1906" y="0"/>
                  </a:moveTo>
                  <a:cubicBezTo>
                    <a:pt x="806" y="0"/>
                    <a:pt x="0" y="1253"/>
                    <a:pt x="836" y="2409"/>
                  </a:cubicBezTo>
                  <a:cubicBezTo>
                    <a:pt x="858" y="2440"/>
                    <a:pt x="881" y="2463"/>
                    <a:pt x="912" y="2486"/>
                  </a:cubicBezTo>
                  <a:cubicBezTo>
                    <a:pt x="1246" y="2727"/>
                    <a:pt x="1587" y="2831"/>
                    <a:pt x="1905" y="2831"/>
                  </a:cubicBezTo>
                  <a:cubicBezTo>
                    <a:pt x="3005" y="2831"/>
                    <a:pt x="3812" y="1577"/>
                    <a:pt x="2974" y="420"/>
                  </a:cubicBezTo>
                  <a:cubicBezTo>
                    <a:pt x="2954" y="393"/>
                    <a:pt x="2928" y="367"/>
                    <a:pt x="2901" y="348"/>
                  </a:cubicBezTo>
                  <a:cubicBezTo>
                    <a:pt x="2567" y="105"/>
                    <a:pt x="2224" y="0"/>
                    <a:pt x="1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5" name="Google Shape;4845;p38"/>
            <p:cNvSpPr/>
            <p:nvPr/>
          </p:nvSpPr>
          <p:spPr>
            <a:xfrm>
              <a:off x="7334101" y="2756207"/>
              <a:ext cx="114205" cy="80147"/>
            </a:xfrm>
            <a:custGeom>
              <a:avLst/>
              <a:gdLst/>
              <a:ahLst/>
              <a:cxnLst/>
              <a:rect l="l" t="t" r="r" b="b"/>
              <a:pathLst>
                <a:path w="2371" h="1664" extrusionOk="0">
                  <a:moveTo>
                    <a:pt x="1170" y="1"/>
                  </a:moveTo>
                  <a:cubicBezTo>
                    <a:pt x="1062" y="1"/>
                    <a:pt x="946" y="19"/>
                    <a:pt x="826" y="59"/>
                  </a:cubicBezTo>
                  <a:cubicBezTo>
                    <a:pt x="806" y="62"/>
                    <a:pt x="791" y="74"/>
                    <a:pt x="776" y="82"/>
                  </a:cubicBezTo>
                  <a:cubicBezTo>
                    <a:pt x="1" y="644"/>
                    <a:pt x="398" y="1663"/>
                    <a:pt x="1208" y="1663"/>
                  </a:cubicBezTo>
                  <a:cubicBezTo>
                    <a:pt x="1315" y="1663"/>
                    <a:pt x="1430" y="1645"/>
                    <a:pt x="1549" y="1607"/>
                  </a:cubicBezTo>
                  <a:cubicBezTo>
                    <a:pt x="1569" y="1599"/>
                    <a:pt x="1584" y="1592"/>
                    <a:pt x="1600" y="1580"/>
                  </a:cubicBezTo>
                  <a:cubicBezTo>
                    <a:pt x="2371" y="1019"/>
                    <a:pt x="1978" y="1"/>
                    <a:pt x="1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6" name="Google Shape;4846;p38"/>
            <p:cNvSpPr/>
            <p:nvPr/>
          </p:nvSpPr>
          <p:spPr>
            <a:xfrm>
              <a:off x="7337135" y="2758327"/>
              <a:ext cx="108184" cy="75860"/>
            </a:xfrm>
            <a:custGeom>
              <a:avLst/>
              <a:gdLst/>
              <a:ahLst/>
              <a:cxnLst/>
              <a:rect l="l" t="t" r="r" b="b"/>
              <a:pathLst>
                <a:path w="2246" h="1575" extrusionOk="0">
                  <a:moveTo>
                    <a:pt x="1103" y="0"/>
                  </a:moveTo>
                  <a:cubicBezTo>
                    <a:pt x="1002" y="0"/>
                    <a:pt x="894" y="17"/>
                    <a:pt x="782" y="53"/>
                  </a:cubicBezTo>
                  <a:cubicBezTo>
                    <a:pt x="763" y="61"/>
                    <a:pt x="747" y="68"/>
                    <a:pt x="732" y="80"/>
                  </a:cubicBezTo>
                  <a:cubicBezTo>
                    <a:pt x="0" y="609"/>
                    <a:pt x="376" y="1574"/>
                    <a:pt x="1146" y="1574"/>
                  </a:cubicBezTo>
                  <a:cubicBezTo>
                    <a:pt x="1247" y="1574"/>
                    <a:pt x="1355" y="1557"/>
                    <a:pt x="1468" y="1521"/>
                  </a:cubicBezTo>
                  <a:cubicBezTo>
                    <a:pt x="1483" y="1513"/>
                    <a:pt x="1502" y="1505"/>
                    <a:pt x="1514" y="1494"/>
                  </a:cubicBezTo>
                  <a:cubicBezTo>
                    <a:pt x="2245" y="965"/>
                    <a:pt x="1869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7" name="Google Shape;4847;p38"/>
            <p:cNvSpPr/>
            <p:nvPr/>
          </p:nvSpPr>
          <p:spPr>
            <a:xfrm>
              <a:off x="7350766" y="2767815"/>
              <a:ext cx="80970" cy="56883"/>
            </a:xfrm>
            <a:custGeom>
              <a:avLst/>
              <a:gdLst/>
              <a:ahLst/>
              <a:cxnLst/>
              <a:rect l="l" t="t" r="r" b="b"/>
              <a:pathLst>
                <a:path w="1681" h="1181" extrusionOk="0">
                  <a:moveTo>
                    <a:pt x="822" y="1"/>
                  </a:moveTo>
                  <a:cubicBezTo>
                    <a:pt x="747" y="1"/>
                    <a:pt x="667" y="13"/>
                    <a:pt x="583" y="40"/>
                  </a:cubicBezTo>
                  <a:cubicBezTo>
                    <a:pt x="572" y="44"/>
                    <a:pt x="560" y="51"/>
                    <a:pt x="549" y="60"/>
                  </a:cubicBezTo>
                  <a:cubicBezTo>
                    <a:pt x="0" y="458"/>
                    <a:pt x="280" y="1181"/>
                    <a:pt x="854" y="1181"/>
                  </a:cubicBezTo>
                  <a:cubicBezTo>
                    <a:pt x="930" y="1181"/>
                    <a:pt x="1012" y="1168"/>
                    <a:pt x="1097" y="1140"/>
                  </a:cubicBezTo>
                  <a:cubicBezTo>
                    <a:pt x="1111" y="1136"/>
                    <a:pt x="1123" y="1128"/>
                    <a:pt x="1134" y="1121"/>
                  </a:cubicBezTo>
                  <a:cubicBezTo>
                    <a:pt x="1680" y="724"/>
                    <a:pt x="1399" y="1"/>
                    <a:pt x="8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8" name="Google Shape;4848;p38"/>
            <p:cNvSpPr/>
            <p:nvPr/>
          </p:nvSpPr>
          <p:spPr>
            <a:xfrm>
              <a:off x="7380003" y="2788190"/>
              <a:ext cx="22639" cy="16039"/>
            </a:xfrm>
            <a:custGeom>
              <a:avLst/>
              <a:gdLst/>
              <a:ahLst/>
              <a:cxnLst/>
              <a:rect l="l" t="t" r="r" b="b"/>
              <a:pathLst>
                <a:path w="470" h="333" extrusionOk="0">
                  <a:moveTo>
                    <a:pt x="231" y="1"/>
                  </a:moveTo>
                  <a:cubicBezTo>
                    <a:pt x="210" y="1"/>
                    <a:pt x="187" y="4"/>
                    <a:pt x="164" y="12"/>
                  </a:cubicBezTo>
                  <a:cubicBezTo>
                    <a:pt x="159" y="15"/>
                    <a:pt x="156" y="15"/>
                    <a:pt x="152" y="19"/>
                  </a:cubicBezTo>
                  <a:cubicBezTo>
                    <a:pt x="0" y="131"/>
                    <a:pt x="78" y="333"/>
                    <a:pt x="239" y="333"/>
                  </a:cubicBezTo>
                  <a:cubicBezTo>
                    <a:pt x="260" y="333"/>
                    <a:pt x="282" y="329"/>
                    <a:pt x="306" y="322"/>
                  </a:cubicBezTo>
                  <a:cubicBezTo>
                    <a:pt x="309" y="322"/>
                    <a:pt x="313" y="318"/>
                    <a:pt x="317" y="314"/>
                  </a:cubicBezTo>
                  <a:cubicBezTo>
                    <a:pt x="470" y="203"/>
                    <a:pt x="391" y="1"/>
                    <a:pt x="2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9" name="Google Shape;4849;p38"/>
            <p:cNvSpPr/>
            <p:nvPr/>
          </p:nvSpPr>
          <p:spPr>
            <a:xfrm>
              <a:off x="7386361" y="2766948"/>
              <a:ext cx="9874" cy="26780"/>
            </a:xfrm>
            <a:custGeom>
              <a:avLst/>
              <a:gdLst/>
              <a:ahLst/>
              <a:cxnLst/>
              <a:rect l="l" t="t" r="r" b="b"/>
              <a:pathLst>
                <a:path w="205" h="556" extrusionOk="0">
                  <a:moveTo>
                    <a:pt x="1" y="0"/>
                  </a:moveTo>
                  <a:lnTo>
                    <a:pt x="50" y="556"/>
                  </a:lnTo>
                  <a:lnTo>
                    <a:pt x="154" y="55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0" name="Google Shape;4850;p38"/>
            <p:cNvSpPr/>
            <p:nvPr/>
          </p:nvSpPr>
          <p:spPr>
            <a:xfrm>
              <a:off x="7363530" y="2777304"/>
              <a:ext cx="26781" cy="19748"/>
            </a:xfrm>
            <a:custGeom>
              <a:avLst/>
              <a:gdLst/>
              <a:ahLst/>
              <a:cxnLst/>
              <a:rect l="l" t="t" r="r" b="b"/>
              <a:pathLst>
                <a:path w="556" h="410" extrusionOk="0">
                  <a:moveTo>
                    <a:pt x="100" y="1"/>
                  </a:moveTo>
                  <a:lnTo>
                    <a:pt x="50" y="88"/>
                  </a:lnTo>
                  <a:lnTo>
                    <a:pt x="0" y="176"/>
                  </a:lnTo>
                  <a:lnTo>
                    <a:pt x="506" y="410"/>
                  </a:lnTo>
                  <a:lnTo>
                    <a:pt x="529" y="368"/>
                  </a:lnTo>
                  <a:lnTo>
                    <a:pt x="556" y="322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1" name="Google Shape;4851;p38"/>
            <p:cNvSpPr/>
            <p:nvPr/>
          </p:nvSpPr>
          <p:spPr>
            <a:xfrm>
              <a:off x="7363530" y="2795366"/>
              <a:ext cx="26781" cy="19796"/>
            </a:xfrm>
            <a:custGeom>
              <a:avLst/>
              <a:gdLst/>
              <a:ahLst/>
              <a:cxnLst/>
              <a:rect l="l" t="t" r="r" b="b"/>
              <a:pathLst>
                <a:path w="556" h="411" extrusionOk="0">
                  <a:moveTo>
                    <a:pt x="506" y="1"/>
                  </a:moveTo>
                  <a:lnTo>
                    <a:pt x="0" y="234"/>
                  </a:lnTo>
                  <a:lnTo>
                    <a:pt x="50" y="323"/>
                  </a:lnTo>
                  <a:lnTo>
                    <a:pt x="100" y="411"/>
                  </a:lnTo>
                  <a:lnTo>
                    <a:pt x="556" y="89"/>
                  </a:lnTo>
                  <a:lnTo>
                    <a:pt x="529" y="4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2" name="Google Shape;4852;p38"/>
            <p:cNvSpPr/>
            <p:nvPr/>
          </p:nvSpPr>
          <p:spPr>
            <a:xfrm>
              <a:off x="7386361" y="2798883"/>
              <a:ext cx="9874" cy="26635"/>
            </a:xfrm>
            <a:custGeom>
              <a:avLst/>
              <a:gdLst/>
              <a:ahLst/>
              <a:cxnLst/>
              <a:rect l="l" t="t" r="r" b="b"/>
              <a:pathLst>
                <a:path w="205" h="553" extrusionOk="0">
                  <a:moveTo>
                    <a:pt x="50" y="0"/>
                  </a:moveTo>
                  <a:lnTo>
                    <a:pt x="1" y="552"/>
                  </a:lnTo>
                  <a:lnTo>
                    <a:pt x="204" y="55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3" name="Google Shape;4853;p38"/>
            <p:cNvSpPr/>
            <p:nvPr/>
          </p:nvSpPr>
          <p:spPr>
            <a:xfrm>
              <a:off x="7392334" y="2795366"/>
              <a:ext cx="26781" cy="19796"/>
            </a:xfrm>
            <a:custGeom>
              <a:avLst/>
              <a:gdLst/>
              <a:ahLst/>
              <a:cxnLst/>
              <a:rect l="l" t="t" r="r" b="b"/>
              <a:pathLst>
                <a:path w="556" h="411" extrusionOk="0">
                  <a:moveTo>
                    <a:pt x="50" y="1"/>
                  </a:moveTo>
                  <a:lnTo>
                    <a:pt x="23" y="47"/>
                  </a:lnTo>
                  <a:lnTo>
                    <a:pt x="0" y="89"/>
                  </a:lnTo>
                  <a:lnTo>
                    <a:pt x="455" y="411"/>
                  </a:lnTo>
                  <a:lnTo>
                    <a:pt x="506" y="323"/>
                  </a:lnTo>
                  <a:lnTo>
                    <a:pt x="556" y="234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4" name="Google Shape;4854;p38"/>
            <p:cNvSpPr/>
            <p:nvPr/>
          </p:nvSpPr>
          <p:spPr>
            <a:xfrm>
              <a:off x="7392334" y="2777304"/>
              <a:ext cx="26781" cy="19748"/>
            </a:xfrm>
            <a:custGeom>
              <a:avLst/>
              <a:gdLst/>
              <a:ahLst/>
              <a:cxnLst/>
              <a:rect l="l" t="t" r="r" b="b"/>
              <a:pathLst>
                <a:path w="556" h="410" extrusionOk="0">
                  <a:moveTo>
                    <a:pt x="455" y="1"/>
                  </a:moveTo>
                  <a:lnTo>
                    <a:pt x="0" y="322"/>
                  </a:lnTo>
                  <a:lnTo>
                    <a:pt x="23" y="368"/>
                  </a:lnTo>
                  <a:lnTo>
                    <a:pt x="50" y="410"/>
                  </a:lnTo>
                  <a:lnTo>
                    <a:pt x="556" y="176"/>
                  </a:lnTo>
                  <a:lnTo>
                    <a:pt x="506" y="8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5" name="Google Shape;4855;p38"/>
            <p:cNvSpPr/>
            <p:nvPr/>
          </p:nvSpPr>
          <p:spPr>
            <a:xfrm>
              <a:off x="7385879" y="2792525"/>
              <a:ext cx="10790" cy="7562"/>
            </a:xfrm>
            <a:custGeom>
              <a:avLst/>
              <a:gdLst/>
              <a:ahLst/>
              <a:cxnLst/>
              <a:rect l="l" t="t" r="r" b="b"/>
              <a:pathLst>
                <a:path w="224" h="157" extrusionOk="0">
                  <a:moveTo>
                    <a:pt x="112" y="1"/>
                  </a:moveTo>
                  <a:cubicBezTo>
                    <a:pt x="102" y="1"/>
                    <a:pt x="91" y="3"/>
                    <a:pt x="80" y="6"/>
                  </a:cubicBezTo>
                  <a:lnTo>
                    <a:pt x="72" y="6"/>
                  </a:lnTo>
                  <a:cubicBezTo>
                    <a:pt x="1" y="60"/>
                    <a:pt x="38" y="157"/>
                    <a:pt x="114" y="157"/>
                  </a:cubicBezTo>
                  <a:cubicBezTo>
                    <a:pt x="124" y="157"/>
                    <a:pt x="134" y="155"/>
                    <a:pt x="145" y="152"/>
                  </a:cubicBezTo>
                  <a:cubicBezTo>
                    <a:pt x="149" y="152"/>
                    <a:pt x="149" y="148"/>
                    <a:pt x="152" y="148"/>
                  </a:cubicBezTo>
                  <a:cubicBezTo>
                    <a:pt x="224" y="94"/>
                    <a:pt x="187" y="1"/>
                    <a:pt x="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6" name="Google Shape;4856;p38"/>
            <p:cNvSpPr/>
            <p:nvPr/>
          </p:nvSpPr>
          <p:spPr>
            <a:xfrm>
              <a:off x="6803356" y="2682609"/>
              <a:ext cx="29382" cy="56016"/>
            </a:xfrm>
            <a:custGeom>
              <a:avLst/>
              <a:gdLst/>
              <a:ahLst/>
              <a:cxnLst/>
              <a:rect l="l" t="t" r="r" b="b"/>
              <a:pathLst>
                <a:path w="610" h="1163" extrusionOk="0">
                  <a:moveTo>
                    <a:pt x="318" y="1"/>
                  </a:moveTo>
                  <a:cubicBezTo>
                    <a:pt x="231" y="1"/>
                    <a:pt x="138" y="8"/>
                    <a:pt x="38" y="23"/>
                  </a:cubicBezTo>
                  <a:cubicBezTo>
                    <a:pt x="0" y="464"/>
                    <a:pt x="38" y="1157"/>
                    <a:pt x="38" y="1157"/>
                  </a:cubicBezTo>
                  <a:cubicBezTo>
                    <a:pt x="99" y="1161"/>
                    <a:pt x="180" y="1163"/>
                    <a:pt x="261" y="1163"/>
                  </a:cubicBezTo>
                  <a:cubicBezTo>
                    <a:pt x="422" y="1163"/>
                    <a:pt x="582" y="1157"/>
                    <a:pt x="582" y="1157"/>
                  </a:cubicBezTo>
                  <a:cubicBezTo>
                    <a:pt x="609" y="743"/>
                    <a:pt x="563" y="23"/>
                    <a:pt x="563" y="23"/>
                  </a:cubicBezTo>
                  <a:cubicBezTo>
                    <a:pt x="487" y="8"/>
                    <a:pt x="405" y="1"/>
                    <a:pt x="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7" name="Google Shape;4857;p38"/>
            <p:cNvSpPr/>
            <p:nvPr/>
          </p:nvSpPr>
          <p:spPr>
            <a:xfrm>
              <a:off x="6810147" y="2730776"/>
              <a:ext cx="11512" cy="578"/>
            </a:xfrm>
            <a:custGeom>
              <a:avLst/>
              <a:gdLst/>
              <a:ahLst/>
              <a:cxnLst/>
              <a:rect l="l" t="t" r="r" b="b"/>
              <a:pathLst>
                <a:path w="239" h="12" extrusionOk="0">
                  <a:moveTo>
                    <a:pt x="1" y="1"/>
                  </a:moveTo>
                  <a:lnTo>
                    <a:pt x="1" y="12"/>
                  </a:lnTo>
                  <a:lnTo>
                    <a:pt x="238" y="1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8" name="Google Shape;4858;p38"/>
            <p:cNvSpPr/>
            <p:nvPr/>
          </p:nvSpPr>
          <p:spPr>
            <a:xfrm>
              <a:off x="6810147" y="2724851"/>
              <a:ext cx="11512" cy="626"/>
            </a:xfrm>
            <a:custGeom>
              <a:avLst/>
              <a:gdLst/>
              <a:ahLst/>
              <a:cxnLst/>
              <a:rect l="l" t="t" r="r" b="b"/>
              <a:pathLst>
                <a:path w="239" h="13" extrusionOk="0">
                  <a:moveTo>
                    <a:pt x="1" y="1"/>
                  </a:moveTo>
                  <a:lnTo>
                    <a:pt x="1" y="13"/>
                  </a:lnTo>
                  <a:lnTo>
                    <a:pt x="238" y="13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9" name="Google Shape;4859;p38"/>
            <p:cNvSpPr/>
            <p:nvPr/>
          </p:nvSpPr>
          <p:spPr>
            <a:xfrm>
              <a:off x="6810147" y="2718975"/>
              <a:ext cx="11512" cy="578"/>
            </a:xfrm>
            <a:custGeom>
              <a:avLst/>
              <a:gdLst/>
              <a:ahLst/>
              <a:cxnLst/>
              <a:rect l="l" t="t" r="r" b="b"/>
              <a:pathLst>
                <a:path w="239" h="12" extrusionOk="0">
                  <a:moveTo>
                    <a:pt x="1" y="0"/>
                  </a:moveTo>
                  <a:lnTo>
                    <a:pt x="1" y="11"/>
                  </a:lnTo>
                  <a:lnTo>
                    <a:pt x="238" y="1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0" name="Google Shape;4860;p38"/>
            <p:cNvSpPr/>
            <p:nvPr/>
          </p:nvSpPr>
          <p:spPr>
            <a:xfrm>
              <a:off x="6857206" y="2484502"/>
              <a:ext cx="544726" cy="146855"/>
            </a:xfrm>
            <a:custGeom>
              <a:avLst/>
              <a:gdLst/>
              <a:ahLst/>
              <a:cxnLst/>
              <a:rect l="l" t="t" r="r" b="b"/>
              <a:pathLst>
                <a:path w="11309" h="3049" extrusionOk="0">
                  <a:moveTo>
                    <a:pt x="2921" y="1"/>
                  </a:moveTo>
                  <a:cubicBezTo>
                    <a:pt x="1834" y="1"/>
                    <a:pt x="897" y="21"/>
                    <a:pt x="315" y="67"/>
                  </a:cubicBezTo>
                  <a:cubicBezTo>
                    <a:pt x="16" y="1220"/>
                    <a:pt x="1" y="2332"/>
                    <a:pt x="9" y="2806"/>
                  </a:cubicBezTo>
                  <a:cubicBezTo>
                    <a:pt x="13" y="2941"/>
                    <a:pt x="120" y="3048"/>
                    <a:pt x="258" y="3048"/>
                  </a:cubicBezTo>
                  <a:lnTo>
                    <a:pt x="11309" y="3048"/>
                  </a:lnTo>
                  <a:cubicBezTo>
                    <a:pt x="11197" y="1676"/>
                    <a:pt x="10596" y="270"/>
                    <a:pt x="10596" y="270"/>
                  </a:cubicBezTo>
                  <a:cubicBezTo>
                    <a:pt x="9075" y="118"/>
                    <a:pt x="5555" y="1"/>
                    <a:pt x="29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1" name="Google Shape;4861;p38"/>
            <p:cNvSpPr/>
            <p:nvPr/>
          </p:nvSpPr>
          <p:spPr>
            <a:xfrm>
              <a:off x="6859662" y="2486765"/>
              <a:ext cx="539717" cy="142376"/>
            </a:xfrm>
            <a:custGeom>
              <a:avLst/>
              <a:gdLst/>
              <a:ahLst/>
              <a:cxnLst/>
              <a:rect l="l" t="t" r="r" b="b"/>
              <a:pathLst>
                <a:path w="11205" h="2956" extrusionOk="0">
                  <a:moveTo>
                    <a:pt x="2874" y="0"/>
                  </a:moveTo>
                  <a:cubicBezTo>
                    <a:pt x="1950" y="0"/>
                    <a:pt x="1191" y="16"/>
                    <a:pt x="644" y="43"/>
                  </a:cubicBezTo>
                  <a:cubicBezTo>
                    <a:pt x="437" y="55"/>
                    <a:pt x="264" y="200"/>
                    <a:pt x="222" y="403"/>
                  </a:cubicBezTo>
                  <a:cubicBezTo>
                    <a:pt x="8" y="1426"/>
                    <a:pt x="0" y="2372"/>
                    <a:pt x="4" y="2759"/>
                  </a:cubicBezTo>
                  <a:cubicBezTo>
                    <a:pt x="8" y="2867"/>
                    <a:pt x="96" y="2955"/>
                    <a:pt x="207" y="2955"/>
                  </a:cubicBezTo>
                  <a:lnTo>
                    <a:pt x="11204" y="2955"/>
                  </a:lnTo>
                  <a:cubicBezTo>
                    <a:pt x="11097" y="1725"/>
                    <a:pt x="10595" y="464"/>
                    <a:pt x="10515" y="269"/>
                  </a:cubicBezTo>
                  <a:cubicBezTo>
                    <a:pt x="10097" y="227"/>
                    <a:pt x="9530" y="188"/>
                    <a:pt x="8867" y="154"/>
                  </a:cubicBezTo>
                  <a:cubicBezTo>
                    <a:pt x="8617" y="138"/>
                    <a:pt x="8353" y="127"/>
                    <a:pt x="8078" y="115"/>
                  </a:cubicBezTo>
                  <a:cubicBezTo>
                    <a:pt x="8047" y="115"/>
                    <a:pt x="8012" y="112"/>
                    <a:pt x="7982" y="112"/>
                  </a:cubicBezTo>
                  <a:cubicBezTo>
                    <a:pt x="7874" y="108"/>
                    <a:pt x="7767" y="104"/>
                    <a:pt x="7660" y="96"/>
                  </a:cubicBezTo>
                  <a:cubicBezTo>
                    <a:pt x="6801" y="66"/>
                    <a:pt x="5863" y="39"/>
                    <a:pt x="4931" y="20"/>
                  </a:cubicBezTo>
                  <a:cubicBezTo>
                    <a:pt x="4671" y="16"/>
                    <a:pt x="4410" y="12"/>
                    <a:pt x="4153" y="9"/>
                  </a:cubicBezTo>
                  <a:lnTo>
                    <a:pt x="4061" y="9"/>
                  </a:lnTo>
                  <a:cubicBezTo>
                    <a:pt x="3950" y="9"/>
                    <a:pt x="3840" y="4"/>
                    <a:pt x="3728" y="4"/>
                  </a:cubicBezTo>
                  <a:cubicBezTo>
                    <a:pt x="3437" y="4"/>
                    <a:pt x="3154" y="0"/>
                    <a:pt x="2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2" name="Google Shape;4862;p38"/>
            <p:cNvSpPr/>
            <p:nvPr/>
          </p:nvSpPr>
          <p:spPr>
            <a:xfrm>
              <a:off x="6934175" y="2636996"/>
              <a:ext cx="474787" cy="136114"/>
            </a:xfrm>
            <a:custGeom>
              <a:avLst/>
              <a:gdLst/>
              <a:ahLst/>
              <a:cxnLst/>
              <a:rect l="l" t="t" r="r" b="b"/>
              <a:pathLst>
                <a:path w="9857" h="2826" extrusionOk="0">
                  <a:moveTo>
                    <a:pt x="47" y="1"/>
                  </a:moveTo>
                  <a:lnTo>
                    <a:pt x="1" y="821"/>
                  </a:lnTo>
                  <a:lnTo>
                    <a:pt x="8" y="821"/>
                  </a:lnTo>
                  <a:cubicBezTo>
                    <a:pt x="821" y="1009"/>
                    <a:pt x="1391" y="1506"/>
                    <a:pt x="1759" y="1963"/>
                  </a:cubicBezTo>
                  <a:cubicBezTo>
                    <a:pt x="1940" y="2189"/>
                    <a:pt x="2074" y="2403"/>
                    <a:pt x="2162" y="2560"/>
                  </a:cubicBezTo>
                  <a:cubicBezTo>
                    <a:pt x="2204" y="2638"/>
                    <a:pt x="2235" y="2702"/>
                    <a:pt x="2258" y="2748"/>
                  </a:cubicBezTo>
                  <a:cubicBezTo>
                    <a:pt x="2265" y="2771"/>
                    <a:pt x="2273" y="2787"/>
                    <a:pt x="2281" y="2802"/>
                  </a:cubicBezTo>
                  <a:cubicBezTo>
                    <a:pt x="2284" y="2813"/>
                    <a:pt x="2288" y="2817"/>
                    <a:pt x="2288" y="2817"/>
                  </a:cubicBezTo>
                  <a:lnTo>
                    <a:pt x="2288" y="2825"/>
                  </a:lnTo>
                  <a:lnTo>
                    <a:pt x="7641" y="2825"/>
                  </a:lnTo>
                  <a:lnTo>
                    <a:pt x="7641" y="2817"/>
                  </a:lnTo>
                  <a:cubicBezTo>
                    <a:pt x="7929" y="2136"/>
                    <a:pt x="8354" y="1768"/>
                    <a:pt x="8757" y="1564"/>
                  </a:cubicBezTo>
                  <a:cubicBezTo>
                    <a:pt x="9155" y="1365"/>
                    <a:pt x="9530" y="1334"/>
                    <a:pt x="9723" y="1334"/>
                  </a:cubicBezTo>
                  <a:cubicBezTo>
                    <a:pt x="9760" y="1334"/>
                    <a:pt x="9792" y="1338"/>
                    <a:pt x="9815" y="1338"/>
                  </a:cubicBezTo>
                  <a:lnTo>
                    <a:pt x="9838" y="1338"/>
                  </a:lnTo>
                  <a:lnTo>
                    <a:pt x="9845" y="1342"/>
                  </a:lnTo>
                  <a:lnTo>
                    <a:pt x="9857" y="1342"/>
                  </a:lnTo>
                  <a:lnTo>
                    <a:pt x="9684" y="1"/>
                  </a:lnTo>
                  <a:lnTo>
                    <a:pt x="9668" y="5"/>
                  </a:lnTo>
                  <a:lnTo>
                    <a:pt x="9840" y="1326"/>
                  </a:lnTo>
                  <a:lnTo>
                    <a:pt x="9840" y="1326"/>
                  </a:lnTo>
                  <a:cubicBezTo>
                    <a:pt x="9823" y="1323"/>
                    <a:pt x="9783" y="1319"/>
                    <a:pt x="9723" y="1319"/>
                  </a:cubicBezTo>
                  <a:cubicBezTo>
                    <a:pt x="9530" y="1319"/>
                    <a:pt x="9152" y="1350"/>
                    <a:pt x="8749" y="1552"/>
                  </a:cubicBezTo>
                  <a:cubicBezTo>
                    <a:pt x="8348" y="1752"/>
                    <a:pt x="7919" y="2126"/>
                    <a:pt x="7632" y="2810"/>
                  </a:cubicBezTo>
                  <a:lnTo>
                    <a:pt x="2299" y="2810"/>
                  </a:lnTo>
                  <a:cubicBezTo>
                    <a:pt x="2282" y="2768"/>
                    <a:pt x="2119" y="2382"/>
                    <a:pt x="1771" y="1952"/>
                  </a:cubicBezTo>
                  <a:cubicBezTo>
                    <a:pt x="1405" y="1501"/>
                    <a:pt x="833" y="1000"/>
                    <a:pt x="17" y="808"/>
                  </a:cubicBezTo>
                  <a:lnTo>
                    <a:pt x="17" y="808"/>
                  </a:lnTo>
                  <a:lnTo>
                    <a:pt x="63" y="5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3" name="Google Shape;4863;p38"/>
            <p:cNvSpPr/>
            <p:nvPr/>
          </p:nvSpPr>
          <p:spPr>
            <a:xfrm>
              <a:off x="7249472" y="2636996"/>
              <a:ext cx="10693" cy="135681"/>
            </a:xfrm>
            <a:custGeom>
              <a:avLst/>
              <a:gdLst/>
              <a:ahLst/>
              <a:cxnLst/>
              <a:rect l="l" t="t" r="r" b="b"/>
              <a:pathLst>
                <a:path w="222" h="2817" extrusionOk="0">
                  <a:moveTo>
                    <a:pt x="15" y="1"/>
                  </a:moveTo>
                  <a:lnTo>
                    <a:pt x="0" y="5"/>
                  </a:lnTo>
                  <a:cubicBezTo>
                    <a:pt x="73" y="503"/>
                    <a:pt x="126" y="1204"/>
                    <a:pt x="157" y="1782"/>
                  </a:cubicBezTo>
                  <a:cubicBezTo>
                    <a:pt x="176" y="2074"/>
                    <a:pt x="188" y="2330"/>
                    <a:pt x="195" y="2518"/>
                  </a:cubicBezTo>
                  <a:cubicBezTo>
                    <a:pt x="199" y="2610"/>
                    <a:pt x="202" y="2684"/>
                    <a:pt x="207" y="2737"/>
                  </a:cubicBezTo>
                  <a:lnTo>
                    <a:pt x="207" y="2817"/>
                  </a:lnTo>
                  <a:lnTo>
                    <a:pt x="222" y="2817"/>
                  </a:lnTo>
                  <a:cubicBezTo>
                    <a:pt x="222" y="2817"/>
                    <a:pt x="161" y="1001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4" name="Google Shape;4864;p38"/>
            <p:cNvSpPr/>
            <p:nvPr/>
          </p:nvSpPr>
          <p:spPr>
            <a:xfrm>
              <a:off x="7091968" y="2636996"/>
              <a:ext cx="4142" cy="135681"/>
            </a:xfrm>
            <a:custGeom>
              <a:avLst/>
              <a:gdLst/>
              <a:ahLst/>
              <a:cxnLst/>
              <a:rect l="l" t="t" r="r" b="b"/>
              <a:pathLst>
                <a:path w="86" h="2817" extrusionOk="0">
                  <a:moveTo>
                    <a:pt x="16" y="1"/>
                  </a:moveTo>
                  <a:lnTo>
                    <a:pt x="1" y="5"/>
                  </a:lnTo>
                  <a:cubicBezTo>
                    <a:pt x="36" y="434"/>
                    <a:pt x="55" y="1139"/>
                    <a:pt x="62" y="1733"/>
                  </a:cubicBezTo>
                  <a:cubicBezTo>
                    <a:pt x="66" y="2032"/>
                    <a:pt x="70" y="2304"/>
                    <a:pt x="70" y="2500"/>
                  </a:cubicBezTo>
                  <a:cubicBezTo>
                    <a:pt x="70" y="2595"/>
                    <a:pt x="74" y="2675"/>
                    <a:pt x="74" y="2730"/>
                  </a:cubicBezTo>
                  <a:lnTo>
                    <a:pt x="74" y="2817"/>
                  </a:lnTo>
                  <a:lnTo>
                    <a:pt x="85" y="2817"/>
                  </a:lnTo>
                  <a:cubicBezTo>
                    <a:pt x="85" y="2817"/>
                    <a:pt x="85" y="867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5" name="Google Shape;4865;p38"/>
            <p:cNvSpPr/>
            <p:nvPr/>
          </p:nvSpPr>
          <p:spPr>
            <a:xfrm>
              <a:off x="6858699" y="2643306"/>
              <a:ext cx="541595" cy="771"/>
            </a:xfrm>
            <a:custGeom>
              <a:avLst/>
              <a:gdLst/>
              <a:ahLst/>
              <a:cxnLst/>
              <a:rect l="l" t="t" r="r" b="b"/>
              <a:pathLst>
                <a:path w="11244" h="16" extrusionOk="0">
                  <a:moveTo>
                    <a:pt x="1" y="1"/>
                  </a:moveTo>
                  <a:lnTo>
                    <a:pt x="1" y="15"/>
                  </a:lnTo>
                  <a:lnTo>
                    <a:pt x="11244" y="15"/>
                  </a:lnTo>
                  <a:lnTo>
                    <a:pt x="112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6" name="Google Shape;4866;p38"/>
            <p:cNvSpPr/>
            <p:nvPr/>
          </p:nvSpPr>
          <p:spPr>
            <a:xfrm>
              <a:off x="7264211" y="2656359"/>
              <a:ext cx="23843" cy="819"/>
            </a:xfrm>
            <a:custGeom>
              <a:avLst/>
              <a:gdLst/>
              <a:ahLst/>
              <a:cxnLst/>
              <a:rect l="l" t="t" r="r" b="b"/>
              <a:pathLst>
                <a:path w="495" h="17" extrusionOk="0">
                  <a:moveTo>
                    <a:pt x="0" y="1"/>
                  </a:moveTo>
                  <a:lnTo>
                    <a:pt x="0" y="17"/>
                  </a:lnTo>
                  <a:lnTo>
                    <a:pt x="494" y="17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7" name="Google Shape;4867;p38"/>
            <p:cNvSpPr/>
            <p:nvPr/>
          </p:nvSpPr>
          <p:spPr>
            <a:xfrm>
              <a:off x="7105648" y="2656359"/>
              <a:ext cx="23843" cy="819"/>
            </a:xfrm>
            <a:custGeom>
              <a:avLst/>
              <a:gdLst/>
              <a:ahLst/>
              <a:cxnLst/>
              <a:rect l="l" t="t" r="r" b="b"/>
              <a:pathLst>
                <a:path w="495" h="17" extrusionOk="0">
                  <a:moveTo>
                    <a:pt x="1" y="1"/>
                  </a:moveTo>
                  <a:lnTo>
                    <a:pt x="1" y="17"/>
                  </a:lnTo>
                  <a:lnTo>
                    <a:pt x="495" y="17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8" name="Google Shape;4868;p38"/>
            <p:cNvSpPr/>
            <p:nvPr/>
          </p:nvSpPr>
          <p:spPr>
            <a:xfrm>
              <a:off x="6944339" y="2656359"/>
              <a:ext cx="23891" cy="819"/>
            </a:xfrm>
            <a:custGeom>
              <a:avLst/>
              <a:gdLst/>
              <a:ahLst/>
              <a:cxnLst/>
              <a:rect l="l" t="t" r="r" b="b"/>
              <a:pathLst>
                <a:path w="496" h="17" extrusionOk="0">
                  <a:moveTo>
                    <a:pt x="1" y="1"/>
                  </a:moveTo>
                  <a:lnTo>
                    <a:pt x="1" y="17"/>
                  </a:lnTo>
                  <a:lnTo>
                    <a:pt x="495" y="17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9" name="Google Shape;4869;p38"/>
            <p:cNvSpPr/>
            <p:nvPr/>
          </p:nvSpPr>
          <p:spPr>
            <a:xfrm>
              <a:off x="7429229" y="2629289"/>
              <a:ext cx="64785" cy="15702"/>
            </a:xfrm>
            <a:custGeom>
              <a:avLst/>
              <a:gdLst/>
              <a:ahLst/>
              <a:cxnLst/>
              <a:rect l="l" t="t" r="r" b="b"/>
              <a:pathLst>
                <a:path w="1345" h="326" extrusionOk="0">
                  <a:moveTo>
                    <a:pt x="11" y="0"/>
                  </a:moveTo>
                  <a:lnTo>
                    <a:pt x="0" y="7"/>
                  </a:lnTo>
                  <a:lnTo>
                    <a:pt x="119" y="191"/>
                  </a:lnTo>
                  <a:lnTo>
                    <a:pt x="1345" y="326"/>
                  </a:lnTo>
                  <a:lnTo>
                    <a:pt x="1345" y="310"/>
                  </a:lnTo>
                  <a:lnTo>
                    <a:pt x="126" y="17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70" name="Google Shape;4870;p38"/>
            <p:cNvSpPr/>
            <p:nvPr/>
          </p:nvSpPr>
          <p:spPr>
            <a:xfrm>
              <a:off x="7484958" y="2748886"/>
              <a:ext cx="22350" cy="38050"/>
            </a:xfrm>
            <a:custGeom>
              <a:avLst/>
              <a:gdLst/>
              <a:ahLst/>
              <a:cxnLst/>
              <a:rect l="l" t="t" r="r" b="b"/>
              <a:pathLst>
                <a:path w="464" h="790" extrusionOk="0">
                  <a:moveTo>
                    <a:pt x="361" y="0"/>
                  </a:moveTo>
                  <a:cubicBezTo>
                    <a:pt x="27" y="19"/>
                    <a:pt x="27" y="207"/>
                    <a:pt x="0" y="732"/>
                  </a:cubicBezTo>
                  <a:cubicBezTo>
                    <a:pt x="0" y="763"/>
                    <a:pt x="23" y="789"/>
                    <a:pt x="58" y="789"/>
                  </a:cubicBezTo>
                  <a:lnTo>
                    <a:pt x="341" y="789"/>
                  </a:lnTo>
                  <a:cubicBezTo>
                    <a:pt x="368" y="789"/>
                    <a:pt x="391" y="770"/>
                    <a:pt x="399" y="747"/>
                  </a:cubicBezTo>
                  <a:cubicBezTo>
                    <a:pt x="422" y="648"/>
                    <a:pt x="464" y="391"/>
                    <a:pt x="418" y="50"/>
                  </a:cubicBezTo>
                  <a:cubicBezTo>
                    <a:pt x="414" y="23"/>
                    <a:pt x="387" y="0"/>
                    <a:pt x="3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71" name="Google Shape;4871;p38"/>
            <p:cNvSpPr/>
            <p:nvPr/>
          </p:nvSpPr>
          <p:spPr>
            <a:xfrm>
              <a:off x="7490497" y="2781735"/>
              <a:ext cx="10934" cy="578"/>
            </a:xfrm>
            <a:custGeom>
              <a:avLst/>
              <a:gdLst/>
              <a:ahLst/>
              <a:cxnLst/>
              <a:rect l="l" t="t" r="r" b="b"/>
              <a:pathLst>
                <a:path w="227" h="12" extrusionOk="0">
                  <a:moveTo>
                    <a:pt x="0" y="1"/>
                  </a:moveTo>
                  <a:lnTo>
                    <a:pt x="0" y="12"/>
                  </a:lnTo>
                  <a:lnTo>
                    <a:pt x="226" y="12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72" name="Google Shape;4872;p38"/>
            <p:cNvSpPr/>
            <p:nvPr/>
          </p:nvSpPr>
          <p:spPr>
            <a:xfrm>
              <a:off x="7490882" y="2777641"/>
              <a:ext cx="11127" cy="819"/>
            </a:xfrm>
            <a:custGeom>
              <a:avLst/>
              <a:gdLst/>
              <a:ahLst/>
              <a:cxnLst/>
              <a:rect l="l" t="t" r="r" b="b"/>
              <a:pathLst>
                <a:path w="231" h="17" extrusionOk="0">
                  <a:moveTo>
                    <a:pt x="0" y="1"/>
                  </a:moveTo>
                  <a:lnTo>
                    <a:pt x="0" y="17"/>
                  </a:lnTo>
                  <a:lnTo>
                    <a:pt x="230" y="17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73" name="Google Shape;4873;p38"/>
            <p:cNvSpPr/>
            <p:nvPr/>
          </p:nvSpPr>
          <p:spPr>
            <a:xfrm>
              <a:off x="7491412" y="2773740"/>
              <a:ext cx="10934" cy="819"/>
            </a:xfrm>
            <a:custGeom>
              <a:avLst/>
              <a:gdLst/>
              <a:ahLst/>
              <a:cxnLst/>
              <a:rect l="l" t="t" r="r" b="b"/>
              <a:pathLst>
                <a:path w="227" h="17" extrusionOk="0">
                  <a:moveTo>
                    <a:pt x="0" y="1"/>
                  </a:moveTo>
                  <a:lnTo>
                    <a:pt x="0" y="17"/>
                  </a:lnTo>
                  <a:lnTo>
                    <a:pt x="227" y="17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74" name="Google Shape;4874;p38"/>
            <p:cNvSpPr/>
            <p:nvPr/>
          </p:nvSpPr>
          <p:spPr>
            <a:xfrm>
              <a:off x="7478455" y="2663969"/>
              <a:ext cx="26107" cy="47876"/>
            </a:xfrm>
            <a:custGeom>
              <a:avLst/>
              <a:gdLst/>
              <a:ahLst/>
              <a:cxnLst/>
              <a:rect l="l" t="t" r="r" b="b"/>
              <a:pathLst>
                <a:path w="542" h="994" extrusionOk="0">
                  <a:moveTo>
                    <a:pt x="434" y="0"/>
                  </a:moveTo>
                  <a:cubicBezTo>
                    <a:pt x="434" y="0"/>
                    <a:pt x="43" y="12"/>
                    <a:pt x="5" y="85"/>
                  </a:cubicBezTo>
                  <a:cubicBezTo>
                    <a:pt x="5" y="85"/>
                    <a:pt x="1" y="625"/>
                    <a:pt x="28" y="916"/>
                  </a:cubicBezTo>
                  <a:cubicBezTo>
                    <a:pt x="28" y="916"/>
                    <a:pt x="395" y="994"/>
                    <a:pt x="520" y="994"/>
                  </a:cubicBezTo>
                  <a:cubicBezTo>
                    <a:pt x="528" y="994"/>
                    <a:pt x="535" y="993"/>
                    <a:pt x="542" y="992"/>
                  </a:cubicBezTo>
                  <a:cubicBezTo>
                    <a:pt x="542" y="992"/>
                    <a:pt x="480" y="334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75" name="Google Shape;4875;p38"/>
            <p:cNvSpPr/>
            <p:nvPr/>
          </p:nvSpPr>
          <p:spPr>
            <a:xfrm>
              <a:off x="7482019" y="2691809"/>
              <a:ext cx="10356" cy="16328"/>
            </a:xfrm>
            <a:custGeom>
              <a:avLst/>
              <a:gdLst/>
              <a:ahLst/>
              <a:cxnLst/>
              <a:rect l="l" t="t" r="r" b="b"/>
              <a:pathLst>
                <a:path w="215" h="339" extrusionOk="0">
                  <a:moveTo>
                    <a:pt x="31" y="1"/>
                  </a:moveTo>
                  <a:cubicBezTo>
                    <a:pt x="15" y="1"/>
                    <a:pt x="0" y="13"/>
                    <a:pt x="0" y="28"/>
                  </a:cubicBezTo>
                  <a:lnTo>
                    <a:pt x="0" y="281"/>
                  </a:lnTo>
                  <a:cubicBezTo>
                    <a:pt x="0" y="296"/>
                    <a:pt x="8" y="308"/>
                    <a:pt x="19" y="308"/>
                  </a:cubicBezTo>
                  <a:cubicBezTo>
                    <a:pt x="73" y="322"/>
                    <a:pt x="142" y="331"/>
                    <a:pt x="184" y="338"/>
                  </a:cubicBezTo>
                  <a:cubicBezTo>
                    <a:pt x="199" y="338"/>
                    <a:pt x="215" y="327"/>
                    <a:pt x="215" y="311"/>
                  </a:cubicBezTo>
                  <a:cubicBezTo>
                    <a:pt x="215" y="196"/>
                    <a:pt x="203" y="85"/>
                    <a:pt x="199" y="39"/>
                  </a:cubicBezTo>
                  <a:cubicBezTo>
                    <a:pt x="199" y="28"/>
                    <a:pt x="188" y="16"/>
                    <a:pt x="176" y="16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76" name="Google Shape;4876;p38"/>
            <p:cNvSpPr/>
            <p:nvPr/>
          </p:nvSpPr>
          <p:spPr>
            <a:xfrm>
              <a:off x="7476480" y="2728512"/>
              <a:ext cx="39353" cy="70080"/>
            </a:xfrm>
            <a:custGeom>
              <a:avLst/>
              <a:gdLst/>
              <a:ahLst/>
              <a:cxnLst/>
              <a:rect l="l" t="t" r="r" b="b"/>
              <a:pathLst>
                <a:path w="817" h="1455" extrusionOk="0">
                  <a:moveTo>
                    <a:pt x="698" y="112"/>
                  </a:moveTo>
                  <a:cubicBezTo>
                    <a:pt x="709" y="534"/>
                    <a:pt x="629" y="1189"/>
                    <a:pt x="609" y="1358"/>
                  </a:cubicBezTo>
                  <a:lnTo>
                    <a:pt x="100" y="1358"/>
                  </a:lnTo>
                  <a:lnTo>
                    <a:pt x="218" y="266"/>
                  </a:lnTo>
                  <a:lnTo>
                    <a:pt x="698" y="112"/>
                  </a:lnTo>
                  <a:close/>
                  <a:moveTo>
                    <a:pt x="737" y="0"/>
                  </a:moveTo>
                  <a:cubicBezTo>
                    <a:pt x="733" y="0"/>
                    <a:pt x="728" y="1"/>
                    <a:pt x="724" y="2"/>
                  </a:cubicBezTo>
                  <a:lnTo>
                    <a:pt x="161" y="186"/>
                  </a:lnTo>
                  <a:cubicBezTo>
                    <a:pt x="146" y="193"/>
                    <a:pt x="130" y="209"/>
                    <a:pt x="130" y="224"/>
                  </a:cubicBezTo>
                  <a:lnTo>
                    <a:pt x="0" y="1400"/>
                  </a:lnTo>
                  <a:cubicBezTo>
                    <a:pt x="0" y="1415"/>
                    <a:pt x="4" y="1427"/>
                    <a:pt x="11" y="1438"/>
                  </a:cubicBezTo>
                  <a:cubicBezTo>
                    <a:pt x="19" y="1446"/>
                    <a:pt x="34" y="1454"/>
                    <a:pt x="46" y="1454"/>
                  </a:cubicBezTo>
                  <a:lnTo>
                    <a:pt x="652" y="1454"/>
                  </a:lnTo>
                  <a:cubicBezTo>
                    <a:pt x="675" y="1454"/>
                    <a:pt x="694" y="1435"/>
                    <a:pt x="698" y="1412"/>
                  </a:cubicBezTo>
                  <a:cubicBezTo>
                    <a:pt x="701" y="1377"/>
                    <a:pt x="816" y="534"/>
                    <a:pt x="789" y="43"/>
                  </a:cubicBezTo>
                  <a:cubicBezTo>
                    <a:pt x="786" y="29"/>
                    <a:pt x="778" y="17"/>
                    <a:pt x="766" y="9"/>
                  </a:cubicBezTo>
                  <a:cubicBezTo>
                    <a:pt x="758" y="4"/>
                    <a:pt x="748" y="0"/>
                    <a:pt x="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77" name="Google Shape;4877;p38"/>
            <p:cNvSpPr/>
            <p:nvPr/>
          </p:nvSpPr>
          <p:spPr>
            <a:xfrm>
              <a:off x="7482019" y="2745900"/>
              <a:ext cx="32320" cy="4479"/>
            </a:xfrm>
            <a:custGeom>
              <a:avLst/>
              <a:gdLst/>
              <a:ahLst/>
              <a:cxnLst/>
              <a:rect l="l" t="t" r="r" b="b"/>
              <a:pathLst>
                <a:path w="671" h="93" extrusionOk="0">
                  <a:moveTo>
                    <a:pt x="50" y="1"/>
                  </a:moveTo>
                  <a:cubicBezTo>
                    <a:pt x="23" y="1"/>
                    <a:pt x="0" y="20"/>
                    <a:pt x="0" y="46"/>
                  </a:cubicBezTo>
                  <a:cubicBezTo>
                    <a:pt x="0" y="73"/>
                    <a:pt x="23" y="92"/>
                    <a:pt x="50" y="92"/>
                  </a:cubicBezTo>
                  <a:lnTo>
                    <a:pt x="625" y="92"/>
                  </a:lnTo>
                  <a:cubicBezTo>
                    <a:pt x="651" y="92"/>
                    <a:pt x="671" y="73"/>
                    <a:pt x="671" y="46"/>
                  </a:cubicBezTo>
                  <a:cubicBezTo>
                    <a:pt x="671" y="20"/>
                    <a:pt x="651" y="1"/>
                    <a:pt x="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78" name="Google Shape;4878;p38"/>
            <p:cNvSpPr/>
            <p:nvPr/>
          </p:nvSpPr>
          <p:spPr>
            <a:xfrm>
              <a:off x="7356498" y="2549093"/>
              <a:ext cx="56308" cy="77257"/>
            </a:xfrm>
            <a:custGeom>
              <a:avLst/>
              <a:gdLst/>
              <a:ahLst/>
              <a:cxnLst/>
              <a:rect l="l" t="t" r="r" b="b"/>
              <a:pathLst>
                <a:path w="1169" h="1604" extrusionOk="0">
                  <a:moveTo>
                    <a:pt x="468" y="1"/>
                  </a:moveTo>
                  <a:cubicBezTo>
                    <a:pt x="371" y="1"/>
                    <a:pt x="274" y="9"/>
                    <a:pt x="203" y="33"/>
                  </a:cubicBezTo>
                  <a:cubicBezTo>
                    <a:pt x="0" y="98"/>
                    <a:pt x="8" y="1239"/>
                    <a:pt x="261" y="1566"/>
                  </a:cubicBezTo>
                  <a:cubicBezTo>
                    <a:pt x="280" y="1592"/>
                    <a:pt x="311" y="1603"/>
                    <a:pt x="345" y="1603"/>
                  </a:cubicBezTo>
                  <a:lnTo>
                    <a:pt x="1050" y="1603"/>
                  </a:lnTo>
                  <a:cubicBezTo>
                    <a:pt x="1119" y="1603"/>
                    <a:pt x="1169" y="1546"/>
                    <a:pt x="1158" y="1481"/>
                  </a:cubicBezTo>
                  <a:cubicBezTo>
                    <a:pt x="1112" y="1205"/>
                    <a:pt x="997" y="538"/>
                    <a:pt x="866" y="98"/>
                  </a:cubicBezTo>
                  <a:cubicBezTo>
                    <a:pt x="854" y="56"/>
                    <a:pt x="820" y="29"/>
                    <a:pt x="778" y="21"/>
                  </a:cubicBezTo>
                  <a:cubicBezTo>
                    <a:pt x="706" y="13"/>
                    <a:pt x="587" y="1"/>
                    <a:pt x="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79" name="Google Shape;4879;p38"/>
            <p:cNvSpPr/>
            <p:nvPr/>
          </p:nvSpPr>
          <p:spPr>
            <a:xfrm>
              <a:off x="7385831" y="2528477"/>
              <a:ext cx="34921" cy="110057"/>
            </a:xfrm>
            <a:custGeom>
              <a:avLst/>
              <a:gdLst/>
              <a:ahLst/>
              <a:cxnLst/>
              <a:rect l="l" t="t" r="r" b="b"/>
              <a:pathLst>
                <a:path w="725" h="2285" extrusionOk="0">
                  <a:moveTo>
                    <a:pt x="8" y="1"/>
                  </a:moveTo>
                  <a:cubicBezTo>
                    <a:pt x="8" y="1"/>
                    <a:pt x="4" y="1"/>
                    <a:pt x="4" y="4"/>
                  </a:cubicBezTo>
                  <a:cubicBezTo>
                    <a:pt x="4" y="4"/>
                    <a:pt x="1" y="8"/>
                    <a:pt x="4" y="8"/>
                  </a:cubicBezTo>
                  <a:lnTo>
                    <a:pt x="521" y="2277"/>
                  </a:lnTo>
                  <a:cubicBezTo>
                    <a:pt x="526" y="2281"/>
                    <a:pt x="526" y="2284"/>
                    <a:pt x="530" y="2284"/>
                  </a:cubicBezTo>
                  <a:lnTo>
                    <a:pt x="721" y="2284"/>
                  </a:lnTo>
                  <a:cubicBezTo>
                    <a:pt x="725" y="2284"/>
                    <a:pt x="725" y="2281"/>
                    <a:pt x="725" y="2277"/>
                  </a:cubicBezTo>
                  <a:cubicBezTo>
                    <a:pt x="725" y="2273"/>
                    <a:pt x="725" y="2270"/>
                    <a:pt x="721" y="2270"/>
                  </a:cubicBezTo>
                  <a:lnTo>
                    <a:pt x="537" y="2270"/>
                  </a:lnTo>
                  <a:lnTo>
                    <a:pt x="20" y="16"/>
                  </a:lnTo>
                  <a:lnTo>
                    <a:pt x="77" y="16"/>
                  </a:lnTo>
                  <a:cubicBezTo>
                    <a:pt x="81" y="16"/>
                    <a:pt x="84" y="12"/>
                    <a:pt x="84" y="8"/>
                  </a:cubicBezTo>
                  <a:cubicBezTo>
                    <a:pt x="84" y="4"/>
                    <a:pt x="81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80" name="Google Shape;4880;p38"/>
            <p:cNvSpPr/>
            <p:nvPr/>
          </p:nvSpPr>
          <p:spPr>
            <a:xfrm>
              <a:off x="7234300" y="2489366"/>
              <a:ext cx="15895" cy="140883"/>
            </a:xfrm>
            <a:custGeom>
              <a:avLst/>
              <a:gdLst/>
              <a:ahLst/>
              <a:cxnLst/>
              <a:rect l="l" t="t" r="r" b="b"/>
              <a:pathLst>
                <a:path w="330" h="2925" extrusionOk="0">
                  <a:moveTo>
                    <a:pt x="12" y="1"/>
                  </a:moveTo>
                  <a:lnTo>
                    <a:pt x="1" y="4"/>
                  </a:lnTo>
                  <a:lnTo>
                    <a:pt x="315" y="2924"/>
                  </a:lnTo>
                  <a:lnTo>
                    <a:pt x="330" y="292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81" name="Google Shape;4881;p38"/>
            <p:cNvSpPr/>
            <p:nvPr/>
          </p:nvSpPr>
          <p:spPr>
            <a:xfrm>
              <a:off x="7086863" y="2486573"/>
              <a:ext cx="5925" cy="144784"/>
            </a:xfrm>
            <a:custGeom>
              <a:avLst/>
              <a:gdLst/>
              <a:ahLst/>
              <a:cxnLst/>
              <a:rect l="l" t="t" r="r" b="b"/>
              <a:pathLst>
                <a:path w="123" h="3006" extrusionOk="0">
                  <a:moveTo>
                    <a:pt x="0" y="1"/>
                  </a:moveTo>
                  <a:lnTo>
                    <a:pt x="107" y="3005"/>
                  </a:lnTo>
                  <a:lnTo>
                    <a:pt x="122" y="300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82" name="Google Shape;4882;p38"/>
            <p:cNvSpPr/>
            <p:nvPr/>
          </p:nvSpPr>
          <p:spPr>
            <a:xfrm>
              <a:off x="6936921" y="2485850"/>
              <a:ext cx="17774" cy="144399"/>
            </a:xfrm>
            <a:custGeom>
              <a:avLst/>
              <a:gdLst/>
              <a:ahLst/>
              <a:cxnLst/>
              <a:rect l="l" t="t" r="r" b="b"/>
              <a:pathLst>
                <a:path w="369" h="2998" extrusionOk="0">
                  <a:moveTo>
                    <a:pt x="354" y="0"/>
                  </a:moveTo>
                  <a:lnTo>
                    <a:pt x="1" y="2997"/>
                  </a:lnTo>
                  <a:lnTo>
                    <a:pt x="17" y="2997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7893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7" name="Google Shape;4887;p39"/>
          <p:cNvSpPr txBox="1">
            <a:spLocks noGrp="1"/>
          </p:cNvSpPr>
          <p:nvPr>
            <p:ph type="title"/>
          </p:nvPr>
        </p:nvSpPr>
        <p:spPr>
          <a:xfrm>
            <a:off x="699218" y="429164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b="1" dirty="0" smtClean="0"/>
              <a:t>Пресметка на центроиди</a:t>
            </a:r>
            <a:endParaRPr b="1" dirty="0">
              <a:solidFill>
                <a:schemeClr val="dk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501" y="1153526"/>
            <a:ext cx="2738682" cy="33505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0272" y="1583798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Пресметува центар на граничен правоаголник</a:t>
            </a:r>
          </a:p>
          <a:p>
            <a:r>
              <a:rPr lang="ru-RU" dirty="0"/>
              <a:t>Ги користи овие центроиди за следење на движењата на откриените објекти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Користење на cv2.VideoCapture за читање на видео датотеката</a:t>
            </a:r>
          </a:p>
          <a:p>
            <a:r>
              <a:rPr lang="ru-RU" dirty="0"/>
              <a:t>Поставување на ширината и висината на рамката за </a:t>
            </a:r>
            <a:r>
              <a:rPr lang="ru-RU" dirty="0" smtClean="0"/>
              <a:t>обработка</a:t>
            </a:r>
          </a:p>
          <a:p>
            <a:endParaRPr lang="ru-RU" dirty="0"/>
          </a:p>
          <a:p>
            <a:r>
              <a:rPr lang="ru-RU" dirty="0"/>
              <a:t>Важноста на снимањето на првите две рамки за диференцијација на рамки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3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7" name="Google Shape;4887;p39"/>
          <p:cNvSpPr txBox="1">
            <a:spLocks noGrp="1"/>
          </p:cNvSpPr>
          <p:nvPr>
            <p:ph type="title"/>
          </p:nvPr>
        </p:nvSpPr>
        <p:spPr>
          <a:xfrm>
            <a:off x="699218" y="429164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b="1" dirty="0" smtClean="0"/>
              <a:t>Диференцијација и обработка на рамка</a:t>
            </a:r>
            <a:endParaRPr b="1" dirty="0">
              <a:solidFill>
                <a:schemeClr val="dk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014" y="1071277"/>
            <a:ext cx="6638407" cy="15609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56778" y="2632254"/>
            <a:ext cx="65888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Пресметување на апсолутната разлика помеѓу последователните рамки користејќи </a:t>
            </a:r>
            <a:r>
              <a:rPr lang="ru-RU" dirty="0" smtClean="0"/>
              <a:t>cv2.absdiff</a:t>
            </a:r>
          </a:p>
          <a:p>
            <a:endParaRPr lang="ru-RU" dirty="0"/>
          </a:p>
          <a:p>
            <a:r>
              <a:rPr lang="ru-RU" dirty="0"/>
              <a:t>Конвертирање на рамката во grayscale со помош на </a:t>
            </a:r>
            <a:r>
              <a:rPr lang="ru-RU" dirty="0" smtClean="0"/>
              <a:t>cv2.cvtColor</a:t>
            </a:r>
          </a:p>
          <a:p>
            <a:endParaRPr lang="ru-RU" dirty="0"/>
          </a:p>
          <a:p>
            <a:r>
              <a:rPr lang="ru-RU" dirty="0"/>
              <a:t>Примена на Gaussian blur за да се намали </a:t>
            </a:r>
            <a:r>
              <a:rPr lang="ru-RU" dirty="0" smtClean="0"/>
              <a:t>шумот</a:t>
            </a:r>
          </a:p>
          <a:p>
            <a:endParaRPr lang="ru-RU" dirty="0"/>
          </a:p>
          <a:p>
            <a:r>
              <a:rPr lang="ru-RU" dirty="0"/>
              <a:t>Прагови и морфолошки операции (дилатација и затворање) за подобрување на контурите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9" name="Google Shape;4639;p38"/>
          <p:cNvSpPr txBox="1">
            <a:spLocks noGrp="1"/>
          </p:cNvSpPr>
          <p:nvPr>
            <p:ph type="ctrTitle"/>
          </p:nvPr>
        </p:nvSpPr>
        <p:spPr>
          <a:xfrm>
            <a:off x="713100" y="1056087"/>
            <a:ext cx="7371320" cy="16198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Анализа на контури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641" name="Google Shape;4641;p38"/>
          <p:cNvGrpSpPr/>
          <p:nvPr/>
        </p:nvGrpSpPr>
        <p:grpSpPr>
          <a:xfrm rot="-5400000">
            <a:off x="7137890" y="344513"/>
            <a:ext cx="1936841" cy="1205022"/>
            <a:chOff x="3846690" y="770050"/>
            <a:chExt cx="1788734" cy="1053802"/>
          </a:xfrm>
        </p:grpSpPr>
        <p:sp>
          <p:nvSpPr>
            <p:cNvPr id="4642" name="Google Shape;4642;p38"/>
            <p:cNvSpPr/>
            <p:nvPr/>
          </p:nvSpPr>
          <p:spPr>
            <a:xfrm>
              <a:off x="3846690" y="770050"/>
              <a:ext cx="1788734" cy="1053802"/>
            </a:xfrm>
            <a:custGeom>
              <a:avLst/>
              <a:gdLst/>
              <a:ahLst/>
              <a:cxnLst/>
              <a:rect l="l" t="t" r="r" b="b"/>
              <a:pathLst>
                <a:path w="18551" h="10929" extrusionOk="0">
                  <a:moveTo>
                    <a:pt x="5465" y="0"/>
                  </a:moveTo>
                  <a:cubicBezTo>
                    <a:pt x="2453" y="0"/>
                    <a:pt x="0" y="2448"/>
                    <a:pt x="0" y="5465"/>
                  </a:cubicBezTo>
                  <a:cubicBezTo>
                    <a:pt x="0" y="8477"/>
                    <a:pt x="2453" y="10929"/>
                    <a:pt x="5465" y="10929"/>
                  </a:cubicBezTo>
                  <a:lnTo>
                    <a:pt x="18497" y="10929"/>
                  </a:lnTo>
                  <a:lnTo>
                    <a:pt x="18551" y="6767"/>
                  </a:lnTo>
                  <a:lnTo>
                    <a:pt x="5465" y="6779"/>
                  </a:lnTo>
                  <a:cubicBezTo>
                    <a:pt x="4740" y="6779"/>
                    <a:pt x="4151" y="6189"/>
                    <a:pt x="4151" y="5465"/>
                  </a:cubicBezTo>
                  <a:cubicBezTo>
                    <a:pt x="4151" y="4737"/>
                    <a:pt x="4740" y="4146"/>
                    <a:pt x="5465" y="4146"/>
                  </a:cubicBezTo>
                  <a:lnTo>
                    <a:pt x="18497" y="4150"/>
                  </a:lnTo>
                  <a:lnTo>
                    <a:pt x="18497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43" name="Google Shape;4643;p38"/>
            <p:cNvSpPr/>
            <p:nvPr/>
          </p:nvSpPr>
          <p:spPr>
            <a:xfrm>
              <a:off x="5501569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0" y="157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44" name="Google Shape;4644;p38"/>
            <p:cNvSpPr/>
            <p:nvPr/>
          </p:nvSpPr>
          <p:spPr>
            <a:xfrm>
              <a:off x="5378535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45" name="Google Shape;4645;p38"/>
            <p:cNvSpPr/>
            <p:nvPr/>
          </p:nvSpPr>
          <p:spPr>
            <a:xfrm>
              <a:off x="5255502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0" y="157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46" name="Google Shape;4646;p38"/>
            <p:cNvSpPr/>
            <p:nvPr/>
          </p:nvSpPr>
          <p:spPr>
            <a:xfrm>
              <a:off x="5132468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47" name="Google Shape;4647;p38"/>
            <p:cNvSpPr/>
            <p:nvPr/>
          </p:nvSpPr>
          <p:spPr>
            <a:xfrm>
              <a:off x="5009434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48" name="Google Shape;4648;p38"/>
            <p:cNvSpPr/>
            <p:nvPr/>
          </p:nvSpPr>
          <p:spPr>
            <a:xfrm>
              <a:off x="4886401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49" name="Google Shape;4649;p38"/>
            <p:cNvSpPr/>
            <p:nvPr/>
          </p:nvSpPr>
          <p:spPr>
            <a:xfrm>
              <a:off x="4763367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0" name="Google Shape;4650;p38"/>
            <p:cNvSpPr/>
            <p:nvPr/>
          </p:nvSpPr>
          <p:spPr>
            <a:xfrm>
              <a:off x="4640334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1" name="Google Shape;4651;p38"/>
            <p:cNvSpPr/>
            <p:nvPr/>
          </p:nvSpPr>
          <p:spPr>
            <a:xfrm>
              <a:off x="4517300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2" name="Google Shape;4652;p38"/>
            <p:cNvSpPr/>
            <p:nvPr/>
          </p:nvSpPr>
          <p:spPr>
            <a:xfrm>
              <a:off x="4393881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3" name="Google Shape;4653;p38"/>
            <p:cNvSpPr/>
            <p:nvPr/>
          </p:nvSpPr>
          <p:spPr>
            <a:xfrm>
              <a:off x="4270461" y="1600625"/>
              <a:ext cx="63350" cy="28155"/>
            </a:xfrm>
            <a:custGeom>
              <a:avLst/>
              <a:gdLst/>
              <a:ahLst/>
              <a:cxnLst/>
              <a:rect l="l" t="t" r="r" b="b"/>
              <a:pathLst>
                <a:path w="657" h="292" extrusionOk="0">
                  <a:moveTo>
                    <a:pt x="46" y="1"/>
                  </a:moveTo>
                  <a:lnTo>
                    <a:pt x="0" y="150"/>
                  </a:lnTo>
                  <a:cubicBezTo>
                    <a:pt x="204" y="219"/>
                    <a:pt x="418" y="265"/>
                    <a:pt x="637" y="291"/>
                  </a:cubicBezTo>
                  <a:lnTo>
                    <a:pt x="656" y="134"/>
                  </a:lnTo>
                  <a:cubicBezTo>
                    <a:pt x="449" y="107"/>
                    <a:pt x="246" y="61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4" name="Google Shape;4654;p38"/>
            <p:cNvSpPr/>
            <p:nvPr/>
          </p:nvSpPr>
          <p:spPr>
            <a:xfrm>
              <a:off x="4160734" y="1542965"/>
              <a:ext cx="59203" cy="47440"/>
            </a:xfrm>
            <a:custGeom>
              <a:avLst/>
              <a:gdLst/>
              <a:ahLst/>
              <a:cxnLst/>
              <a:rect l="l" t="t" r="r" b="b"/>
              <a:pathLst>
                <a:path w="614" h="492" extrusionOk="0">
                  <a:moveTo>
                    <a:pt x="100" y="1"/>
                  </a:moveTo>
                  <a:lnTo>
                    <a:pt x="1" y="123"/>
                  </a:lnTo>
                  <a:cubicBezTo>
                    <a:pt x="165" y="261"/>
                    <a:pt x="349" y="384"/>
                    <a:pt x="537" y="491"/>
                  </a:cubicBezTo>
                  <a:lnTo>
                    <a:pt x="613" y="350"/>
                  </a:lnTo>
                  <a:cubicBezTo>
                    <a:pt x="434" y="249"/>
                    <a:pt x="261" y="131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5" name="Google Shape;4655;p38"/>
            <p:cNvSpPr/>
            <p:nvPr/>
          </p:nvSpPr>
          <p:spPr>
            <a:xfrm>
              <a:off x="4080608" y="1450978"/>
              <a:ext cx="47343" cy="59589"/>
            </a:xfrm>
            <a:custGeom>
              <a:avLst/>
              <a:gdLst/>
              <a:ahLst/>
              <a:cxnLst/>
              <a:rect l="l" t="t" r="r" b="b"/>
              <a:pathLst>
                <a:path w="491" h="618" extrusionOk="0">
                  <a:moveTo>
                    <a:pt x="142" y="0"/>
                  </a:moveTo>
                  <a:lnTo>
                    <a:pt x="1" y="77"/>
                  </a:lnTo>
                  <a:cubicBezTo>
                    <a:pt x="107" y="269"/>
                    <a:pt x="230" y="449"/>
                    <a:pt x="368" y="617"/>
                  </a:cubicBezTo>
                  <a:lnTo>
                    <a:pt x="491" y="514"/>
                  </a:lnTo>
                  <a:cubicBezTo>
                    <a:pt x="360" y="357"/>
                    <a:pt x="241" y="184"/>
                    <a:pt x="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6" name="Google Shape;4656;p38"/>
            <p:cNvSpPr/>
            <p:nvPr/>
          </p:nvSpPr>
          <p:spPr>
            <a:xfrm>
              <a:off x="4041750" y="1337587"/>
              <a:ext cx="28541" cy="63157"/>
            </a:xfrm>
            <a:custGeom>
              <a:avLst/>
              <a:gdLst/>
              <a:ahLst/>
              <a:cxnLst/>
              <a:rect l="l" t="t" r="r" b="b"/>
              <a:pathLst>
                <a:path w="296" h="655" extrusionOk="0">
                  <a:moveTo>
                    <a:pt x="158" y="0"/>
                  </a:moveTo>
                  <a:lnTo>
                    <a:pt x="1" y="19"/>
                  </a:lnTo>
                  <a:cubicBezTo>
                    <a:pt x="27" y="237"/>
                    <a:pt x="77" y="453"/>
                    <a:pt x="142" y="655"/>
                  </a:cubicBezTo>
                  <a:lnTo>
                    <a:pt x="296" y="605"/>
                  </a:lnTo>
                  <a:cubicBezTo>
                    <a:pt x="231" y="410"/>
                    <a:pt x="185" y="207"/>
                    <a:pt x="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7" name="Google Shape;4657;p38"/>
            <p:cNvSpPr/>
            <p:nvPr/>
          </p:nvSpPr>
          <p:spPr>
            <a:xfrm>
              <a:off x="4039532" y="1214457"/>
              <a:ext cx="24877" cy="63350"/>
            </a:xfrm>
            <a:custGeom>
              <a:avLst/>
              <a:gdLst/>
              <a:ahLst/>
              <a:cxnLst/>
              <a:rect l="l" t="t" r="r" b="b"/>
              <a:pathLst>
                <a:path w="258" h="657" extrusionOk="0">
                  <a:moveTo>
                    <a:pt x="100" y="1"/>
                  </a:moveTo>
                  <a:cubicBezTo>
                    <a:pt x="47" y="212"/>
                    <a:pt x="16" y="430"/>
                    <a:pt x="1" y="644"/>
                  </a:cubicBezTo>
                  <a:lnTo>
                    <a:pt x="162" y="656"/>
                  </a:lnTo>
                  <a:cubicBezTo>
                    <a:pt x="174" y="449"/>
                    <a:pt x="204" y="243"/>
                    <a:pt x="257" y="39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8" name="Google Shape;4658;p38"/>
            <p:cNvSpPr/>
            <p:nvPr/>
          </p:nvSpPr>
          <p:spPr>
            <a:xfrm>
              <a:off x="4070194" y="1101065"/>
              <a:ext cx="44451" cy="60746"/>
            </a:xfrm>
            <a:custGeom>
              <a:avLst/>
              <a:gdLst/>
              <a:ahLst/>
              <a:cxnLst/>
              <a:rect l="l" t="t" r="r" b="b"/>
              <a:pathLst>
                <a:path w="461" h="630" extrusionOk="0">
                  <a:moveTo>
                    <a:pt x="334" y="0"/>
                  </a:moveTo>
                  <a:cubicBezTo>
                    <a:pt x="204" y="177"/>
                    <a:pt x="93" y="368"/>
                    <a:pt x="1" y="564"/>
                  </a:cubicBezTo>
                  <a:lnTo>
                    <a:pt x="146" y="629"/>
                  </a:lnTo>
                  <a:cubicBezTo>
                    <a:pt x="234" y="446"/>
                    <a:pt x="342" y="262"/>
                    <a:pt x="461" y="92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9" name="Google Shape;4659;p38"/>
            <p:cNvSpPr/>
            <p:nvPr/>
          </p:nvSpPr>
          <p:spPr>
            <a:xfrm>
              <a:off x="4143764" y="1014961"/>
              <a:ext cx="57757" cy="50043"/>
            </a:xfrm>
            <a:custGeom>
              <a:avLst/>
              <a:gdLst/>
              <a:ahLst/>
              <a:cxnLst/>
              <a:rect l="l" t="t" r="r" b="b"/>
              <a:pathLst>
                <a:path w="599" h="519" extrusionOk="0">
                  <a:moveTo>
                    <a:pt x="513" y="0"/>
                  </a:moveTo>
                  <a:cubicBezTo>
                    <a:pt x="330" y="120"/>
                    <a:pt x="158" y="253"/>
                    <a:pt x="0" y="403"/>
                  </a:cubicBezTo>
                  <a:lnTo>
                    <a:pt x="108" y="518"/>
                  </a:lnTo>
                  <a:cubicBezTo>
                    <a:pt x="261" y="377"/>
                    <a:pt x="426" y="246"/>
                    <a:pt x="598" y="135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60" name="Google Shape;4660;p38"/>
            <p:cNvSpPr/>
            <p:nvPr/>
          </p:nvSpPr>
          <p:spPr>
            <a:xfrm>
              <a:off x="4249056" y="968389"/>
              <a:ext cx="63253" cy="32302"/>
            </a:xfrm>
            <a:custGeom>
              <a:avLst/>
              <a:gdLst/>
              <a:ahLst/>
              <a:cxnLst/>
              <a:rect l="l" t="t" r="r" b="b"/>
              <a:pathLst>
                <a:path w="656" h="335" extrusionOk="0">
                  <a:moveTo>
                    <a:pt x="625" y="1"/>
                  </a:moveTo>
                  <a:cubicBezTo>
                    <a:pt x="410" y="43"/>
                    <a:pt x="199" y="105"/>
                    <a:pt x="1" y="185"/>
                  </a:cubicBezTo>
                  <a:lnTo>
                    <a:pt x="58" y="334"/>
                  </a:lnTo>
                  <a:cubicBezTo>
                    <a:pt x="254" y="258"/>
                    <a:pt x="452" y="196"/>
                    <a:pt x="656" y="158"/>
                  </a:cubicBezTo>
                  <a:lnTo>
                    <a:pt x="6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61" name="Google Shape;4661;p38"/>
            <p:cNvSpPr/>
            <p:nvPr/>
          </p:nvSpPr>
          <p:spPr>
            <a:xfrm>
              <a:off x="5479488" y="962218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62" name="Google Shape;4662;p38"/>
            <p:cNvSpPr/>
            <p:nvPr/>
          </p:nvSpPr>
          <p:spPr>
            <a:xfrm>
              <a:off x="5356358" y="962218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63" name="Google Shape;4663;p38"/>
            <p:cNvSpPr/>
            <p:nvPr/>
          </p:nvSpPr>
          <p:spPr>
            <a:xfrm>
              <a:off x="5233421" y="962218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64" name="Google Shape;4664;p38"/>
            <p:cNvSpPr/>
            <p:nvPr/>
          </p:nvSpPr>
          <p:spPr>
            <a:xfrm>
              <a:off x="5110291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65" name="Google Shape;4665;p38"/>
            <p:cNvSpPr/>
            <p:nvPr/>
          </p:nvSpPr>
          <p:spPr>
            <a:xfrm>
              <a:off x="4987258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66" name="Google Shape;4666;p38"/>
            <p:cNvSpPr/>
            <p:nvPr/>
          </p:nvSpPr>
          <p:spPr>
            <a:xfrm>
              <a:off x="4864224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67" name="Google Shape;4667;p38"/>
            <p:cNvSpPr/>
            <p:nvPr/>
          </p:nvSpPr>
          <p:spPr>
            <a:xfrm>
              <a:off x="4741190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68" name="Google Shape;4668;p38"/>
            <p:cNvSpPr/>
            <p:nvPr/>
          </p:nvSpPr>
          <p:spPr>
            <a:xfrm>
              <a:off x="4618157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69" name="Google Shape;4669;p38"/>
            <p:cNvSpPr/>
            <p:nvPr/>
          </p:nvSpPr>
          <p:spPr>
            <a:xfrm>
              <a:off x="4495123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70" name="Google Shape;4670;p38"/>
            <p:cNvSpPr/>
            <p:nvPr/>
          </p:nvSpPr>
          <p:spPr>
            <a:xfrm>
              <a:off x="4371704" y="962218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4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71" name="Google Shape;4671;p38"/>
          <p:cNvGrpSpPr/>
          <p:nvPr/>
        </p:nvGrpSpPr>
        <p:grpSpPr>
          <a:xfrm>
            <a:off x="7650331" y="4026260"/>
            <a:ext cx="419247" cy="637784"/>
            <a:chOff x="8742442" y="252908"/>
            <a:chExt cx="356260" cy="541964"/>
          </a:xfrm>
        </p:grpSpPr>
        <p:sp>
          <p:nvSpPr>
            <p:cNvPr id="4672" name="Google Shape;4672;p38"/>
            <p:cNvSpPr/>
            <p:nvPr/>
          </p:nvSpPr>
          <p:spPr>
            <a:xfrm>
              <a:off x="8742442" y="252908"/>
              <a:ext cx="356260" cy="354555"/>
            </a:xfrm>
            <a:custGeom>
              <a:avLst/>
              <a:gdLst/>
              <a:ahLst/>
              <a:cxnLst/>
              <a:rect l="l" t="t" r="r" b="b"/>
              <a:pathLst>
                <a:path w="633" h="630" extrusionOk="0">
                  <a:moveTo>
                    <a:pt x="314" y="0"/>
                  </a:moveTo>
                  <a:cubicBezTo>
                    <a:pt x="142" y="0"/>
                    <a:pt x="1" y="138"/>
                    <a:pt x="1" y="315"/>
                  </a:cubicBezTo>
                  <a:cubicBezTo>
                    <a:pt x="1" y="488"/>
                    <a:pt x="142" y="629"/>
                    <a:pt x="314" y="629"/>
                  </a:cubicBezTo>
                  <a:cubicBezTo>
                    <a:pt x="491" y="629"/>
                    <a:pt x="633" y="488"/>
                    <a:pt x="633" y="315"/>
                  </a:cubicBezTo>
                  <a:cubicBezTo>
                    <a:pt x="633" y="138"/>
                    <a:pt x="491" y="0"/>
                    <a:pt x="3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73" name="Google Shape;4673;p38"/>
            <p:cNvSpPr/>
            <p:nvPr/>
          </p:nvSpPr>
          <p:spPr>
            <a:xfrm>
              <a:off x="8826299" y="377849"/>
              <a:ext cx="214432" cy="417024"/>
            </a:xfrm>
            <a:custGeom>
              <a:avLst/>
              <a:gdLst/>
              <a:ahLst/>
              <a:cxnLst/>
              <a:rect l="l" t="t" r="r" b="b"/>
              <a:pathLst>
                <a:path w="381" h="741" extrusionOk="0">
                  <a:moveTo>
                    <a:pt x="158" y="1"/>
                  </a:moveTo>
                  <a:lnTo>
                    <a:pt x="131" y="254"/>
                  </a:lnTo>
                  <a:lnTo>
                    <a:pt x="1" y="208"/>
                  </a:lnTo>
                  <a:lnTo>
                    <a:pt x="131" y="323"/>
                  </a:lnTo>
                  <a:lnTo>
                    <a:pt x="131" y="740"/>
                  </a:lnTo>
                  <a:lnTo>
                    <a:pt x="215" y="740"/>
                  </a:lnTo>
                  <a:lnTo>
                    <a:pt x="208" y="346"/>
                  </a:lnTo>
                  <a:lnTo>
                    <a:pt x="381" y="204"/>
                  </a:lnTo>
                  <a:lnTo>
                    <a:pt x="204" y="273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74" name="Google Shape;4674;p38"/>
          <p:cNvGrpSpPr/>
          <p:nvPr/>
        </p:nvGrpSpPr>
        <p:grpSpPr>
          <a:xfrm>
            <a:off x="7074956" y="4430251"/>
            <a:ext cx="549061" cy="233787"/>
            <a:chOff x="6498881" y="1318079"/>
            <a:chExt cx="466572" cy="198664"/>
          </a:xfrm>
        </p:grpSpPr>
        <p:sp>
          <p:nvSpPr>
            <p:cNvPr id="4675" name="Google Shape;4675;p38"/>
            <p:cNvSpPr/>
            <p:nvPr/>
          </p:nvSpPr>
          <p:spPr>
            <a:xfrm>
              <a:off x="6550658" y="1343967"/>
              <a:ext cx="35457" cy="172775"/>
            </a:xfrm>
            <a:custGeom>
              <a:avLst/>
              <a:gdLst/>
              <a:ahLst/>
              <a:cxnLst/>
              <a:rect l="l" t="t" r="r" b="b"/>
              <a:pathLst>
                <a:path w="63" h="307" extrusionOk="0">
                  <a:moveTo>
                    <a:pt x="1" y="1"/>
                  </a:moveTo>
                  <a:lnTo>
                    <a:pt x="1" y="307"/>
                  </a:lnTo>
                  <a:lnTo>
                    <a:pt x="62" y="307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76" name="Google Shape;4676;p38"/>
            <p:cNvSpPr/>
            <p:nvPr/>
          </p:nvSpPr>
          <p:spPr>
            <a:xfrm>
              <a:off x="6870327" y="1343967"/>
              <a:ext cx="34332" cy="172775"/>
            </a:xfrm>
            <a:custGeom>
              <a:avLst/>
              <a:gdLst/>
              <a:ahLst/>
              <a:cxnLst/>
              <a:rect l="l" t="t" r="r" b="b"/>
              <a:pathLst>
                <a:path w="61" h="307" extrusionOk="0">
                  <a:moveTo>
                    <a:pt x="0" y="1"/>
                  </a:moveTo>
                  <a:lnTo>
                    <a:pt x="0" y="307"/>
                  </a:lnTo>
                  <a:lnTo>
                    <a:pt x="61" y="307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77" name="Google Shape;4677;p38"/>
            <p:cNvSpPr/>
            <p:nvPr/>
          </p:nvSpPr>
          <p:spPr>
            <a:xfrm>
              <a:off x="6498881" y="1318079"/>
              <a:ext cx="466572" cy="78227"/>
            </a:xfrm>
            <a:custGeom>
              <a:avLst/>
              <a:gdLst/>
              <a:ahLst/>
              <a:cxnLst/>
              <a:rect l="l" t="t" r="r" b="b"/>
              <a:pathLst>
                <a:path w="829" h="139" extrusionOk="0">
                  <a:moveTo>
                    <a:pt x="1" y="1"/>
                  </a:moveTo>
                  <a:lnTo>
                    <a:pt x="1" y="139"/>
                  </a:lnTo>
                  <a:lnTo>
                    <a:pt x="829" y="139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78" name="Google Shape;4678;p38"/>
            <p:cNvSpPr/>
            <p:nvPr/>
          </p:nvSpPr>
          <p:spPr>
            <a:xfrm>
              <a:off x="6498881" y="1421633"/>
              <a:ext cx="466572" cy="43334"/>
            </a:xfrm>
            <a:custGeom>
              <a:avLst/>
              <a:gdLst/>
              <a:ahLst/>
              <a:cxnLst/>
              <a:rect l="l" t="t" r="r" b="b"/>
              <a:pathLst>
                <a:path w="829" h="77" extrusionOk="0">
                  <a:moveTo>
                    <a:pt x="1" y="1"/>
                  </a:moveTo>
                  <a:lnTo>
                    <a:pt x="1" y="77"/>
                  </a:lnTo>
                  <a:lnTo>
                    <a:pt x="829" y="77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79" name="Google Shape;4679;p38"/>
          <p:cNvGrpSpPr/>
          <p:nvPr/>
        </p:nvGrpSpPr>
        <p:grpSpPr>
          <a:xfrm>
            <a:off x="8178735" y="4028907"/>
            <a:ext cx="348379" cy="632488"/>
            <a:chOff x="9013159" y="960258"/>
            <a:chExt cx="296039" cy="537464"/>
          </a:xfrm>
        </p:grpSpPr>
        <p:sp>
          <p:nvSpPr>
            <p:cNvPr id="4680" name="Google Shape;4680;p38"/>
            <p:cNvSpPr/>
            <p:nvPr/>
          </p:nvSpPr>
          <p:spPr>
            <a:xfrm>
              <a:off x="9013159" y="960258"/>
              <a:ext cx="296039" cy="420963"/>
            </a:xfrm>
            <a:custGeom>
              <a:avLst/>
              <a:gdLst/>
              <a:ahLst/>
              <a:cxnLst/>
              <a:rect l="l" t="t" r="r" b="b"/>
              <a:pathLst>
                <a:path w="526" h="748" extrusionOk="0">
                  <a:moveTo>
                    <a:pt x="261" y="0"/>
                  </a:moveTo>
                  <a:cubicBezTo>
                    <a:pt x="261" y="0"/>
                    <a:pt x="0" y="407"/>
                    <a:pt x="0" y="529"/>
                  </a:cubicBezTo>
                  <a:cubicBezTo>
                    <a:pt x="0" y="649"/>
                    <a:pt x="115" y="748"/>
                    <a:pt x="261" y="748"/>
                  </a:cubicBezTo>
                  <a:cubicBezTo>
                    <a:pt x="407" y="748"/>
                    <a:pt x="525" y="649"/>
                    <a:pt x="525" y="529"/>
                  </a:cubicBezTo>
                  <a:cubicBezTo>
                    <a:pt x="525" y="407"/>
                    <a:pt x="261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81" name="Google Shape;4681;p38"/>
            <p:cNvSpPr/>
            <p:nvPr/>
          </p:nvSpPr>
          <p:spPr>
            <a:xfrm>
              <a:off x="9099267" y="1201698"/>
              <a:ext cx="151397" cy="296025"/>
            </a:xfrm>
            <a:custGeom>
              <a:avLst/>
              <a:gdLst/>
              <a:ahLst/>
              <a:cxnLst/>
              <a:rect l="l" t="t" r="r" b="b"/>
              <a:pathLst>
                <a:path w="269" h="526" extrusionOk="0">
                  <a:moveTo>
                    <a:pt x="112" y="1"/>
                  </a:moveTo>
                  <a:lnTo>
                    <a:pt x="93" y="181"/>
                  </a:lnTo>
                  <a:lnTo>
                    <a:pt x="1" y="146"/>
                  </a:lnTo>
                  <a:lnTo>
                    <a:pt x="93" y="231"/>
                  </a:lnTo>
                  <a:lnTo>
                    <a:pt x="93" y="526"/>
                  </a:lnTo>
                  <a:lnTo>
                    <a:pt x="154" y="526"/>
                  </a:lnTo>
                  <a:lnTo>
                    <a:pt x="146" y="246"/>
                  </a:lnTo>
                  <a:lnTo>
                    <a:pt x="269" y="142"/>
                  </a:lnTo>
                  <a:lnTo>
                    <a:pt x="143" y="192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82" name="Google Shape;4682;p38"/>
          <p:cNvGrpSpPr/>
          <p:nvPr/>
        </p:nvGrpSpPr>
        <p:grpSpPr>
          <a:xfrm>
            <a:off x="266586" y="3515803"/>
            <a:ext cx="673217" cy="1133828"/>
            <a:chOff x="6542207" y="2185022"/>
            <a:chExt cx="492153" cy="828821"/>
          </a:xfrm>
        </p:grpSpPr>
        <p:sp>
          <p:nvSpPr>
            <p:cNvPr id="4683" name="Google Shape;4683;p38"/>
            <p:cNvSpPr/>
            <p:nvPr/>
          </p:nvSpPr>
          <p:spPr>
            <a:xfrm>
              <a:off x="6911311" y="2185022"/>
              <a:ext cx="57069" cy="233510"/>
            </a:xfrm>
            <a:custGeom>
              <a:avLst/>
              <a:gdLst/>
              <a:ahLst/>
              <a:cxnLst/>
              <a:rect l="l" t="t" r="r" b="b"/>
              <a:pathLst>
                <a:path w="109" h="446" extrusionOk="0">
                  <a:moveTo>
                    <a:pt x="1" y="0"/>
                  </a:moveTo>
                  <a:lnTo>
                    <a:pt x="1" y="445"/>
                  </a:lnTo>
                  <a:lnTo>
                    <a:pt x="109" y="445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84" name="Google Shape;4684;p38"/>
            <p:cNvSpPr/>
            <p:nvPr/>
          </p:nvSpPr>
          <p:spPr>
            <a:xfrm>
              <a:off x="6911311" y="2185022"/>
              <a:ext cx="57069" cy="48692"/>
            </a:xfrm>
            <a:custGeom>
              <a:avLst/>
              <a:gdLst/>
              <a:ahLst/>
              <a:cxnLst/>
              <a:rect l="l" t="t" r="r" b="b"/>
              <a:pathLst>
                <a:path w="109" h="93" extrusionOk="0">
                  <a:moveTo>
                    <a:pt x="1" y="0"/>
                  </a:moveTo>
                  <a:lnTo>
                    <a:pt x="1" y="92"/>
                  </a:lnTo>
                  <a:lnTo>
                    <a:pt x="109" y="9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85" name="Google Shape;4685;p38"/>
            <p:cNvSpPr/>
            <p:nvPr/>
          </p:nvSpPr>
          <p:spPr>
            <a:xfrm>
              <a:off x="6574667" y="2253087"/>
              <a:ext cx="441891" cy="759169"/>
            </a:xfrm>
            <a:custGeom>
              <a:avLst/>
              <a:gdLst/>
              <a:ahLst/>
              <a:cxnLst/>
              <a:rect l="l" t="t" r="r" b="b"/>
              <a:pathLst>
                <a:path w="844" h="1450" extrusionOk="0">
                  <a:moveTo>
                    <a:pt x="414" y="1"/>
                  </a:moveTo>
                  <a:lnTo>
                    <a:pt x="0" y="395"/>
                  </a:lnTo>
                  <a:lnTo>
                    <a:pt x="0" y="1449"/>
                  </a:lnTo>
                  <a:lnTo>
                    <a:pt x="843" y="1449"/>
                  </a:lnTo>
                  <a:lnTo>
                    <a:pt x="843" y="395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86" name="Google Shape;4686;p38"/>
            <p:cNvSpPr/>
            <p:nvPr/>
          </p:nvSpPr>
          <p:spPr>
            <a:xfrm>
              <a:off x="6570479" y="2867245"/>
              <a:ext cx="448174" cy="146598"/>
            </a:xfrm>
            <a:custGeom>
              <a:avLst/>
              <a:gdLst/>
              <a:ahLst/>
              <a:cxnLst/>
              <a:rect l="l" t="t" r="r" b="b"/>
              <a:pathLst>
                <a:path w="856" h="280" extrusionOk="0">
                  <a:moveTo>
                    <a:pt x="1" y="0"/>
                  </a:moveTo>
                  <a:lnTo>
                    <a:pt x="1" y="280"/>
                  </a:lnTo>
                  <a:lnTo>
                    <a:pt x="855" y="280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87" name="Google Shape;4687;p38"/>
            <p:cNvSpPr/>
            <p:nvPr/>
          </p:nvSpPr>
          <p:spPr>
            <a:xfrm>
              <a:off x="6570479" y="2523777"/>
              <a:ext cx="448174" cy="147645"/>
            </a:xfrm>
            <a:custGeom>
              <a:avLst/>
              <a:gdLst/>
              <a:ahLst/>
              <a:cxnLst/>
              <a:rect l="l" t="t" r="r" b="b"/>
              <a:pathLst>
                <a:path w="856" h="282" extrusionOk="0">
                  <a:moveTo>
                    <a:pt x="1" y="1"/>
                  </a:moveTo>
                  <a:lnTo>
                    <a:pt x="1" y="281"/>
                  </a:lnTo>
                  <a:lnTo>
                    <a:pt x="855" y="281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88" name="Google Shape;4688;p38"/>
            <p:cNvSpPr/>
            <p:nvPr/>
          </p:nvSpPr>
          <p:spPr>
            <a:xfrm>
              <a:off x="6839061" y="2505976"/>
              <a:ext cx="89006" cy="177489"/>
            </a:xfrm>
            <a:custGeom>
              <a:avLst/>
              <a:gdLst/>
              <a:ahLst/>
              <a:cxnLst/>
              <a:rect l="l" t="t" r="r" b="b"/>
              <a:pathLst>
                <a:path w="170" h="339" extrusionOk="0">
                  <a:moveTo>
                    <a:pt x="1" y="1"/>
                  </a:moveTo>
                  <a:lnTo>
                    <a:pt x="1" y="338"/>
                  </a:lnTo>
                  <a:lnTo>
                    <a:pt x="169" y="33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89" name="Google Shape;4689;p38"/>
            <p:cNvSpPr/>
            <p:nvPr/>
          </p:nvSpPr>
          <p:spPr>
            <a:xfrm>
              <a:off x="6823355" y="2490268"/>
              <a:ext cx="120944" cy="208902"/>
            </a:xfrm>
            <a:custGeom>
              <a:avLst/>
              <a:gdLst/>
              <a:ahLst/>
              <a:cxnLst/>
              <a:rect l="l" t="t" r="r" b="b"/>
              <a:pathLst>
                <a:path w="231" h="399" extrusionOk="0">
                  <a:moveTo>
                    <a:pt x="169" y="61"/>
                  </a:moveTo>
                  <a:lnTo>
                    <a:pt x="169" y="337"/>
                  </a:lnTo>
                  <a:lnTo>
                    <a:pt x="61" y="337"/>
                  </a:lnTo>
                  <a:lnTo>
                    <a:pt x="61" y="61"/>
                  </a:lnTo>
                  <a:close/>
                  <a:moveTo>
                    <a:pt x="1" y="0"/>
                  </a:moveTo>
                  <a:lnTo>
                    <a:pt x="1" y="398"/>
                  </a:lnTo>
                  <a:lnTo>
                    <a:pt x="231" y="398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90" name="Google Shape;4690;p38"/>
            <p:cNvSpPr/>
            <p:nvPr/>
          </p:nvSpPr>
          <p:spPr>
            <a:xfrm>
              <a:off x="6662624" y="2505976"/>
              <a:ext cx="89006" cy="177489"/>
            </a:xfrm>
            <a:custGeom>
              <a:avLst/>
              <a:gdLst/>
              <a:ahLst/>
              <a:cxnLst/>
              <a:rect l="l" t="t" r="r" b="b"/>
              <a:pathLst>
                <a:path w="170" h="339" extrusionOk="0">
                  <a:moveTo>
                    <a:pt x="0" y="1"/>
                  </a:moveTo>
                  <a:lnTo>
                    <a:pt x="0" y="338"/>
                  </a:lnTo>
                  <a:lnTo>
                    <a:pt x="170" y="338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91" name="Google Shape;4691;p38"/>
            <p:cNvSpPr/>
            <p:nvPr/>
          </p:nvSpPr>
          <p:spPr>
            <a:xfrm>
              <a:off x="6646917" y="2490268"/>
              <a:ext cx="120944" cy="208902"/>
            </a:xfrm>
            <a:custGeom>
              <a:avLst/>
              <a:gdLst/>
              <a:ahLst/>
              <a:cxnLst/>
              <a:rect l="l" t="t" r="r" b="b"/>
              <a:pathLst>
                <a:path w="231" h="399" extrusionOk="0">
                  <a:moveTo>
                    <a:pt x="168" y="61"/>
                  </a:moveTo>
                  <a:lnTo>
                    <a:pt x="168" y="337"/>
                  </a:lnTo>
                  <a:lnTo>
                    <a:pt x="62" y="337"/>
                  </a:lnTo>
                  <a:lnTo>
                    <a:pt x="62" y="61"/>
                  </a:lnTo>
                  <a:close/>
                  <a:moveTo>
                    <a:pt x="0" y="0"/>
                  </a:moveTo>
                  <a:lnTo>
                    <a:pt x="0" y="398"/>
                  </a:lnTo>
                  <a:lnTo>
                    <a:pt x="230" y="398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92" name="Google Shape;4692;p38"/>
            <p:cNvSpPr/>
            <p:nvPr/>
          </p:nvSpPr>
          <p:spPr>
            <a:xfrm>
              <a:off x="6662624" y="2810699"/>
              <a:ext cx="89006" cy="105237"/>
            </a:xfrm>
            <a:custGeom>
              <a:avLst/>
              <a:gdLst/>
              <a:ahLst/>
              <a:cxnLst/>
              <a:rect l="l" t="t" r="r" b="b"/>
              <a:pathLst>
                <a:path w="170" h="201" extrusionOk="0">
                  <a:moveTo>
                    <a:pt x="0" y="1"/>
                  </a:moveTo>
                  <a:lnTo>
                    <a:pt x="0" y="200"/>
                  </a:lnTo>
                  <a:lnTo>
                    <a:pt x="170" y="200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93" name="Google Shape;4693;p38"/>
            <p:cNvSpPr/>
            <p:nvPr/>
          </p:nvSpPr>
          <p:spPr>
            <a:xfrm>
              <a:off x="6646917" y="2794991"/>
              <a:ext cx="120944" cy="136650"/>
            </a:xfrm>
            <a:custGeom>
              <a:avLst/>
              <a:gdLst/>
              <a:ahLst/>
              <a:cxnLst/>
              <a:rect l="l" t="t" r="r" b="b"/>
              <a:pathLst>
                <a:path w="231" h="261" extrusionOk="0">
                  <a:moveTo>
                    <a:pt x="168" y="62"/>
                  </a:moveTo>
                  <a:lnTo>
                    <a:pt x="168" y="200"/>
                  </a:lnTo>
                  <a:lnTo>
                    <a:pt x="62" y="200"/>
                  </a:lnTo>
                  <a:lnTo>
                    <a:pt x="62" y="62"/>
                  </a:lnTo>
                  <a:close/>
                  <a:moveTo>
                    <a:pt x="0" y="0"/>
                  </a:moveTo>
                  <a:lnTo>
                    <a:pt x="0" y="261"/>
                  </a:lnTo>
                  <a:lnTo>
                    <a:pt x="230" y="26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94" name="Google Shape;4694;p38"/>
            <p:cNvSpPr/>
            <p:nvPr/>
          </p:nvSpPr>
          <p:spPr>
            <a:xfrm>
              <a:off x="6821260" y="2788708"/>
              <a:ext cx="116756" cy="225133"/>
            </a:xfrm>
            <a:custGeom>
              <a:avLst/>
              <a:gdLst/>
              <a:ahLst/>
              <a:cxnLst/>
              <a:rect l="l" t="t" r="r" b="b"/>
              <a:pathLst>
                <a:path w="223" h="430" extrusionOk="0">
                  <a:moveTo>
                    <a:pt x="0" y="0"/>
                  </a:moveTo>
                  <a:lnTo>
                    <a:pt x="0" y="430"/>
                  </a:lnTo>
                  <a:lnTo>
                    <a:pt x="223" y="430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95" name="Google Shape;4695;p38"/>
            <p:cNvSpPr/>
            <p:nvPr/>
          </p:nvSpPr>
          <p:spPr>
            <a:xfrm>
              <a:off x="6877280" y="2788708"/>
              <a:ext cx="62828" cy="225133"/>
            </a:xfrm>
            <a:custGeom>
              <a:avLst/>
              <a:gdLst/>
              <a:ahLst/>
              <a:cxnLst/>
              <a:rect l="l" t="t" r="r" b="b"/>
              <a:pathLst>
                <a:path w="120" h="430" extrusionOk="0">
                  <a:moveTo>
                    <a:pt x="1" y="0"/>
                  </a:moveTo>
                  <a:lnTo>
                    <a:pt x="1" y="430"/>
                  </a:lnTo>
                  <a:lnTo>
                    <a:pt x="119" y="43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96" name="Google Shape;4696;p38"/>
            <p:cNvSpPr/>
            <p:nvPr/>
          </p:nvSpPr>
          <p:spPr>
            <a:xfrm>
              <a:off x="6542207" y="2191305"/>
              <a:ext cx="492153" cy="288484"/>
            </a:xfrm>
            <a:custGeom>
              <a:avLst/>
              <a:gdLst/>
              <a:ahLst/>
              <a:cxnLst/>
              <a:rect l="l" t="t" r="r" b="b"/>
              <a:pathLst>
                <a:path w="940" h="551" extrusionOk="0">
                  <a:moveTo>
                    <a:pt x="483" y="0"/>
                  </a:moveTo>
                  <a:cubicBezTo>
                    <a:pt x="469" y="0"/>
                    <a:pt x="453" y="4"/>
                    <a:pt x="446" y="15"/>
                  </a:cubicBezTo>
                  <a:lnTo>
                    <a:pt x="20" y="460"/>
                  </a:lnTo>
                  <a:cubicBezTo>
                    <a:pt x="1" y="479"/>
                    <a:pt x="1" y="513"/>
                    <a:pt x="24" y="536"/>
                  </a:cubicBezTo>
                  <a:cubicBezTo>
                    <a:pt x="33" y="545"/>
                    <a:pt x="46" y="550"/>
                    <a:pt x="59" y="550"/>
                  </a:cubicBezTo>
                  <a:cubicBezTo>
                    <a:pt x="74" y="550"/>
                    <a:pt x="89" y="545"/>
                    <a:pt x="101" y="533"/>
                  </a:cubicBezTo>
                  <a:lnTo>
                    <a:pt x="483" y="130"/>
                  </a:lnTo>
                  <a:lnTo>
                    <a:pt x="840" y="510"/>
                  </a:lnTo>
                  <a:cubicBezTo>
                    <a:pt x="852" y="522"/>
                    <a:pt x="866" y="527"/>
                    <a:pt x="880" y="527"/>
                  </a:cubicBezTo>
                  <a:cubicBezTo>
                    <a:pt x="893" y="527"/>
                    <a:pt x="906" y="522"/>
                    <a:pt x="917" y="513"/>
                  </a:cubicBezTo>
                  <a:cubicBezTo>
                    <a:pt x="940" y="490"/>
                    <a:pt x="940" y="456"/>
                    <a:pt x="920" y="437"/>
                  </a:cubicBezTo>
                  <a:lnTo>
                    <a:pt x="522" y="15"/>
                  </a:lnTo>
                  <a:cubicBezTo>
                    <a:pt x="515" y="4"/>
                    <a:pt x="499" y="0"/>
                    <a:pt x="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97" name="Google Shape;4697;p38"/>
          <p:cNvGrpSpPr/>
          <p:nvPr/>
        </p:nvGrpSpPr>
        <p:grpSpPr>
          <a:xfrm>
            <a:off x="1478137" y="4026260"/>
            <a:ext cx="282810" cy="637787"/>
            <a:chOff x="6229555" y="157796"/>
            <a:chExt cx="240321" cy="541967"/>
          </a:xfrm>
        </p:grpSpPr>
        <p:sp>
          <p:nvSpPr>
            <p:cNvPr id="4698" name="Google Shape;4698;p38"/>
            <p:cNvSpPr/>
            <p:nvPr/>
          </p:nvSpPr>
          <p:spPr>
            <a:xfrm>
              <a:off x="6229555" y="157796"/>
              <a:ext cx="240321" cy="410833"/>
            </a:xfrm>
            <a:custGeom>
              <a:avLst/>
              <a:gdLst/>
              <a:ahLst/>
              <a:cxnLst/>
              <a:rect l="l" t="t" r="r" b="b"/>
              <a:pathLst>
                <a:path w="427" h="730" extrusionOk="0">
                  <a:moveTo>
                    <a:pt x="212" y="1"/>
                  </a:moveTo>
                  <a:cubicBezTo>
                    <a:pt x="212" y="1"/>
                    <a:pt x="1" y="399"/>
                    <a:pt x="1" y="519"/>
                  </a:cubicBezTo>
                  <a:cubicBezTo>
                    <a:pt x="1" y="634"/>
                    <a:pt x="97" y="729"/>
                    <a:pt x="212" y="729"/>
                  </a:cubicBezTo>
                  <a:cubicBezTo>
                    <a:pt x="331" y="729"/>
                    <a:pt x="427" y="634"/>
                    <a:pt x="427" y="519"/>
                  </a:cubicBezTo>
                  <a:cubicBezTo>
                    <a:pt x="427" y="399"/>
                    <a:pt x="212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99" name="Google Shape;4699;p38"/>
            <p:cNvSpPr/>
            <p:nvPr/>
          </p:nvSpPr>
          <p:spPr>
            <a:xfrm>
              <a:off x="6281332" y="402049"/>
              <a:ext cx="153648" cy="297713"/>
            </a:xfrm>
            <a:custGeom>
              <a:avLst/>
              <a:gdLst/>
              <a:ahLst/>
              <a:cxnLst/>
              <a:rect l="l" t="t" r="r" b="b"/>
              <a:pathLst>
                <a:path w="273" h="529" extrusionOk="0">
                  <a:moveTo>
                    <a:pt x="112" y="0"/>
                  </a:moveTo>
                  <a:lnTo>
                    <a:pt x="93" y="184"/>
                  </a:lnTo>
                  <a:lnTo>
                    <a:pt x="1" y="149"/>
                  </a:lnTo>
                  <a:lnTo>
                    <a:pt x="93" y="234"/>
                  </a:lnTo>
                  <a:lnTo>
                    <a:pt x="93" y="529"/>
                  </a:lnTo>
                  <a:lnTo>
                    <a:pt x="154" y="529"/>
                  </a:lnTo>
                  <a:lnTo>
                    <a:pt x="147" y="249"/>
                  </a:lnTo>
                  <a:lnTo>
                    <a:pt x="273" y="145"/>
                  </a:lnTo>
                  <a:lnTo>
                    <a:pt x="143" y="1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700" name="Google Shape;4700;p38"/>
          <p:cNvGrpSpPr/>
          <p:nvPr/>
        </p:nvGrpSpPr>
        <p:grpSpPr>
          <a:xfrm>
            <a:off x="1023512" y="4154241"/>
            <a:ext cx="370898" cy="495392"/>
            <a:chOff x="9358153" y="1076757"/>
            <a:chExt cx="315175" cy="420966"/>
          </a:xfrm>
        </p:grpSpPr>
        <p:sp>
          <p:nvSpPr>
            <p:cNvPr id="4701" name="Google Shape;4701;p38"/>
            <p:cNvSpPr/>
            <p:nvPr/>
          </p:nvSpPr>
          <p:spPr>
            <a:xfrm>
              <a:off x="9358153" y="1076757"/>
              <a:ext cx="315175" cy="315722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80" y="0"/>
                  </a:moveTo>
                  <a:cubicBezTo>
                    <a:pt x="127" y="0"/>
                    <a:pt x="1" y="127"/>
                    <a:pt x="1" y="281"/>
                  </a:cubicBezTo>
                  <a:cubicBezTo>
                    <a:pt x="1" y="433"/>
                    <a:pt x="127" y="560"/>
                    <a:pt x="280" y="560"/>
                  </a:cubicBezTo>
                  <a:cubicBezTo>
                    <a:pt x="434" y="560"/>
                    <a:pt x="560" y="433"/>
                    <a:pt x="560" y="281"/>
                  </a:cubicBezTo>
                  <a:cubicBezTo>
                    <a:pt x="560" y="127"/>
                    <a:pt x="434" y="0"/>
                    <a:pt x="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02" name="Google Shape;4702;p38"/>
            <p:cNvSpPr/>
            <p:nvPr/>
          </p:nvSpPr>
          <p:spPr>
            <a:xfrm>
              <a:off x="9444261" y="1201698"/>
              <a:ext cx="151397" cy="296025"/>
            </a:xfrm>
            <a:custGeom>
              <a:avLst/>
              <a:gdLst/>
              <a:ahLst/>
              <a:cxnLst/>
              <a:rect l="l" t="t" r="r" b="b"/>
              <a:pathLst>
                <a:path w="269" h="526" extrusionOk="0">
                  <a:moveTo>
                    <a:pt x="112" y="1"/>
                  </a:moveTo>
                  <a:lnTo>
                    <a:pt x="92" y="181"/>
                  </a:lnTo>
                  <a:lnTo>
                    <a:pt x="0" y="146"/>
                  </a:lnTo>
                  <a:lnTo>
                    <a:pt x="92" y="231"/>
                  </a:lnTo>
                  <a:lnTo>
                    <a:pt x="92" y="526"/>
                  </a:lnTo>
                  <a:lnTo>
                    <a:pt x="154" y="526"/>
                  </a:lnTo>
                  <a:lnTo>
                    <a:pt x="147" y="246"/>
                  </a:lnTo>
                  <a:lnTo>
                    <a:pt x="269" y="142"/>
                  </a:lnTo>
                  <a:lnTo>
                    <a:pt x="143" y="192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703" name="Google Shape;4703;p38"/>
          <p:cNvGrpSpPr/>
          <p:nvPr/>
        </p:nvGrpSpPr>
        <p:grpSpPr>
          <a:xfrm>
            <a:off x="2802631" y="4116970"/>
            <a:ext cx="1475976" cy="662498"/>
            <a:chOff x="6706693" y="1706442"/>
            <a:chExt cx="821767" cy="368854"/>
          </a:xfrm>
        </p:grpSpPr>
        <p:sp>
          <p:nvSpPr>
            <p:cNvPr id="4704" name="Google Shape;4704;p38"/>
            <p:cNvSpPr/>
            <p:nvPr/>
          </p:nvSpPr>
          <p:spPr>
            <a:xfrm>
              <a:off x="7136577" y="1706442"/>
              <a:ext cx="56500" cy="45564"/>
            </a:xfrm>
            <a:custGeom>
              <a:avLst/>
              <a:gdLst/>
              <a:ahLst/>
              <a:cxnLst/>
              <a:rect l="l" t="t" r="r" b="b"/>
              <a:pathLst>
                <a:path w="1173" h="946" extrusionOk="0">
                  <a:moveTo>
                    <a:pt x="590" y="1"/>
                  </a:moveTo>
                  <a:cubicBezTo>
                    <a:pt x="459" y="1"/>
                    <a:pt x="360" y="15"/>
                    <a:pt x="360" y="15"/>
                  </a:cubicBezTo>
                  <a:lnTo>
                    <a:pt x="0" y="945"/>
                  </a:lnTo>
                  <a:lnTo>
                    <a:pt x="1173" y="945"/>
                  </a:lnTo>
                  <a:lnTo>
                    <a:pt x="801" y="15"/>
                  </a:lnTo>
                  <a:cubicBezTo>
                    <a:pt x="728" y="4"/>
                    <a:pt x="655" y="1"/>
                    <a:pt x="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05" name="Google Shape;4705;p38"/>
            <p:cNvSpPr/>
            <p:nvPr/>
          </p:nvSpPr>
          <p:spPr>
            <a:xfrm>
              <a:off x="7130605" y="1747865"/>
              <a:ext cx="68398" cy="8044"/>
            </a:xfrm>
            <a:custGeom>
              <a:avLst/>
              <a:gdLst/>
              <a:ahLst/>
              <a:cxnLst/>
              <a:rect l="l" t="t" r="r" b="b"/>
              <a:pathLst>
                <a:path w="1420" h="167" extrusionOk="0">
                  <a:moveTo>
                    <a:pt x="1323" y="1"/>
                  </a:moveTo>
                  <a:cubicBezTo>
                    <a:pt x="913" y="5"/>
                    <a:pt x="507" y="13"/>
                    <a:pt x="98" y="16"/>
                  </a:cubicBezTo>
                  <a:cubicBezTo>
                    <a:pt x="1" y="20"/>
                    <a:pt x="1" y="166"/>
                    <a:pt x="98" y="166"/>
                  </a:cubicBezTo>
                  <a:cubicBezTo>
                    <a:pt x="507" y="162"/>
                    <a:pt x="913" y="154"/>
                    <a:pt x="1323" y="151"/>
                  </a:cubicBezTo>
                  <a:cubicBezTo>
                    <a:pt x="1419" y="147"/>
                    <a:pt x="1419" y="1"/>
                    <a:pt x="1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06" name="Google Shape;4706;p38"/>
            <p:cNvSpPr/>
            <p:nvPr/>
          </p:nvSpPr>
          <p:spPr>
            <a:xfrm>
              <a:off x="6709741" y="1751863"/>
              <a:ext cx="815668" cy="270350"/>
            </a:xfrm>
            <a:custGeom>
              <a:avLst/>
              <a:gdLst/>
              <a:ahLst/>
              <a:cxnLst/>
              <a:rect l="l" t="t" r="r" b="b"/>
              <a:pathLst>
                <a:path w="16934" h="5613" extrusionOk="0">
                  <a:moveTo>
                    <a:pt x="9780" y="1"/>
                  </a:moveTo>
                  <a:cubicBezTo>
                    <a:pt x="8530" y="1"/>
                    <a:pt x="7103" y="57"/>
                    <a:pt x="5733" y="240"/>
                  </a:cubicBezTo>
                  <a:lnTo>
                    <a:pt x="3821" y="2608"/>
                  </a:lnTo>
                  <a:cubicBezTo>
                    <a:pt x="3821" y="2608"/>
                    <a:pt x="1031" y="3198"/>
                    <a:pt x="759" y="3294"/>
                  </a:cubicBezTo>
                  <a:cubicBezTo>
                    <a:pt x="488" y="3386"/>
                    <a:pt x="0" y="4314"/>
                    <a:pt x="330" y="5612"/>
                  </a:cubicBezTo>
                  <a:lnTo>
                    <a:pt x="16708" y="5612"/>
                  </a:lnTo>
                  <a:cubicBezTo>
                    <a:pt x="16708" y="5612"/>
                    <a:pt x="16934" y="4164"/>
                    <a:pt x="16573" y="3045"/>
                  </a:cubicBezTo>
                  <a:lnTo>
                    <a:pt x="15072" y="2597"/>
                  </a:lnTo>
                  <a:cubicBezTo>
                    <a:pt x="15072" y="2597"/>
                    <a:pt x="14159" y="722"/>
                    <a:pt x="13458" y="160"/>
                  </a:cubicBezTo>
                  <a:cubicBezTo>
                    <a:pt x="13458" y="160"/>
                    <a:pt x="11867" y="1"/>
                    <a:pt x="9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4707" name="Google Shape;4707;p38"/>
            <p:cNvGrpSpPr/>
            <p:nvPr/>
          </p:nvGrpSpPr>
          <p:grpSpPr>
            <a:xfrm>
              <a:off x="6867617" y="1903827"/>
              <a:ext cx="604343" cy="15220"/>
              <a:chOff x="6867617" y="1903827"/>
              <a:chExt cx="604343" cy="15220"/>
            </a:xfrm>
          </p:grpSpPr>
          <p:sp>
            <p:nvSpPr>
              <p:cNvPr id="4708" name="Google Shape;4708;p38"/>
              <p:cNvSpPr/>
              <p:nvPr/>
            </p:nvSpPr>
            <p:spPr>
              <a:xfrm>
                <a:off x="7464349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09" name="Google Shape;4709;p38"/>
              <p:cNvSpPr/>
              <p:nvPr/>
            </p:nvSpPr>
            <p:spPr>
              <a:xfrm>
                <a:off x="7456787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10" name="Google Shape;4710;p38"/>
              <p:cNvSpPr/>
              <p:nvPr/>
            </p:nvSpPr>
            <p:spPr>
              <a:xfrm>
                <a:off x="7449225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11" name="Google Shape;4711;p38"/>
              <p:cNvSpPr/>
              <p:nvPr/>
            </p:nvSpPr>
            <p:spPr>
              <a:xfrm>
                <a:off x="7441615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12" name="Google Shape;4712;p38"/>
              <p:cNvSpPr/>
              <p:nvPr/>
            </p:nvSpPr>
            <p:spPr>
              <a:xfrm>
                <a:off x="7434053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13" name="Google Shape;4713;p38"/>
              <p:cNvSpPr/>
              <p:nvPr/>
            </p:nvSpPr>
            <p:spPr>
              <a:xfrm>
                <a:off x="7426539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14" name="Google Shape;4714;p38"/>
              <p:cNvSpPr/>
              <p:nvPr/>
            </p:nvSpPr>
            <p:spPr>
              <a:xfrm>
                <a:off x="7418977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15" name="Google Shape;4715;p38"/>
              <p:cNvSpPr/>
              <p:nvPr/>
            </p:nvSpPr>
            <p:spPr>
              <a:xfrm>
                <a:off x="7411366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16" name="Google Shape;4716;p38"/>
              <p:cNvSpPr/>
              <p:nvPr/>
            </p:nvSpPr>
            <p:spPr>
              <a:xfrm>
                <a:off x="7403804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17" name="Google Shape;4717;p38"/>
              <p:cNvSpPr/>
              <p:nvPr/>
            </p:nvSpPr>
            <p:spPr>
              <a:xfrm>
                <a:off x="7396242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18" name="Google Shape;4718;p38"/>
              <p:cNvSpPr/>
              <p:nvPr/>
            </p:nvSpPr>
            <p:spPr>
              <a:xfrm>
                <a:off x="7388632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19" name="Google Shape;4719;p38"/>
              <p:cNvSpPr/>
              <p:nvPr/>
            </p:nvSpPr>
            <p:spPr>
              <a:xfrm>
                <a:off x="7381118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20" name="Google Shape;4720;p38"/>
              <p:cNvSpPr/>
              <p:nvPr/>
            </p:nvSpPr>
            <p:spPr>
              <a:xfrm>
                <a:off x="7373748" y="1903827"/>
                <a:ext cx="7418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4" y="158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21" name="Google Shape;4721;p38"/>
              <p:cNvSpPr/>
              <p:nvPr/>
            </p:nvSpPr>
            <p:spPr>
              <a:xfrm>
                <a:off x="7366138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22" name="Google Shape;4722;p38"/>
              <p:cNvSpPr/>
              <p:nvPr/>
            </p:nvSpPr>
            <p:spPr>
              <a:xfrm>
                <a:off x="7358576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23" name="Google Shape;4723;p38"/>
              <p:cNvSpPr/>
              <p:nvPr/>
            </p:nvSpPr>
            <p:spPr>
              <a:xfrm>
                <a:off x="7351014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24" name="Google Shape;4724;p38"/>
              <p:cNvSpPr/>
              <p:nvPr/>
            </p:nvSpPr>
            <p:spPr>
              <a:xfrm>
                <a:off x="7343452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25" name="Google Shape;4725;p38"/>
              <p:cNvSpPr/>
              <p:nvPr/>
            </p:nvSpPr>
            <p:spPr>
              <a:xfrm>
                <a:off x="7335890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26" name="Google Shape;4726;p38"/>
              <p:cNvSpPr/>
              <p:nvPr/>
            </p:nvSpPr>
            <p:spPr>
              <a:xfrm>
                <a:off x="7328328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27" name="Google Shape;4727;p38"/>
              <p:cNvSpPr/>
              <p:nvPr/>
            </p:nvSpPr>
            <p:spPr>
              <a:xfrm>
                <a:off x="7320765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28" name="Google Shape;4728;p38"/>
              <p:cNvSpPr/>
              <p:nvPr/>
            </p:nvSpPr>
            <p:spPr>
              <a:xfrm>
                <a:off x="7313155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29" name="Google Shape;4729;p38"/>
              <p:cNvSpPr/>
              <p:nvPr/>
            </p:nvSpPr>
            <p:spPr>
              <a:xfrm>
                <a:off x="7305593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30" name="Google Shape;4730;p38"/>
              <p:cNvSpPr/>
              <p:nvPr/>
            </p:nvSpPr>
            <p:spPr>
              <a:xfrm>
                <a:off x="7298079" y="1903827"/>
                <a:ext cx="7562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31" name="Google Shape;4731;p38"/>
              <p:cNvSpPr/>
              <p:nvPr/>
            </p:nvSpPr>
            <p:spPr>
              <a:xfrm>
                <a:off x="7290517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32" name="Google Shape;4732;p38"/>
              <p:cNvSpPr/>
              <p:nvPr/>
            </p:nvSpPr>
            <p:spPr>
              <a:xfrm>
                <a:off x="7283099" y="1903827"/>
                <a:ext cx="7418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4" y="158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33" name="Google Shape;4733;p38"/>
              <p:cNvSpPr/>
              <p:nvPr/>
            </p:nvSpPr>
            <p:spPr>
              <a:xfrm>
                <a:off x="7275537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34" name="Google Shape;4734;p38"/>
              <p:cNvSpPr/>
              <p:nvPr/>
            </p:nvSpPr>
            <p:spPr>
              <a:xfrm>
                <a:off x="7267927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35" name="Google Shape;4735;p38"/>
              <p:cNvSpPr/>
              <p:nvPr/>
            </p:nvSpPr>
            <p:spPr>
              <a:xfrm>
                <a:off x="7260413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36" name="Google Shape;4736;p38"/>
              <p:cNvSpPr/>
              <p:nvPr/>
            </p:nvSpPr>
            <p:spPr>
              <a:xfrm>
                <a:off x="7252851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37" name="Google Shape;4737;p38"/>
              <p:cNvSpPr/>
              <p:nvPr/>
            </p:nvSpPr>
            <p:spPr>
              <a:xfrm>
                <a:off x="7245289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38" name="Google Shape;4738;p38"/>
              <p:cNvSpPr/>
              <p:nvPr/>
            </p:nvSpPr>
            <p:spPr>
              <a:xfrm>
                <a:off x="7237678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39" name="Google Shape;4739;p38"/>
              <p:cNvSpPr/>
              <p:nvPr/>
            </p:nvSpPr>
            <p:spPr>
              <a:xfrm>
                <a:off x="7230116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40" name="Google Shape;4740;p38"/>
              <p:cNvSpPr/>
              <p:nvPr/>
            </p:nvSpPr>
            <p:spPr>
              <a:xfrm>
                <a:off x="7222554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41" name="Google Shape;4741;p38"/>
              <p:cNvSpPr/>
              <p:nvPr/>
            </p:nvSpPr>
            <p:spPr>
              <a:xfrm>
                <a:off x="7214992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42" name="Google Shape;4742;p38"/>
              <p:cNvSpPr/>
              <p:nvPr/>
            </p:nvSpPr>
            <p:spPr>
              <a:xfrm>
                <a:off x="7207430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43" name="Google Shape;4743;p38"/>
              <p:cNvSpPr/>
              <p:nvPr/>
            </p:nvSpPr>
            <p:spPr>
              <a:xfrm>
                <a:off x="7199868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44" name="Google Shape;4744;p38"/>
              <p:cNvSpPr/>
              <p:nvPr/>
            </p:nvSpPr>
            <p:spPr>
              <a:xfrm>
                <a:off x="7192306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45" name="Google Shape;4745;p38"/>
              <p:cNvSpPr/>
              <p:nvPr/>
            </p:nvSpPr>
            <p:spPr>
              <a:xfrm>
                <a:off x="7184888" y="1911437"/>
                <a:ext cx="7466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4" y="157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46" name="Google Shape;4746;p38"/>
              <p:cNvSpPr/>
              <p:nvPr/>
            </p:nvSpPr>
            <p:spPr>
              <a:xfrm>
                <a:off x="7177374" y="1903827"/>
                <a:ext cx="7562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47" name="Google Shape;4747;p38"/>
              <p:cNvSpPr/>
              <p:nvPr/>
            </p:nvSpPr>
            <p:spPr>
              <a:xfrm>
                <a:off x="7169764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48" name="Google Shape;4748;p38"/>
              <p:cNvSpPr/>
              <p:nvPr/>
            </p:nvSpPr>
            <p:spPr>
              <a:xfrm>
                <a:off x="7162202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49" name="Google Shape;4749;p38"/>
              <p:cNvSpPr/>
              <p:nvPr/>
            </p:nvSpPr>
            <p:spPr>
              <a:xfrm>
                <a:off x="7154640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50" name="Google Shape;4750;p38"/>
              <p:cNvSpPr/>
              <p:nvPr/>
            </p:nvSpPr>
            <p:spPr>
              <a:xfrm>
                <a:off x="7147078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51" name="Google Shape;4751;p38"/>
              <p:cNvSpPr/>
              <p:nvPr/>
            </p:nvSpPr>
            <p:spPr>
              <a:xfrm>
                <a:off x="7139467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52" name="Google Shape;4752;p38"/>
              <p:cNvSpPr/>
              <p:nvPr/>
            </p:nvSpPr>
            <p:spPr>
              <a:xfrm>
                <a:off x="7131953" y="1903827"/>
                <a:ext cx="7562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53" name="Google Shape;4753;p38"/>
              <p:cNvSpPr/>
              <p:nvPr/>
            </p:nvSpPr>
            <p:spPr>
              <a:xfrm>
                <a:off x="7124391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54" name="Google Shape;4754;p38"/>
              <p:cNvSpPr/>
              <p:nvPr/>
            </p:nvSpPr>
            <p:spPr>
              <a:xfrm>
                <a:off x="7116829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55" name="Google Shape;4755;p38"/>
              <p:cNvSpPr/>
              <p:nvPr/>
            </p:nvSpPr>
            <p:spPr>
              <a:xfrm>
                <a:off x="7109219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56" name="Google Shape;4756;p38"/>
              <p:cNvSpPr/>
              <p:nvPr/>
            </p:nvSpPr>
            <p:spPr>
              <a:xfrm>
                <a:off x="7101657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57" name="Google Shape;4757;p38"/>
              <p:cNvSpPr/>
              <p:nvPr/>
            </p:nvSpPr>
            <p:spPr>
              <a:xfrm>
                <a:off x="7094095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58" name="Google Shape;4758;p38"/>
              <p:cNvSpPr/>
              <p:nvPr/>
            </p:nvSpPr>
            <p:spPr>
              <a:xfrm>
                <a:off x="7086725" y="1903827"/>
                <a:ext cx="7418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3" y="158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59" name="Google Shape;4759;p38"/>
              <p:cNvSpPr/>
              <p:nvPr/>
            </p:nvSpPr>
            <p:spPr>
              <a:xfrm>
                <a:off x="7079163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60" name="Google Shape;4760;p38"/>
              <p:cNvSpPr/>
              <p:nvPr/>
            </p:nvSpPr>
            <p:spPr>
              <a:xfrm>
                <a:off x="7071601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61" name="Google Shape;4761;p38"/>
              <p:cNvSpPr/>
              <p:nvPr/>
            </p:nvSpPr>
            <p:spPr>
              <a:xfrm>
                <a:off x="7063991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62" name="Google Shape;4762;p38"/>
              <p:cNvSpPr/>
              <p:nvPr/>
            </p:nvSpPr>
            <p:spPr>
              <a:xfrm>
                <a:off x="7056429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63" name="Google Shape;4763;p38"/>
              <p:cNvSpPr/>
              <p:nvPr/>
            </p:nvSpPr>
            <p:spPr>
              <a:xfrm>
                <a:off x="7048915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64" name="Google Shape;4764;p38"/>
              <p:cNvSpPr/>
              <p:nvPr/>
            </p:nvSpPr>
            <p:spPr>
              <a:xfrm>
                <a:off x="7041304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65" name="Google Shape;4765;p38"/>
              <p:cNvSpPr/>
              <p:nvPr/>
            </p:nvSpPr>
            <p:spPr>
              <a:xfrm>
                <a:off x="7033742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66" name="Google Shape;4766;p38"/>
              <p:cNvSpPr/>
              <p:nvPr/>
            </p:nvSpPr>
            <p:spPr>
              <a:xfrm>
                <a:off x="7026180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67" name="Google Shape;4767;p38"/>
              <p:cNvSpPr/>
              <p:nvPr/>
            </p:nvSpPr>
            <p:spPr>
              <a:xfrm>
                <a:off x="7018618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68" name="Google Shape;4768;p38"/>
              <p:cNvSpPr/>
              <p:nvPr/>
            </p:nvSpPr>
            <p:spPr>
              <a:xfrm>
                <a:off x="7011008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69" name="Google Shape;4769;p38"/>
              <p:cNvSpPr/>
              <p:nvPr/>
            </p:nvSpPr>
            <p:spPr>
              <a:xfrm>
                <a:off x="7003494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70" name="Google Shape;4770;p38"/>
              <p:cNvSpPr/>
              <p:nvPr/>
            </p:nvSpPr>
            <p:spPr>
              <a:xfrm>
                <a:off x="6995932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71" name="Google Shape;4771;p38"/>
              <p:cNvSpPr/>
              <p:nvPr/>
            </p:nvSpPr>
            <p:spPr>
              <a:xfrm>
                <a:off x="6988514" y="1911437"/>
                <a:ext cx="7466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4" y="157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72" name="Google Shape;4772;p38"/>
              <p:cNvSpPr/>
              <p:nvPr/>
            </p:nvSpPr>
            <p:spPr>
              <a:xfrm>
                <a:off x="6980952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73" name="Google Shape;4773;p38"/>
              <p:cNvSpPr/>
              <p:nvPr/>
            </p:nvSpPr>
            <p:spPr>
              <a:xfrm>
                <a:off x="6973390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74" name="Google Shape;4774;p38"/>
              <p:cNvSpPr/>
              <p:nvPr/>
            </p:nvSpPr>
            <p:spPr>
              <a:xfrm>
                <a:off x="6965828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75" name="Google Shape;4775;p38"/>
              <p:cNvSpPr/>
              <p:nvPr/>
            </p:nvSpPr>
            <p:spPr>
              <a:xfrm>
                <a:off x="6958266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76" name="Google Shape;4776;p38"/>
              <p:cNvSpPr/>
              <p:nvPr/>
            </p:nvSpPr>
            <p:spPr>
              <a:xfrm>
                <a:off x="6950703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77" name="Google Shape;4777;p38"/>
              <p:cNvSpPr/>
              <p:nvPr/>
            </p:nvSpPr>
            <p:spPr>
              <a:xfrm>
                <a:off x="6943141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78" name="Google Shape;4778;p38"/>
              <p:cNvSpPr/>
              <p:nvPr/>
            </p:nvSpPr>
            <p:spPr>
              <a:xfrm>
                <a:off x="6935531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79" name="Google Shape;4779;p38"/>
              <p:cNvSpPr/>
              <p:nvPr/>
            </p:nvSpPr>
            <p:spPr>
              <a:xfrm>
                <a:off x="6927969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80" name="Google Shape;4780;p38"/>
              <p:cNvSpPr/>
              <p:nvPr/>
            </p:nvSpPr>
            <p:spPr>
              <a:xfrm>
                <a:off x="6920455" y="1903827"/>
                <a:ext cx="7562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81" name="Google Shape;4781;p38"/>
              <p:cNvSpPr/>
              <p:nvPr/>
            </p:nvSpPr>
            <p:spPr>
              <a:xfrm>
                <a:off x="6912845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82" name="Google Shape;4782;p38"/>
              <p:cNvSpPr/>
              <p:nvPr/>
            </p:nvSpPr>
            <p:spPr>
              <a:xfrm>
                <a:off x="6905283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83" name="Google Shape;4783;p38"/>
              <p:cNvSpPr/>
              <p:nvPr/>
            </p:nvSpPr>
            <p:spPr>
              <a:xfrm>
                <a:off x="6897720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84" name="Google Shape;4784;p38"/>
              <p:cNvSpPr/>
              <p:nvPr/>
            </p:nvSpPr>
            <p:spPr>
              <a:xfrm>
                <a:off x="6890303" y="1903827"/>
                <a:ext cx="7466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4" y="158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85" name="Google Shape;4785;p38"/>
              <p:cNvSpPr/>
              <p:nvPr/>
            </p:nvSpPr>
            <p:spPr>
              <a:xfrm>
                <a:off x="6882789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86" name="Google Shape;4786;p38"/>
              <p:cNvSpPr/>
              <p:nvPr/>
            </p:nvSpPr>
            <p:spPr>
              <a:xfrm>
                <a:off x="6875227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87" name="Google Shape;4787;p38"/>
              <p:cNvSpPr/>
              <p:nvPr/>
            </p:nvSpPr>
            <p:spPr>
              <a:xfrm>
                <a:off x="6867617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4788" name="Google Shape;4788;p38"/>
            <p:cNvSpPr/>
            <p:nvPr/>
          </p:nvSpPr>
          <p:spPr>
            <a:xfrm>
              <a:off x="7485013" y="1913460"/>
              <a:ext cx="43447" cy="61892"/>
            </a:xfrm>
            <a:custGeom>
              <a:avLst/>
              <a:gdLst/>
              <a:ahLst/>
              <a:cxnLst/>
              <a:rect l="l" t="t" r="r" b="b"/>
              <a:pathLst>
                <a:path w="902" h="1285" extrusionOk="0">
                  <a:moveTo>
                    <a:pt x="382" y="0"/>
                  </a:moveTo>
                  <a:cubicBezTo>
                    <a:pt x="238" y="0"/>
                    <a:pt x="78" y="11"/>
                    <a:pt x="51" y="39"/>
                  </a:cubicBezTo>
                  <a:cubicBezTo>
                    <a:pt x="0" y="92"/>
                    <a:pt x="322" y="1284"/>
                    <a:pt x="380" y="1284"/>
                  </a:cubicBezTo>
                  <a:lnTo>
                    <a:pt x="741" y="1284"/>
                  </a:lnTo>
                  <a:cubicBezTo>
                    <a:pt x="901" y="1284"/>
                    <a:pt x="767" y="23"/>
                    <a:pt x="626" y="20"/>
                  </a:cubicBezTo>
                  <a:cubicBezTo>
                    <a:pt x="610" y="8"/>
                    <a:pt x="501" y="0"/>
                    <a:pt x="3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89" name="Google Shape;4789;p38"/>
            <p:cNvSpPr/>
            <p:nvPr/>
          </p:nvSpPr>
          <p:spPr>
            <a:xfrm>
              <a:off x="7496476" y="1923045"/>
              <a:ext cx="17774" cy="771"/>
            </a:xfrm>
            <a:custGeom>
              <a:avLst/>
              <a:gdLst/>
              <a:ahLst/>
              <a:cxnLst/>
              <a:rect l="l" t="t" r="r" b="b"/>
              <a:pathLst>
                <a:path w="369" h="16" extrusionOk="0">
                  <a:moveTo>
                    <a:pt x="0" y="1"/>
                  </a:moveTo>
                  <a:lnTo>
                    <a:pt x="0" y="16"/>
                  </a:lnTo>
                  <a:lnTo>
                    <a:pt x="368" y="1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0" name="Google Shape;4790;p38"/>
            <p:cNvSpPr/>
            <p:nvPr/>
          </p:nvSpPr>
          <p:spPr>
            <a:xfrm>
              <a:off x="7497584" y="1929114"/>
              <a:ext cx="17774" cy="819"/>
            </a:xfrm>
            <a:custGeom>
              <a:avLst/>
              <a:gdLst/>
              <a:ahLst/>
              <a:cxnLst/>
              <a:rect l="l" t="t" r="r" b="b"/>
              <a:pathLst>
                <a:path w="369" h="17" extrusionOk="0">
                  <a:moveTo>
                    <a:pt x="0" y="1"/>
                  </a:moveTo>
                  <a:lnTo>
                    <a:pt x="0" y="17"/>
                  </a:lnTo>
                  <a:lnTo>
                    <a:pt x="368" y="17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1" name="Google Shape;4791;p38"/>
            <p:cNvSpPr/>
            <p:nvPr/>
          </p:nvSpPr>
          <p:spPr>
            <a:xfrm>
              <a:off x="7498885" y="1935231"/>
              <a:ext cx="17726" cy="771"/>
            </a:xfrm>
            <a:custGeom>
              <a:avLst/>
              <a:gdLst/>
              <a:ahLst/>
              <a:cxnLst/>
              <a:rect l="l" t="t" r="r" b="b"/>
              <a:pathLst>
                <a:path w="368" h="16" extrusionOk="0">
                  <a:moveTo>
                    <a:pt x="0" y="1"/>
                  </a:moveTo>
                  <a:lnTo>
                    <a:pt x="0" y="16"/>
                  </a:lnTo>
                  <a:lnTo>
                    <a:pt x="368" y="1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2" name="Google Shape;4792;p38"/>
            <p:cNvSpPr/>
            <p:nvPr/>
          </p:nvSpPr>
          <p:spPr>
            <a:xfrm>
              <a:off x="6724611" y="1929307"/>
              <a:ext cx="33284" cy="48887"/>
            </a:xfrm>
            <a:custGeom>
              <a:avLst/>
              <a:gdLst/>
              <a:ahLst/>
              <a:cxnLst/>
              <a:rect l="l" t="t" r="r" b="b"/>
              <a:pathLst>
                <a:path w="691" h="1015" extrusionOk="0">
                  <a:moveTo>
                    <a:pt x="238" y="1"/>
                  </a:moveTo>
                  <a:cubicBezTo>
                    <a:pt x="0" y="430"/>
                    <a:pt x="0" y="947"/>
                    <a:pt x="0" y="947"/>
                  </a:cubicBezTo>
                  <a:cubicBezTo>
                    <a:pt x="95" y="992"/>
                    <a:pt x="235" y="1015"/>
                    <a:pt x="351" y="1015"/>
                  </a:cubicBezTo>
                  <a:cubicBezTo>
                    <a:pt x="451" y="1015"/>
                    <a:pt x="533" y="998"/>
                    <a:pt x="552" y="966"/>
                  </a:cubicBezTo>
                  <a:cubicBezTo>
                    <a:pt x="598" y="894"/>
                    <a:pt x="690" y="165"/>
                    <a:pt x="678" y="101"/>
                  </a:cubicBezTo>
                  <a:cubicBezTo>
                    <a:pt x="667" y="39"/>
                    <a:pt x="238" y="1"/>
                    <a:pt x="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3" name="Google Shape;4793;p38"/>
            <p:cNvSpPr/>
            <p:nvPr/>
          </p:nvSpPr>
          <p:spPr>
            <a:xfrm>
              <a:off x="6892759" y="1769299"/>
              <a:ext cx="93782" cy="108179"/>
            </a:xfrm>
            <a:custGeom>
              <a:avLst/>
              <a:gdLst/>
              <a:ahLst/>
              <a:cxnLst/>
              <a:rect l="l" t="t" r="r" b="b"/>
              <a:pathLst>
                <a:path w="1947" h="2246" extrusionOk="0">
                  <a:moveTo>
                    <a:pt x="1808" y="1"/>
                  </a:moveTo>
                  <a:lnTo>
                    <a:pt x="0" y="2246"/>
                  </a:lnTo>
                  <a:lnTo>
                    <a:pt x="0" y="2246"/>
                  </a:lnTo>
                  <a:lnTo>
                    <a:pt x="560" y="2173"/>
                  </a:lnTo>
                  <a:cubicBezTo>
                    <a:pt x="560" y="2173"/>
                    <a:pt x="1483" y="1311"/>
                    <a:pt x="1946" y="28"/>
                  </a:cubicBezTo>
                  <a:lnTo>
                    <a:pt x="18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4" name="Google Shape;4794;p38"/>
            <p:cNvSpPr/>
            <p:nvPr/>
          </p:nvSpPr>
          <p:spPr>
            <a:xfrm>
              <a:off x="7456594" y="1995921"/>
              <a:ext cx="68735" cy="31066"/>
            </a:xfrm>
            <a:custGeom>
              <a:avLst/>
              <a:gdLst/>
              <a:ahLst/>
              <a:cxnLst/>
              <a:rect l="l" t="t" r="r" b="b"/>
              <a:pathLst>
                <a:path w="1427" h="645" extrusionOk="0">
                  <a:moveTo>
                    <a:pt x="89" y="1"/>
                  </a:moveTo>
                  <a:lnTo>
                    <a:pt x="1" y="645"/>
                  </a:lnTo>
                  <a:lnTo>
                    <a:pt x="1101" y="645"/>
                  </a:lnTo>
                  <a:cubicBezTo>
                    <a:pt x="1250" y="626"/>
                    <a:pt x="1426" y="62"/>
                    <a:pt x="1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5" name="Google Shape;4795;p38"/>
            <p:cNvSpPr/>
            <p:nvPr/>
          </p:nvSpPr>
          <p:spPr>
            <a:xfrm>
              <a:off x="7310795" y="1934316"/>
              <a:ext cx="145851" cy="88479"/>
            </a:xfrm>
            <a:custGeom>
              <a:avLst/>
              <a:gdLst/>
              <a:ahLst/>
              <a:cxnLst/>
              <a:rect l="l" t="t" r="r" b="b"/>
              <a:pathLst>
                <a:path w="3028" h="1837" extrusionOk="0">
                  <a:moveTo>
                    <a:pt x="1527" y="1"/>
                  </a:moveTo>
                  <a:cubicBezTo>
                    <a:pt x="766" y="1"/>
                    <a:pt x="0" y="620"/>
                    <a:pt x="0" y="1836"/>
                  </a:cubicBezTo>
                  <a:lnTo>
                    <a:pt x="3028" y="1836"/>
                  </a:lnTo>
                  <a:cubicBezTo>
                    <a:pt x="3028" y="606"/>
                    <a:pt x="2280" y="1"/>
                    <a:pt x="15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6" name="Google Shape;4796;p38"/>
            <p:cNvSpPr/>
            <p:nvPr/>
          </p:nvSpPr>
          <p:spPr>
            <a:xfrm>
              <a:off x="6814489" y="1934124"/>
              <a:ext cx="145851" cy="88672"/>
            </a:xfrm>
            <a:custGeom>
              <a:avLst/>
              <a:gdLst/>
              <a:ahLst/>
              <a:cxnLst/>
              <a:rect l="l" t="t" r="r" b="b"/>
              <a:pathLst>
                <a:path w="3028" h="1841" extrusionOk="0">
                  <a:moveTo>
                    <a:pt x="1523" y="1"/>
                  </a:moveTo>
                  <a:cubicBezTo>
                    <a:pt x="763" y="1"/>
                    <a:pt x="0" y="617"/>
                    <a:pt x="0" y="1828"/>
                  </a:cubicBezTo>
                  <a:lnTo>
                    <a:pt x="3028" y="1840"/>
                  </a:lnTo>
                  <a:cubicBezTo>
                    <a:pt x="3028" y="607"/>
                    <a:pt x="2277" y="1"/>
                    <a:pt x="15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7" name="Google Shape;4797;p38"/>
            <p:cNvSpPr/>
            <p:nvPr/>
          </p:nvSpPr>
          <p:spPr>
            <a:xfrm>
              <a:off x="6800087" y="1945539"/>
              <a:ext cx="174848" cy="129757"/>
            </a:xfrm>
            <a:custGeom>
              <a:avLst/>
              <a:gdLst/>
              <a:ahLst/>
              <a:cxnLst/>
              <a:rect l="l" t="t" r="r" b="b"/>
              <a:pathLst>
                <a:path w="3630" h="2694" extrusionOk="0">
                  <a:moveTo>
                    <a:pt x="1814" y="1"/>
                  </a:moveTo>
                  <a:cubicBezTo>
                    <a:pt x="1512" y="1"/>
                    <a:pt x="1187" y="100"/>
                    <a:pt x="870" y="330"/>
                  </a:cubicBezTo>
                  <a:cubicBezTo>
                    <a:pt x="839" y="350"/>
                    <a:pt x="816" y="373"/>
                    <a:pt x="798" y="399"/>
                  </a:cubicBezTo>
                  <a:cubicBezTo>
                    <a:pt x="0" y="1500"/>
                    <a:pt x="769" y="2693"/>
                    <a:pt x="1816" y="2693"/>
                  </a:cubicBezTo>
                  <a:cubicBezTo>
                    <a:pt x="2118" y="2693"/>
                    <a:pt x="2442" y="2594"/>
                    <a:pt x="2759" y="2366"/>
                  </a:cubicBezTo>
                  <a:cubicBezTo>
                    <a:pt x="2786" y="2343"/>
                    <a:pt x="2813" y="2320"/>
                    <a:pt x="2832" y="2293"/>
                  </a:cubicBezTo>
                  <a:cubicBezTo>
                    <a:pt x="3629" y="1193"/>
                    <a:pt x="2860" y="1"/>
                    <a:pt x="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8" name="Google Shape;4798;p38"/>
            <p:cNvSpPr/>
            <p:nvPr/>
          </p:nvSpPr>
          <p:spPr>
            <a:xfrm>
              <a:off x="6832551" y="1969670"/>
              <a:ext cx="109870" cy="81399"/>
            </a:xfrm>
            <a:custGeom>
              <a:avLst/>
              <a:gdLst/>
              <a:ahLst/>
              <a:cxnLst/>
              <a:rect l="l" t="t" r="r" b="b"/>
              <a:pathLst>
                <a:path w="2281" h="1690" extrusionOk="0">
                  <a:moveTo>
                    <a:pt x="1140" y="1"/>
                  </a:moveTo>
                  <a:cubicBezTo>
                    <a:pt x="950" y="1"/>
                    <a:pt x="745" y="64"/>
                    <a:pt x="545" y="209"/>
                  </a:cubicBezTo>
                  <a:cubicBezTo>
                    <a:pt x="529" y="220"/>
                    <a:pt x="515" y="236"/>
                    <a:pt x="503" y="252"/>
                  </a:cubicBezTo>
                  <a:cubicBezTo>
                    <a:pt x="1" y="940"/>
                    <a:pt x="482" y="1689"/>
                    <a:pt x="1140" y="1689"/>
                  </a:cubicBezTo>
                  <a:cubicBezTo>
                    <a:pt x="1331" y="1689"/>
                    <a:pt x="1536" y="1627"/>
                    <a:pt x="1737" y="1481"/>
                  </a:cubicBezTo>
                  <a:cubicBezTo>
                    <a:pt x="1752" y="1470"/>
                    <a:pt x="1764" y="1458"/>
                    <a:pt x="1775" y="1442"/>
                  </a:cubicBezTo>
                  <a:cubicBezTo>
                    <a:pt x="2280" y="751"/>
                    <a:pt x="1797" y="1"/>
                    <a:pt x="1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9" name="Google Shape;4799;p38"/>
            <p:cNvSpPr/>
            <p:nvPr/>
          </p:nvSpPr>
          <p:spPr>
            <a:xfrm>
              <a:off x="6841077" y="1964035"/>
              <a:ext cx="92867" cy="92862"/>
            </a:xfrm>
            <a:custGeom>
              <a:avLst/>
              <a:gdLst/>
              <a:ahLst/>
              <a:cxnLst/>
              <a:rect l="l" t="t" r="r" b="b"/>
              <a:pathLst>
                <a:path w="1928" h="1928" extrusionOk="0">
                  <a:moveTo>
                    <a:pt x="962" y="12"/>
                  </a:moveTo>
                  <a:cubicBezTo>
                    <a:pt x="1226" y="12"/>
                    <a:pt x="1464" y="119"/>
                    <a:pt x="1633" y="291"/>
                  </a:cubicBezTo>
                  <a:cubicBezTo>
                    <a:pt x="1805" y="464"/>
                    <a:pt x="1912" y="701"/>
                    <a:pt x="1912" y="962"/>
                  </a:cubicBezTo>
                  <a:cubicBezTo>
                    <a:pt x="1912" y="1177"/>
                    <a:pt x="1843" y="1407"/>
                    <a:pt x="1679" y="1633"/>
                  </a:cubicBezTo>
                  <a:cubicBezTo>
                    <a:pt x="1663" y="1648"/>
                    <a:pt x="1652" y="1663"/>
                    <a:pt x="1633" y="1679"/>
                  </a:cubicBezTo>
                  <a:cubicBezTo>
                    <a:pt x="1406" y="1840"/>
                    <a:pt x="1176" y="1913"/>
                    <a:pt x="962" y="1913"/>
                  </a:cubicBezTo>
                  <a:cubicBezTo>
                    <a:pt x="701" y="1913"/>
                    <a:pt x="464" y="1805"/>
                    <a:pt x="292" y="1633"/>
                  </a:cubicBezTo>
                  <a:cubicBezTo>
                    <a:pt x="119" y="1460"/>
                    <a:pt x="16" y="1227"/>
                    <a:pt x="16" y="962"/>
                  </a:cubicBezTo>
                  <a:cubicBezTo>
                    <a:pt x="16" y="747"/>
                    <a:pt x="85" y="518"/>
                    <a:pt x="249" y="291"/>
                  </a:cubicBezTo>
                  <a:cubicBezTo>
                    <a:pt x="260" y="277"/>
                    <a:pt x="276" y="261"/>
                    <a:pt x="292" y="249"/>
                  </a:cubicBezTo>
                  <a:cubicBezTo>
                    <a:pt x="517" y="84"/>
                    <a:pt x="747" y="12"/>
                    <a:pt x="962" y="12"/>
                  </a:cubicBezTo>
                  <a:close/>
                  <a:moveTo>
                    <a:pt x="962" y="1"/>
                  </a:moveTo>
                  <a:cubicBezTo>
                    <a:pt x="747" y="1"/>
                    <a:pt x="513" y="70"/>
                    <a:pt x="283" y="238"/>
                  </a:cubicBezTo>
                  <a:cubicBezTo>
                    <a:pt x="264" y="249"/>
                    <a:pt x="249" y="265"/>
                    <a:pt x="237" y="284"/>
                  </a:cubicBezTo>
                  <a:cubicBezTo>
                    <a:pt x="73" y="510"/>
                    <a:pt x="0" y="744"/>
                    <a:pt x="0" y="962"/>
                  </a:cubicBezTo>
                  <a:cubicBezTo>
                    <a:pt x="0" y="1495"/>
                    <a:pt x="430" y="1927"/>
                    <a:pt x="962" y="1927"/>
                  </a:cubicBezTo>
                  <a:cubicBezTo>
                    <a:pt x="1180" y="1927"/>
                    <a:pt x="1414" y="1855"/>
                    <a:pt x="1644" y="1690"/>
                  </a:cubicBezTo>
                  <a:cubicBezTo>
                    <a:pt x="1659" y="1674"/>
                    <a:pt x="1675" y="1660"/>
                    <a:pt x="1690" y="1640"/>
                  </a:cubicBezTo>
                  <a:cubicBezTo>
                    <a:pt x="1855" y="1414"/>
                    <a:pt x="1928" y="1181"/>
                    <a:pt x="1928" y="962"/>
                  </a:cubicBezTo>
                  <a:cubicBezTo>
                    <a:pt x="1928" y="429"/>
                    <a:pt x="1495" y="1"/>
                    <a:pt x="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00" name="Google Shape;4800;p38"/>
            <p:cNvSpPr/>
            <p:nvPr/>
          </p:nvSpPr>
          <p:spPr>
            <a:xfrm>
              <a:off x="6841318" y="1978051"/>
              <a:ext cx="92337" cy="64686"/>
            </a:xfrm>
            <a:custGeom>
              <a:avLst/>
              <a:gdLst/>
              <a:ahLst/>
              <a:cxnLst/>
              <a:rect l="l" t="t" r="r" b="b"/>
              <a:pathLst>
                <a:path w="1917" h="1343" extrusionOk="0">
                  <a:moveTo>
                    <a:pt x="977" y="1"/>
                  </a:moveTo>
                  <a:cubicBezTo>
                    <a:pt x="320" y="1"/>
                    <a:pt x="1" y="822"/>
                    <a:pt x="623" y="1277"/>
                  </a:cubicBezTo>
                  <a:cubicBezTo>
                    <a:pt x="635" y="1284"/>
                    <a:pt x="650" y="1291"/>
                    <a:pt x="666" y="1296"/>
                  </a:cubicBezTo>
                  <a:cubicBezTo>
                    <a:pt x="763" y="1328"/>
                    <a:pt x="855" y="1342"/>
                    <a:pt x="942" y="1342"/>
                  </a:cubicBezTo>
                  <a:cubicBezTo>
                    <a:pt x="1595" y="1342"/>
                    <a:pt x="1916" y="519"/>
                    <a:pt x="1290" y="66"/>
                  </a:cubicBezTo>
                  <a:cubicBezTo>
                    <a:pt x="1279" y="58"/>
                    <a:pt x="1267" y="50"/>
                    <a:pt x="1252" y="46"/>
                  </a:cubicBezTo>
                  <a:cubicBezTo>
                    <a:pt x="1156" y="15"/>
                    <a:pt x="1063" y="1"/>
                    <a:pt x="9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01" name="Google Shape;4801;p38"/>
            <p:cNvSpPr/>
            <p:nvPr/>
          </p:nvSpPr>
          <p:spPr>
            <a:xfrm>
              <a:off x="6852685" y="1975450"/>
              <a:ext cx="69602" cy="69839"/>
            </a:xfrm>
            <a:custGeom>
              <a:avLst/>
              <a:gdLst/>
              <a:ahLst/>
              <a:cxnLst/>
              <a:rect l="l" t="t" r="r" b="b"/>
              <a:pathLst>
                <a:path w="1445" h="1450" extrusionOk="0">
                  <a:moveTo>
                    <a:pt x="721" y="472"/>
                  </a:moveTo>
                  <a:lnTo>
                    <a:pt x="751" y="564"/>
                  </a:lnTo>
                  <a:lnTo>
                    <a:pt x="725" y="579"/>
                  </a:lnTo>
                  <a:lnTo>
                    <a:pt x="748" y="625"/>
                  </a:lnTo>
                  <a:lnTo>
                    <a:pt x="767" y="614"/>
                  </a:lnTo>
                  <a:lnTo>
                    <a:pt x="774" y="637"/>
                  </a:lnTo>
                  <a:lnTo>
                    <a:pt x="824" y="622"/>
                  </a:lnTo>
                  <a:lnTo>
                    <a:pt x="817" y="591"/>
                  </a:lnTo>
                  <a:lnTo>
                    <a:pt x="901" y="545"/>
                  </a:lnTo>
                  <a:lnTo>
                    <a:pt x="859" y="633"/>
                  </a:lnTo>
                  <a:lnTo>
                    <a:pt x="828" y="622"/>
                  </a:lnTo>
                  <a:lnTo>
                    <a:pt x="813" y="671"/>
                  </a:lnTo>
                  <a:lnTo>
                    <a:pt x="836" y="679"/>
                  </a:lnTo>
                  <a:lnTo>
                    <a:pt x="824" y="698"/>
                  </a:lnTo>
                  <a:lnTo>
                    <a:pt x="870" y="725"/>
                  </a:lnTo>
                  <a:lnTo>
                    <a:pt x="886" y="694"/>
                  </a:lnTo>
                  <a:lnTo>
                    <a:pt x="978" y="725"/>
                  </a:lnTo>
                  <a:lnTo>
                    <a:pt x="886" y="756"/>
                  </a:lnTo>
                  <a:lnTo>
                    <a:pt x="870" y="729"/>
                  </a:lnTo>
                  <a:lnTo>
                    <a:pt x="824" y="752"/>
                  </a:lnTo>
                  <a:lnTo>
                    <a:pt x="836" y="771"/>
                  </a:lnTo>
                  <a:lnTo>
                    <a:pt x="813" y="779"/>
                  </a:lnTo>
                  <a:lnTo>
                    <a:pt x="828" y="829"/>
                  </a:lnTo>
                  <a:lnTo>
                    <a:pt x="859" y="817"/>
                  </a:lnTo>
                  <a:lnTo>
                    <a:pt x="901" y="905"/>
                  </a:lnTo>
                  <a:lnTo>
                    <a:pt x="817" y="863"/>
                  </a:lnTo>
                  <a:lnTo>
                    <a:pt x="824" y="832"/>
                  </a:lnTo>
                  <a:lnTo>
                    <a:pt x="774" y="817"/>
                  </a:lnTo>
                  <a:lnTo>
                    <a:pt x="767" y="836"/>
                  </a:lnTo>
                  <a:lnTo>
                    <a:pt x="748" y="829"/>
                  </a:lnTo>
                  <a:lnTo>
                    <a:pt x="725" y="875"/>
                  </a:lnTo>
                  <a:lnTo>
                    <a:pt x="751" y="886"/>
                  </a:lnTo>
                  <a:lnTo>
                    <a:pt x="721" y="982"/>
                  </a:lnTo>
                  <a:lnTo>
                    <a:pt x="690" y="886"/>
                  </a:lnTo>
                  <a:lnTo>
                    <a:pt x="721" y="875"/>
                  </a:lnTo>
                  <a:lnTo>
                    <a:pt x="698" y="829"/>
                  </a:lnTo>
                  <a:lnTo>
                    <a:pt x="675" y="836"/>
                  </a:lnTo>
                  <a:lnTo>
                    <a:pt x="667" y="817"/>
                  </a:lnTo>
                  <a:lnTo>
                    <a:pt x="621" y="832"/>
                  </a:lnTo>
                  <a:lnTo>
                    <a:pt x="629" y="863"/>
                  </a:lnTo>
                  <a:lnTo>
                    <a:pt x="541" y="905"/>
                  </a:lnTo>
                  <a:lnTo>
                    <a:pt x="541" y="905"/>
                  </a:lnTo>
                  <a:lnTo>
                    <a:pt x="587" y="817"/>
                  </a:lnTo>
                  <a:lnTo>
                    <a:pt x="617" y="829"/>
                  </a:lnTo>
                  <a:lnTo>
                    <a:pt x="633" y="779"/>
                  </a:lnTo>
                  <a:lnTo>
                    <a:pt x="610" y="771"/>
                  </a:lnTo>
                  <a:lnTo>
                    <a:pt x="621" y="752"/>
                  </a:lnTo>
                  <a:lnTo>
                    <a:pt x="575" y="729"/>
                  </a:lnTo>
                  <a:lnTo>
                    <a:pt x="560" y="756"/>
                  </a:lnTo>
                  <a:lnTo>
                    <a:pt x="468" y="725"/>
                  </a:lnTo>
                  <a:lnTo>
                    <a:pt x="560" y="694"/>
                  </a:lnTo>
                  <a:lnTo>
                    <a:pt x="575" y="725"/>
                  </a:lnTo>
                  <a:lnTo>
                    <a:pt x="621" y="698"/>
                  </a:lnTo>
                  <a:lnTo>
                    <a:pt x="610" y="679"/>
                  </a:lnTo>
                  <a:lnTo>
                    <a:pt x="633" y="671"/>
                  </a:lnTo>
                  <a:lnTo>
                    <a:pt x="617" y="622"/>
                  </a:lnTo>
                  <a:lnTo>
                    <a:pt x="587" y="633"/>
                  </a:lnTo>
                  <a:lnTo>
                    <a:pt x="541" y="545"/>
                  </a:lnTo>
                  <a:lnTo>
                    <a:pt x="629" y="591"/>
                  </a:lnTo>
                  <a:lnTo>
                    <a:pt x="621" y="622"/>
                  </a:lnTo>
                  <a:lnTo>
                    <a:pt x="667" y="637"/>
                  </a:lnTo>
                  <a:lnTo>
                    <a:pt x="675" y="614"/>
                  </a:lnTo>
                  <a:lnTo>
                    <a:pt x="698" y="625"/>
                  </a:lnTo>
                  <a:lnTo>
                    <a:pt x="721" y="579"/>
                  </a:lnTo>
                  <a:lnTo>
                    <a:pt x="690" y="564"/>
                  </a:lnTo>
                  <a:lnTo>
                    <a:pt x="721" y="472"/>
                  </a:lnTo>
                  <a:close/>
                  <a:moveTo>
                    <a:pt x="625" y="1"/>
                  </a:moveTo>
                  <a:lnTo>
                    <a:pt x="575" y="20"/>
                  </a:lnTo>
                  <a:lnTo>
                    <a:pt x="694" y="388"/>
                  </a:lnTo>
                  <a:lnTo>
                    <a:pt x="644" y="541"/>
                  </a:lnTo>
                  <a:lnTo>
                    <a:pt x="502" y="468"/>
                  </a:lnTo>
                  <a:lnTo>
                    <a:pt x="327" y="123"/>
                  </a:lnTo>
                  <a:lnTo>
                    <a:pt x="281" y="146"/>
                  </a:lnTo>
                  <a:lnTo>
                    <a:pt x="422" y="426"/>
                  </a:lnTo>
                  <a:lnTo>
                    <a:pt x="422" y="426"/>
                  </a:lnTo>
                  <a:lnTo>
                    <a:pt x="143" y="284"/>
                  </a:lnTo>
                  <a:lnTo>
                    <a:pt x="120" y="330"/>
                  </a:lnTo>
                  <a:lnTo>
                    <a:pt x="465" y="507"/>
                  </a:lnTo>
                  <a:lnTo>
                    <a:pt x="537" y="648"/>
                  </a:lnTo>
                  <a:lnTo>
                    <a:pt x="384" y="698"/>
                  </a:lnTo>
                  <a:lnTo>
                    <a:pt x="16" y="579"/>
                  </a:lnTo>
                  <a:lnTo>
                    <a:pt x="0" y="629"/>
                  </a:lnTo>
                  <a:lnTo>
                    <a:pt x="299" y="725"/>
                  </a:lnTo>
                  <a:lnTo>
                    <a:pt x="0" y="825"/>
                  </a:lnTo>
                  <a:lnTo>
                    <a:pt x="16" y="871"/>
                  </a:lnTo>
                  <a:lnTo>
                    <a:pt x="384" y="752"/>
                  </a:lnTo>
                  <a:lnTo>
                    <a:pt x="537" y="802"/>
                  </a:lnTo>
                  <a:lnTo>
                    <a:pt x="465" y="947"/>
                  </a:lnTo>
                  <a:lnTo>
                    <a:pt x="120" y="1124"/>
                  </a:lnTo>
                  <a:lnTo>
                    <a:pt x="143" y="1170"/>
                  </a:lnTo>
                  <a:lnTo>
                    <a:pt x="422" y="1024"/>
                  </a:lnTo>
                  <a:lnTo>
                    <a:pt x="281" y="1308"/>
                  </a:lnTo>
                  <a:lnTo>
                    <a:pt x="327" y="1331"/>
                  </a:lnTo>
                  <a:lnTo>
                    <a:pt x="502" y="986"/>
                  </a:lnTo>
                  <a:lnTo>
                    <a:pt x="644" y="913"/>
                  </a:lnTo>
                  <a:lnTo>
                    <a:pt x="694" y="1066"/>
                  </a:lnTo>
                  <a:lnTo>
                    <a:pt x="575" y="1434"/>
                  </a:lnTo>
                  <a:lnTo>
                    <a:pt x="625" y="1449"/>
                  </a:lnTo>
                  <a:lnTo>
                    <a:pt x="721" y="1147"/>
                  </a:lnTo>
                  <a:lnTo>
                    <a:pt x="820" y="1449"/>
                  </a:lnTo>
                  <a:lnTo>
                    <a:pt x="870" y="1434"/>
                  </a:lnTo>
                  <a:lnTo>
                    <a:pt x="748" y="1066"/>
                  </a:lnTo>
                  <a:lnTo>
                    <a:pt x="797" y="913"/>
                  </a:lnTo>
                  <a:lnTo>
                    <a:pt x="943" y="986"/>
                  </a:lnTo>
                  <a:lnTo>
                    <a:pt x="1119" y="1331"/>
                  </a:lnTo>
                  <a:lnTo>
                    <a:pt x="1165" y="1308"/>
                  </a:lnTo>
                  <a:lnTo>
                    <a:pt x="1020" y="1024"/>
                  </a:lnTo>
                  <a:lnTo>
                    <a:pt x="1303" y="1170"/>
                  </a:lnTo>
                  <a:lnTo>
                    <a:pt x="1326" y="1124"/>
                  </a:lnTo>
                  <a:lnTo>
                    <a:pt x="981" y="947"/>
                  </a:lnTo>
                  <a:lnTo>
                    <a:pt x="909" y="802"/>
                  </a:lnTo>
                  <a:lnTo>
                    <a:pt x="1062" y="752"/>
                  </a:lnTo>
                  <a:lnTo>
                    <a:pt x="1430" y="871"/>
                  </a:lnTo>
                  <a:lnTo>
                    <a:pt x="1445" y="825"/>
                  </a:lnTo>
                  <a:lnTo>
                    <a:pt x="1146" y="725"/>
                  </a:lnTo>
                  <a:lnTo>
                    <a:pt x="1445" y="629"/>
                  </a:lnTo>
                  <a:lnTo>
                    <a:pt x="1430" y="579"/>
                  </a:lnTo>
                  <a:lnTo>
                    <a:pt x="1062" y="698"/>
                  </a:lnTo>
                  <a:lnTo>
                    <a:pt x="909" y="648"/>
                  </a:lnTo>
                  <a:lnTo>
                    <a:pt x="981" y="507"/>
                  </a:lnTo>
                  <a:lnTo>
                    <a:pt x="1326" y="330"/>
                  </a:lnTo>
                  <a:lnTo>
                    <a:pt x="1303" y="284"/>
                  </a:lnTo>
                  <a:lnTo>
                    <a:pt x="1020" y="426"/>
                  </a:lnTo>
                  <a:lnTo>
                    <a:pt x="1020" y="426"/>
                  </a:lnTo>
                  <a:lnTo>
                    <a:pt x="1165" y="146"/>
                  </a:lnTo>
                  <a:lnTo>
                    <a:pt x="1119" y="123"/>
                  </a:lnTo>
                  <a:lnTo>
                    <a:pt x="943" y="468"/>
                  </a:lnTo>
                  <a:lnTo>
                    <a:pt x="797" y="541"/>
                  </a:lnTo>
                  <a:lnTo>
                    <a:pt x="748" y="388"/>
                  </a:lnTo>
                  <a:lnTo>
                    <a:pt x="870" y="20"/>
                  </a:lnTo>
                  <a:lnTo>
                    <a:pt x="820" y="1"/>
                  </a:lnTo>
                  <a:lnTo>
                    <a:pt x="721" y="304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02" name="Google Shape;4802;p38"/>
            <p:cNvSpPr/>
            <p:nvPr/>
          </p:nvSpPr>
          <p:spPr>
            <a:xfrm>
              <a:off x="6875468" y="2001412"/>
              <a:ext cx="24132" cy="18014"/>
            </a:xfrm>
            <a:custGeom>
              <a:avLst/>
              <a:gdLst/>
              <a:ahLst/>
              <a:cxnLst/>
              <a:rect l="l" t="t" r="r" b="b"/>
              <a:pathLst>
                <a:path w="501" h="374" extrusionOk="0">
                  <a:moveTo>
                    <a:pt x="247" y="0"/>
                  </a:moveTo>
                  <a:cubicBezTo>
                    <a:pt x="205" y="0"/>
                    <a:pt x="161" y="14"/>
                    <a:pt x="118" y="44"/>
                  </a:cubicBezTo>
                  <a:cubicBezTo>
                    <a:pt x="114" y="48"/>
                    <a:pt x="110" y="52"/>
                    <a:pt x="110" y="56"/>
                  </a:cubicBezTo>
                  <a:cubicBezTo>
                    <a:pt x="0" y="208"/>
                    <a:pt x="105" y="373"/>
                    <a:pt x="249" y="373"/>
                  </a:cubicBezTo>
                  <a:cubicBezTo>
                    <a:pt x="290" y="373"/>
                    <a:pt x="334" y="360"/>
                    <a:pt x="378" y="328"/>
                  </a:cubicBezTo>
                  <a:cubicBezTo>
                    <a:pt x="382" y="324"/>
                    <a:pt x="386" y="320"/>
                    <a:pt x="390" y="316"/>
                  </a:cubicBezTo>
                  <a:cubicBezTo>
                    <a:pt x="500" y="164"/>
                    <a:pt x="392" y="0"/>
                    <a:pt x="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03" name="Google Shape;4803;p38"/>
            <p:cNvSpPr/>
            <p:nvPr/>
          </p:nvSpPr>
          <p:spPr>
            <a:xfrm>
              <a:off x="7297501" y="1945539"/>
              <a:ext cx="174800" cy="129757"/>
            </a:xfrm>
            <a:custGeom>
              <a:avLst/>
              <a:gdLst/>
              <a:ahLst/>
              <a:cxnLst/>
              <a:rect l="l" t="t" r="r" b="b"/>
              <a:pathLst>
                <a:path w="3629" h="2694" extrusionOk="0">
                  <a:moveTo>
                    <a:pt x="1816" y="1"/>
                  </a:moveTo>
                  <a:cubicBezTo>
                    <a:pt x="1514" y="1"/>
                    <a:pt x="1188" y="100"/>
                    <a:pt x="870" y="330"/>
                  </a:cubicBezTo>
                  <a:cubicBezTo>
                    <a:pt x="844" y="350"/>
                    <a:pt x="821" y="373"/>
                    <a:pt x="798" y="399"/>
                  </a:cubicBezTo>
                  <a:cubicBezTo>
                    <a:pt x="0" y="1500"/>
                    <a:pt x="771" y="2693"/>
                    <a:pt x="1818" y="2693"/>
                  </a:cubicBezTo>
                  <a:cubicBezTo>
                    <a:pt x="2119" y="2693"/>
                    <a:pt x="2443" y="2594"/>
                    <a:pt x="2759" y="2366"/>
                  </a:cubicBezTo>
                  <a:cubicBezTo>
                    <a:pt x="2790" y="2343"/>
                    <a:pt x="2813" y="2320"/>
                    <a:pt x="2832" y="2293"/>
                  </a:cubicBezTo>
                  <a:cubicBezTo>
                    <a:pt x="3629" y="1193"/>
                    <a:pt x="2862" y="1"/>
                    <a:pt x="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04" name="Google Shape;4804;p38"/>
            <p:cNvSpPr/>
            <p:nvPr/>
          </p:nvSpPr>
          <p:spPr>
            <a:xfrm>
              <a:off x="7330158" y="1969670"/>
              <a:ext cx="109726" cy="81399"/>
            </a:xfrm>
            <a:custGeom>
              <a:avLst/>
              <a:gdLst/>
              <a:ahLst/>
              <a:cxnLst/>
              <a:rect l="l" t="t" r="r" b="b"/>
              <a:pathLst>
                <a:path w="2278" h="1690" extrusionOk="0">
                  <a:moveTo>
                    <a:pt x="1137" y="1"/>
                  </a:moveTo>
                  <a:cubicBezTo>
                    <a:pt x="947" y="1"/>
                    <a:pt x="741" y="64"/>
                    <a:pt x="541" y="209"/>
                  </a:cubicBezTo>
                  <a:cubicBezTo>
                    <a:pt x="525" y="220"/>
                    <a:pt x="514" y="236"/>
                    <a:pt x="502" y="252"/>
                  </a:cubicBezTo>
                  <a:cubicBezTo>
                    <a:pt x="0" y="940"/>
                    <a:pt x="482" y="1689"/>
                    <a:pt x="1138" y="1689"/>
                  </a:cubicBezTo>
                  <a:cubicBezTo>
                    <a:pt x="1328" y="1689"/>
                    <a:pt x="1533" y="1627"/>
                    <a:pt x="1733" y="1481"/>
                  </a:cubicBezTo>
                  <a:cubicBezTo>
                    <a:pt x="1748" y="1470"/>
                    <a:pt x="1763" y="1458"/>
                    <a:pt x="1775" y="1442"/>
                  </a:cubicBezTo>
                  <a:cubicBezTo>
                    <a:pt x="2277" y="751"/>
                    <a:pt x="1795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05" name="Google Shape;4805;p38"/>
            <p:cNvSpPr/>
            <p:nvPr/>
          </p:nvSpPr>
          <p:spPr>
            <a:xfrm>
              <a:off x="7338491" y="1964035"/>
              <a:ext cx="92867" cy="92862"/>
            </a:xfrm>
            <a:custGeom>
              <a:avLst/>
              <a:gdLst/>
              <a:ahLst/>
              <a:cxnLst/>
              <a:rect l="l" t="t" r="r" b="b"/>
              <a:pathLst>
                <a:path w="1928" h="1928" extrusionOk="0">
                  <a:moveTo>
                    <a:pt x="966" y="12"/>
                  </a:moveTo>
                  <a:cubicBezTo>
                    <a:pt x="1226" y="12"/>
                    <a:pt x="1464" y="119"/>
                    <a:pt x="1636" y="291"/>
                  </a:cubicBezTo>
                  <a:cubicBezTo>
                    <a:pt x="1809" y="464"/>
                    <a:pt x="1912" y="701"/>
                    <a:pt x="1912" y="962"/>
                  </a:cubicBezTo>
                  <a:cubicBezTo>
                    <a:pt x="1912" y="1177"/>
                    <a:pt x="1843" y="1407"/>
                    <a:pt x="1678" y="1633"/>
                  </a:cubicBezTo>
                  <a:cubicBezTo>
                    <a:pt x="1667" y="1648"/>
                    <a:pt x="1652" y="1663"/>
                    <a:pt x="1636" y="1679"/>
                  </a:cubicBezTo>
                  <a:cubicBezTo>
                    <a:pt x="1410" y="1840"/>
                    <a:pt x="1180" y="1913"/>
                    <a:pt x="966" y="1913"/>
                  </a:cubicBezTo>
                  <a:cubicBezTo>
                    <a:pt x="702" y="1913"/>
                    <a:pt x="464" y="1805"/>
                    <a:pt x="295" y="1633"/>
                  </a:cubicBezTo>
                  <a:cubicBezTo>
                    <a:pt x="122" y="1460"/>
                    <a:pt x="16" y="1227"/>
                    <a:pt x="16" y="962"/>
                  </a:cubicBezTo>
                  <a:cubicBezTo>
                    <a:pt x="16" y="747"/>
                    <a:pt x="88" y="518"/>
                    <a:pt x="249" y="291"/>
                  </a:cubicBezTo>
                  <a:cubicBezTo>
                    <a:pt x="265" y="277"/>
                    <a:pt x="276" y="261"/>
                    <a:pt x="295" y="249"/>
                  </a:cubicBezTo>
                  <a:cubicBezTo>
                    <a:pt x="521" y="84"/>
                    <a:pt x="751" y="12"/>
                    <a:pt x="966" y="12"/>
                  </a:cubicBezTo>
                  <a:close/>
                  <a:moveTo>
                    <a:pt x="966" y="1"/>
                  </a:moveTo>
                  <a:cubicBezTo>
                    <a:pt x="748" y="1"/>
                    <a:pt x="513" y="70"/>
                    <a:pt x="288" y="238"/>
                  </a:cubicBezTo>
                  <a:cubicBezTo>
                    <a:pt x="269" y="249"/>
                    <a:pt x="253" y="265"/>
                    <a:pt x="237" y="284"/>
                  </a:cubicBezTo>
                  <a:cubicBezTo>
                    <a:pt x="73" y="510"/>
                    <a:pt x="0" y="744"/>
                    <a:pt x="0" y="962"/>
                  </a:cubicBezTo>
                  <a:cubicBezTo>
                    <a:pt x="0" y="1495"/>
                    <a:pt x="433" y="1927"/>
                    <a:pt x="966" y="1927"/>
                  </a:cubicBezTo>
                  <a:cubicBezTo>
                    <a:pt x="1180" y="1927"/>
                    <a:pt x="1418" y="1855"/>
                    <a:pt x="1644" y="1690"/>
                  </a:cubicBezTo>
                  <a:cubicBezTo>
                    <a:pt x="1663" y="1674"/>
                    <a:pt x="1678" y="1660"/>
                    <a:pt x="1690" y="1640"/>
                  </a:cubicBezTo>
                  <a:cubicBezTo>
                    <a:pt x="1859" y="1414"/>
                    <a:pt x="1928" y="1181"/>
                    <a:pt x="1928" y="962"/>
                  </a:cubicBezTo>
                  <a:cubicBezTo>
                    <a:pt x="1928" y="429"/>
                    <a:pt x="1498" y="1"/>
                    <a:pt x="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06" name="Google Shape;4806;p38"/>
            <p:cNvSpPr/>
            <p:nvPr/>
          </p:nvSpPr>
          <p:spPr>
            <a:xfrm>
              <a:off x="7338780" y="1978051"/>
              <a:ext cx="92289" cy="64686"/>
            </a:xfrm>
            <a:custGeom>
              <a:avLst/>
              <a:gdLst/>
              <a:ahLst/>
              <a:cxnLst/>
              <a:rect l="l" t="t" r="r" b="b"/>
              <a:pathLst>
                <a:path w="1916" h="1343" extrusionOk="0">
                  <a:moveTo>
                    <a:pt x="977" y="1"/>
                  </a:moveTo>
                  <a:cubicBezTo>
                    <a:pt x="322" y="1"/>
                    <a:pt x="0" y="822"/>
                    <a:pt x="627" y="1277"/>
                  </a:cubicBezTo>
                  <a:cubicBezTo>
                    <a:pt x="638" y="1284"/>
                    <a:pt x="653" y="1291"/>
                    <a:pt x="664" y="1296"/>
                  </a:cubicBezTo>
                  <a:cubicBezTo>
                    <a:pt x="762" y="1328"/>
                    <a:pt x="855" y="1342"/>
                    <a:pt x="942" y="1342"/>
                  </a:cubicBezTo>
                  <a:cubicBezTo>
                    <a:pt x="1597" y="1342"/>
                    <a:pt x="1915" y="519"/>
                    <a:pt x="1293" y="66"/>
                  </a:cubicBezTo>
                  <a:cubicBezTo>
                    <a:pt x="1282" y="58"/>
                    <a:pt x="1266" y="50"/>
                    <a:pt x="1251" y="46"/>
                  </a:cubicBezTo>
                  <a:cubicBezTo>
                    <a:pt x="1155" y="15"/>
                    <a:pt x="1063" y="1"/>
                    <a:pt x="9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07" name="Google Shape;4807;p38"/>
            <p:cNvSpPr/>
            <p:nvPr/>
          </p:nvSpPr>
          <p:spPr>
            <a:xfrm>
              <a:off x="7350099" y="1975450"/>
              <a:ext cx="69602" cy="69839"/>
            </a:xfrm>
            <a:custGeom>
              <a:avLst/>
              <a:gdLst/>
              <a:ahLst/>
              <a:cxnLst/>
              <a:rect l="l" t="t" r="r" b="b"/>
              <a:pathLst>
                <a:path w="1445" h="1450" extrusionOk="0">
                  <a:moveTo>
                    <a:pt x="725" y="472"/>
                  </a:moveTo>
                  <a:lnTo>
                    <a:pt x="755" y="564"/>
                  </a:lnTo>
                  <a:lnTo>
                    <a:pt x="725" y="579"/>
                  </a:lnTo>
                  <a:lnTo>
                    <a:pt x="748" y="625"/>
                  </a:lnTo>
                  <a:lnTo>
                    <a:pt x="771" y="614"/>
                  </a:lnTo>
                  <a:lnTo>
                    <a:pt x="778" y="637"/>
                  </a:lnTo>
                  <a:lnTo>
                    <a:pt x="829" y="622"/>
                  </a:lnTo>
                  <a:lnTo>
                    <a:pt x="817" y="591"/>
                  </a:lnTo>
                  <a:lnTo>
                    <a:pt x="905" y="545"/>
                  </a:lnTo>
                  <a:lnTo>
                    <a:pt x="905" y="545"/>
                  </a:lnTo>
                  <a:lnTo>
                    <a:pt x="859" y="633"/>
                  </a:lnTo>
                  <a:lnTo>
                    <a:pt x="829" y="622"/>
                  </a:lnTo>
                  <a:lnTo>
                    <a:pt x="813" y="671"/>
                  </a:lnTo>
                  <a:lnTo>
                    <a:pt x="836" y="679"/>
                  </a:lnTo>
                  <a:lnTo>
                    <a:pt x="824" y="698"/>
                  </a:lnTo>
                  <a:lnTo>
                    <a:pt x="870" y="725"/>
                  </a:lnTo>
                  <a:lnTo>
                    <a:pt x="886" y="694"/>
                  </a:lnTo>
                  <a:lnTo>
                    <a:pt x="978" y="725"/>
                  </a:lnTo>
                  <a:lnTo>
                    <a:pt x="886" y="756"/>
                  </a:lnTo>
                  <a:lnTo>
                    <a:pt x="870" y="729"/>
                  </a:lnTo>
                  <a:lnTo>
                    <a:pt x="824" y="752"/>
                  </a:lnTo>
                  <a:lnTo>
                    <a:pt x="836" y="771"/>
                  </a:lnTo>
                  <a:lnTo>
                    <a:pt x="813" y="779"/>
                  </a:lnTo>
                  <a:lnTo>
                    <a:pt x="829" y="829"/>
                  </a:lnTo>
                  <a:lnTo>
                    <a:pt x="859" y="817"/>
                  </a:lnTo>
                  <a:lnTo>
                    <a:pt x="905" y="905"/>
                  </a:lnTo>
                  <a:lnTo>
                    <a:pt x="905" y="905"/>
                  </a:lnTo>
                  <a:lnTo>
                    <a:pt x="817" y="863"/>
                  </a:lnTo>
                  <a:lnTo>
                    <a:pt x="829" y="832"/>
                  </a:lnTo>
                  <a:lnTo>
                    <a:pt x="778" y="817"/>
                  </a:lnTo>
                  <a:lnTo>
                    <a:pt x="771" y="836"/>
                  </a:lnTo>
                  <a:lnTo>
                    <a:pt x="748" y="829"/>
                  </a:lnTo>
                  <a:lnTo>
                    <a:pt x="725" y="875"/>
                  </a:lnTo>
                  <a:lnTo>
                    <a:pt x="755" y="886"/>
                  </a:lnTo>
                  <a:lnTo>
                    <a:pt x="725" y="982"/>
                  </a:lnTo>
                  <a:lnTo>
                    <a:pt x="694" y="886"/>
                  </a:lnTo>
                  <a:lnTo>
                    <a:pt x="721" y="875"/>
                  </a:lnTo>
                  <a:lnTo>
                    <a:pt x="698" y="829"/>
                  </a:lnTo>
                  <a:lnTo>
                    <a:pt x="679" y="836"/>
                  </a:lnTo>
                  <a:lnTo>
                    <a:pt x="671" y="817"/>
                  </a:lnTo>
                  <a:lnTo>
                    <a:pt x="622" y="832"/>
                  </a:lnTo>
                  <a:lnTo>
                    <a:pt x="629" y="863"/>
                  </a:lnTo>
                  <a:lnTo>
                    <a:pt x="544" y="905"/>
                  </a:lnTo>
                  <a:lnTo>
                    <a:pt x="587" y="817"/>
                  </a:lnTo>
                  <a:lnTo>
                    <a:pt x="617" y="829"/>
                  </a:lnTo>
                  <a:lnTo>
                    <a:pt x="633" y="779"/>
                  </a:lnTo>
                  <a:lnTo>
                    <a:pt x="613" y="771"/>
                  </a:lnTo>
                  <a:lnTo>
                    <a:pt x="622" y="752"/>
                  </a:lnTo>
                  <a:lnTo>
                    <a:pt x="576" y="729"/>
                  </a:lnTo>
                  <a:lnTo>
                    <a:pt x="564" y="756"/>
                  </a:lnTo>
                  <a:lnTo>
                    <a:pt x="468" y="725"/>
                  </a:lnTo>
                  <a:lnTo>
                    <a:pt x="564" y="694"/>
                  </a:lnTo>
                  <a:lnTo>
                    <a:pt x="576" y="725"/>
                  </a:lnTo>
                  <a:lnTo>
                    <a:pt x="622" y="698"/>
                  </a:lnTo>
                  <a:lnTo>
                    <a:pt x="613" y="679"/>
                  </a:lnTo>
                  <a:lnTo>
                    <a:pt x="633" y="671"/>
                  </a:lnTo>
                  <a:lnTo>
                    <a:pt x="617" y="622"/>
                  </a:lnTo>
                  <a:lnTo>
                    <a:pt x="587" y="633"/>
                  </a:lnTo>
                  <a:lnTo>
                    <a:pt x="544" y="545"/>
                  </a:lnTo>
                  <a:lnTo>
                    <a:pt x="629" y="591"/>
                  </a:lnTo>
                  <a:lnTo>
                    <a:pt x="622" y="622"/>
                  </a:lnTo>
                  <a:lnTo>
                    <a:pt x="671" y="637"/>
                  </a:lnTo>
                  <a:lnTo>
                    <a:pt x="679" y="614"/>
                  </a:lnTo>
                  <a:lnTo>
                    <a:pt x="698" y="625"/>
                  </a:lnTo>
                  <a:lnTo>
                    <a:pt x="721" y="579"/>
                  </a:lnTo>
                  <a:lnTo>
                    <a:pt x="694" y="564"/>
                  </a:lnTo>
                  <a:lnTo>
                    <a:pt x="725" y="472"/>
                  </a:lnTo>
                  <a:close/>
                  <a:moveTo>
                    <a:pt x="625" y="1"/>
                  </a:moveTo>
                  <a:lnTo>
                    <a:pt x="576" y="20"/>
                  </a:lnTo>
                  <a:lnTo>
                    <a:pt x="698" y="388"/>
                  </a:lnTo>
                  <a:lnTo>
                    <a:pt x="648" y="541"/>
                  </a:lnTo>
                  <a:lnTo>
                    <a:pt x="502" y="468"/>
                  </a:lnTo>
                  <a:lnTo>
                    <a:pt x="326" y="123"/>
                  </a:lnTo>
                  <a:lnTo>
                    <a:pt x="280" y="146"/>
                  </a:lnTo>
                  <a:lnTo>
                    <a:pt x="426" y="426"/>
                  </a:lnTo>
                  <a:lnTo>
                    <a:pt x="426" y="426"/>
                  </a:lnTo>
                  <a:lnTo>
                    <a:pt x="142" y="284"/>
                  </a:lnTo>
                  <a:lnTo>
                    <a:pt x="120" y="330"/>
                  </a:lnTo>
                  <a:lnTo>
                    <a:pt x="464" y="507"/>
                  </a:lnTo>
                  <a:lnTo>
                    <a:pt x="537" y="648"/>
                  </a:lnTo>
                  <a:lnTo>
                    <a:pt x="383" y="698"/>
                  </a:lnTo>
                  <a:lnTo>
                    <a:pt x="16" y="579"/>
                  </a:lnTo>
                  <a:lnTo>
                    <a:pt x="1" y="629"/>
                  </a:lnTo>
                  <a:lnTo>
                    <a:pt x="300" y="725"/>
                  </a:lnTo>
                  <a:lnTo>
                    <a:pt x="1" y="825"/>
                  </a:lnTo>
                  <a:lnTo>
                    <a:pt x="16" y="871"/>
                  </a:lnTo>
                  <a:lnTo>
                    <a:pt x="383" y="752"/>
                  </a:lnTo>
                  <a:lnTo>
                    <a:pt x="537" y="802"/>
                  </a:lnTo>
                  <a:lnTo>
                    <a:pt x="464" y="947"/>
                  </a:lnTo>
                  <a:lnTo>
                    <a:pt x="120" y="1124"/>
                  </a:lnTo>
                  <a:lnTo>
                    <a:pt x="142" y="1170"/>
                  </a:lnTo>
                  <a:lnTo>
                    <a:pt x="426" y="1024"/>
                  </a:lnTo>
                  <a:lnTo>
                    <a:pt x="280" y="1308"/>
                  </a:lnTo>
                  <a:lnTo>
                    <a:pt x="326" y="1331"/>
                  </a:lnTo>
                  <a:lnTo>
                    <a:pt x="502" y="986"/>
                  </a:lnTo>
                  <a:lnTo>
                    <a:pt x="648" y="913"/>
                  </a:lnTo>
                  <a:lnTo>
                    <a:pt x="698" y="1066"/>
                  </a:lnTo>
                  <a:lnTo>
                    <a:pt x="576" y="1434"/>
                  </a:lnTo>
                  <a:lnTo>
                    <a:pt x="625" y="1449"/>
                  </a:lnTo>
                  <a:lnTo>
                    <a:pt x="725" y="1147"/>
                  </a:lnTo>
                  <a:lnTo>
                    <a:pt x="820" y="1449"/>
                  </a:lnTo>
                  <a:lnTo>
                    <a:pt x="870" y="1434"/>
                  </a:lnTo>
                  <a:lnTo>
                    <a:pt x="751" y="1066"/>
                  </a:lnTo>
                  <a:lnTo>
                    <a:pt x="801" y="913"/>
                  </a:lnTo>
                  <a:lnTo>
                    <a:pt x="944" y="986"/>
                  </a:lnTo>
                  <a:lnTo>
                    <a:pt x="1119" y="1331"/>
                  </a:lnTo>
                  <a:lnTo>
                    <a:pt x="1165" y="1308"/>
                  </a:lnTo>
                  <a:lnTo>
                    <a:pt x="1024" y="1024"/>
                  </a:lnTo>
                  <a:lnTo>
                    <a:pt x="1303" y="1170"/>
                  </a:lnTo>
                  <a:lnTo>
                    <a:pt x="1326" y="1124"/>
                  </a:lnTo>
                  <a:lnTo>
                    <a:pt x="981" y="947"/>
                  </a:lnTo>
                  <a:lnTo>
                    <a:pt x="909" y="802"/>
                  </a:lnTo>
                  <a:lnTo>
                    <a:pt x="1062" y="752"/>
                  </a:lnTo>
                  <a:lnTo>
                    <a:pt x="1430" y="871"/>
                  </a:lnTo>
                  <a:lnTo>
                    <a:pt x="1445" y="825"/>
                  </a:lnTo>
                  <a:lnTo>
                    <a:pt x="1146" y="725"/>
                  </a:lnTo>
                  <a:lnTo>
                    <a:pt x="1445" y="629"/>
                  </a:lnTo>
                  <a:lnTo>
                    <a:pt x="1430" y="579"/>
                  </a:lnTo>
                  <a:lnTo>
                    <a:pt x="1062" y="698"/>
                  </a:lnTo>
                  <a:lnTo>
                    <a:pt x="909" y="648"/>
                  </a:lnTo>
                  <a:lnTo>
                    <a:pt x="981" y="507"/>
                  </a:lnTo>
                  <a:lnTo>
                    <a:pt x="1326" y="330"/>
                  </a:lnTo>
                  <a:lnTo>
                    <a:pt x="1303" y="284"/>
                  </a:lnTo>
                  <a:lnTo>
                    <a:pt x="1024" y="426"/>
                  </a:lnTo>
                  <a:lnTo>
                    <a:pt x="1024" y="426"/>
                  </a:lnTo>
                  <a:lnTo>
                    <a:pt x="1165" y="146"/>
                  </a:lnTo>
                  <a:lnTo>
                    <a:pt x="1119" y="123"/>
                  </a:lnTo>
                  <a:lnTo>
                    <a:pt x="944" y="468"/>
                  </a:lnTo>
                  <a:lnTo>
                    <a:pt x="801" y="541"/>
                  </a:lnTo>
                  <a:lnTo>
                    <a:pt x="751" y="388"/>
                  </a:lnTo>
                  <a:lnTo>
                    <a:pt x="870" y="20"/>
                  </a:lnTo>
                  <a:lnTo>
                    <a:pt x="820" y="1"/>
                  </a:lnTo>
                  <a:lnTo>
                    <a:pt x="725" y="304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08" name="Google Shape;4808;p38"/>
            <p:cNvSpPr/>
            <p:nvPr/>
          </p:nvSpPr>
          <p:spPr>
            <a:xfrm>
              <a:off x="7372833" y="2001412"/>
              <a:ext cx="24132" cy="18014"/>
            </a:xfrm>
            <a:custGeom>
              <a:avLst/>
              <a:gdLst/>
              <a:ahLst/>
              <a:cxnLst/>
              <a:rect l="l" t="t" r="r" b="b"/>
              <a:pathLst>
                <a:path w="501" h="374" extrusionOk="0">
                  <a:moveTo>
                    <a:pt x="251" y="0"/>
                  </a:moveTo>
                  <a:cubicBezTo>
                    <a:pt x="210" y="0"/>
                    <a:pt x="165" y="14"/>
                    <a:pt x="122" y="44"/>
                  </a:cubicBezTo>
                  <a:lnTo>
                    <a:pt x="111" y="56"/>
                  </a:lnTo>
                  <a:cubicBezTo>
                    <a:pt x="1" y="208"/>
                    <a:pt x="108" y="373"/>
                    <a:pt x="253" y="373"/>
                  </a:cubicBezTo>
                  <a:cubicBezTo>
                    <a:pt x="295" y="373"/>
                    <a:pt x="340" y="360"/>
                    <a:pt x="383" y="328"/>
                  </a:cubicBezTo>
                  <a:cubicBezTo>
                    <a:pt x="387" y="324"/>
                    <a:pt x="391" y="320"/>
                    <a:pt x="391" y="316"/>
                  </a:cubicBezTo>
                  <a:cubicBezTo>
                    <a:pt x="501" y="164"/>
                    <a:pt x="395" y="0"/>
                    <a:pt x="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09" name="Google Shape;4809;p38"/>
            <p:cNvSpPr/>
            <p:nvPr/>
          </p:nvSpPr>
          <p:spPr>
            <a:xfrm>
              <a:off x="6706693" y="1990093"/>
              <a:ext cx="85690" cy="37280"/>
            </a:xfrm>
            <a:custGeom>
              <a:avLst/>
              <a:gdLst/>
              <a:ahLst/>
              <a:cxnLst/>
              <a:rect l="l" t="t" r="r" b="b"/>
              <a:pathLst>
                <a:path w="1779" h="774" extrusionOk="0">
                  <a:moveTo>
                    <a:pt x="465" y="0"/>
                  </a:moveTo>
                  <a:cubicBezTo>
                    <a:pt x="250" y="0"/>
                    <a:pt x="36" y="13"/>
                    <a:pt x="24" y="53"/>
                  </a:cubicBezTo>
                  <a:cubicBezTo>
                    <a:pt x="1" y="126"/>
                    <a:pt x="245" y="643"/>
                    <a:pt x="464" y="774"/>
                  </a:cubicBezTo>
                  <a:lnTo>
                    <a:pt x="1713" y="774"/>
                  </a:lnTo>
                  <a:cubicBezTo>
                    <a:pt x="1713" y="774"/>
                    <a:pt x="1779" y="666"/>
                    <a:pt x="1713" y="601"/>
                  </a:cubicBezTo>
                  <a:lnTo>
                    <a:pt x="1253" y="601"/>
                  </a:lnTo>
                  <a:cubicBezTo>
                    <a:pt x="1253" y="601"/>
                    <a:pt x="1001" y="49"/>
                    <a:pt x="909" y="23"/>
                  </a:cubicBezTo>
                  <a:cubicBezTo>
                    <a:pt x="866" y="11"/>
                    <a:pt x="665" y="0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10" name="Google Shape;4810;p38"/>
            <p:cNvSpPr/>
            <p:nvPr/>
          </p:nvSpPr>
          <p:spPr>
            <a:xfrm>
              <a:off x="6952341" y="1761207"/>
              <a:ext cx="439914" cy="112802"/>
            </a:xfrm>
            <a:custGeom>
              <a:avLst/>
              <a:gdLst/>
              <a:ahLst/>
              <a:cxnLst/>
              <a:rect l="l" t="t" r="r" b="b"/>
              <a:pathLst>
                <a:path w="9133" h="2342" extrusionOk="0">
                  <a:moveTo>
                    <a:pt x="4535" y="0"/>
                  </a:moveTo>
                  <a:cubicBezTo>
                    <a:pt x="3505" y="0"/>
                    <a:pt x="2340" y="39"/>
                    <a:pt x="1158" y="157"/>
                  </a:cubicBezTo>
                  <a:cubicBezTo>
                    <a:pt x="1158" y="157"/>
                    <a:pt x="350" y="1490"/>
                    <a:pt x="0" y="2341"/>
                  </a:cubicBezTo>
                  <a:lnTo>
                    <a:pt x="9013" y="2341"/>
                  </a:lnTo>
                  <a:cubicBezTo>
                    <a:pt x="9082" y="2341"/>
                    <a:pt x="9133" y="2268"/>
                    <a:pt x="9101" y="2207"/>
                  </a:cubicBezTo>
                  <a:cubicBezTo>
                    <a:pt x="8944" y="1844"/>
                    <a:pt x="8492" y="836"/>
                    <a:pt x="8105" y="157"/>
                  </a:cubicBezTo>
                  <a:cubicBezTo>
                    <a:pt x="8105" y="157"/>
                    <a:pt x="6593" y="0"/>
                    <a:pt x="4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11" name="Google Shape;4811;p38"/>
            <p:cNvSpPr/>
            <p:nvPr/>
          </p:nvSpPr>
          <p:spPr>
            <a:xfrm>
              <a:off x="6955472" y="1762652"/>
              <a:ext cx="429365" cy="109864"/>
            </a:xfrm>
            <a:custGeom>
              <a:avLst/>
              <a:gdLst/>
              <a:ahLst/>
              <a:cxnLst/>
              <a:rect l="l" t="t" r="r" b="b"/>
              <a:pathLst>
                <a:path w="8914" h="2281" extrusionOk="0">
                  <a:moveTo>
                    <a:pt x="4469" y="1"/>
                  </a:moveTo>
                  <a:cubicBezTo>
                    <a:pt x="3292" y="1"/>
                    <a:pt x="2174" y="51"/>
                    <a:pt x="1143" y="150"/>
                  </a:cubicBezTo>
                  <a:cubicBezTo>
                    <a:pt x="1124" y="154"/>
                    <a:pt x="1108" y="166"/>
                    <a:pt x="1097" y="181"/>
                  </a:cubicBezTo>
                  <a:cubicBezTo>
                    <a:pt x="966" y="395"/>
                    <a:pt x="349" y="1441"/>
                    <a:pt x="16" y="2192"/>
                  </a:cubicBezTo>
                  <a:cubicBezTo>
                    <a:pt x="1" y="2235"/>
                    <a:pt x="32" y="2281"/>
                    <a:pt x="73" y="2281"/>
                  </a:cubicBezTo>
                  <a:lnTo>
                    <a:pt x="8408" y="2281"/>
                  </a:lnTo>
                  <a:cubicBezTo>
                    <a:pt x="8711" y="2281"/>
                    <a:pt x="8914" y="1966"/>
                    <a:pt x="8787" y="1690"/>
                  </a:cubicBezTo>
                  <a:cubicBezTo>
                    <a:pt x="8580" y="1242"/>
                    <a:pt x="8297" y="641"/>
                    <a:pt x="8037" y="181"/>
                  </a:cubicBezTo>
                  <a:cubicBezTo>
                    <a:pt x="8025" y="166"/>
                    <a:pt x="8010" y="154"/>
                    <a:pt x="7987" y="150"/>
                  </a:cubicBezTo>
                  <a:cubicBezTo>
                    <a:pt x="7715" y="127"/>
                    <a:pt x="6300" y="1"/>
                    <a:pt x="4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12" name="Google Shape;4812;p38"/>
            <p:cNvSpPr/>
            <p:nvPr/>
          </p:nvSpPr>
          <p:spPr>
            <a:xfrm>
              <a:off x="7117744" y="1761400"/>
              <a:ext cx="17918" cy="112610"/>
            </a:xfrm>
            <a:custGeom>
              <a:avLst/>
              <a:gdLst/>
              <a:ahLst/>
              <a:cxnLst/>
              <a:rect l="l" t="t" r="r" b="b"/>
              <a:pathLst>
                <a:path w="372" h="2338" extrusionOk="0">
                  <a:moveTo>
                    <a:pt x="360" y="0"/>
                  </a:moveTo>
                  <a:cubicBezTo>
                    <a:pt x="96" y="1184"/>
                    <a:pt x="0" y="2337"/>
                    <a:pt x="0" y="2337"/>
                  </a:cubicBezTo>
                  <a:lnTo>
                    <a:pt x="15" y="2337"/>
                  </a:lnTo>
                  <a:cubicBezTo>
                    <a:pt x="15" y="2337"/>
                    <a:pt x="15" y="2318"/>
                    <a:pt x="20" y="2287"/>
                  </a:cubicBezTo>
                  <a:cubicBezTo>
                    <a:pt x="43" y="2050"/>
                    <a:pt x="142" y="1039"/>
                    <a:pt x="372" y="4"/>
                  </a:cubicBezTo>
                  <a:lnTo>
                    <a:pt x="3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13" name="Google Shape;4813;p38"/>
            <p:cNvSpPr/>
            <p:nvPr/>
          </p:nvSpPr>
          <p:spPr>
            <a:xfrm>
              <a:off x="7298224" y="1766505"/>
              <a:ext cx="31453" cy="106204"/>
            </a:xfrm>
            <a:custGeom>
              <a:avLst/>
              <a:gdLst/>
              <a:ahLst/>
              <a:cxnLst/>
              <a:rect l="l" t="t" r="r" b="b"/>
              <a:pathLst>
                <a:path w="653" h="2205" extrusionOk="0">
                  <a:moveTo>
                    <a:pt x="16" y="1"/>
                  </a:moveTo>
                  <a:lnTo>
                    <a:pt x="1" y="9"/>
                  </a:lnTo>
                  <a:cubicBezTo>
                    <a:pt x="158" y="411"/>
                    <a:pt x="319" y="963"/>
                    <a:pt x="438" y="1407"/>
                  </a:cubicBezTo>
                  <a:cubicBezTo>
                    <a:pt x="498" y="1633"/>
                    <a:pt x="549" y="1833"/>
                    <a:pt x="583" y="1975"/>
                  </a:cubicBezTo>
                  <a:cubicBezTo>
                    <a:pt x="602" y="2047"/>
                    <a:pt x="613" y="2101"/>
                    <a:pt x="625" y="2143"/>
                  </a:cubicBezTo>
                  <a:cubicBezTo>
                    <a:pt x="633" y="2181"/>
                    <a:pt x="636" y="2204"/>
                    <a:pt x="636" y="2204"/>
                  </a:cubicBezTo>
                  <a:lnTo>
                    <a:pt x="652" y="2201"/>
                  </a:lnTo>
                  <a:cubicBezTo>
                    <a:pt x="652" y="2201"/>
                    <a:pt x="330" y="814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14" name="Google Shape;4814;p38"/>
            <p:cNvSpPr/>
            <p:nvPr/>
          </p:nvSpPr>
          <p:spPr>
            <a:xfrm>
              <a:off x="6930185" y="1878203"/>
              <a:ext cx="409087" cy="132550"/>
            </a:xfrm>
            <a:custGeom>
              <a:avLst/>
              <a:gdLst/>
              <a:ahLst/>
              <a:cxnLst/>
              <a:rect l="l" t="t" r="r" b="b"/>
              <a:pathLst>
                <a:path w="8493" h="2752" extrusionOk="0">
                  <a:moveTo>
                    <a:pt x="8320" y="0"/>
                  </a:moveTo>
                  <a:lnTo>
                    <a:pt x="8305" y="8"/>
                  </a:lnTo>
                  <a:cubicBezTo>
                    <a:pt x="8351" y="119"/>
                    <a:pt x="8392" y="303"/>
                    <a:pt x="8427" y="460"/>
                  </a:cubicBezTo>
                  <a:cubicBezTo>
                    <a:pt x="8443" y="541"/>
                    <a:pt x="8454" y="614"/>
                    <a:pt x="8461" y="663"/>
                  </a:cubicBezTo>
                  <a:cubicBezTo>
                    <a:pt x="8470" y="690"/>
                    <a:pt x="8473" y="709"/>
                    <a:pt x="8473" y="725"/>
                  </a:cubicBezTo>
                  <a:cubicBezTo>
                    <a:pt x="8475" y="732"/>
                    <a:pt x="8476" y="737"/>
                    <a:pt x="8476" y="741"/>
                  </a:cubicBezTo>
                  <a:lnTo>
                    <a:pt x="8476" y="741"/>
                  </a:lnTo>
                  <a:cubicBezTo>
                    <a:pt x="8239" y="782"/>
                    <a:pt x="8058" y="926"/>
                    <a:pt x="7918" y="1120"/>
                  </a:cubicBezTo>
                  <a:cubicBezTo>
                    <a:pt x="7699" y="1415"/>
                    <a:pt x="7580" y="1820"/>
                    <a:pt x="7511" y="2154"/>
                  </a:cubicBezTo>
                  <a:cubicBezTo>
                    <a:pt x="7449" y="2451"/>
                    <a:pt x="7434" y="2692"/>
                    <a:pt x="7432" y="2736"/>
                  </a:cubicBezTo>
                  <a:lnTo>
                    <a:pt x="1046" y="2736"/>
                  </a:lnTo>
                  <a:cubicBezTo>
                    <a:pt x="953" y="2005"/>
                    <a:pt x="698" y="1563"/>
                    <a:pt x="460" y="1307"/>
                  </a:cubicBezTo>
                  <a:cubicBezTo>
                    <a:pt x="249" y="1071"/>
                    <a:pt x="56" y="989"/>
                    <a:pt x="19" y="975"/>
                  </a:cubicBezTo>
                  <a:lnTo>
                    <a:pt x="19" y="975"/>
                  </a:lnTo>
                  <a:lnTo>
                    <a:pt x="411" y="46"/>
                  </a:lnTo>
                  <a:lnTo>
                    <a:pt x="400" y="43"/>
                  </a:lnTo>
                  <a:lnTo>
                    <a:pt x="1" y="985"/>
                  </a:lnTo>
                  <a:lnTo>
                    <a:pt x="9" y="985"/>
                  </a:lnTo>
                  <a:lnTo>
                    <a:pt x="12" y="989"/>
                  </a:lnTo>
                  <a:cubicBezTo>
                    <a:pt x="35" y="996"/>
                    <a:pt x="246" y="1081"/>
                    <a:pt x="472" y="1341"/>
                  </a:cubicBezTo>
                  <a:cubicBezTo>
                    <a:pt x="699" y="1599"/>
                    <a:pt x="943" y="2036"/>
                    <a:pt x="1031" y="2744"/>
                  </a:cubicBezTo>
                  <a:lnTo>
                    <a:pt x="1031" y="2752"/>
                  </a:lnTo>
                  <a:lnTo>
                    <a:pt x="7442" y="2752"/>
                  </a:lnTo>
                  <a:lnTo>
                    <a:pt x="7442" y="2744"/>
                  </a:lnTo>
                  <a:cubicBezTo>
                    <a:pt x="7442" y="2744"/>
                    <a:pt x="7446" y="2736"/>
                    <a:pt x="7446" y="2725"/>
                  </a:cubicBezTo>
                  <a:cubicBezTo>
                    <a:pt x="7454" y="2625"/>
                    <a:pt x="7492" y="2165"/>
                    <a:pt x="7642" y="1717"/>
                  </a:cubicBezTo>
                  <a:cubicBezTo>
                    <a:pt x="7715" y="1491"/>
                    <a:pt x="7818" y="1269"/>
                    <a:pt x="7956" y="1093"/>
                  </a:cubicBezTo>
                  <a:cubicBezTo>
                    <a:pt x="8094" y="920"/>
                    <a:pt x="8266" y="789"/>
                    <a:pt x="8484" y="755"/>
                  </a:cubicBezTo>
                  <a:lnTo>
                    <a:pt x="8493" y="752"/>
                  </a:lnTo>
                  <a:lnTo>
                    <a:pt x="8493" y="748"/>
                  </a:lnTo>
                  <a:cubicBezTo>
                    <a:pt x="8493" y="748"/>
                    <a:pt x="8473" y="617"/>
                    <a:pt x="8438" y="460"/>
                  </a:cubicBezTo>
                  <a:cubicBezTo>
                    <a:pt x="8408" y="303"/>
                    <a:pt x="8366" y="115"/>
                    <a:pt x="83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15" name="Google Shape;4815;p38"/>
            <p:cNvSpPr/>
            <p:nvPr/>
          </p:nvSpPr>
          <p:spPr>
            <a:xfrm>
              <a:off x="7111097" y="1878203"/>
              <a:ext cx="7418" cy="127396"/>
            </a:xfrm>
            <a:custGeom>
              <a:avLst/>
              <a:gdLst/>
              <a:ahLst/>
              <a:cxnLst/>
              <a:rect l="l" t="t" r="r" b="b"/>
              <a:pathLst>
                <a:path w="154" h="2645" extrusionOk="0">
                  <a:moveTo>
                    <a:pt x="138" y="0"/>
                  </a:moveTo>
                  <a:cubicBezTo>
                    <a:pt x="23" y="499"/>
                    <a:pt x="0" y="1315"/>
                    <a:pt x="0" y="1909"/>
                  </a:cubicBezTo>
                  <a:cubicBezTo>
                    <a:pt x="0" y="2334"/>
                    <a:pt x="11" y="2644"/>
                    <a:pt x="11" y="2644"/>
                  </a:cubicBezTo>
                  <a:lnTo>
                    <a:pt x="27" y="2644"/>
                  </a:lnTo>
                  <a:cubicBezTo>
                    <a:pt x="27" y="2644"/>
                    <a:pt x="27" y="2625"/>
                    <a:pt x="23" y="2587"/>
                  </a:cubicBezTo>
                  <a:cubicBezTo>
                    <a:pt x="20" y="2480"/>
                    <a:pt x="15" y="2227"/>
                    <a:pt x="15" y="1909"/>
                  </a:cubicBezTo>
                  <a:cubicBezTo>
                    <a:pt x="15" y="1315"/>
                    <a:pt x="38" y="499"/>
                    <a:pt x="153" y="4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16" name="Google Shape;4816;p38"/>
            <p:cNvSpPr/>
            <p:nvPr/>
          </p:nvSpPr>
          <p:spPr>
            <a:xfrm>
              <a:off x="7076369" y="1896072"/>
              <a:ext cx="22013" cy="626"/>
            </a:xfrm>
            <a:custGeom>
              <a:avLst/>
              <a:gdLst/>
              <a:ahLst/>
              <a:cxnLst/>
              <a:rect l="l" t="t" r="r" b="b"/>
              <a:pathLst>
                <a:path w="457" h="13" extrusionOk="0">
                  <a:moveTo>
                    <a:pt x="0" y="1"/>
                  </a:moveTo>
                  <a:lnTo>
                    <a:pt x="0" y="13"/>
                  </a:lnTo>
                  <a:lnTo>
                    <a:pt x="457" y="1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17" name="Google Shape;4817;p38"/>
            <p:cNvSpPr/>
            <p:nvPr/>
          </p:nvSpPr>
          <p:spPr>
            <a:xfrm>
              <a:off x="7284015" y="1896072"/>
              <a:ext cx="22013" cy="626"/>
            </a:xfrm>
            <a:custGeom>
              <a:avLst/>
              <a:gdLst/>
              <a:ahLst/>
              <a:cxnLst/>
              <a:rect l="l" t="t" r="r" b="b"/>
              <a:pathLst>
                <a:path w="457" h="13" extrusionOk="0">
                  <a:moveTo>
                    <a:pt x="1" y="1"/>
                  </a:moveTo>
                  <a:lnTo>
                    <a:pt x="1" y="13"/>
                  </a:lnTo>
                  <a:lnTo>
                    <a:pt x="457" y="1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18" name="Google Shape;4818;p38"/>
            <p:cNvSpPr/>
            <p:nvPr/>
          </p:nvSpPr>
          <p:spPr>
            <a:xfrm>
              <a:off x="6948825" y="1883549"/>
              <a:ext cx="440829" cy="819"/>
            </a:xfrm>
            <a:custGeom>
              <a:avLst/>
              <a:gdLst/>
              <a:ahLst/>
              <a:cxnLst/>
              <a:rect l="l" t="t" r="r" b="b"/>
              <a:pathLst>
                <a:path w="9152" h="17" extrusionOk="0">
                  <a:moveTo>
                    <a:pt x="1" y="1"/>
                  </a:moveTo>
                  <a:lnTo>
                    <a:pt x="1" y="16"/>
                  </a:lnTo>
                  <a:lnTo>
                    <a:pt x="9151" y="16"/>
                  </a:lnTo>
                  <a:lnTo>
                    <a:pt x="9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19" name="Google Shape;4819;p38"/>
            <p:cNvSpPr/>
            <p:nvPr/>
          </p:nvSpPr>
          <p:spPr>
            <a:xfrm>
              <a:off x="6939288" y="1839092"/>
              <a:ext cx="67194" cy="39303"/>
            </a:xfrm>
            <a:custGeom>
              <a:avLst/>
              <a:gdLst/>
              <a:ahLst/>
              <a:cxnLst/>
              <a:rect l="l" t="t" r="r" b="b"/>
              <a:pathLst>
                <a:path w="1395" h="816" extrusionOk="0">
                  <a:moveTo>
                    <a:pt x="1083" y="0"/>
                  </a:moveTo>
                  <a:cubicBezTo>
                    <a:pt x="875" y="0"/>
                    <a:pt x="569" y="21"/>
                    <a:pt x="425" y="54"/>
                  </a:cubicBezTo>
                  <a:cubicBezTo>
                    <a:pt x="352" y="69"/>
                    <a:pt x="202" y="445"/>
                    <a:pt x="202" y="445"/>
                  </a:cubicBezTo>
                  <a:lnTo>
                    <a:pt x="69" y="445"/>
                  </a:lnTo>
                  <a:cubicBezTo>
                    <a:pt x="69" y="445"/>
                    <a:pt x="0" y="697"/>
                    <a:pt x="69" y="797"/>
                  </a:cubicBezTo>
                  <a:cubicBezTo>
                    <a:pt x="69" y="797"/>
                    <a:pt x="580" y="816"/>
                    <a:pt x="936" y="816"/>
                  </a:cubicBezTo>
                  <a:cubicBezTo>
                    <a:pt x="1115" y="816"/>
                    <a:pt x="1254" y="811"/>
                    <a:pt x="1272" y="797"/>
                  </a:cubicBezTo>
                  <a:cubicBezTo>
                    <a:pt x="1329" y="751"/>
                    <a:pt x="1394" y="38"/>
                    <a:pt x="1272" y="11"/>
                  </a:cubicBezTo>
                  <a:cubicBezTo>
                    <a:pt x="1237" y="4"/>
                    <a:pt x="1168" y="0"/>
                    <a:pt x="10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20" name="Google Shape;4820;p38"/>
            <p:cNvSpPr/>
            <p:nvPr/>
          </p:nvSpPr>
          <p:spPr>
            <a:xfrm>
              <a:off x="6975605" y="1867124"/>
              <a:ext cx="20519" cy="1493"/>
            </a:xfrm>
            <a:custGeom>
              <a:avLst/>
              <a:gdLst/>
              <a:ahLst/>
              <a:cxnLst/>
              <a:rect l="l" t="t" r="r" b="b"/>
              <a:pathLst>
                <a:path w="426" h="31" extrusionOk="0">
                  <a:moveTo>
                    <a:pt x="0" y="0"/>
                  </a:moveTo>
                  <a:lnTo>
                    <a:pt x="0" y="16"/>
                  </a:lnTo>
                  <a:lnTo>
                    <a:pt x="426" y="31"/>
                  </a:lnTo>
                  <a:lnTo>
                    <a:pt x="42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21" name="Google Shape;4821;p38"/>
            <p:cNvSpPr/>
            <p:nvPr/>
          </p:nvSpPr>
          <p:spPr>
            <a:xfrm>
              <a:off x="6745081" y="1878010"/>
              <a:ext cx="170417" cy="36798"/>
            </a:xfrm>
            <a:custGeom>
              <a:avLst/>
              <a:gdLst/>
              <a:ahLst/>
              <a:cxnLst/>
              <a:rect l="l" t="t" r="r" b="b"/>
              <a:pathLst>
                <a:path w="3538" h="764" extrusionOk="0">
                  <a:moveTo>
                    <a:pt x="3534" y="1"/>
                  </a:moveTo>
                  <a:cubicBezTo>
                    <a:pt x="3534" y="1"/>
                    <a:pt x="3522" y="4"/>
                    <a:pt x="3503" y="8"/>
                  </a:cubicBezTo>
                  <a:cubicBezTo>
                    <a:pt x="3346" y="47"/>
                    <a:pt x="2653" y="227"/>
                    <a:pt x="1978" y="395"/>
                  </a:cubicBezTo>
                  <a:cubicBezTo>
                    <a:pt x="1641" y="480"/>
                    <a:pt x="1311" y="564"/>
                    <a:pt x="1058" y="629"/>
                  </a:cubicBezTo>
                  <a:cubicBezTo>
                    <a:pt x="932" y="660"/>
                    <a:pt x="824" y="687"/>
                    <a:pt x="744" y="706"/>
                  </a:cubicBezTo>
                  <a:cubicBezTo>
                    <a:pt x="663" y="724"/>
                    <a:pt x="610" y="736"/>
                    <a:pt x="594" y="740"/>
                  </a:cubicBezTo>
                  <a:cubicBezTo>
                    <a:pt x="552" y="744"/>
                    <a:pt x="472" y="747"/>
                    <a:pt x="384" y="747"/>
                  </a:cubicBezTo>
                  <a:cubicBezTo>
                    <a:pt x="295" y="747"/>
                    <a:pt x="200" y="744"/>
                    <a:pt x="127" y="744"/>
                  </a:cubicBezTo>
                  <a:cubicBezTo>
                    <a:pt x="89" y="740"/>
                    <a:pt x="58" y="740"/>
                    <a:pt x="35" y="740"/>
                  </a:cubicBezTo>
                  <a:lnTo>
                    <a:pt x="0" y="740"/>
                  </a:lnTo>
                  <a:lnTo>
                    <a:pt x="0" y="752"/>
                  </a:lnTo>
                  <a:cubicBezTo>
                    <a:pt x="0" y="752"/>
                    <a:pt x="207" y="763"/>
                    <a:pt x="384" y="763"/>
                  </a:cubicBezTo>
                  <a:cubicBezTo>
                    <a:pt x="472" y="763"/>
                    <a:pt x="552" y="759"/>
                    <a:pt x="598" y="752"/>
                  </a:cubicBezTo>
                  <a:cubicBezTo>
                    <a:pt x="614" y="752"/>
                    <a:pt x="671" y="736"/>
                    <a:pt x="763" y="717"/>
                  </a:cubicBezTo>
                  <a:cubicBezTo>
                    <a:pt x="1388" y="564"/>
                    <a:pt x="3537" y="16"/>
                    <a:pt x="3537" y="16"/>
                  </a:cubicBezTo>
                  <a:lnTo>
                    <a:pt x="35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22" name="Google Shape;4822;p38"/>
            <p:cNvSpPr/>
            <p:nvPr/>
          </p:nvSpPr>
          <p:spPr>
            <a:xfrm>
              <a:off x="6732173" y="1970104"/>
              <a:ext cx="14065" cy="819"/>
            </a:xfrm>
            <a:custGeom>
              <a:avLst/>
              <a:gdLst/>
              <a:ahLst/>
              <a:cxnLst/>
              <a:rect l="l" t="t" r="r" b="b"/>
              <a:pathLst>
                <a:path w="292" h="17" extrusionOk="0">
                  <a:moveTo>
                    <a:pt x="291" y="1"/>
                  </a:moveTo>
                  <a:lnTo>
                    <a:pt x="1" y="4"/>
                  </a:lnTo>
                  <a:lnTo>
                    <a:pt x="1" y="16"/>
                  </a:lnTo>
                  <a:lnTo>
                    <a:pt x="291" y="16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23" name="Google Shape;4823;p38"/>
            <p:cNvSpPr/>
            <p:nvPr/>
          </p:nvSpPr>
          <p:spPr>
            <a:xfrm>
              <a:off x="6734003" y="1964950"/>
              <a:ext cx="14065" cy="771"/>
            </a:xfrm>
            <a:custGeom>
              <a:avLst/>
              <a:gdLst/>
              <a:ahLst/>
              <a:cxnLst/>
              <a:rect l="l" t="t" r="r" b="b"/>
              <a:pathLst>
                <a:path w="292" h="16" extrusionOk="0">
                  <a:moveTo>
                    <a:pt x="0" y="0"/>
                  </a:moveTo>
                  <a:lnTo>
                    <a:pt x="0" y="16"/>
                  </a:lnTo>
                  <a:lnTo>
                    <a:pt x="292" y="16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24" name="Google Shape;4824;p38"/>
            <p:cNvSpPr/>
            <p:nvPr/>
          </p:nvSpPr>
          <p:spPr>
            <a:xfrm>
              <a:off x="6735689" y="1959796"/>
              <a:ext cx="14017" cy="771"/>
            </a:xfrm>
            <a:custGeom>
              <a:avLst/>
              <a:gdLst/>
              <a:ahLst/>
              <a:cxnLst/>
              <a:rect l="l" t="t" r="r" b="b"/>
              <a:pathLst>
                <a:path w="291" h="16" extrusionOk="0">
                  <a:moveTo>
                    <a:pt x="0" y="0"/>
                  </a:moveTo>
                  <a:lnTo>
                    <a:pt x="0" y="15"/>
                  </a:lnTo>
                  <a:lnTo>
                    <a:pt x="291" y="1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825" name="Google Shape;4825;p38"/>
          <p:cNvGrpSpPr/>
          <p:nvPr/>
        </p:nvGrpSpPr>
        <p:grpSpPr>
          <a:xfrm>
            <a:off x="5320296" y="4325656"/>
            <a:ext cx="1289131" cy="709819"/>
            <a:chOff x="6803356" y="2469281"/>
            <a:chExt cx="717739" cy="395200"/>
          </a:xfrm>
        </p:grpSpPr>
        <p:sp>
          <p:nvSpPr>
            <p:cNvPr id="4826" name="Google Shape;4826;p38"/>
            <p:cNvSpPr/>
            <p:nvPr/>
          </p:nvSpPr>
          <p:spPr>
            <a:xfrm>
              <a:off x="7000982" y="2772632"/>
              <a:ext cx="330092" cy="39592"/>
            </a:xfrm>
            <a:custGeom>
              <a:avLst/>
              <a:gdLst/>
              <a:ahLst/>
              <a:cxnLst/>
              <a:rect l="l" t="t" r="r" b="b"/>
              <a:pathLst>
                <a:path w="6853" h="822" extrusionOk="0">
                  <a:moveTo>
                    <a:pt x="1" y="1"/>
                  </a:moveTo>
                  <a:lnTo>
                    <a:pt x="59" y="729"/>
                  </a:lnTo>
                  <a:lnTo>
                    <a:pt x="461" y="729"/>
                  </a:lnTo>
                  <a:lnTo>
                    <a:pt x="699" y="545"/>
                  </a:lnTo>
                  <a:lnTo>
                    <a:pt x="5715" y="415"/>
                  </a:lnTo>
                  <a:cubicBezTo>
                    <a:pt x="5716" y="415"/>
                    <a:pt x="5718" y="415"/>
                    <a:pt x="5720" y="415"/>
                  </a:cubicBezTo>
                  <a:cubicBezTo>
                    <a:pt x="5752" y="415"/>
                    <a:pt x="5780" y="444"/>
                    <a:pt x="5780" y="480"/>
                  </a:cubicBezTo>
                  <a:cubicBezTo>
                    <a:pt x="5780" y="515"/>
                    <a:pt x="5810" y="545"/>
                    <a:pt x="5844" y="545"/>
                  </a:cubicBezTo>
                  <a:lnTo>
                    <a:pt x="6097" y="545"/>
                  </a:lnTo>
                  <a:cubicBezTo>
                    <a:pt x="6120" y="545"/>
                    <a:pt x="6140" y="553"/>
                    <a:pt x="6151" y="572"/>
                  </a:cubicBezTo>
                  <a:lnTo>
                    <a:pt x="6323" y="821"/>
                  </a:lnTo>
                  <a:lnTo>
                    <a:pt x="6852" y="821"/>
                  </a:lnTo>
                  <a:lnTo>
                    <a:pt x="68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27" name="Google Shape;4827;p38"/>
            <p:cNvSpPr/>
            <p:nvPr/>
          </p:nvSpPr>
          <p:spPr>
            <a:xfrm>
              <a:off x="6810961" y="2469281"/>
              <a:ext cx="710133" cy="348811"/>
            </a:xfrm>
            <a:custGeom>
              <a:avLst/>
              <a:gdLst/>
              <a:ahLst/>
              <a:cxnLst/>
              <a:rect l="l" t="t" r="r" b="b"/>
              <a:pathLst>
                <a:path w="14743" h="7242" extrusionOk="0">
                  <a:moveTo>
                    <a:pt x="4573" y="0"/>
                  </a:moveTo>
                  <a:cubicBezTo>
                    <a:pt x="2661" y="0"/>
                    <a:pt x="1401" y="65"/>
                    <a:pt x="962" y="91"/>
                  </a:cubicBezTo>
                  <a:cubicBezTo>
                    <a:pt x="855" y="100"/>
                    <a:pt x="767" y="169"/>
                    <a:pt x="736" y="268"/>
                  </a:cubicBezTo>
                  <a:cubicBezTo>
                    <a:pt x="338" y="1609"/>
                    <a:pt x="258" y="3441"/>
                    <a:pt x="246" y="3881"/>
                  </a:cubicBezTo>
                  <a:cubicBezTo>
                    <a:pt x="242" y="3943"/>
                    <a:pt x="207" y="4000"/>
                    <a:pt x="154" y="4027"/>
                  </a:cubicBezTo>
                  <a:cubicBezTo>
                    <a:pt x="104" y="4058"/>
                    <a:pt x="69" y="4111"/>
                    <a:pt x="65" y="4169"/>
                  </a:cubicBezTo>
                  <a:cubicBezTo>
                    <a:pt x="0" y="5146"/>
                    <a:pt x="108" y="6636"/>
                    <a:pt x="108" y="6636"/>
                  </a:cubicBezTo>
                  <a:lnTo>
                    <a:pt x="859" y="6636"/>
                  </a:lnTo>
                  <a:lnTo>
                    <a:pt x="1747" y="7242"/>
                  </a:lnTo>
                  <a:lnTo>
                    <a:pt x="3863" y="7242"/>
                  </a:lnTo>
                  <a:lnTo>
                    <a:pt x="4656" y="6636"/>
                  </a:lnTo>
                  <a:lnTo>
                    <a:pt x="10354" y="6636"/>
                  </a:lnTo>
                  <a:lnTo>
                    <a:pt x="10952" y="7108"/>
                  </a:lnTo>
                  <a:lnTo>
                    <a:pt x="13386" y="7108"/>
                  </a:lnTo>
                  <a:lnTo>
                    <a:pt x="13887" y="6736"/>
                  </a:lnTo>
                  <a:lnTo>
                    <a:pt x="14454" y="6736"/>
                  </a:lnTo>
                  <a:cubicBezTo>
                    <a:pt x="14520" y="6736"/>
                    <a:pt x="14577" y="6686"/>
                    <a:pt x="14581" y="6617"/>
                  </a:cubicBezTo>
                  <a:cubicBezTo>
                    <a:pt x="14742" y="4935"/>
                    <a:pt x="14412" y="3533"/>
                    <a:pt x="14412" y="3533"/>
                  </a:cubicBezTo>
                  <a:lnTo>
                    <a:pt x="13519" y="3234"/>
                  </a:lnTo>
                  <a:lnTo>
                    <a:pt x="12274" y="367"/>
                  </a:lnTo>
                  <a:cubicBezTo>
                    <a:pt x="12254" y="329"/>
                    <a:pt x="12220" y="306"/>
                    <a:pt x="12178" y="303"/>
                  </a:cubicBezTo>
                  <a:cubicBezTo>
                    <a:pt x="9095" y="66"/>
                    <a:pt x="6503" y="0"/>
                    <a:pt x="4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28" name="Google Shape;4828;p38"/>
            <p:cNvSpPr/>
            <p:nvPr/>
          </p:nvSpPr>
          <p:spPr>
            <a:xfrm>
              <a:off x="6804271" y="2758471"/>
              <a:ext cx="38582" cy="34004"/>
            </a:xfrm>
            <a:custGeom>
              <a:avLst/>
              <a:gdLst/>
              <a:ahLst/>
              <a:cxnLst/>
              <a:rect l="l" t="t" r="r" b="b"/>
              <a:pathLst>
                <a:path w="801" h="706" extrusionOk="0">
                  <a:moveTo>
                    <a:pt x="84" y="1"/>
                  </a:moveTo>
                  <a:cubicBezTo>
                    <a:pt x="38" y="1"/>
                    <a:pt x="1" y="38"/>
                    <a:pt x="1" y="84"/>
                  </a:cubicBezTo>
                  <a:cubicBezTo>
                    <a:pt x="1" y="196"/>
                    <a:pt x="4" y="410"/>
                    <a:pt x="50" y="640"/>
                  </a:cubicBezTo>
                  <a:cubicBezTo>
                    <a:pt x="58" y="678"/>
                    <a:pt x="93" y="705"/>
                    <a:pt x="130" y="705"/>
                  </a:cubicBezTo>
                  <a:lnTo>
                    <a:pt x="717" y="705"/>
                  </a:lnTo>
                  <a:cubicBezTo>
                    <a:pt x="763" y="705"/>
                    <a:pt x="801" y="667"/>
                    <a:pt x="797" y="617"/>
                  </a:cubicBezTo>
                  <a:lnTo>
                    <a:pt x="770" y="81"/>
                  </a:lnTo>
                  <a:cubicBezTo>
                    <a:pt x="770" y="35"/>
                    <a:pt x="732" y="1"/>
                    <a:pt x="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29" name="Google Shape;4829;p38"/>
            <p:cNvSpPr/>
            <p:nvPr/>
          </p:nvSpPr>
          <p:spPr>
            <a:xfrm>
              <a:off x="7391563" y="2497121"/>
              <a:ext cx="64785" cy="128119"/>
            </a:xfrm>
            <a:custGeom>
              <a:avLst/>
              <a:gdLst/>
              <a:ahLst/>
              <a:cxnLst/>
              <a:rect l="l" t="t" r="r" b="b"/>
              <a:pathLst>
                <a:path w="1345" h="2660" extrusionOk="0">
                  <a:moveTo>
                    <a:pt x="0" y="1"/>
                  </a:moveTo>
                  <a:cubicBezTo>
                    <a:pt x="126" y="1104"/>
                    <a:pt x="759" y="2659"/>
                    <a:pt x="759" y="2659"/>
                  </a:cubicBezTo>
                  <a:lnTo>
                    <a:pt x="1345" y="265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0" name="Google Shape;4830;p38"/>
            <p:cNvSpPr/>
            <p:nvPr/>
          </p:nvSpPr>
          <p:spPr>
            <a:xfrm>
              <a:off x="7309969" y="2717867"/>
              <a:ext cx="164107" cy="93825"/>
            </a:xfrm>
            <a:custGeom>
              <a:avLst/>
              <a:gdLst/>
              <a:ahLst/>
              <a:cxnLst/>
              <a:rect l="l" t="t" r="r" b="b"/>
              <a:pathLst>
                <a:path w="3407" h="1948" extrusionOk="0">
                  <a:moveTo>
                    <a:pt x="1687" y="0"/>
                  </a:moveTo>
                  <a:cubicBezTo>
                    <a:pt x="288" y="0"/>
                    <a:pt x="0" y="1575"/>
                    <a:pt x="0" y="1575"/>
                  </a:cubicBezTo>
                  <a:lnTo>
                    <a:pt x="472" y="1947"/>
                  </a:lnTo>
                  <a:lnTo>
                    <a:pt x="2906" y="1947"/>
                  </a:lnTo>
                  <a:lnTo>
                    <a:pt x="3407" y="1575"/>
                  </a:lnTo>
                  <a:cubicBezTo>
                    <a:pt x="3407" y="1575"/>
                    <a:pt x="3085" y="0"/>
                    <a:pt x="1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1" name="Google Shape;4831;p38"/>
            <p:cNvSpPr/>
            <p:nvPr/>
          </p:nvSpPr>
          <p:spPr>
            <a:xfrm>
              <a:off x="6857591" y="2717867"/>
              <a:ext cx="165600" cy="93825"/>
            </a:xfrm>
            <a:custGeom>
              <a:avLst/>
              <a:gdLst/>
              <a:ahLst/>
              <a:cxnLst/>
              <a:rect l="l" t="t" r="r" b="b"/>
              <a:pathLst>
                <a:path w="3438" h="1948" extrusionOk="0">
                  <a:moveTo>
                    <a:pt x="1717" y="0"/>
                  </a:moveTo>
                  <a:cubicBezTo>
                    <a:pt x="319" y="0"/>
                    <a:pt x="1" y="1629"/>
                    <a:pt x="1" y="1629"/>
                  </a:cubicBezTo>
                  <a:lnTo>
                    <a:pt x="468" y="1947"/>
                  </a:lnTo>
                  <a:lnTo>
                    <a:pt x="2947" y="1947"/>
                  </a:lnTo>
                  <a:lnTo>
                    <a:pt x="3438" y="1575"/>
                  </a:lnTo>
                  <a:cubicBezTo>
                    <a:pt x="3438" y="1575"/>
                    <a:pt x="3116" y="0"/>
                    <a:pt x="17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2" name="Google Shape;4832;p38"/>
            <p:cNvSpPr/>
            <p:nvPr/>
          </p:nvSpPr>
          <p:spPr>
            <a:xfrm>
              <a:off x="6847621" y="2728078"/>
              <a:ext cx="183711" cy="136403"/>
            </a:xfrm>
            <a:custGeom>
              <a:avLst/>
              <a:gdLst/>
              <a:ahLst/>
              <a:cxnLst/>
              <a:rect l="l" t="t" r="r" b="b"/>
              <a:pathLst>
                <a:path w="3814" h="2832" extrusionOk="0">
                  <a:moveTo>
                    <a:pt x="1906" y="0"/>
                  </a:moveTo>
                  <a:cubicBezTo>
                    <a:pt x="807" y="0"/>
                    <a:pt x="1" y="1253"/>
                    <a:pt x="836" y="2409"/>
                  </a:cubicBezTo>
                  <a:cubicBezTo>
                    <a:pt x="859" y="2440"/>
                    <a:pt x="886" y="2463"/>
                    <a:pt x="912" y="2486"/>
                  </a:cubicBezTo>
                  <a:cubicBezTo>
                    <a:pt x="1246" y="2727"/>
                    <a:pt x="1588" y="2831"/>
                    <a:pt x="1905" y="2831"/>
                  </a:cubicBezTo>
                  <a:cubicBezTo>
                    <a:pt x="3006" y="2831"/>
                    <a:pt x="3814" y="1577"/>
                    <a:pt x="2978" y="420"/>
                  </a:cubicBezTo>
                  <a:cubicBezTo>
                    <a:pt x="2955" y="393"/>
                    <a:pt x="2928" y="367"/>
                    <a:pt x="2902" y="348"/>
                  </a:cubicBezTo>
                  <a:cubicBezTo>
                    <a:pt x="2567" y="105"/>
                    <a:pt x="2224" y="0"/>
                    <a:pt x="1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3" name="Google Shape;4833;p38"/>
            <p:cNvSpPr/>
            <p:nvPr/>
          </p:nvSpPr>
          <p:spPr>
            <a:xfrm>
              <a:off x="6882445" y="2756207"/>
              <a:ext cx="114061" cy="80147"/>
            </a:xfrm>
            <a:custGeom>
              <a:avLst/>
              <a:gdLst/>
              <a:ahLst/>
              <a:cxnLst/>
              <a:rect l="l" t="t" r="r" b="b"/>
              <a:pathLst>
                <a:path w="2368" h="1664" extrusionOk="0">
                  <a:moveTo>
                    <a:pt x="1166" y="1"/>
                  </a:moveTo>
                  <a:cubicBezTo>
                    <a:pt x="1058" y="1"/>
                    <a:pt x="943" y="19"/>
                    <a:pt x="822" y="59"/>
                  </a:cubicBezTo>
                  <a:cubicBezTo>
                    <a:pt x="803" y="62"/>
                    <a:pt x="787" y="74"/>
                    <a:pt x="772" y="82"/>
                  </a:cubicBezTo>
                  <a:cubicBezTo>
                    <a:pt x="1" y="644"/>
                    <a:pt x="395" y="1663"/>
                    <a:pt x="1205" y="1663"/>
                  </a:cubicBezTo>
                  <a:cubicBezTo>
                    <a:pt x="1312" y="1663"/>
                    <a:pt x="1426" y="1645"/>
                    <a:pt x="1546" y="1607"/>
                  </a:cubicBezTo>
                  <a:cubicBezTo>
                    <a:pt x="1565" y="1599"/>
                    <a:pt x="1581" y="1592"/>
                    <a:pt x="1596" y="1580"/>
                  </a:cubicBezTo>
                  <a:cubicBezTo>
                    <a:pt x="2367" y="1019"/>
                    <a:pt x="1975" y="1"/>
                    <a:pt x="1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4" name="Google Shape;4834;p38"/>
            <p:cNvSpPr/>
            <p:nvPr/>
          </p:nvSpPr>
          <p:spPr>
            <a:xfrm>
              <a:off x="6885287" y="2758327"/>
              <a:ext cx="108232" cy="75860"/>
            </a:xfrm>
            <a:custGeom>
              <a:avLst/>
              <a:gdLst/>
              <a:ahLst/>
              <a:cxnLst/>
              <a:rect l="l" t="t" r="r" b="b"/>
              <a:pathLst>
                <a:path w="2247" h="1575" extrusionOk="0">
                  <a:moveTo>
                    <a:pt x="1104" y="0"/>
                  </a:moveTo>
                  <a:cubicBezTo>
                    <a:pt x="1003" y="0"/>
                    <a:pt x="895" y="17"/>
                    <a:pt x="782" y="53"/>
                  </a:cubicBezTo>
                  <a:cubicBezTo>
                    <a:pt x="763" y="61"/>
                    <a:pt x="747" y="68"/>
                    <a:pt x="733" y="80"/>
                  </a:cubicBezTo>
                  <a:cubicBezTo>
                    <a:pt x="1" y="609"/>
                    <a:pt x="377" y="1574"/>
                    <a:pt x="1147" y="1574"/>
                  </a:cubicBezTo>
                  <a:cubicBezTo>
                    <a:pt x="1248" y="1574"/>
                    <a:pt x="1356" y="1557"/>
                    <a:pt x="1468" y="1521"/>
                  </a:cubicBezTo>
                  <a:cubicBezTo>
                    <a:pt x="1483" y="1513"/>
                    <a:pt x="1502" y="1505"/>
                    <a:pt x="1518" y="1494"/>
                  </a:cubicBezTo>
                  <a:cubicBezTo>
                    <a:pt x="2246" y="965"/>
                    <a:pt x="1873" y="0"/>
                    <a:pt x="11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5" name="Google Shape;4835;p38"/>
            <p:cNvSpPr/>
            <p:nvPr/>
          </p:nvSpPr>
          <p:spPr>
            <a:xfrm>
              <a:off x="6898918" y="2767815"/>
              <a:ext cx="81114" cy="56883"/>
            </a:xfrm>
            <a:custGeom>
              <a:avLst/>
              <a:gdLst/>
              <a:ahLst/>
              <a:cxnLst/>
              <a:rect l="l" t="t" r="r" b="b"/>
              <a:pathLst>
                <a:path w="1684" h="1181" extrusionOk="0">
                  <a:moveTo>
                    <a:pt x="823" y="1"/>
                  </a:moveTo>
                  <a:cubicBezTo>
                    <a:pt x="747" y="1"/>
                    <a:pt x="667" y="13"/>
                    <a:pt x="583" y="40"/>
                  </a:cubicBezTo>
                  <a:cubicBezTo>
                    <a:pt x="572" y="44"/>
                    <a:pt x="560" y="51"/>
                    <a:pt x="549" y="60"/>
                  </a:cubicBezTo>
                  <a:cubicBezTo>
                    <a:pt x="1" y="458"/>
                    <a:pt x="280" y="1181"/>
                    <a:pt x="855" y="1181"/>
                  </a:cubicBezTo>
                  <a:cubicBezTo>
                    <a:pt x="931" y="1181"/>
                    <a:pt x="1012" y="1168"/>
                    <a:pt x="1097" y="1140"/>
                  </a:cubicBezTo>
                  <a:cubicBezTo>
                    <a:pt x="1112" y="1136"/>
                    <a:pt x="1124" y="1128"/>
                    <a:pt x="1135" y="1121"/>
                  </a:cubicBezTo>
                  <a:cubicBezTo>
                    <a:pt x="1684" y="724"/>
                    <a:pt x="1400" y="1"/>
                    <a:pt x="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6" name="Google Shape;4836;p38"/>
            <p:cNvSpPr/>
            <p:nvPr/>
          </p:nvSpPr>
          <p:spPr>
            <a:xfrm>
              <a:off x="6928155" y="2788190"/>
              <a:ext cx="22687" cy="16039"/>
            </a:xfrm>
            <a:custGeom>
              <a:avLst/>
              <a:gdLst/>
              <a:ahLst/>
              <a:cxnLst/>
              <a:rect l="l" t="t" r="r" b="b"/>
              <a:pathLst>
                <a:path w="471" h="333" extrusionOk="0">
                  <a:moveTo>
                    <a:pt x="231" y="1"/>
                  </a:moveTo>
                  <a:cubicBezTo>
                    <a:pt x="210" y="1"/>
                    <a:pt x="188" y="4"/>
                    <a:pt x="165" y="12"/>
                  </a:cubicBezTo>
                  <a:cubicBezTo>
                    <a:pt x="160" y="15"/>
                    <a:pt x="156" y="15"/>
                    <a:pt x="153" y="19"/>
                  </a:cubicBezTo>
                  <a:cubicBezTo>
                    <a:pt x="1" y="131"/>
                    <a:pt x="79" y="333"/>
                    <a:pt x="239" y="333"/>
                  </a:cubicBezTo>
                  <a:cubicBezTo>
                    <a:pt x="260" y="333"/>
                    <a:pt x="283" y="329"/>
                    <a:pt x="306" y="322"/>
                  </a:cubicBezTo>
                  <a:cubicBezTo>
                    <a:pt x="310" y="322"/>
                    <a:pt x="314" y="318"/>
                    <a:pt x="317" y="314"/>
                  </a:cubicBezTo>
                  <a:cubicBezTo>
                    <a:pt x="470" y="203"/>
                    <a:pt x="391" y="1"/>
                    <a:pt x="2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7" name="Google Shape;4837;p38"/>
            <p:cNvSpPr/>
            <p:nvPr/>
          </p:nvSpPr>
          <p:spPr>
            <a:xfrm>
              <a:off x="6934561" y="2766948"/>
              <a:ext cx="9826" cy="26780"/>
            </a:xfrm>
            <a:custGeom>
              <a:avLst/>
              <a:gdLst/>
              <a:ahLst/>
              <a:cxnLst/>
              <a:rect l="l" t="t" r="r" b="b"/>
              <a:pathLst>
                <a:path w="204" h="556" extrusionOk="0">
                  <a:moveTo>
                    <a:pt x="0" y="0"/>
                  </a:moveTo>
                  <a:lnTo>
                    <a:pt x="50" y="556"/>
                  </a:lnTo>
                  <a:lnTo>
                    <a:pt x="154" y="55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8" name="Google Shape;4838;p38"/>
            <p:cNvSpPr/>
            <p:nvPr/>
          </p:nvSpPr>
          <p:spPr>
            <a:xfrm>
              <a:off x="6911682" y="2777304"/>
              <a:ext cx="26829" cy="19748"/>
            </a:xfrm>
            <a:custGeom>
              <a:avLst/>
              <a:gdLst/>
              <a:ahLst/>
              <a:cxnLst/>
              <a:rect l="l" t="t" r="r" b="b"/>
              <a:pathLst>
                <a:path w="557" h="410" extrusionOk="0">
                  <a:moveTo>
                    <a:pt x="100" y="1"/>
                  </a:moveTo>
                  <a:lnTo>
                    <a:pt x="50" y="88"/>
                  </a:lnTo>
                  <a:lnTo>
                    <a:pt x="1" y="176"/>
                  </a:lnTo>
                  <a:lnTo>
                    <a:pt x="507" y="410"/>
                  </a:lnTo>
                  <a:lnTo>
                    <a:pt x="530" y="368"/>
                  </a:lnTo>
                  <a:lnTo>
                    <a:pt x="556" y="322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9" name="Google Shape;4839;p38"/>
            <p:cNvSpPr/>
            <p:nvPr/>
          </p:nvSpPr>
          <p:spPr>
            <a:xfrm>
              <a:off x="6911682" y="2795366"/>
              <a:ext cx="26829" cy="19796"/>
            </a:xfrm>
            <a:custGeom>
              <a:avLst/>
              <a:gdLst/>
              <a:ahLst/>
              <a:cxnLst/>
              <a:rect l="l" t="t" r="r" b="b"/>
              <a:pathLst>
                <a:path w="557" h="411" extrusionOk="0">
                  <a:moveTo>
                    <a:pt x="507" y="1"/>
                  </a:moveTo>
                  <a:lnTo>
                    <a:pt x="1" y="234"/>
                  </a:lnTo>
                  <a:lnTo>
                    <a:pt x="50" y="323"/>
                  </a:lnTo>
                  <a:lnTo>
                    <a:pt x="100" y="411"/>
                  </a:lnTo>
                  <a:lnTo>
                    <a:pt x="556" y="89"/>
                  </a:lnTo>
                  <a:lnTo>
                    <a:pt x="530" y="47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0" name="Google Shape;4840;p38"/>
            <p:cNvSpPr/>
            <p:nvPr/>
          </p:nvSpPr>
          <p:spPr>
            <a:xfrm>
              <a:off x="6934561" y="2798883"/>
              <a:ext cx="9826" cy="26635"/>
            </a:xfrm>
            <a:custGeom>
              <a:avLst/>
              <a:gdLst/>
              <a:ahLst/>
              <a:cxnLst/>
              <a:rect l="l" t="t" r="r" b="b"/>
              <a:pathLst>
                <a:path w="204" h="553" extrusionOk="0">
                  <a:moveTo>
                    <a:pt x="50" y="0"/>
                  </a:moveTo>
                  <a:lnTo>
                    <a:pt x="0" y="552"/>
                  </a:lnTo>
                  <a:lnTo>
                    <a:pt x="204" y="55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1" name="Google Shape;4841;p38"/>
            <p:cNvSpPr/>
            <p:nvPr/>
          </p:nvSpPr>
          <p:spPr>
            <a:xfrm>
              <a:off x="6940485" y="2795366"/>
              <a:ext cx="26829" cy="19796"/>
            </a:xfrm>
            <a:custGeom>
              <a:avLst/>
              <a:gdLst/>
              <a:ahLst/>
              <a:cxnLst/>
              <a:rect l="l" t="t" r="r" b="b"/>
              <a:pathLst>
                <a:path w="557" h="411" extrusionOk="0">
                  <a:moveTo>
                    <a:pt x="50" y="1"/>
                  </a:moveTo>
                  <a:lnTo>
                    <a:pt x="24" y="47"/>
                  </a:lnTo>
                  <a:lnTo>
                    <a:pt x="1" y="89"/>
                  </a:lnTo>
                  <a:lnTo>
                    <a:pt x="456" y="411"/>
                  </a:lnTo>
                  <a:lnTo>
                    <a:pt x="506" y="323"/>
                  </a:lnTo>
                  <a:lnTo>
                    <a:pt x="556" y="234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2" name="Google Shape;4842;p38"/>
            <p:cNvSpPr/>
            <p:nvPr/>
          </p:nvSpPr>
          <p:spPr>
            <a:xfrm>
              <a:off x="6940485" y="2777304"/>
              <a:ext cx="26829" cy="19748"/>
            </a:xfrm>
            <a:custGeom>
              <a:avLst/>
              <a:gdLst/>
              <a:ahLst/>
              <a:cxnLst/>
              <a:rect l="l" t="t" r="r" b="b"/>
              <a:pathLst>
                <a:path w="557" h="410" extrusionOk="0">
                  <a:moveTo>
                    <a:pt x="456" y="1"/>
                  </a:moveTo>
                  <a:lnTo>
                    <a:pt x="1" y="322"/>
                  </a:lnTo>
                  <a:lnTo>
                    <a:pt x="24" y="368"/>
                  </a:lnTo>
                  <a:lnTo>
                    <a:pt x="50" y="410"/>
                  </a:lnTo>
                  <a:lnTo>
                    <a:pt x="556" y="176"/>
                  </a:lnTo>
                  <a:lnTo>
                    <a:pt x="506" y="88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3" name="Google Shape;4843;p38"/>
            <p:cNvSpPr/>
            <p:nvPr/>
          </p:nvSpPr>
          <p:spPr>
            <a:xfrm>
              <a:off x="6934079" y="2792525"/>
              <a:ext cx="10790" cy="7562"/>
            </a:xfrm>
            <a:custGeom>
              <a:avLst/>
              <a:gdLst/>
              <a:ahLst/>
              <a:cxnLst/>
              <a:rect l="l" t="t" r="r" b="b"/>
              <a:pathLst>
                <a:path w="224" h="157" extrusionOk="0">
                  <a:moveTo>
                    <a:pt x="112" y="1"/>
                  </a:moveTo>
                  <a:cubicBezTo>
                    <a:pt x="102" y="1"/>
                    <a:pt x="91" y="3"/>
                    <a:pt x="79" y="6"/>
                  </a:cubicBezTo>
                  <a:lnTo>
                    <a:pt x="72" y="6"/>
                  </a:lnTo>
                  <a:cubicBezTo>
                    <a:pt x="0" y="60"/>
                    <a:pt x="38" y="157"/>
                    <a:pt x="114" y="157"/>
                  </a:cubicBezTo>
                  <a:cubicBezTo>
                    <a:pt x="123" y="157"/>
                    <a:pt x="134" y="155"/>
                    <a:pt x="145" y="152"/>
                  </a:cubicBezTo>
                  <a:cubicBezTo>
                    <a:pt x="148" y="152"/>
                    <a:pt x="148" y="148"/>
                    <a:pt x="152" y="148"/>
                  </a:cubicBezTo>
                  <a:cubicBezTo>
                    <a:pt x="223" y="94"/>
                    <a:pt x="187" y="1"/>
                    <a:pt x="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4" name="Google Shape;4844;p38"/>
            <p:cNvSpPr/>
            <p:nvPr/>
          </p:nvSpPr>
          <p:spPr>
            <a:xfrm>
              <a:off x="7299469" y="2728078"/>
              <a:ext cx="183663" cy="136403"/>
            </a:xfrm>
            <a:custGeom>
              <a:avLst/>
              <a:gdLst/>
              <a:ahLst/>
              <a:cxnLst/>
              <a:rect l="l" t="t" r="r" b="b"/>
              <a:pathLst>
                <a:path w="3813" h="2832" extrusionOk="0">
                  <a:moveTo>
                    <a:pt x="1906" y="0"/>
                  </a:moveTo>
                  <a:cubicBezTo>
                    <a:pt x="806" y="0"/>
                    <a:pt x="0" y="1253"/>
                    <a:pt x="836" y="2409"/>
                  </a:cubicBezTo>
                  <a:cubicBezTo>
                    <a:pt x="858" y="2440"/>
                    <a:pt x="881" y="2463"/>
                    <a:pt x="912" y="2486"/>
                  </a:cubicBezTo>
                  <a:cubicBezTo>
                    <a:pt x="1246" y="2727"/>
                    <a:pt x="1587" y="2831"/>
                    <a:pt x="1905" y="2831"/>
                  </a:cubicBezTo>
                  <a:cubicBezTo>
                    <a:pt x="3005" y="2831"/>
                    <a:pt x="3812" y="1577"/>
                    <a:pt x="2974" y="420"/>
                  </a:cubicBezTo>
                  <a:cubicBezTo>
                    <a:pt x="2954" y="393"/>
                    <a:pt x="2928" y="367"/>
                    <a:pt x="2901" y="348"/>
                  </a:cubicBezTo>
                  <a:cubicBezTo>
                    <a:pt x="2567" y="105"/>
                    <a:pt x="2224" y="0"/>
                    <a:pt x="1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5" name="Google Shape;4845;p38"/>
            <p:cNvSpPr/>
            <p:nvPr/>
          </p:nvSpPr>
          <p:spPr>
            <a:xfrm>
              <a:off x="7334101" y="2756207"/>
              <a:ext cx="114205" cy="80147"/>
            </a:xfrm>
            <a:custGeom>
              <a:avLst/>
              <a:gdLst/>
              <a:ahLst/>
              <a:cxnLst/>
              <a:rect l="l" t="t" r="r" b="b"/>
              <a:pathLst>
                <a:path w="2371" h="1664" extrusionOk="0">
                  <a:moveTo>
                    <a:pt x="1170" y="1"/>
                  </a:moveTo>
                  <a:cubicBezTo>
                    <a:pt x="1062" y="1"/>
                    <a:pt x="946" y="19"/>
                    <a:pt x="826" y="59"/>
                  </a:cubicBezTo>
                  <a:cubicBezTo>
                    <a:pt x="806" y="62"/>
                    <a:pt x="791" y="74"/>
                    <a:pt x="776" y="82"/>
                  </a:cubicBezTo>
                  <a:cubicBezTo>
                    <a:pt x="1" y="644"/>
                    <a:pt x="398" y="1663"/>
                    <a:pt x="1208" y="1663"/>
                  </a:cubicBezTo>
                  <a:cubicBezTo>
                    <a:pt x="1315" y="1663"/>
                    <a:pt x="1430" y="1645"/>
                    <a:pt x="1549" y="1607"/>
                  </a:cubicBezTo>
                  <a:cubicBezTo>
                    <a:pt x="1569" y="1599"/>
                    <a:pt x="1584" y="1592"/>
                    <a:pt x="1600" y="1580"/>
                  </a:cubicBezTo>
                  <a:cubicBezTo>
                    <a:pt x="2371" y="1019"/>
                    <a:pt x="1978" y="1"/>
                    <a:pt x="1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6" name="Google Shape;4846;p38"/>
            <p:cNvSpPr/>
            <p:nvPr/>
          </p:nvSpPr>
          <p:spPr>
            <a:xfrm>
              <a:off x="7337135" y="2758327"/>
              <a:ext cx="108184" cy="75860"/>
            </a:xfrm>
            <a:custGeom>
              <a:avLst/>
              <a:gdLst/>
              <a:ahLst/>
              <a:cxnLst/>
              <a:rect l="l" t="t" r="r" b="b"/>
              <a:pathLst>
                <a:path w="2246" h="1575" extrusionOk="0">
                  <a:moveTo>
                    <a:pt x="1103" y="0"/>
                  </a:moveTo>
                  <a:cubicBezTo>
                    <a:pt x="1002" y="0"/>
                    <a:pt x="894" y="17"/>
                    <a:pt x="782" y="53"/>
                  </a:cubicBezTo>
                  <a:cubicBezTo>
                    <a:pt x="763" y="61"/>
                    <a:pt x="747" y="68"/>
                    <a:pt x="732" y="80"/>
                  </a:cubicBezTo>
                  <a:cubicBezTo>
                    <a:pt x="0" y="609"/>
                    <a:pt x="376" y="1574"/>
                    <a:pt x="1146" y="1574"/>
                  </a:cubicBezTo>
                  <a:cubicBezTo>
                    <a:pt x="1247" y="1574"/>
                    <a:pt x="1355" y="1557"/>
                    <a:pt x="1468" y="1521"/>
                  </a:cubicBezTo>
                  <a:cubicBezTo>
                    <a:pt x="1483" y="1513"/>
                    <a:pt x="1502" y="1505"/>
                    <a:pt x="1514" y="1494"/>
                  </a:cubicBezTo>
                  <a:cubicBezTo>
                    <a:pt x="2245" y="965"/>
                    <a:pt x="1869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7" name="Google Shape;4847;p38"/>
            <p:cNvSpPr/>
            <p:nvPr/>
          </p:nvSpPr>
          <p:spPr>
            <a:xfrm>
              <a:off x="7350766" y="2767815"/>
              <a:ext cx="80970" cy="56883"/>
            </a:xfrm>
            <a:custGeom>
              <a:avLst/>
              <a:gdLst/>
              <a:ahLst/>
              <a:cxnLst/>
              <a:rect l="l" t="t" r="r" b="b"/>
              <a:pathLst>
                <a:path w="1681" h="1181" extrusionOk="0">
                  <a:moveTo>
                    <a:pt x="822" y="1"/>
                  </a:moveTo>
                  <a:cubicBezTo>
                    <a:pt x="747" y="1"/>
                    <a:pt x="667" y="13"/>
                    <a:pt x="583" y="40"/>
                  </a:cubicBezTo>
                  <a:cubicBezTo>
                    <a:pt x="572" y="44"/>
                    <a:pt x="560" y="51"/>
                    <a:pt x="549" y="60"/>
                  </a:cubicBezTo>
                  <a:cubicBezTo>
                    <a:pt x="0" y="458"/>
                    <a:pt x="280" y="1181"/>
                    <a:pt x="854" y="1181"/>
                  </a:cubicBezTo>
                  <a:cubicBezTo>
                    <a:pt x="930" y="1181"/>
                    <a:pt x="1012" y="1168"/>
                    <a:pt x="1097" y="1140"/>
                  </a:cubicBezTo>
                  <a:cubicBezTo>
                    <a:pt x="1111" y="1136"/>
                    <a:pt x="1123" y="1128"/>
                    <a:pt x="1134" y="1121"/>
                  </a:cubicBezTo>
                  <a:cubicBezTo>
                    <a:pt x="1680" y="724"/>
                    <a:pt x="1399" y="1"/>
                    <a:pt x="8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8" name="Google Shape;4848;p38"/>
            <p:cNvSpPr/>
            <p:nvPr/>
          </p:nvSpPr>
          <p:spPr>
            <a:xfrm>
              <a:off x="7380003" y="2788190"/>
              <a:ext cx="22639" cy="16039"/>
            </a:xfrm>
            <a:custGeom>
              <a:avLst/>
              <a:gdLst/>
              <a:ahLst/>
              <a:cxnLst/>
              <a:rect l="l" t="t" r="r" b="b"/>
              <a:pathLst>
                <a:path w="470" h="333" extrusionOk="0">
                  <a:moveTo>
                    <a:pt x="231" y="1"/>
                  </a:moveTo>
                  <a:cubicBezTo>
                    <a:pt x="210" y="1"/>
                    <a:pt x="187" y="4"/>
                    <a:pt x="164" y="12"/>
                  </a:cubicBezTo>
                  <a:cubicBezTo>
                    <a:pt x="159" y="15"/>
                    <a:pt x="156" y="15"/>
                    <a:pt x="152" y="19"/>
                  </a:cubicBezTo>
                  <a:cubicBezTo>
                    <a:pt x="0" y="131"/>
                    <a:pt x="78" y="333"/>
                    <a:pt x="239" y="333"/>
                  </a:cubicBezTo>
                  <a:cubicBezTo>
                    <a:pt x="260" y="333"/>
                    <a:pt x="282" y="329"/>
                    <a:pt x="306" y="322"/>
                  </a:cubicBezTo>
                  <a:cubicBezTo>
                    <a:pt x="309" y="322"/>
                    <a:pt x="313" y="318"/>
                    <a:pt x="317" y="314"/>
                  </a:cubicBezTo>
                  <a:cubicBezTo>
                    <a:pt x="470" y="203"/>
                    <a:pt x="391" y="1"/>
                    <a:pt x="2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9" name="Google Shape;4849;p38"/>
            <p:cNvSpPr/>
            <p:nvPr/>
          </p:nvSpPr>
          <p:spPr>
            <a:xfrm>
              <a:off x="7386361" y="2766948"/>
              <a:ext cx="9874" cy="26780"/>
            </a:xfrm>
            <a:custGeom>
              <a:avLst/>
              <a:gdLst/>
              <a:ahLst/>
              <a:cxnLst/>
              <a:rect l="l" t="t" r="r" b="b"/>
              <a:pathLst>
                <a:path w="205" h="556" extrusionOk="0">
                  <a:moveTo>
                    <a:pt x="1" y="0"/>
                  </a:moveTo>
                  <a:lnTo>
                    <a:pt x="50" y="556"/>
                  </a:lnTo>
                  <a:lnTo>
                    <a:pt x="154" y="55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0" name="Google Shape;4850;p38"/>
            <p:cNvSpPr/>
            <p:nvPr/>
          </p:nvSpPr>
          <p:spPr>
            <a:xfrm>
              <a:off x="7363530" y="2777304"/>
              <a:ext cx="26781" cy="19748"/>
            </a:xfrm>
            <a:custGeom>
              <a:avLst/>
              <a:gdLst/>
              <a:ahLst/>
              <a:cxnLst/>
              <a:rect l="l" t="t" r="r" b="b"/>
              <a:pathLst>
                <a:path w="556" h="410" extrusionOk="0">
                  <a:moveTo>
                    <a:pt x="100" y="1"/>
                  </a:moveTo>
                  <a:lnTo>
                    <a:pt x="50" y="88"/>
                  </a:lnTo>
                  <a:lnTo>
                    <a:pt x="0" y="176"/>
                  </a:lnTo>
                  <a:lnTo>
                    <a:pt x="506" y="410"/>
                  </a:lnTo>
                  <a:lnTo>
                    <a:pt x="529" y="368"/>
                  </a:lnTo>
                  <a:lnTo>
                    <a:pt x="556" y="322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1" name="Google Shape;4851;p38"/>
            <p:cNvSpPr/>
            <p:nvPr/>
          </p:nvSpPr>
          <p:spPr>
            <a:xfrm>
              <a:off x="7363530" y="2795366"/>
              <a:ext cx="26781" cy="19796"/>
            </a:xfrm>
            <a:custGeom>
              <a:avLst/>
              <a:gdLst/>
              <a:ahLst/>
              <a:cxnLst/>
              <a:rect l="l" t="t" r="r" b="b"/>
              <a:pathLst>
                <a:path w="556" h="411" extrusionOk="0">
                  <a:moveTo>
                    <a:pt x="506" y="1"/>
                  </a:moveTo>
                  <a:lnTo>
                    <a:pt x="0" y="234"/>
                  </a:lnTo>
                  <a:lnTo>
                    <a:pt x="50" y="323"/>
                  </a:lnTo>
                  <a:lnTo>
                    <a:pt x="100" y="411"/>
                  </a:lnTo>
                  <a:lnTo>
                    <a:pt x="556" y="89"/>
                  </a:lnTo>
                  <a:lnTo>
                    <a:pt x="529" y="4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2" name="Google Shape;4852;p38"/>
            <p:cNvSpPr/>
            <p:nvPr/>
          </p:nvSpPr>
          <p:spPr>
            <a:xfrm>
              <a:off x="7386361" y="2798883"/>
              <a:ext cx="9874" cy="26635"/>
            </a:xfrm>
            <a:custGeom>
              <a:avLst/>
              <a:gdLst/>
              <a:ahLst/>
              <a:cxnLst/>
              <a:rect l="l" t="t" r="r" b="b"/>
              <a:pathLst>
                <a:path w="205" h="553" extrusionOk="0">
                  <a:moveTo>
                    <a:pt x="50" y="0"/>
                  </a:moveTo>
                  <a:lnTo>
                    <a:pt x="1" y="552"/>
                  </a:lnTo>
                  <a:lnTo>
                    <a:pt x="204" y="55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3" name="Google Shape;4853;p38"/>
            <p:cNvSpPr/>
            <p:nvPr/>
          </p:nvSpPr>
          <p:spPr>
            <a:xfrm>
              <a:off x="7392334" y="2795366"/>
              <a:ext cx="26781" cy="19796"/>
            </a:xfrm>
            <a:custGeom>
              <a:avLst/>
              <a:gdLst/>
              <a:ahLst/>
              <a:cxnLst/>
              <a:rect l="l" t="t" r="r" b="b"/>
              <a:pathLst>
                <a:path w="556" h="411" extrusionOk="0">
                  <a:moveTo>
                    <a:pt x="50" y="1"/>
                  </a:moveTo>
                  <a:lnTo>
                    <a:pt x="23" y="47"/>
                  </a:lnTo>
                  <a:lnTo>
                    <a:pt x="0" y="89"/>
                  </a:lnTo>
                  <a:lnTo>
                    <a:pt x="455" y="411"/>
                  </a:lnTo>
                  <a:lnTo>
                    <a:pt x="506" y="323"/>
                  </a:lnTo>
                  <a:lnTo>
                    <a:pt x="556" y="234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4" name="Google Shape;4854;p38"/>
            <p:cNvSpPr/>
            <p:nvPr/>
          </p:nvSpPr>
          <p:spPr>
            <a:xfrm>
              <a:off x="7392334" y="2777304"/>
              <a:ext cx="26781" cy="19748"/>
            </a:xfrm>
            <a:custGeom>
              <a:avLst/>
              <a:gdLst/>
              <a:ahLst/>
              <a:cxnLst/>
              <a:rect l="l" t="t" r="r" b="b"/>
              <a:pathLst>
                <a:path w="556" h="410" extrusionOk="0">
                  <a:moveTo>
                    <a:pt x="455" y="1"/>
                  </a:moveTo>
                  <a:lnTo>
                    <a:pt x="0" y="322"/>
                  </a:lnTo>
                  <a:lnTo>
                    <a:pt x="23" y="368"/>
                  </a:lnTo>
                  <a:lnTo>
                    <a:pt x="50" y="410"/>
                  </a:lnTo>
                  <a:lnTo>
                    <a:pt x="556" y="176"/>
                  </a:lnTo>
                  <a:lnTo>
                    <a:pt x="506" y="8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5" name="Google Shape;4855;p38"/>
            <p:cNvSpPr/>
            <p:nvPr/>
          </p:nvSpPr>
          <p:spPr>
            <a:xfrm>
              <a:off x="7385879" y="2792525"/>
              <a:ext cx="10790" cy="7562"/>
            </a:xfrm>
            <a:custGeom>
              <a:avLst/>
              <a:gdLst/>
              <a:ahLst/>
              <a:cxnLst/>
              <a:rect l="l" t="t" r="r" b="b"/>
              <a:pathLst>
                <a:path w="224" h="157" extrusionOk="0">
                  <a:moveTo>
                    <a:pt x="112" y="1"/>
                  </a:moveTo>
                  <a:cubicBezTo>
                    <a:pt x="102" y="1"/>
                    <a:pt x="91" y="3"/>
                    <a:pt x="80" y="6"/>
                  </a:cubicBezTo>
                  <a:lnTo>
                    <a:pt x="72" y="6"/>
                  </a:lnTo>
                  <a:cubicBezTo>
                    <a:pt x="1" y="60"/>
                    <a:pt x="38" y="157"/>
                    <a:pt x="114" y="157"/>
                  </a:cubicBezTo>
                  <a:cubicBezTo>
                    <a:pt x="124" y="157"/>
                    <a:pt x="134" y="155"/>
                    <a:pt x="145" y="152"/>
                  </a:cubicBezTo>
                  <a:cubicBezTo>
                    <a:pt x="149" y="152"/>
                    <a:pt x="149" y="148"/>
                    <a:pt x="152" y="148"/>
                  </a:cubicBezTo>
                  <a:cubicBezTo>
                    <a:pt x="224" y="94"/>
                    <a:pt x="187" y="1"/>
                    <a:pt x="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6" name="Google Shape;4856;p38"/>
            <p:cNvSpPr/>
            <p:nvPr/>
          </p:nvSpPr>
          <p:spPr>
            <a:xfrm>
              <a:off x="6803356" y="2682609"/>
              <a:ext cx="29382" cy="56016"/>
            </a:xfrm>
            <a:custGeom>
              <a:avLst/>
              <a:gdLst/>
              <a:ahLst/>
              <a:cxnLst/>
              <a:rect l="l" t="t" r="r" b="b"/>
              <a:pathLst>
                <a:path w="610" h="1163" extrusionOk="0">
                  <a:moveTo>
                    <a:pt x="318" y="1"/>
                  </a:moveTo>
                  <a:cubicBezTo>
                    <a:pt x="231" y="1"/>
                    <a:pt x="138" y="8"/>
                    <a:pt x="38" y="23"/>
                  </a:cubicBezTo>
                  <a:cubicBezTo>
                    <a:pt x="0" y="464"/>
                    <a:pt x="38" y="1157"/>
                    <a:pt x="38" y="1157"/>
                  </a:cubicBezTo>
                  <a:cubicBezTo>
                    <a:pt x="99" y="1161"/>
                    <a:pt x="180" y="1163"/>
                    <a:pt x="261" y="1163"/>
                  </a:cubicBezTo>
                  <a:cubicBezTo>
                    <a:pt x="422" y="1163"/>
                    <a:pt x="582" y="1157"/>
                    <a:pt x="582" y="1157"/>
                  </a:cubicBezTo>
                  <a:cubicBezTo>
                    <a:pt x="609" y="743"/>
                    <a:pt x="563" y="23"/>
                    <a:pt x="563" y="23"/>
                  </a:cubicBezTo>
                  <a:cubicBezTo>
                    <a:pt x="487" y="8"/>
                    <a:pt x="405" y="1"/>
                    <a:pt x="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7" name="Google Shape;4857;p38"/>
            <p:cNvSpPr/>
            <p:nvPr/>
          </p:nvSpPr>
          <p:spPr>
            <a:xfrm>
              <a:off x="6810147" y="2730776"/>
              <a:ext cx="11512" cy="578"/>
            </a:xfrm>
            <a:custGeom>
              <a:avLst/>
              <a:gdLst/>
              <a:ahLst/>
              <a:cxnLst/>
              <a:rect l="l" t="t" r="r" b="b"/>
              <a:pathLst>
                <a:path w="239" h="12" extrusionOk="0">
                  <a:moveTo>
                    <a:pt x="1" y="1"/>
                  </a:moveTo>
                  <a:lnTo>
                    <a:pt x="1" y="12"/>
                  </a:lnTo>
                  <a:lnTo>
                    <a:pt x="238" y="1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8" name="Google Shape;4858;p38"/>
            <p:cNvSpPr/>
            <p:nvPr/>
          </p:nvSpPr>
          <p:spPr>
            <a:xfrm>
              <a:off x="6810147" y="2724851"/>
              <a:ext cx="11512" cy="626"/>
            </a:xfrm>
            <a:custGeom>
              <a:avLst/>
              <a:gdLst/>
              <a:ahLst/>
              <a:cxnLst/>
              <a:rect l="l" t="t" r="r" b="b"/>
              <a:pathLst>
                <a:path w="239" h="13" extrusionOk="0">
                  <a:moveTo>
                    <a:pt x="1" y="1"/>
                  </a:moveTo>
                  <a:lnTo>
                    <a:pt x="1" y="13"/>
                  </a:lnTo>
                  <a:lnTo>
                    <a:pt x="238" y="13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9" name="Google Shape;4859;p38"/>
            <p:cNvSpPr/>
            <p:nvPr/>
          </p:nvSpPr>
          <p:spPr>
            <a:xfrm>
              <a:off x="6810147" y="2718975"/>
              <a:ext cx="11512" cy="578"/>
            </a:xfrm>
            <a:custGeom>
              <a:avLst/>
              <a:gdLst/>
              <a:ahLst/>
              <a:cxnLst/>
              <a:rect l="l" t="t" r="r" b="b"/>
              <a:pathLst>
                <a:path w="239" h="12" extrusionOk="0">
                  <a:moveTo>
                    <a:pt x="1" y="0"/>
                  </a:moveTo>
                  <a:lnTo>
                    <a:pt x="1" y="11"/>
                  </a:lnTo>
                  <a:lnTo>
                    <a:pt x="238" y="1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0" name="Google Shape;4860;p38"/>
            <p:cNvSpPr/>
            <p:nvPr/>
          </p:nvSpPr>
          <p:spPr>
            <a:xfrm>
              <a:off x="6857206" y="2484502"/>
              <a:ext cx="544726" cy="146855"/>
            </a:xfrm>
            <a:custGeom>
              <a:avLst/>
              <a:gdLst/>
              <a:ahLst/>
              <a:cxnLst/>
              <a:rect l="l" t="t" r="r" b="b"/>
              <a:pathLst>
                <a:path w="11309" h="3049" extrusionOk="0">
                  <a:moveTo>
                    <a:pt x="2921" y="1"/>
                  </a:moveTo>
                  <a:cubicBezTo>
                    <a:pt x="1834" y="1"/>
                    <a:pt x="897" y="21"/>
                    <a:pt x="315" y="67"/>
                  </a:cubicBezTo>
                  <a:cubicBezTo>
                    <a:pt x="16" y="1220"/>
                    <a:pt x="1" y="2332"/>
                    <a:pt x="9" y="2806"/>
                  </a:cubicBezTo>
                  <a:cubicBezTo>
                    <a:pt x="13" y="2941"/>
                    <a:pt x="120" y="3048"/>
                    <a:pt x="258" y="3048"/>
                  </a:cubicBezTo>
                  <a:lnTo>
                    <a:pt x="11309" y="3048"/>
                  </a:lnTo>
                  <a:cubicBezTo>
                    <a:pt x="11197" y="1676"/>
                    <a:pt x="10596" y="270"/>
                    <a:pt x="10596" y="270"/>
                  </a:cubicBezTo>
                  <a:cubicBezTo>
                    <a:pt x="9075" y="118"/>
                    <a:pt x="5555" y="1"/>
                    <a:pt x="29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1" name="Google Shape;4861;p38"/>
            <p:cNvSpPr/>
            <p:nvPr/>
          </p:nvSpPr>
          <p:spPr>
            <a:xfrm>
              <a:off x="6859662" y="2486765"/>
              <a:ext cx="539717" cy="142376"/>
            </a:xfrm>
            <a:custGeom>
              <a:avLst/>
              <a:gdLst/>
              <a:ahLst/>
              <a:cxnLst/>
              <a:rect l="l" t="t" r="r" b="b"/>
              <a:pathLst>
                <a:path w="11205" h="2956" extrusionOk="0">
                  <a:moveTo>
                    <a:pt x="2874" y="0"/>
                  </a:moveTo>
                  <a:cubicBezTo>
                    <a:pt x="1950" y="0"/>
                    <a:pt x="1191" y="16"/>
                    <a:pt x="644" y="43"/>
                  </a:cubicBezTo>
                  <a:cubicBezTo>
                    <a:pt x="437" y="55"/>
                    <a:pt x="264" y="200"/>
                    <a:pt x="222" y="403"/>
                  </a:cubicBezTo>
                  <a:cubicBezTo>
                    <a:pt x="8" y="1426"/>
                    <a:pt x="0" y="2372"/>
                    <a:pt x="4" y="2759"/>
                  </a:cubicBezTo>
                  <a:cubicBezTo>
                    <a:pt x="8" y="2867"/>
                    <a:pt x="96" y="2955"/>
                    <a:pt x="207" y="2955"/>
                  </a:cubicBezTo>
                  <a:lnTo>
                    <a:pt x="11204" y="2955"/>
                  </a:lnTo>
                  <a:cubicBezTo>
                    <a:pt x="11097" y="1725"/>
                    <a:pt x="10595" y="464"/>
                    <a:pt x="10515" y="269"/>
                  </a:cubicBezTo>
                  <a:cubicBezTo>
                    <a:pt x="10097" y="227"/>
                    <a:pt x="9530" y="188"/>
                    <a:pt x="8867" y="154"/>
                  </a:cubicBezTo>
                  <a:cubicBezTo>
                    <a:pt x="8617" y="138"/>
                    <a:pt x="8353" y="127"/>
                    <a:pt x="8078" y="115"/>
                  </a:cubicBezTo>
                  <a:cubicBezTo>
                    <a:pt x="8047" y="115"/>
                    <a:pt x="8012" y="112"/>
                    <a:pt x="7982" y="112"/>
                  </a:cubicBezTo>
                  <a:cubicBezTo>
                    <a:pt x="7874" y="108"/>
                    <a:pt x="7767" y="104"/>
                    <a:pt x="7660" y="96"/>
                  </a:cubicBezTo>
                  <a:cubicBezTo>
                    <a:pt x="6801" y="66"/>
                    <a:pt x="5863" y="39"/>
                    <a:pt x="4931" y="20"/>
                  </a:cubicBezTo>
                  <a:cubicBezTo>
                    <a:pt x="4671" y="16"/>
                    <a:pt x="4410" y="12"/>
                    <a:pt x="4153" y="9"/>
                  </a:cubicBezTo>
                  <a:lnTo>
                    <a:pt x="4061" y="9"/>
                  </a:lnTo>
                  <a:cubicBezTo>
                    <a:pt x="3950" y="9"/>
                    <a:pt x="3840" y="4"/>
                    <a:pt x="3728" y="4"/>
                  </a:cubicBezTo>
                  <a:cubicBezTo>
                    <a:pt x="3437" y="4"/>
                    <a:pt x="3154" y="0"/>
                    <a:pt x="2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2" name="Google Shape;4862;p38"/>
            <p:cNvSpPr/>
            <p:nvPr/>
          </p:nvSpPr>
          <p:spPr>
            <a:xfrm>
              <a:off x="6934175" y="2636996"/>
              <a:ext cx="474787" cy="136114"/>
            </a:xfrm>
            <a:custGeom>
              <a:avLst/>
              <a:gdLst/>
              <a:ahLst/>
              <a:cxnLst/>
              <a:rect l="l" t="t" r="r" b="b"/>
              <a:pathLst>
                <a:path w="9857" h="2826" extrusionOk="0">
                  <a:moveTo>
                    <a:pt x="47" y="1"/>
                  </a:moveTo>
                  <a:lnTo>
                    <a:pt x="1" y="821"/>
                  </a:lnTo>
                  <a:lnTo>
                    <a:pt x="8" y="821"/>
                  </a:lnTo>
                  <a:cubicBezTo>
                    <a:pt x="821" y="1009"/>
                    <a:pt x="1391" y="1506"/>
                    <a:pt x="1759" y="1963"/>
                  </a:cubicBezTo>
                  <a:cubicBezTo>
                    <a:pt x="1940" y="2189"/>
                    <a:pt x="2074" y="2403"/>
                    <a:pt x="2162" y="2560"/>
                  </a:cubicBezTo>
                  <a:cubicBezTo>
                    <a:pt x="2204" y="2638"/>
                    <a:pt x="2235" y="2702"/>
                    <a:pt x="2258" y="2748"/>
                  </a:cubicBezTo>
                  <a:cubicBezTo>
                    <a:pt x="2265" y="2771"/>
                    <a:pt x="2273" y="2787"/>
                    <a:pt x="2281" y="2802"/>
                  </a:cubicBezTo>
                  <a:cubicBezTo>
                    <a:pt x="2284" y="2813"/>
                    <a:pt x="2288" y="2817"/>
                    <a:pt x="2288" y="2817"/>
                  </a:cubicBezTo>
                  <a:lnTo>
                    <a:pt x="2288" y="2825"/>
                  </a:lnTo>
                  <a:lnTo>
                    <a:pt x="7641" y="2825"/>
                  </a:lnTo>
                  <a:lnTo>
                    <a:pt x="7641" y="2817"/>
                  </a:lnTo>
                  <a:cubicBezTo>
                    <a:pt x="7929" y="2136"/>
                    <a:pt x="8354" y="1768"/>
                    <a:pt x="8757" y="1564"/>
                  </a:cubicBezTo>
                  <a:cubicBezTo>
                    <a:pt x="9155" y="1365"/>
                    <a:pt x="9530" y="1334"/>
                    <a:pt x="9723" y="1334"/>
                  </a:cubicBezTo>
                  <a:cubicBezTo>
                    <a:pt x="9760" y="1334"/>
                    <a:pt x="9792" y="1338"/>
                    <a:pt x="9815" y="1338"/>
                  </a:cubicBezTo>
                  <a:lnTo>
                    <a:pt x="9838" y="1338"/>
                  </a:lnTo>
                  <a:lnTo>
                    <a:pt x="9845" y="1342"/>
                  </a:lnTo>
                  <a:lnTo>
                    <a:pt x="9857" y="1342"/>
                  </a:lnTo>
                  <a:lnTo>
                    <a:pt x="9684" y="1"/>
                  </a:lnTo>
                  <a:lnTo>
                    <a:pt x="9668" y="5"/>
                  </a:lnTo>
                  <a:lnTo>
                    <a:pt x="9840" y="1326"/>
                  </a:lnTo>
                  <a:lnTo>
                    <a:pt x="9840" y="1326"/>
                  </a:lnTo>
                  <a:cubicBezTo>
                    <a:pt x="9823" y="1323"/>
                    <a:pt x="9783" y="1319"/>
                    <a:pt x="9723" y="1319"/>
                  </a:cubicBezTo>
                  <a:cubicBezTo>
                    <a:pt x="9530" y="1319"/>
                    <a:pt x="9152" y="1350"/>
                    <a:pt x="8749" y="1552"/>
                  </a:cubicBezTo>
                  <a:cubicBezTo>
                    <a:pt x="8348" y="1752"/>
                    <a:pt x="7919" y="2126"/>
                    <a:pt x="7632" y="2810"/>
                  </a:cubicBezTo>
                  <a:lnTo>
                    <a:pt x="2299" y="2810"/>
                  </a:lnTo>
                  <a:cubicBezTo>
                    <a:pt x="2282" y="2768"/>
                    <a:pt x="2119" y="2382"/>
                    <a:pt x="1771" y="1952"/>
                  </a:cubicBezTo>
                  <a:cubicBezTo>
                    <a:pt x="1405" y="1501"/>
                    <a:pt x="833" y="1000"/>
                    <a:pt x="17" y="808"/>
                  </a:cubicBezTo>
                  <a:lnTo>
                    <a:pt x="17" y="808"/>
                  </a:lnTo>
                  <a:lnTo>
                    <a:pt x="63" y="5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3" name="Google Shape;4863;p38"/>
            <p:cNvSpPr/>
            <p:nvPr/>
          </p:nvSpPr>
          <p:spPr>
            <a:xfrm>
              <a:off x="7249472" y="2636996"/>
              <a:ext cx="10693" cy="135681"/>
            </a:xfrm>
            <a:custGeom>
              <a:avLst/>
              <a:gdLst/>
              <a:ahLst/>
              <a:cxnLst/>
              <a:rect l="l" t="t" r="r" b="b"/>
              <a:pathLst>
                <a:path w="222" h="2817" extrusionOk="0">
                  <a:moveTo>
                    <a:pt x="15" y="1"/>
                  </a:moveTo>
                  <a:lnTo>
                    <a:pt x="0" y="5"/>
                  </a:lnTo>
                  <a:cubicBezTo>
                    <a:pt x="73" y="503"/>
                    <a:pt x="126" y="1204"/>
                    <a:pt x="157" y="1782"/>
                  </a:cubicBezTo>
                  <a:cubicBezTo>
                    <a:pt x="176" y="2074"/>
                    <a:pt x="188" y="2330"/>
                    <a:pt x="195" y="2518"/>
                  </a:cubicBezTo>
                  <a:cubicBezTo>
                    <a:pt x="199" y="2610"/>
                    <a:pt x="202" y="2684"/>
                    <a:pt x="207" y="2737"/>
                  </a:cubicBezTo>
                  <a:lnTo>
                    <a:pt x="207" y="2817"/>
                  </a:lnTo>
                  <a:lnTo>
                    <a:pt x="222" y="2817"/>
                  </a:lnTo>
                  <a:cubicBezTo>
                    <a:pt x="222" y="2817"/>
                    <a:pt x="161" y="1001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4" name="Google Shape;4864;p38"/>
            <p:cNvSpPr/>
            <p:nvPr/>
          </p:nvSpPr>
          <p:spPr>
            <a:xfrm>
              <a:off x="7091968" y="2636996"/>
              <a:ext cx="4142" cy="135681"/>
            </a:xfrm>
            <a:custGeom>
              <a:avLst/>
              <a:gdLst/>
              <a:ahLst/>
              <a:cxnLst/>
              <a:rect l="l" t="t" r="r" b="b"/>
              <a:pathLst>
                <a:path w="86" h="2817" extrusionOk="0">
                  <a:moveTo>
                    <a:pt x="16" y="1"/>
                  </a:moveTo>
                  <a:lnTo>
                    <a:pt x="1" y="5"/>
                  </a:lnTo>
                  <a:cubicBezTo>
                    <a:pt x="36" y="434"/>
                    <a:pt x="55" y="1139"/>
                    <a:pt x="62" y="1733"/>
                  </a:cubicBezTo>
                  <a:cubicBezTo>
                    <a:pt x="66" y="2032"/>
                    <a:pt x="70" y="2304"/>
                    <a:pt x="70" y="2500"/>
                  </a:cubicBezTo>
                  <a:cubicBezTo>
                    <a:pt x="70" y="2595"/>
                    <a:pt x="74" y="2675"/>
                    <a:pt x="74" y="2730"/>
                  </a:cubicBezTo>
                  <a:lnTo>
                    <a:pt x="74" y="2817"/>
                  </a:lnTo>
                  <a:lnTo>
                    <a:pt x="85" y="2817"/>
                  </a:lnTo>
                  <a:cubicBezTo>
                    <a:pt x="85" y="2817"/>
                    <a:pt x="85" y="867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5" name="Google Shape;4865;p38"/>
            <p:cNvSpPr/>
            <p:nvPr/>
          </p:nvSpPr>
          <p:spPr>
            <a:xfrm>
              <a:off x="6858699" y="2643306"/>
              <a:ext cx="541595" cy="771"/>
            </a:xfrm>
            <a:custGeom>
              <a:avLst/>
              <a:gdLst/>
              <a:ahLst/>
              <a:cxnLst/>
              <a:rect l="l" t="t" r="r" b="b"/>
              <a:pathLst>
                <a:path w="11244" h="16" extrusionOk="0">
                  <a:moveTo>
                    <a:pt x="1" y="1"/>
                  </a:moveTo>
                  <a:lnTo>
                    <a:pt x="1" y="15"/>
                  </a:lnTo>
                  <a:lnTo>
                    <a:pt x="11244" y="15"/>
                  </a:lnTo>
                  <a:lnTo>
                    <a:pt x="112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6" name="Google Shape;4866;p38"/>
            <p:cNvSpPr/>
            <p:nvPr/>
          </p:nvSpPr>
          <p:spPr>
            <a:xfrm>
              <a:off x="7264211" y="2656359"/>
              <a:ext cx="23843" cy="819"/>
            </a:xfrm>
            <a:custGeom>
              <a:avLst/>
              <a:gdLst/>
              <a:ahLst/>
              <a:cxnLst/>
              <a:rect l="l" t="t" r="r" b="b"/>
              <a:pathLst>
                <a:path w="495" h="17" extrusionOk="0">
                  <a:moveTo>
                    <a:pt x="0" y="1"/>
                  </a:moveTo>
                  <a:lnTo>
                    <a:pt x="0" y="17"/>
                  </a:lnTo>
                  <a:lnTo>
                    <a:pt x="494" y="17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7" name="Google Shape;4867;p38"/>
            <p:cNvSpPr/>
            <p:nvPr/>
          </p:nvSpPr>
          <p:spPr>
            <a:xfrm>
              <a:off x="7105648" y="2656359"/>
              <a:ext cx="23843" cy="819"/>
            </a:xfrm>
            <a:custGeom>
              <a:avLst/>
              <a:gdLst/>
              <a:ahLst/>
              <a:cxnLst/>
              <a:rect l="l" t="t" r="r" b="b"/>
              <a:pathLst>
                <a:path w="495" h="17" extrusionOk="0">
                  <a:moveTo>
                    <a:pt x="1" y="1"/>
                  </a:moveTo>
                  <a:lnTo>
                    <a:pt x="1" y="17"/>
                  </a:lnTo>
                  <a:lnTo>
                    <a:pt x="495" y="17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8" name="Google Shape;4868;p38"/>
            <p:cNvSpPr/>
            <p:nvPr/>
          </p:nvSpPr>
          <p:spPr>
            <a:xfrm>
              <a:off x="6944339" y="2656359"/>
              <a:ext cx="23891" cy="819"/>
            </a:xfrm>
            <a:custGeom>
              <a:avLst/>
              <a:gdLst/>
              <a:ahLst/>
              <a:cxnLst/>
              <a:rect l="l" t="t" r="r" b="b"/>
              <a:pathLst>
                <a:path w="496" h="17" extrusionOk="0">
                  <a:moveTo>
                    <a:pt x="1" y="1"/>
                  </a:moveTo>
                  <a:lnTo>
                    <a:pt x="1" y="17"/>
                  </a:lnTo>
                  <a:lnTo>
                    <a:pt x="495" y="17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9" name="Google Shape;4869;p38"/>
            <p:cNvSpPr/>
            <p:nvPr/>
          </p:nvSpPr>
          <p:spPr>
            <a:xfrm>
              <a:off x="7429229" y="2629289"/>
              <a:ext cx="64785" cy="15702"/>
            </a:xfrm>
            <a:custGeom>
              <a:avLst/>
              <a:gdLst/>
              <a:ahLst/>
              <a:cxnLst/>
              <a:rect l="l" t="t" r="r" b="b"/>
              <a:pathLst>
                <a:path w="1345" h="326" extrusionOk="0">
                  <a:moveTo>
                    <a:pt x="11" y="0"/>
                  </a:moveTo>
                  <a:lnTo>
                    <a:pt x="0" y="7"/>
                  </a:lnTo>
                  <a:lnTo>
                    <a:pt x="119" y="191"/>
                  </a:lnTo>
                  <a:lnTo>
                    <a:pt x="1345" y="326"/>
                  </a:lnTo>
                  <a:lnTo>
                    <a:pt x="1345" y="310"/>
                  </a:lnTo>
                  <a:lnTo>
                    <a:pt x="126" y="17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70" name="Google Shape;4870;p38"/>
            <p:cNvSpPr/>
            <p:nvPr/>
          </p:nvSpPr>
          <p:spPr>
            <a:xfrm>
              <a:off x="7484958" y="2748886"/>
              <a:ext cx="22350" cy="38050"/>
            </a:xfrm>
            <a:custGeom>
              <a:avLst/>
              <a:gdLst/>
              <a:ahLst/>
              <a:cxnLst/>
              <a:rect l="l" t="t" r="r" b="b"/>
              <a:pathLst>
                <a:path w="464" h="790" extrusionOk="0">
                  <a:moveTo>
                    <a:pt x="361" y="0"/>
                  </a:moveTo>
                  <a:cubicBezTo>
                    <a:pt x="27" y="19"/>
                    <a:pt x="27" y="207"/>
                    <a:pt x="0" y="732"/>
                  </a:cubicBezTo>
                  <a:cubicBezTo>
                    <a:pt x="0" y="763"/>
                    <a:pt x="23" y="789"/>
                    <a:pt x="58" y="789"/>
                  </a:cubicBezTo>
                  <a:lnTo>
                    <a:pt x="341" y="789"/>
                  </a:lnTo>
                  <a:cubicBezTo>
                    <a:pt x="368" y="789"/>
                    <a:pt x="391" y="770"/>
                    <a:pt x="399" y="747"/>
                  </a:cubicBezTo>
                  <a:cubicBezTo>
                    <a:pt x="422" y="648"/>
                    <a:pt x="464" y="391"/>
                    <a:pt x="418" y="50"/>
                  </a:cubicBezTo>
                  <a:cubicBezTo>
                    <a:pt x="414" y="23"/>
                    <a:pt x="387" y="0"/>
                    <a:pt x="3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71" name="Google Shape;4871;p38"/>
            <p:cNvSpPr/>
            <p:nvPr/>
          </p:nvSpPr>
          <p:spPr>
            <a:xfrm>
              <a:off x="7490497" y="2781735"/>
              <a:ext cx="10934" cy="578"/>
            </a:xfrm>
            <a:custGeom>
              <a:avLst/>
              <a:gdLst/>
              <a:ahLst/>
              <a:cxnLst/>
              <a:rect l="l" t="t" r="r" b="b"/>
              <a:pathLst>
                <a:path w="227" h="12" extrusionOk="0">
                  <a:moveTo>
                    <a:pt x="0" y="1"/>
                  </a:moveTo>
                  <a:lnTo>
                    <a:pt x="0" y="12"/>
                  </a:lnTo>
                  <a:lnTo>
                    <a:pt x="226" y="12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72" name="Google Shape;4872;p38"/>
            <p:cNvSpPr/>
            <p:nvPr/>
          </p:nvSpPr>
          <p:spPr>
            <a:xfrm>
              <a:off x="7490882" y="2777641"/>
              <a:ext cx="11127" cy="819"/>
            </a:xfrm>
            <a:custGeom>
              <a:avLst/>
              <a:gdLst/>
              <a:ahLst/>
              <a:cxnLst/>
              <a:rect l="l" t="t" r="r" b="b"/>
              <a:pathLst>
                <a:path w="231" h="17" extrusionOk="0">
                  <a:moveTo>
                    <a:pt x="0" y="1"/>
                  </a:moveTo>
                  <a:lnTo>
                    <a:pt x="0" y="17"/>
                  </a:lnTo>
                  <a:lnTo>
                    <a:pt x="230" y="17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73" name="Google Shape;4873;p38"/>
            <p:cNvSpPr/>
            <p:nvPr/>
          </p:nvSpPr>
          <p:spPr>
            <a:xfrm>
              <a:off x="7491412" y="2773740"/>
              <a:ext cx="10934" cy="819"/>
            </a:xfrm>
            <a:custGeom>
              <a:avLst/>
              <a:gdLst/>
              <a:ahLst/>
              <a:cxnLst/>
              <a:rect l="l" t="t" r="r" b="b"/>
              <a:pathLst>
                <a:path w="227" h="17" extrusionOk="0">
                  <a:moveTo>
                    <a:pt x="0" y="1"/>
                  </a:moveTo>
                  <a:lnTo>
                    <a:pt x="0" y="17"/>
                  </a:lnTo>
                  <a:lnTo>
                    <a:pt x="227" y="17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74" name="Google Shape;4874;p38"/>
            <p:cNvSpPr/>
            <p:nvPr/>
          </p:nvSpPr>
          <p:spPr>
            <a:xfrm>
              <a:off x="7478455" y="2663969"/>
              <a:ext cx="26107" cy="47876"/>
            </a:xfrm>
            <a:custGeom>
              <a:avLst/>
              <a:gdLst/>
              <a:ahLst/>
              <a:cxnLst/>
              <a:rect l="l" t="t" r="r" b="b"/>
              <a:pathLst>
                <a:path w="542" h="994" extrusionOk="0">
                  <a:moveTo>
                    <a:pt x="434" y="0"/>
                  </a:moveTo>
                  <a:cubicBezTo>
                    <a:pt x="434" y="0"/>
                    <a:pt x="43" y="12"/>
                    <a:pt x="5" y="85"/>
                  </a:cubicBezTo>
                  <a:cubicBezTo>
                    <a:pt x="5" y="85"/>
                    <a:pt x="1" y="625"/>
                    <a:pt x="28" y="916"/>
                  </a:cubicBezTo>
                  <a:cubicBezTo>
                    <a:pt x="28" y="916"/>
                    <a:pt x="395" y="994"/>
                    <a:pt x="520" y="994"/>
                  </a:cubicBezTo>
                  <a:cubicBezTo>
                    <a:pt x="528" y="994"/>
                    <a:pt x="535" y="993"/>
                    <a:pt x="542" y="992"/>
                  </a:cubicBezTo>
                  <a:cubicBezTo>
                    <a:pt x="542" y="992"/>
                    <a:pt x="480" y="334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75" name="Google Shape;4875;p38"/>
            <p:cNvSpPr/>
            <p:nvPr/>
          </p:nvSpPr>
          <p:spPr>
            <a:xfrm>
              <a:off x="7482019" y="2691809"/>
              <a:ext cx="10356" cy="16328"/>
            </a:xfrm>
            <a:custGeom>
              <a:avLst/>
              <a:gdLst/>
              <a:ahLst/>
              <a:cxnLst/>
              <a:rect l="l" t="t" r="r" b="b"/>
              <a:pathLst>
                <a:path w="215" h="339" extrusionOk="0">
                  <a:moveTo>
                    <a:pt x="31" y="1"/>
                  </a:moveTo>
                  <a:cubicBezTo>
                    <a:pt x="15" y="1"/>
                    <a:pt x="0" y="13"/>
                    <a:pt x="0" y="28"/>
                  </a:cubicBezTo>
                  <a:lnTo>
                    <a:pt x="0" y="281"/>
                  </a:lnTo>
                  <a:cubicBezTo>
                    <a:pt x="0" y="296"/>
                    <a:pt x="8" y="308"/>
                    <a:pt x="19" y="308"/>
                  </a:cubicBezTo>
                  <a:cubicBezTo>
                    <a:pt x="73" y="322"/>
                    <a:pt x="142" y="331"/>
                    <a:pt x="184" y="338"/>
                  </a:cubicBezTo>
                  <a:cubicBezTo>
                    <a:pt x="199" y="338"/>
                    <a:pt x="215" y="327"/>
                    <a:pt x="215" y="311"/>
                  </a:cubicBezTo>
                  <a:cubicBezTo>
                    <a:pt x="215" y="196"/>
                    <a:pt x="203" y="85"/>
                    <a:pt x="199" y="39"/>
                  </a:cubicBezTo>
                  <a:cubicBezTo>
                    <a:pt x="199" y="28"/>
                    <a:pt x="188" y="16"/>
                    <a:pt x="176" y="16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76" name="Google Shape;4876;p38"/>
            <p:cNvSpPr/>
            <p:nvPr/>
          </p:nvSpPr>
          <p:spPr>
            <a:xfrm>
              <a:off x="7476480" y="2728512"/>
              <a:ext cx="39353" cy="70080"/>
            </a:xfrm>
            <a:custGeom>
              <a:avLst/>
              <a:gdLst/>
              <a:ahLst/>
              <a:cxnLst/>
              <a:rect l="l" t="t" r="r" b="b"/>
              <a:pathLst>
                <a:path w="817" h="1455" extrusionOk="0">
                  <a:moveTo>
                    <a:pt x="698" y="112"/>
                  </a:moveTo>
                  <a:cubicBezTo>
                    <a:pt x="709" y="534"/>
                    <a:pt x="629" y="1189"/>
                    <a:pt x="609" y="1358"/>
                  </a:cubicBezTo>
                  <a:lnTo>
                    <a:pt x="100" y="1358"/>
                  </a:lnTo>
                  <a:lnTo>
                    <a:pt x="218" y="266"/>
                  </a:lnTo>
                  <a:lnTo>
                    <a:pt x="698" y="112"/>
                  </a:lnTo>
                  <a:close/>
                  <a:moveTo>
                    <a:pt x="737" y="0"/>
                  </a:moveTo>
                  <a:cubicBezTo>
                    <a:pt x="733" y="0"/>
                    <a:pt x="728" y="1"/>
                    <a:pt x="724" y="2"/>
                  </a:cubicBezTo>
                  <a:lnTo>
                    <a:pt x="161" y="186"/>
                  </a:lnTo>
                  <a:cubicBezTo>
                    <a:pt x="146" y="193"/>
                    <a:pt x="130" y="209"/>
                    <a:pt x="130" y="224"/>
                  </a:cubicBezTo>
                  <a:lnTo>
                    <a:pt x="0" y="1400"/>
                  </a:lnTo>
                  <a:cubicBezTo>
                    <a:pt x="0" y="1415"/>
                    <a:pt x="4" y="1427"/>
                    <a:pt x="11" y="1438"/>
                  </a:cubicBezTo>
                  <a:cubicBezTo>
                    <a:pt x="19" y="1446"/>
                    <a:pt x="34" y="1454"/>
                    <a:pt x="46" y="1454"/>
                  </a:cubicBezTo>
                  <a:lnTo>
                    <a:pt x="652" y="1454"/>
                  </a:lnTo>
                  <a:cubicBezTo>
                    <a:pt x="675" y="1454"/>
                    <a:pt x="694" y="1435"/>
                    <a:pt x="698" y="1412"/>
                  </a:cubicBezTo>
                  <a:cubicBezTo>
                    <a:pt x="701" y="1377"/>
                    <a:pt x="816" y="534"/>
                    <a:pt x="789" y="43"/>
                  </a:cubicBezTo>
                  <a:cubicBezTo>
                    <a:pt x="786" y="29"/>
                    <a:pt x="778" y="17"/>
                    <a:pt x="766" y="9"/>
                  </a:cubicBezTo>
                  <a:cubicBezTo>
                    <a:pt x="758" y="4"/>
                    <a:pt x="748" y="0"/>
                    <a:pt x="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77" name="Google Shape;4877;p38"/>
            <p:cNvSpPr/>
            <p:nvPr/>
          </p:nvSpPr>
          <p:spPr>
            <a:xfrm>
              <a:off x="7482019" y="2745900"/>
              <a:ext cx="32320" cy="4479"/>
            </a:xfrm>
            <a:custGeom>
              <a:avLst/>
              <a:gdLst/>
              <a:ahLst/>
              <a:cxnLst/>
              <a:rect l="l" t="t" r="r" b="b"/>
              <a:pathLst>
                <a:path w="671" h="93" extrusionOk="0">
                  <a:moveTo>
                    <a:pt x="50" y="1"/>
                  </a:moveTo>
                  <a:cubicBezTo>
                    <a:pt x="23" y="1"/>
                    <a:pt x="0" y="20"/>
                    <a:pt x="0" y="46"/>
                  </a:cubicBezTo>
                  <a:cubicBezTo>
                    <a:pt x="0" y="73"/>
                    <a:pt x="23" y="92"/>
                    <a:pt x="50" y="92"/>
                  </a:cubicBezTo>
                  <a:lnTo>
                    <a:pt x="625" y="92"/>
                  </a:lnTo>
                  <a:cubicBezTo>
                    <a:pt x="651" y="92"/>
                    <a:pt x="671" y="73"/>
                    <a:pt x="671" y="46"/>
                  </a:cubicBezTo>
                  <a:cubicBezTo>
                    <a:pt x="671" y="20"/>
                    <a:pt x="651" y="1"/>
                    <a:pt x="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78" name="Google Shape;4878;p38"/>
            <p:cNvSpPr/>
            <p:nvPr/>
          </p:nvSpPr>
          <p:spPr>
            <a:xfrm>
              <a:off x="7356498" y="2549093"/>
              <a:ext cx="56308" cy="77257"/>
            </a:xfrm>
            <a:custGeom>
              <a:avLst/>
              <a:gdLst/>
              <a:ahLst/>
              <a:cxnLst/>
              <a:rect l="l" t="t" r="r" b="b"/>
              <a:pathLst>
                <a:path w="1169" h="1604" extrusionOk="0">
                  <a:moveTo>
                    <a:pt x="468" y="1"/>
                  </a:moveTo>
                  <a:cubicBezTo>
                    <a:pt x="371" y="1"/>
                    <a:pt x="274" y="9"/>
                    <a:pt x="203" y="33"/>
                  </a:cubicBezTo>
                  <a:cubicBezTo>
                    <a:pt x="0" y="98"/>
                    <a:pt x="8" y="1239"/>
                    <a:pt x="261" y="1566"/>
                  </a:cubicBezTo>
                  <a:cubicBezTo>
                    <a:pt x="280" y="1592"/>
                    <a:pt x="311" y="1603"/>
                    <a:pt x="345" y="1603"/>
                  </a:cubicBezTo>
                  <a:lnTo>
                    <a:pt x="1050" y="1603"/>
                  </a:lnTo>
                  <a:cubicBezTo>
                    <a:pt x="1119" y="1603"/>
                    <a:pt x="1169" y="1546"/>
                    <a:pt x="1158" y="1481"/>
                  </a:cubicBezTo>
                  <a:cubicBezTo>
                    <a:pt x="1112" y="1205"/>
                    <a:pt x="997" y="538"/>
                    <a:pt x="866" y="98"/>
                  </a:cubicBezTo>
                  <a:cubicBezTo>
                    <a:pt x="854" y="56"/>
                    <a:pt x="820" y="29"/>
                    <a:pt x="778" y="21"/>
                  </a:cubicBezTo>
                  <a:cubicBezTo>
                    <a:pt x="706" y="13"/>
                    <a:pt x="587" y="1"/>
                    <a:pt x="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79" name="Google Shape;4879;p38"/>
            <p:cNvSpPr/>
            <p:nvPr/>
          </p:nvSpPr>
          <p:spPr>
            <a:xfrm>
              <a:off x="7385831" y="2528477"/>
              <a:ext cx="34921" cy="110057"/>
            </a:xfrm>
            <a:custGeom>
              <a:avLst/>
              <a:gdLst/>
              <a:ahLst/>
              <a:cxnLst/>
              <a:rect l="l" t="t" r="r" b="b"/>
              <a:pathLst>
                <a:path w="725" h="2285" extrusionOk="0">
                  <a:moveTo>
                    <a:pt x="8" y="1"/>
                  </a:moveTo>
                  <a:cubicBezTo>
                    <a:pt x="8" y="1"/>
                    <a:pt x="4" y="1"/>
                    <a:pt x="4" y="4"/>
                  </a:cubicBezTo>
                  <a:cubicBezTo>
                    <a:pt x="4" y="4"/>
                    <a:pt x="1" y="8"/>
                    <a:pt x="4" y="8"/>
                  </a:cubicBezTo>
                  <a:lnTo>
                    <a:pt x="521" y="2277"/>
                  </a:lnTo>
                  <a:cubicBezTo>
                    <a:pt x="526" y="2281"/>
                    <a:pt x="526" y="2284"/>
                    <a:pt x="530" y="2284"/>
                  </a:cubicBezTo>
                  <a:lnTo>
                    <a:pt x="721" y="2284"/>
                  </a:lnTo>
                  <a:cubicBezTo>
                    <a:pt x="725" y="2284"/>
                    <a:pt x="725" y="2281"/>
                    <a:pt x="725" y="2277"/>
                  </a:cubicBezTo>
                  <a:cubicBezTo>
                    <a:pt x="725" y="2273"/>
                    <a:pt x="725" y="2270"/>
                    <a:pt x="721" y="2270"/>
                  </a:cubicBezTo>
                  <a:lnTo>
                    <a:pt x="537" y="2270"/>
                  </a:lnTo>
                  <a:lnTo>
                    <a:pt x="20" y="16"/>
                  </a:lnTo>
                  <a:lnTo>
                    <a:pt x="77" y="16"/>
                  </a:lnTo>
                  <a:cubicBezTo>
                    <a:pt x="81" y="16"/>
                    <a:pt x="84" y="12"/>
                    <a:pt x="84" y="8"/>
                  </a:cubicBezTo>
                  <a:cubicBezTo>
                    <a:pt x="84" y="4"/>
                    <a:pt x="81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80" name="Google Shape;4880;p38"/>
            <p:cNvSpPr/>
            <p:nvPr/>
          </p:nvSpPr>
          <p:spPr>
            <a:xfrm>
              <a:off x="7234300" y="2489366"/>
              <a:ext cx="15895" cy="140883"/>
            </a:xfrm>
            <a:custGeom>
              <a:avLst/>
              <a:gdLst/>
              <a:ahLst/>
              <a:cxnLst/>
              <a:rect l="l" t="t" r="r" b="b"/>
              <a:pathLst>
                <a:path w="330" h="2925" extrusionOk="0">
                  <a:moveTo>
                    <a:pt x="12" y="1"/>
                  </a:moveTo>
                  <a:lnTo>
                    <a:pt x="1" y="4"/>
                  </a:lnTo>
                  <a:lnTo>
                    <a:pt x="315" y="2924"/>
                  </a:lnTo>
                  <a:lnTo>
                    <a:pt x="330" y="292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81" name="Google Shape;4881;p38"/>
            <p:cNvSpPr/>
            <p:nvPr/>
          </p:nvSpPr>
          <p:spPr>
            <a:xfrm>
              <a:off x="7086863" y="2486573"/>
              <a:ext cx="5925" cy="144784"/>
            </a:xfrm>
            <a:custGeom>
              <a:avLst/>
              <a:gdLst/>
              <a:ahLst/>
              <a:cxnLst/>
              <a:rect l="l" t="t" r="r" b="b"/>
              <a:pathLst>
                <a:path w="123" h="3006" extrusionOk="0">
                  <a:moveTo>
                    <a:pt x="0" y="1"/>
                  </a:moveTo>
                  <a:lnTo>
                    <a:pt x="107" y="3005"/>
                  </a:lnTo>
                  <a:lnTo>
                    <a:pt x="122" y="300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82" name="Google Shape;4882;p38"/>
            <p:cNvSpPr/>
            <p:nvPr/>
          </p:nvSpPr>
          <p:spPr>
            <a:xfrm>
              <a:off x="6936921" y="2485850"/>
              <a:ext cx="17774" cy="144399"/>
            </a:xfrm>
            <a:custGeom>
              <a:avLst/>
              <a:gdLst/>
              <a:ahLst/>
              <a:cxnLst/>
              <a:rect l="l" t="t" r="r" b="b"/>
              <a:pathLst>
                <a:path w="369" h="2998" extrusionOk="0">
                  <a:moveTo>
                    <a:pt x="354" y="0"/>
                  </a:moveTo>
                  <a:lnTo>
                    <a:pt x="1" y="2997"/>
                  </a:lnTo>
                  <a:lnTo>
                    <a:pt x="17" y="2997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13874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7" name="Google Shape;4887;p39"/>
          <p:cNvSpPr txBox="1">
            <a:spLocks noGrp="1"/>
          </p:cNvSpPr>
          <p:nvPr>
            <p:ph type="title"/>
          </p:nvPr>
        </p:nvSpPr>
        <p:spPr>
          <a:xfrm>
            <a:off x="699218" y="429164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b="1" dirty="0" smtClean="0"/>
              <a:t>Детекција на контури</a:t>
            </a:r>
            <a:endParaRPr b="1" dirty="0">
              <a:solidFill>
                <a:schemeClr val="dk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891" y="1010757"/>
            <a:ext cx="7058891" cy="18086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62892" y="2819400"/>
            <a:ext cx="705889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gg sans"/>
              </a:rPr>
              <a:t>Користење на cv2.findContours за откривање на контури во претходно обработената </a:t>
            </a:r>
            <a:r>
              <a:rPr lang="ru-RU" dirty="0" smtClean="0">
                <a:latin typeface="gg sans"/>
              </a:rPr>
              <a:t>рамка</a:t>
            </a:r>
            <a:endParaRPr lang="en-US" dirty="0" smtClean="0">
              <a:latin typeface="gg sans"/>
            </a:endParaRPr>
          </a:p>
          <a:p>
            <a:endParaRPr lang="en-US" dirty="0" smtClean="0">
              <a:latin typeface="gg sans"/>
            </a:endParaRPr>
          </a:p>
          <a:p>
            <a:r>
              <a:rPr lang="ru-RU" dirty="0" smtClean="0">
                <a:latin typeface="gg sans"/>
              </a:rPr>
              <a:t> </a:t>
            </a:r>
            <a:r>
              <a:rPr lang="ru-RU" dirty="0">
                <a:latin typeface="gg sans"/>
              </a:rPr>
              <a:t>Филтрирање на валидни контури врз основа на нивната ширина и </a:t>
            </a:r>
            <a:r>
              <a:rPr lang="ru-RU" dirty="0" smtClean="0">
                <a:latin typeface="gg sans"/>
              </a:rPr>
              <a:t>висина</a:t>
            </a:r>
            <a:endParaRPr lang="en-US" dirty="0" smtClean="0">
              <a:latin typeface="gg sans"/>
            </a:endParaRPr>
          </a:p>
          <a:p>
            <a:endParaRPr lang="en-US" dirty="0" smtClean="0">
              <a:latin typeface="gg sans"/>
            </a:endParaRPr>
          </a:p>
          <a:p>
            <a:r>
              <a:rPr lang="ru-RU" dirty="0" smtClean="0">
                <a:latin typeface="gg sans"/>
              </a:rPr>
              <a:t> </a:t>
            </a:r>
            <a:r>
              <a:rPr lang="ru-RU" dirty="0">
                <a:latin typeface="gg sans"/>
              </a:rPr>
              <a:t>Цртање гранични правоаголници и центриоиди на откриените возила </a:t>
            </a:r>
            <a:endParaRPr lang="en-US" dirty="0" smtClean="0">
              <a:latin typeface="gg sans"/>
            </a:endParaRPr>
          </a:p>
          <a:p>
            <a:endParaRPr lang="en-US" dirty="0" smtClean="0">
              <a:latin typeface="gg sans"/>
            </a:endParaRPr>
          </a:p>
          <a:p>
            <a:r>
              <a:rPr lang="ru-RU" dirty="0" smtClean="0">
                <a:latin typeface="gg sans"/>
              </a:rPr>
              <a:t>Создавање </a:t>
            </a:r>
            <a:r>
              <a:rPr lang="ru-RU" dirty="0">
                <a:latin typeface="gg sans"/>
              </a:rPr>
              <a:t>листа на нови објекти од откриени центроиди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50295"/>
      </p:ext>
    </p:extLst>
  </p:cSld>
  <p:clrMapOvr>
    <a:masterClrMapping/>
  </p:clrMapOvr>
</p:sld>
</file>

<file path=ppt/theme/theme1.xml><?xml version="1.0" encoding="utf-8"?>
<a:theme xmlns:a="http://schemas.openxmlformats.org/drawingml/2006/main" name="All About Street Vehicles by Slidesgo">
  <a:themeElements>
    <a:clrScheme name="Simple Light">
      <a:dk1>
        <a:srgbClr val="233286"/>
      </a:dk1>
      <a:lt1>
        <a:srgbClr val="00BDA5"/>
      </a:lt1>
      <a:dk2>
        <a:srgbClr val="F4F8FF"/>
      </a:dk2>
      <a:lt2>
        <a:srgbClr val="372031"/>
      </a:lt2>
      <a:accent1>
        <a:srgbClr val="3D44A8"/>
      </a:accent1>
      <a:accent2>
        <a:srgbClr val="5867C9"/>
      </a:accent2>
      <a:accent3>
        <a:srgbClr val="FFA400"/>
      </a:accent3>
      <a:accent4>
        <a:srgbClr val="FFD336"/>
      </a:accent4>
      <a:accent5>
        <a:srgbClr val="B73049"/>
      </a:accent5>
      <a:accent6>
        <a:srgbClr val="F86F87"/>
      </a:accent6>
      <a:hlink>
        <a:srgbClr val="23328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342</Words>
  <Application>Microsoft Office PowerPoint</Application>
  <PresentationFormat>On-screen Show (16:9)</PresentationFormat>
  <Paragraphs>68</Paragraphs>
  <Slides>13</Slides>
  <Notes>13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Roboto</vt:lpstr>
      <vt:lpstr>Changa One</vt:lpstr>
      <vt:lpstr>gg sans</vt:lpstr>
      <vt:lpstr>Lato</vt:lpstr>
      <vt:lpstr>Anton</vt:lpstr>
      <vt:lpstr>Arial</vt:lpstr>
      <vt:lpstr>All About Street Vehicles by Slidesgo</vt:lpstr>
      <vt:lpstr>Детекција и броење на возила</vt:lpstr>
      <vt:lpstr>Table of contents</vt:lpstr>
      <vt:lpstr>Иницијализација и константи</vt:lpstr>
      <vt:lpstr>Иницијализација</vt:lpstr>
      <vt:lpstr>Процесирање на рамка</vt:lpstr>
      <vt:lpstr>Пресметка на центроиди</vt:lpstr>
      <vt:lpstr>Диференцијација и обработка на рамка</vt:lpstr>
      <vt:lpstr>Анализа на контури</vt:lpstr>
      <vt:lpstr>Детекција на контури</vt:lpstr>
      <vt:lpstr>Детекција на контури</vt:lpstr>
      <vt:lpstr>Броење на возила</vt:lpstr>
      <vt:lpstr>Броење</vt:lpstr>
      <vt:lpstr>Final Result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Детекција и броење на возила</dc:title>
  <cp:lastModifiedBy>RePack by Diakov</cp:lastModifiedBy>
  <cp:revision>11</cp:revision>
  <dcterms:modified xsi:type="dcterms:W3CDTF">2024-06-26T13:20:50Z</dcterms:modified>
</cp:coreProperties>
</file>