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16-Dec-13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848600" cy="847137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545680"/>
            <a:ext cx="6096000" cy="56912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to Structure our HTML?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00" y="769686"/>
            <a:ext cx="1823400" cy="183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58" y="4724400"/>
            <a:ext cx="3645742" cy="1667329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5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622638" y="4882276"/>
            <a:ext cx="2064162" cy="1594724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be given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236</TotalTime>
  <Words>678</Words>
  <Application>Microsoft Office PowerPoint</Application>
  <PresentationFormat>On-screen Show (4:3)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HTML Structure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383</cp:revision>
  <dcterms:created xsi:type="dcterms:W3CDTF">2006-08-16T00:00:00Z</dcterms:created>
  <dcterms:modified xsi:type="dcterms:W3CDTF">2013-12-16T07:51:34Z</dcterms:modified>
</cp:coreProperties>
</file>