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5" r:id="rId7"/>
    <p:sldId id="266" r:id="rId8"/>
    <p:sldId id="268" r:id="rId9"/>
    <p:sldId id="270" r:id="rId10"/>
    <p:sldId id="278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1" r:id="rId19"/>
    <p:sldId id="283" r:id="rId20"/>
    <p:sldId id="284" r:id="rId21"/>
    <p:sldId id="288" r:id="rId22"/>
    <p:sldId id="289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54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054352"/>
            <a:ext cx="8229600" cy="1524000"/>
          </a:xfrm>
        </p:spPr>
        <p:txBody>
          <a:bodyPr/>
          <a:lstStyle/>
          <a:p>
            <a:r>
              <a:rPr lang="en-US" dirty="0" smtClean="0"/>
              <a:t>JavaScript Patterns and Single-page Applications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9651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01041"/>
          </a:xfrm>
        </p:spPr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HTTP requests and AJAX calls</a:t>
            </a:r>
          </a:p>
        </p:txBody>
      </p:sp>
    </p:spTree>
    <p:extLst>
      <p:ext uri="{BB962C8B-B14F-4D97-AF65-F5344CB8AC3E}">
        <p14:creationId xmlns:p14="http://schemas.microsoft.com/office/powerpoint/2010/main" val="2114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4488"/>
            <a:ext cx="7086600" cy="838200"/>
          </a:xfrm>
        </p:spPr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</p:spTree>
    <p:extLst>
      <p:ext uri="{BB962C8B-B14F-4D97-AF65-F5344CB8AC3E}">
        <p14:creationId xmlns:p14="http://schemas.microsoft.com/office/powerpoint/2010/main" val="19624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2636" y="14430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23560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371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5919866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1125589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732184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552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7539" y="3078895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8363" y="49045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from and to the server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4419" y="128066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1524026" y="2369394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1133856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84723">
            <a:off x="1479643" y="2925007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3531136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3154681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484723">
            <a:off x="3558181" y="4833854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939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Single-page applications</a:t>
            </a:r>
          </a:p>
          <a:p>
            <a:pPr lvl="1"/>
            <a:r>
              <a:rPr lang="en-US" sz="2800" dirty="0" smtClean="0"/>
              <a:t>What is a SPA app?</a:t>
            </a:r>
          </a:p>
          <a:p>
            <a:pPr lvl="1"/>
            <a:r>
              <a:rPr lang="en-US" sz="2800" dirty="0" smtClean="0"/>
              <a:t>Building SPA apps with Sammy.js and mustache.js</a:t>
            </a:r>
            <a:endParaRPr lang="en-US" sz="2800" dirty="0"/>
          </a:p>
          <a:p>
            <a:r>
              <a:rPr lang="en-US" sz="3000" dirty="0" smtClean="0"/>
              <a:t>Architectural Design Patterns</a:t>
            </a:r>
          </a:p>
          <a:p>
            <a:pPr lvl="1"/>
            <a:r>
              <a:rPr lang="en-US" sz="2800" dirty="0" smtClean="0"/>
              <a:t>MV* patterns - MVC, MVVM and MVP</a:t>
            </a:r>
          </a:p>
          <a:p>
            <a:pPr lvl="1"/>
            <a:r>
              <a:rPr lang="en-US" sz="2800" dirty="0" smtClean="0"/>
              <a:t>Sample implementation in JavaScript</a:t>
            </a:r>
          </a:p>
          <a:p>
            <a:r>
              <a:rPr lang="en-US" sz="3000" dirty="0" smtClean="0"/>
              <a:t>Other JavaScript patterns</a:t>
            </a:r>
          </a:p>
          <a:p>
            <a:pPr lvl="1"/>
            <a:r>
              <a:rPr lang="en-US" sz="2800" dirty="0" smtClean="0"/>
              <a:t>Publish-Subscribe (</a:t>
            </a:r>
            <a:r>
              <a:rPr lang="en-US" sz="2800" dirty="0" err="1" smtClean="0"/>
              <a:t>PubSub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5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 err="1" smtClean="0"/>
              <a:t>Kendo.UI</a:t>
            </a:r>
            <a:endParaRPr lang="en-US" dirty="0" smtClean="0"/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Mobile</a:t>
            </a:r>
          </a:p>
          <a:p>
            <a:pPr lvl="1"/>
            <a:r>
              <a:rPr lang="en-US" dirty="0" smtClean="0"/>
              <a:t>Knockout.js</a:t>
            </a:r>
          </a:p>
          <a:p>
            <a:pPr lvl="1"/>
            <a:r>
              <a:rPr lang="en-US" dirty="0" smtClean="0"/>
              <a:t>Knockback.js</a:t>
            </a:r>
          </a:p>
        </p:txBody>
      </p:sp>
    </p:spTree>
    <p:extLst>
      <p:ext uri="{BB962C8B-B14F-4D97-AF65-F5344CB8AC3E}">
        <p14:creationId xmlns:p14="http://schemas.microsoft.com/office/powerpoint/2010/main" val="7338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MVC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MVC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apps have three common layers: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Controller</a:t>
            </a:r>
          </a:p>
          <a:p>
            <a:r>
              <a:rPr lang="en-US" dirty="0" smtClean="0"/>
              <a:t>The models layer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Patterns and SPA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12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Create a Forum SPA application. Users of the application can login, register and logout of the application. Once a users is logged in, they can create posts. Each post have title, content, postdate, creator and a set of tags. Logged-in users can also leave comments for posts</a:t>
            </a:r>
          </a:p>
          <a:p>
            <a:pPr marL="284163" indent="-2841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Everlive application to store the data for the Forum application. Not </a:t>
            </a:r>
            <a:r>
              <a:rPr lang="en-US" sz="2800" dirty="0" err="1" smtClean="0"/>
              <a:t>WebApi</a:t>
            </a:r>
            <a:r>
              <a:rPr lang="en-US" sz="2800" dirty="0" smtClean="0"/>
              <a:t>, use Everlive.</a:t>
            </a:r>
          </a:p>
          <a:p>
            <a:pPr marL="284163" indent="-2841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the following modules for your application:</a:t>
            </a:r>
          </a:p>
          <a:p>
            <a:pPr marL="685800" lvl="1" indent="-338138">
              <a:lnSpc>
                <a:spcPct val="100000"/>
              </a:lnSpc>
            </a:pPr>
            <a:r>
              <a:rPr lang="en-US" sz="2600" dirty="0" smtClean="0"/>
              <a:t>Controls - UI controls (like ListView and ComboBox)</a:t>
            </a:r>
          </a:p>
          <a:p>
            <a:pPr marL="685800" lvl="1" indent="-338138">
              <a:lnSpc>
                <a:spcPct val="100000"/>
              </a:lnSpc>
            </a:pPr>
            <a:r>
              <a:rPr lang="en-US" sz="2600" dirty="0" smtClean="0"/>
              <a:t>Data - fetch data from the server</a:t>
            </a:r>
          </a:p>
          <a:p>
            <a:pPr marL="685800" lvl="1" indent="-338138">
              <a:lnSpc>
                <a:spcPct val="100000"/>
              </a:lnSpc>
            </a:pPr>
            <a:r>
              <a:rPr lang="en-US" sz="2600" dirty="0" smtClean="0"/>
              <a:t>Controller - receives user actions and renders UI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71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944"/>
            <a:ext cx="8686800" cy="5998464"/>
          </a:xfrm>
        </p:spPr>
        <p:txBody>
          <a:bodyPr/>
          <a:lstStyle/>
          <a:p>
            <a:pPr marL="401638" indent="-401638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Use Sammy.js to create routes for the Forum Application. Implement the following routes: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#/home</a:t>
            </a:r>
            <a:r>
              <a:rPr lang="en-US" sz="2600" dirty="0" smtClean="0"/>
              <a:t> opens the home page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#/posts</a:t>
            </a:r>
            <a:r>
              <a:rPr lang="en-US" sz="2600" dirty="0" smtClean="0"/>
              <a:t> - loads all posts from the server, ordered decreasingly by postdate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#/posts/{tags}</a:t>
            </a:r>
            <a:r>
              <a:rPr lang="en-US" sz="2600" dirty="0" smtClean="0"/>
              <a:t> - </a:t>
            </a:r>
            <a:r>
              <a:rPr lang="en-US" sz="2600" dirty="0"/>
              <a:t>loads </a:t>
            </a:r>
            <a:r>
              <a:rPr lang="en-US" sz="2600" dirty="0" smtClean="0"/>
              <a:t>the posts </a:t>
            </a:r>
            <a:r>
              <a:rPr lang="en-US" sz="2600" dirty="0"/>
              <a:t>from the </a:t>
            </a:r>
            <a:r>
              <a:rPr lang="en-US" sz="2600" dirty="0" smtClean="0"/>
              <a:t>server that have all of the tags in {tags}, ordered decreasingly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#/post/{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postId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600" dirty="0"/>
              <a:t> - </a:t>
            </a:r>
            <a:r>
              <a:rPr lang="en-US" sz="2600" dirty="0" smtClean="0"/>
              <a:t>loads the post with Id = </a:t>
            </a:r>
            <a:r>
              <a:rPr lang="en-US" sz="2600" dirty="0" err="1" smtClean="0"/>
              <a:t>postId</a:t>
            </a:r>
            <a:r>
              <a:rPr lang="en-US" sz="2600" dirty="0" smtClean="0"/>
              <a:t>, its comments and tags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#/post/{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postId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}/comment</a:t>
            </a:r>
            <a:r>
              <a:rPr lang="en-US" sz="2600" dirty="0" smtClean="0"/>
              <a:t> - leave a comment for a post with Id = </a:t>
            </a:r>
            <a:r>
              <a:rPr lang="en-US" sz="2600" dirty="0" err="1" smtClean="0"/>
              <a:t>postId</a:t>
            </a:r>
            <a:endParaRPr lang="en-US" sz="2600" dirty="0" smtClean="0"/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Tags should be visible on each page</a:t>
            </a:r>
            <a:r>
              <a:rPr lang="en-US" sz="2400" dirty="0" smtClean="0"/>
              <a:t>. RequireJS and mustache.js are optional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495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/>
              <a:t>A single-page application (SPA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thin 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316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78408"/>
            <a:ext cx="8686800" cy="5727192"/>
          </a:xfrm>
        </p:spPr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is full 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4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7824"/>
            <a:ext cx="8686800" cy="5791200"/>
          </a:xfrm>
        </p:spPr>
        <p:txBody>
          <a:bodyPr/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1453</TotalTime>
  <Words>937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Cambria</vt:lpstr>
      <vt:lpstr>Consolas</vt:lpstr>
      <vt:lpstr>Corbel</vt:lpstr>
      <vt:lpstr>Wingdings 2</vt:lpstr>
      <vt:lpstr>Telerik Academy</vt:lpstr>
      <vt:lpstr>JavaScript Patterns and Single-page Applications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MVC</vt:lpstr>
      <vt:lpstr>Designing MVC Application</vt:lpstr>
      <vt:lpstr>Designing MVC Application</vt:lpstr>
      <vt:lpstr>JavaScript Patterns and SPA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560</cp:revision>
  <dcterms:created xsi:type="dcterms:W3CDTF">2013-08-20T08:56:02Z</dcterms:created>
  <dcterms:modified xsi:type="dcterms:W3CDTF">2014-02-27T14:59:03Z</dcterms:modified>
</cp:coreProperties>
</file>