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815AC6-71D0-4F91-AEB4-957484AC9146}" v="211" dt="2021-09-28T00:56:26.208"/>
    <p1510:client id="{AE326BC5-A73A-4718-9381-162F6B4D649A}" v="42" dt="2021-09-27T12:29:13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64281-225F-4A4E-B07C-50729E8B0AD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F573A4-27B1-4B24-BA0A-6E5CD1FDF8EB}">
      <dgm:prSet/>
      <dgm:spPr/>
      <dgm:t>
        <a:bodyPr/>
        <a:lstStyle/>
        <a:p>
          <a:r>
            <a:rPr lang="pt-BR"/>
            <a:t>Mastermind(também conhecido como senha, em português) é um jogo muito famoso nas décadas de 70 e 80 para ser jogado em 2 pessoas, que ganhou várias versões e variações para ser jogado em computador. A dinâmica do jogo é a seguinte: </a:t>
          </a:r>
          <a:endParaRPr lang="en-US"/>
        </a:p>
      </dgm:t>
    </dgm:pt>
    <dgm:pt modelId="{6D46ED3D-7366-4576-82BA-6D49754F5B96}" type="parTrans" cxnId="{2D11D20C-8D4C-4F1E-A7F8-BBEF3BB05363}">
      <dgm:prSet/>
      <dgm:spPr/>
      <dgm:t>
        <a:bodyPr/>
        <a:lstStyle/>
        <a:p>
          <a:endParaRPr lang="en-US"/>
        </a:p>
      </dgm:t>
    </dgm:pt>
    <dgm:pt modelId="{72A26F9A-318E-4383-BBCB-78FF54AB0F72}" type="sibTrans" cxnId="{2D11D20C-8D4C-4F1E-A7F8-BBEF3BB05363}">
      <dgm:prSet/>
      <dgm:spPr/>
      <dgm:t>
        <a:bodyPr/>
        <a:lstStyle/>
        <a:p>
          <a:endParaRPr lang="en-US"/>
        </a:p>
      </dgm:t>
    </dgm:pt>
    <dgm:pt modelId="{8190AC5C-6DB3-4CCA-90B4-495558469588}">
      <dgm:prSet/>
      <dgm:spPr/>
      <dgm:t>
        <a:bodyPr/>
        <a:lstStyle/>
        <a:p>
          <a:r>
            <a:rPr lang="pt-BR"/>
            <a:t>1. O jogador 1(codemaker) escolhe uma sequencia de cores que o jogador 2 (codebreaker) tem que adivinhar. </a:t>
          </a:r>
          <a:endParaRPr lang="en-US"/>
        </a:p>
      </dgm:t>
    </dgm:pt>
    <dgm:pt modelId="{2FC2120B-B389-410D-9814-5203859E2CF7}" type="parTrans" cxnId="{CDB0F061-EDDA-45F5-A352-2592F996CE81}">
      <dgm:prSet/>
      <dgm:spPr/>
      <dgm:t>
        <a:bodyPr/>
        <a:lstStyle/>
        <a:p>
          <a:endParaRPr lang="en-US"/>
        </a:p>
      </dgm:t>
    </dgm:pt>
    <dgm:pt modelId="{A693045B-EE2E-4AF9-AAB3-D387B87F1205}" type="sibTrans" cxnId="{CDB0F061-EDDA-45F5-A352-2592F996CE81}">
      <dgm:prSet/>
      <dgm:spPr/>
      <dgm:t>
        <a:bodyPr/>
        <a:lstStyle/>
        <a:p>
          <a:endParaRPr lang="en-US"/>
        </a:p>
      </dgm:t>
    </dgm:pt>
    <dgm:pt modelId="{40CBBD6E-70CA-4EF8-AA7E-F8DF9B44E8BB}">
      <dgm:prSet/>
      <dgm:spPr/>
      <dgm:t>
        <a:bodyPr/>
        <a:lstStyle/>
        <a:p>
          <a:r>
            <a:rPr lang="pt-BR"/>
            <a:t>2. O codebreaker dá um palpite, escolhendo sua própria sequencia de cores. O objetivo do codebreaker é adivinhar tanto as cores quanto </a:t>
          </a:r>
          <a:endParaRPr lang="en-US"/>
        </a:p>
      </dgm:t>
    </dgm:pt>
    <dgm:pt modelId="{63825FA5-100A-4106-A1DA-75D4468206AE}" type="parTrans" cxnId="{6A6769E6-F4D3-4B52-AE2B-529E46FF9BE8}">
      <dgm:prSet/>
      <dgm:spPr/>
      <dgm:t>
        <a:bodyPr/>
        <a:lstStyle/>
        <a:p>
          <a:endParaRPr lang="en-US"/>
        </a:p>
      </dgm:t>
    </dgm:pt>
    <dgm:pt modelId="{1198DA8F-6D58-4EEB-A43E-B8584D711431}" type="sibTrans" cxnId="{6A6769E6-F4D3-4B52-AE2B-529E46FF9BE8}">
      <dgm:prSet/>
      <dgm:spPr/>
      <dgm:t>
        <a:bodyPr/>
        <a:lstStyle/>
        <a:p>
          <a:endParaRPr lang="en-US"/>
        </a:p>
      </dgm:t>
    </dgm:pt>
    <dgm:pt modelId="{A5A79BB0-214A-49B6-9DEF-D5B2F0B53F9F}">
      <dgm:prSet/>
      <dgm:spPr/>
      <dgm:t>
        <a:bodyPr/>
        <a:lstStyle/>
        <a:p>
          <a:r>
            <a:rPr lang="pt-BR"/>
            <a:t>3. A cada palpite, o codemaker retorna uma sequencia com o mesmo número de peças da sequencia a ser descoberta, indicando o quão correto está o palpite dado. Nesta sequencia, uma peça preta indica cor e posição corretos, uma peça branca indica cor correta em posição errada e uma peça cinza indica que ambos cor e posição estão errados. </a:t>
          </a:r>
          <a:endParaRPr lang="en-US"/>
        </a:p>
      </dgm:t>
    </dgm:pt>
    <dgm:pt modelId="{AD0E1969-3155-4CE2-AEA6-FA104A4F883D}" type="parTrans" cxnId="{D40AA16D-17F6-497A-869C-50E78AD583F4}">
      <dgm:prSet/>
      <dgm:spPr/>
      <dgm:t>
        <a:bodyPr/>
        <a:lstStyle/>
        <a:p>
          <a:endParaRPr lang="en-US"/>
        </a:p>
      </dgm:t>
    </dgm:pt>
    <dgm:pt modelId="{C7559977-848B-43BB-B52E-C817EA2966DB}" type="sibTrans" cxnId="{D40AA16D-17F6-497A-869C-50E78AD583F4}">
      <dgm:prSet/>
      <dgm:spPr/>
      <dgm:t>
        <a:bodyPr/>
        <a:lstStyle/>
        <a:p>
          <a:endParaRPr lang="en-US"/>
        </a:p>
      </dgm:t>
    </dgm:pt>
    <dgm:pt modelId="{D56840B2-B49F-4BBA-BA0E-F25A377755EC}">
      <dgm:prSet/>
      <dgm:spPr/>
      <dgm:t>
        <a:bodyPr/>
        <a:lstStyle/>
        <a:p>
          <a:r>
            <a:rPr lang="pt-BR"/>
            <a:t>4. O codebreaker deve usar essa informação para tentar novamente um novo palpite, até ele acerte a sequencia de cores na ordem correta ou o número de palpites acabem.</a:t>
          </a:r>
          <a:endParaRPr lang="en-US"/>
        </a:p>
      </dgm:t>
    </dgm:pt>
    <dgm:pt modelId="{7249C017-65D5-41D6-88B9-6D58B888BFAB}" type="parTrans" cxnId="{BB0FD074-DB97-4D7F-B0F3-C6877BAEDDBB}">
      <dgm:prSet/>
      <dgm:spPr/>
      <dgm:t>
        <a:bodyPr/>
        <a:lstStyle/>
        <a:p>
          <a:endParaRPr lang="en-US"/>
        </a:p>
      </dgm:t>
    </dgm:pt>
    <dgm:pt modelId="{B6E11E7C-1DD6-48AA-9407-4FEDEDC83F66}" type="sibTrans" cxnId="{BB0FD074-DB97-4D7F-B0F3-C6877BAEDDBB}">
      <dgm:prSet/>
      <dgm:spPr/>
      <dgm:t>
        <a:bodyPr/>
        <a:lstStyle/>
        <a:p>
          <a:endParaRPr lang="en-US"/>
        </a:p>
      </dgm:t>
    </dgm:pt>
    <dgm:pt modelId="{0B232D91-4D55-4982-B385-ACF31552BA16}" type="pres">
      <dgm:prSet presAssocID="{B7664281-225F-4A4E-B07C-50729E8B0AD9}" presName="linear" presStyleCnt="0">
        <dgm:presLayoutVars>
          <dgm:animLvl val="lvl"/>
          <dgm:resizeHandles val="exact"/>
        </dgm:presLayoutVars>
      </dgm:prSet>
      <dgm:spPr/>
    </dgm:pt>
    <dgm:pt modelId="{A5021DDA-8BB8-4E33-AA9F-B4E11C4F4E58}" type="pres">
      <dgm:prSet presAssocID="{1CF573A4-27B1-4B24-BA0A-6E5CD1FDF8E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6AFE480-082A-4AD4-8D9E-FEA62BB3871C}" type="pres">
      <dgm:prSet presAssocID="{72A26F9A-318E-4383-BBCB-78FF54AB0F72}" presName="spacer" presStyleCnt="0"/>
      <dgm:spPr/>
    </dgm:pt>
    <dgm:pt modelId="{5A2FEBFC-E18C-4F8D-8BE2-53D77F5D16EF}" type="pres">
      <dgm:prSet presAssocID="{8190AC5C-6DB3-4CCA-90B4-49555846958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F0930C7-77D0-4D01-AC4C-33CDD7F51590}" type="pres">
      <dgm:prSet presAssocID="{A693045B-EE2E-4AF9-AAB3-D387B87F1205}" presName="spacer" presStyleCnt="0"/>
      <dgm:spPr/>
    </dgm:pt>
    <dgm:pt modelId="{C1455F04-D77E-4B5A-BD2F-CCBBD603F7D4}" type="pres">
      <dgm:prSet presAssocID="{40CBBD6E-70CA-4EF8-AA7E-F8DF9B44E8B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825BB58-FE37-4DE2-92FF-7FA0BA6367EB}" type="pres">
      <dgm:prSet presAssocID="{1198DA8F-6D58-4EEB-A43E-B8584D711431}" presName="spacer" presStyleCnt="0"/>
      <dgm:spPr/>
    </dgm:pt>
    <dgm:pt modelId="{885B5F3C-92BD-45F4-8EED-0A0ACE90C271}" type="pres">
      <dgm:prSet presAssocID="{A5A79BB0-214A-49B6-9DEF-D5B2F0B53F9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BC765B7-CB5E-4CA2-A64C-B925C0519357}" type="pres">
      <dgm:prSet presAssocID="{C7559977-848B-43BB-B52E-C817EA2966DB}" presName="spacer" presStyleCnt="0"/>
      <dgm:spPr/>
    </dgm:pt>
    <dgm:pt modelId="{9B9CFCF1-4554-469C-B695-1BC44432D8B4}" type="pres">
      <dgm:prSet presAssocID="{D56840B2-B49F-4BBA-BA0E-F25A377755E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D11D20C-8D4C-4F1E-A7F8-BBEF3BB05363}" srcId="{B7664281-225F-4A4E-B07C-50729E8B0AD9}" destId="{1CF573A4-27B1-4B24-BA0A-6E5CD1FDF8EB}" srcOrd="0" destOrd="0" parTransId="{6D46ED3D-7366-4576-82BA-6D49754F5B96}" sibTransId="{72A26F9A-318E-4383-BBCB-78FF54AB0F72}"/>
    <dgm:cxn modelId="{29F7B72A-D7FE-4C56-8226-9A1268534524}" type="presOf" srcId="{40CBBD6E-70CA-4EF8-AA7E-F8DF9B44E8BB}" destId="{C1455F04-D77E-4B5A-BD2F-CCBBD603F7D4}" srcOrd="0" destOrd="0" presId="urn:microsoft.com/office/officeart/2005/8/layout/vList2"/>
    <dgm:cxn modelId="{FD96A12B-81CD-430B-9519-E2D02C6ECCB6}" type="presOf" srcId="{8190AC5C-6DB3-4CCA-90B4-495558469588}" destId="{5A2FEBFC-E18C-4F8D-8BE2-53D77F5D16EF}" srcOrd="0" destOrd="0" presId="urn:microsoft.com/office/officeart/2005/8/layout/vList2"/>
    <dgm:cxn modelId="{069DD72D-5700-408F-B651-BC5D9BCD5A34}" type="presOf" srcId="{A5A79BB0-214A-49B6-9DEF-D5B2F0B53F9F}" destId="{885B5F3C-92BD-45F4-8EED-0A0ACE90C271}" srcOrd="0" destOrd="0" presId="urn:microsoft.com/office/officeart/2005/8/layout/vList2"/>
    <dgm:cxn modelId="{CDB0F061-EDDA-45F5-A352-2592F996CE81}" srcId="{B7664281-225F-4A4E-B07C-50729E8B0AD9}" destId="{8190AC5C-6DB3-4CCA-90B4-495558469588}" srcOrd="1" destOrd="0" parTransId="{2FC2120B-B389-410D-9814-5203859E2CF7}" sibTransId="{A693045B-EE2E-4AF9-AAB3-D387B87F1205}"/>
    <dgm:cxn modelId="{1254526C-292A-4109-89AF-7095548CD762}" type="presOf" srcId="{D56840B2-B49F-4BBA-BA0E-F25A377755EC}" destId="{9B9CFCF1-4554-469C-B695-1BC44432D8B4}" srcOrd="0" destOrd="0" presId="urn:microsoft.com/office/officeart/2005/8/layout/vList2"/>
    <dgm:cxn modelId="{D40AA16D-17F6-497A-869C-50E78AD583F4}" srcId="{B7664281-225F-4A4E-B07C-50729E8B0AD9}" destId="{A5A79BB0-214A-49B6-9DEF-D5B2F0B53F9F}" srcOrd="3" destOrd="0" parTransId="{AD0E1969-3155-4CE2-AEA6-FA104A4F883D}" sibTransId="{C7559977-848B-43BB-B52E-C817EA2966DB}"/>
    <dgm:cxn modelId="{BB0FD074-DB97-4D7F-B0F3-C6877BAEDDBB}" srcId="{B7664281-225F-4A4E-B07C-50729E8B0AD9}" destId="{D56840B2-B49F-4BBA-BA0E-F25A377755EC}" srcOrd="4" destOrd="0" parTransId="{7249C017-65D5-41D6-88B9-6D58B888BFAB}" sibTransId="{B6E11E7C-1DD6-48AA-9407-4FEDEDC83F66}"/>
    <dgm:cxn modelId="{DA1BD3BE-6819-47FB-BC84-7B3BF67BDAA0}" type="presOf" srcId="{1CF573A4-27B1-4B24-BA0A-6E5CD1FDF8EB}" destId="{A5021DDA-8BB8-4E33-AA9F-B4E11C4F4E58}" srcOrd="0" destOrd="0" presId="urn:microsoft.com/office/officeart/2005/8/layout/vList2"/>
    <dgm:cxn modelId="{6A6769E6-F4D3-4B52-AE2B-529E46FF9BE8}" srcId="{B7664281-225F-4A4E-B07C-50729E8B0AD9}" destId="{40CBBD6E-70CA-4EF8-AA7E-F8DF9B44E8BB}" srcOrd="2" destOrd="0" parTransId="{63825FA5-100A-4106-A1DA-75D4468206AE}" sibTransId="{1198DA8F-6D58-4EEB-A43E-B8584D711431}"/>
    <dgm:cxn modelId="{51C47CF9-4CDB-4E36-AA6F-74C9248106B2}" type="presOf" srcId="{B7664281-225F-4A4E-B07C-50729E8B0AD9}" destId="{0B232D91-4D55-4982-B385-ACF31552BA16}" srcOrd="0" destOrd="0" presId="urn:microsoft.com/office/officeart/2005/8/layout/vList2"/>
    <dgm:cxn modelId="{E0ACA097-5487-46BC-880F-6D18326B19C4}" type="presParOf" srcId="{0B232D91-4D55-4982-B385-ACF31552BA16}" destId="{A5021DDA-8BB8-4E33-AA9F-B4E11C4F4E58}" srcOrd="0" destOrd="0" presId="urn:microsoft.com/office/officeart/2005/8/layout/vList2"/>
    <dgm:cxn modelId="{67B07684-6394-4D3C-ABC2-6D7507F43C88}" type="presParOf" srcId="{0B232D91-4D55-4982-B385-ACF31552BA16}" destId="{16AFE480-082A-4AD4-8D9E-FEA62BB3871C}" srcOrd="1" destOrd="0" presId="urn:microsoft.com/office/officeart/2005/8/layout/vList2"/>
    <dgm:cxn modelId="{574B756E-D2E6-4E6E-AD95-1F2F61E52026}" type="presParOf" srcId="{0B232D91-4D55-4982-B385-ACF31552BA16}" destId="{5A2FEBFC-E18C-4F8D-8BE2-53D77F5D16EF}" srcOrd="2" destOrd="0" presId="urn:microsoft.com/office/officeart/2005/8/layout/vList2"/>
    <dgm:cxn modelId="{F5C66E99-2A33-4B5E-B18B-BA5FC0EBA2C4}" type="presParOf" srcId="{0B232D91-4D55-4982-B385-ACF31552BA16}" destId="{FF0930C7-77D0-4D01-AC4C-33CDD7F51590}" srcOrd="3" destOrd="0" presId="urn:microsoft.com/office/officeart/2005/8/layout/vList2"/>
    <dgm:cxn modelId="{9AFC047C-89DB-4D12-BC32-371F2A0A4356}" type="presParOf" srcId="{0B232D91-4D55-4982-B385-ACF31552BA16}" destId="{C1455F04-D77E-4B5A-BD2F-CCBBD603F7D4}" srcOrd="4" destOrd="0" presId="urn:microsoft.com/office/officeart/2005/8/layout/vList2"/>
    <dgm:cxn modelId="{35515EB3-F97C-440A-96B9-4B6EB2D235ED}" type="presParOf" srcId="{0B232D91-4D55-4982-B385-ACF31552BA16}" destId="{1825BB58-FE37-4DE2-92FF-7FA0BA6367EB}" srcOrd="5" destOrd="0" presId="urn:microsoft.com/office/officeart/2005/8/layout/vList2"/>
    <dgm:cxn modelId="{61149DFE-A3FC-4288-9478-375280DF225B}" type="presParOf" srcId="{0B232D91-4D55-4982-B385-ACF31552BA16}" destId="{885B5F3C-92BD-45F4-8EED-0A0ACE90C271}" srcOrd="6" destOrd="0" presId="urn:microsoft.com/office/officeart/2005/8/layout/vList2"/>
    <dgm:cxn modelId="{12565EC9-5B6B-46FC-A8E0-23346ED4F079}" type="presParOf" srcId="{0B232D91-4D55-4982-B385-ACF31552BA16}" destId="{9BC765B7-CB5E-4CA2-A64C-B925C0519357}" srcOrd="7" destOrd="0" presId="urn:microsoft.com/office/officeart/2005/8/layout/vList2"/>
    <dgm:cxn modelId="{BD627C76-C874-4D87-AF55-32D8977860B8}" type="presParOf" srcId="{0B232D91-4D55-4982-B385-ACF31552BA16}" destId="{9B9CFCF1-4554-469C-B695-1BC44432D8B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21DDA-8BB8-4E33-AA9F-B4E11C4F4E58}">
      <dsp:nvSpPr>
        <dsp:cNvPr id="0" name=""/>
        <dsp:cNvSpPr/>
      </dsp:nvSpPr>
      <dsp:spPr>
        <a:xfrm>
          <a:off x="0" y="46605"/>
          <a:ext cx="6900512" cy="10448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Mastermind(também conhecido como senha, em português) é um jogo muito famoso nas décadas de 70 e 80 para ser jogado em 2 pessoas, que ganhou várias versões e variações para ser jogado em computador. A dinâmica do jogo é a seguinte: </a:t>
          </a:r>
          <a:endParaRPr lang="en-US" sz="1900" kern="1200"/>
        </a:p>
      </dsp:txBody>
      <dsp:txXfrm>
        <a:off x="51003" y="97608"/>
        <a:ext cx="6798506" cy="942803"/>
      </dsp:txXfrm>
    </dsp:sp>
    <dsp:sp modelId="{5A2FEBFC-E18C-4F8D-8BE2-53D77F5D16EF}">
      <dsp:nvSpPr>
        <dsp:cNvPr id="0" name=""/>
        <dsp:cNvSpPr/>
      </dsp:nvSpPr>
      <dsp:spPr>
        <a:xfrm>
          <a:off x="0" y="1146135"/>
          <a:ext cx="6900512" cy="1044809"/>
        </a:xfrm>
        <a:prstGeom prst="roundRect">
          <a:avLst/>
        </a:prstGeom>
        <a:solidFill>
          <a:schemeClr val="accent2">
            <a:hueOff val="-381170"/>
            <a:satOff val="-151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1. O jogador 1(codemaker) escolhe uma sequencia de cores que o jogador 2 (codebreaker) tem que adivinhar. </a:t>
          </a:r>
          <a:endParaRPr lang="en-US" sz="1900" kern="1200"/>
        </a:p>
      </dsp:txBody>
      <dsp:txXfrm>
        <a:off x="51003" y="1197138"/>
        <a:ext cx="6798506" cy="942803"/>
      </dsp:txXfrm>
    </dsp:sp>
    <dsp:sp modelId="{C1455F04-D77E-4B5A-BD2F-CCBBD603F7D4}">
      <dsp:nvSpPr>
        <dsp:cNvPr id="0" name=""/>
        <dsp:cNvSpPr/>
      </dsp:nvSpPr>
      <dsp:spPr>
        <a:xfrm>
          <a:off x="0" y="2245665"/>
          <a:ext cx="6900512" cy="1044809"/>
        </a:xfrm>
        <a:prstGeom prst="roundRect">
          <a:avLst/>
        </a:prstGeom>
        <a:solidFill>
          <a:schemeClr val="accent2">
            <a:hueOff val="-762339"/>
            <a:satOff val="-301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2. O codebreaker dá um palpite, escolhendo sua própria sequencia de cores. O objetivo do codebreaker é adivinhar tanto as cores quanto </a:t>
          </a:r>
          <a:endParaRPr lang="en-US" sz="1900" kern="1200"/>
        </a:p>
      </dsp:txBody>
      <dsp:txXfrm>
        <a:off x="51003" y="2296668"/>
        <a:ext cx="6798506" cy="942803"/>
      </dsp:txXfrm>
    </dsp:sp>
    <dsp:sp modelId="{885B5F3C-92BD-45F4-8EED-0A0ACE90C271}">
      <dsp:nvSpPr>
        <dsp:cNvPr id="0" name=""/>
        <dsp:cNvSpPr/>
      </dsp:nvSpPr>
      <dsp:spPr>
        <a:xfrm>
          <a:off x="0" y="3345195"/>
          <a:ext cx="6900512" cy="1044809"/>
        </a:xfrm>
        <a:prstGeom prst="roundRect">
          <a:avLst/>
        </a:prstGeom>
        <a:solidFill>
          <a:schemeClr val="accent2">
            <a:hueOff val="-1143509"/>
            <a:satOff val="-452"/>
            <a:lumOff val="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3. A cada palpite, o codemaker retorna uma sequencia com o mesmo número de peças da sequencia a ser descoberta, indicando o quão correto está o palpite dado. Nesta sequencia, uma peça preta indica cor e posição corretos, uma peça branca indica cor correta em posição errada e uma peça cinza indica que ambos cor e posição estão errados. </a:t>
          </a:r>
          <a:endParaRPr lang="en-US" sz="1900" kern="1200"/>
        </a:p>
      </dsp:txBody>
      <dsp:txXfrm>
        <a:off x="51003" y="3396198"/>
        <a:ext cx="6798506" cy="942803"/>
      </dsp:txXfrm>
    </dsp:sp>
    <dsp:sp modelId="{9B9CFCF1-4554-469C-B695-1BC44432D8B4}">
      <dsp:nvSpPr>
        <dsp:cNvPr id="0" name=""/>
        <dsp:cNvSpPr/>
      </dsp:nvSpPr>
      <dsp:spPr>
        <a:xfrm>
          <a:off x="0" y="4444725"/>
          <a:ext cx="6900512" cy="1044809"/>
        </a:xfrm>
        <a:prstGeom prst="roundRect">
          <a:avLst/>
        </a:prstGeom>
        <a:solidFill>
          <a:schemeClr val="accent2">
            <a:hueOff val="-1524679"/>
            <a:satOff val="-602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4. O codebreaker deve usar essa informação para tentar novamente um novo palpite, até ele acerte a sequencia de cores na ordem correta ou o número de palpites acabem.</a:t>
          </a:r>
          <a:endParaRPr lang="en-US" sz="1900" kern="1200"/>
        </a:p>
      </dsp:txBody>
      <dsp:txXfrm>
        <a:off x="51003" y="4495728"/>
        <a:ext cx="6798506" cy="942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7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6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46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66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40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76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11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3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0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0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0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 descr="CPU with binary numbers and blueprint">
            <a:extLst>
              <a:ext uri="{FF2B5EF4-FFF2-40B4-BE49-F238E27FC236}">
                <a16:creationId xmlns:a16="http://schemas.microsoft.com/office/drawing/2014/main" id="{AB0FF8D7-B791-4DBA-B226-6113C5C5F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5" r="-2" b="-2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cs typeface="Calibri Light"/>
              </a:rPr>
              <a:t>MasterMind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de-DE" sz="3200" dirty="0"/>
              <a:t>(JOGO DA SENHA)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5" name="Rectangle 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A537D3-A1A6-462F-B170-4AC3003D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   RESUMO</a:t>
            </a:r>
          </a:p>
        </p:txBody>
      </p:sp>
      <p:graphicFrame>
        <p:nvGraphicFramePr>
          <p:cNvPr id="22" name="Espaço Reservado para Conteúdo 2">
            <a:extLst>
              <a:ext uri="{FF2B5EF4-FFF2-40B4-BE49-F238E27FC236}">
                <a16:creationId xmlns:a16="http://schemas.microsoft.com/office/drawing/2014/main" id="{98E25D0C-B3FF-4306-9052-239E1BA1D1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08184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981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D356B7CA-0FB2-4781-8673-3095F8CC2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"/>
          <a:stretch/>
        </p:blipFill>
        <p:spPr>
          <a:xfrm>
            <a:off x="-1" y="-1"/>
            <a:ext cx="12188952" cy="6858000"/>
          </a:xfrm>
          <a:prstGeom prst="rect">
            <a:avLst/>
          </a:prstGeom>
        </p:spPr>
      </p:pic>
      <p:sp>
        <p:nvSpPr>
          <p:cNvPr id="17" name="Rectangle 12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C2ADA3-7EBA-4CE9-8403-E3E06F28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" y="45537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Detalhes Do código</a:t>
            </a:r>
          </a:p>
        </p:txBody>
      </p:sp>
    </p:spTree>
    <p:extLst>
      <p:ext uri="{BB962C8B-B14F-4D97-AF65-F5344CB8AC3E}">
        <p14:creationId xmlns:p14="http://schemas.microsoft.com/office/powerpoint/2010/main" val="227311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11671EB-9B2E-4E39-94FF-2BA8B0B45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2FC64A3-62BF-47FB-A545-7A43E365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745565" y="-4745566"/>
            <a:ext cx="2700870" cy="12192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rgbClr val="DD33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85CDC0-E6DC-447E-AAD6-B70814DA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400">
                <a:solidFill>
                  <a:schemeClr val="bg1"/>
                </a:solidFill>
              </a:rPr>
              <a:t>FUNCAO PARA HABILITAR A PRIMEIRA LINHA QUANTO O JOGADOR INICIA O JOGO</a:t>
            </a: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A015635-028E-4ED2-91B7-175A23A3E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786384"/>
            <a:ext cx="6894576" cy="1600200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Imagem 7" descr="Texto&#10;&#10;Descrição gerada automaticamente">
            <a:extLst>
              <a:ext uri="{FF2B5EF4-FFF2-40B4-BE49-F238E27FC236}">
                <a16:creationId xmlns:a16="http://schemas.microsoft.com/office/drawing/2014/main" id="{9DB00DB5-D645-4295-9EA8-154B29D7B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18" y="2999056"/>
            <a:ext cx="4176952" cy="3539967"/>
          </a:xfrm>
          <a:prstGeom prst="rect">
            <a:avLst/>
          </a:prstGeom>
        </p:spPr>
      </p:pic>
      <p:pic>
        <p:nvPicPr>
          <p:cNvPr id="8" name="Imagem 8" descr="Texto&#10;&#10;Descrição gerada automaticamente">
            <a:extLst>
              <a:ext uri="{FF2B5EF4-FFF2-40B4-BE49-F238E27FC236}">
                <a16:creationId xmlns:a16="http://schemas.microsoft.com/office/drawing/2014/main" id="{F0CD0B14-AD29-4B95-9F0F-7D18E4618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133" y="2999056"/>
            <a:ext cx="4799955" cy="353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2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8" name="Rectangle 2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A4AB93-9773-4B91-9D43-F1085AF0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759978"/>
            <a:ext cx="10909640" cy="1065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000"/>
              <a:t>Verifica Os eSPAÇOS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DD3398"/>
          </a:solidFill>
          <a:ln w="38100" cap="rnd">
            <a:solidFill>
              <a:srgbClr val="DD339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9D6B748-06A1-4CC6-86BE-0D25BF54C6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00" b="-2"/>
          <a:stretch/>
        </p:blipFill>
        <p:spPr>
          <a:xfrm>
            <a:off x="479179" y="1861327"/>
            <a:ext cx="5035708" cy="4676633"/>
          </a:xfrm>
          <a:prstGeom prst="rect">
            <a:avLst/>
          </a:prstGeom>
        </p:spPr>
      </p:pic>
      <p:pic>
        <p:nvPicPr>
          <p:cNvPr id="5" name="Imagem 9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5978DFCF-F513-428C-B139-736D53E40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27534" y="4736365"/>
            <a:ext cx="5614416" cy="165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7872D1-C47F-4F22-A989-8B9A8BDA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75997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ALGUMAS verificacoes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DD3398"/>
          </a:solidFill>
          <a:ln w="38100" cap="rnd">
            <a:solidFill>
              <a:srgbClr val="DD339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D12DD476-5595-4241-9193-6F2E17807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926" y="1938490"/>
            <a:ext cx="5001150" cy="4599470"/>
          </a:xfrm>
          <a:prstGeom prst="rect">
            <a:avLst/>
          </a:prstGeom>
        </p:spPr>
      </p:pic>
      <p:pic>
        <p:nvPicPr>
          <p:cNvPr id="6" name="Imagem 6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BEF1736A-D97C-4E4E-9E0E-DF091403E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1938015"/>
            <a:ext cx="5614416" cy="479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4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4AE179-A75B-4007-B5FA-8139ACF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969" y="1168517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DD3398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B3FA33-A593-47DD-A3E9-EB55BDC37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135" y="2156348"/>
            <a:ext cx="3971495" cy="1866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rgbClr val="FFFFFF"/>
                </a:solidFill>
              </a:rPr>
              <a:t>Menu do jogo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DD3398"/>
          </a:solidFill>
          <a:ln w="38100" cap="rnd">
            <a:solidFill>
              <a:srgbClr val="DD339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7" descr="Gráfico, Gráfico de bolhas&#10;&#10;Descrição gerada automaticamente">
            <a:extLst>
              <a:ext uri="{FF2B5EF4-FFF2-40B4-BE49-F238E27FC236}">
                <a16:creationId xmlns:a16="http://schemas.microsoft.com/office/drawing/2014/main" id="{EDD0D059-378D-4272-A7C4-C8E17E744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474" y="640080"/>
            <a:ext cx="3576313" cy="548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3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0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C844DD-5829-4451-8702-638FDA34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75997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Mensagem de derrota / vitoria</a:t>
            </a: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DD3398"/>
          </a:solidFill>
          <a:ln w="38100" cap="rnd">
            <a:solidFill>
              <a:srgbClr val="DD339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FAFF676-4390-4B53-A673-FC16FC550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80" y="1948134"/>
            <a:ext cx="5107339" cy="4589826"/>
          </a:xfrm>
          <a:prstGeom prst="rect">
            <a:avLst/>
          </a:prstGeom>
        </p:spPr>
      </p:pic>
      <p:pic>
        <p:nvPicPr>
          <p:cNvPr id="4" name="Imagem 4" descr="Interface gráfica do usuário, Gráfico de bolhas&#10;&#10;Descrição gerada automaticamente">
            <a:extLst>
              <a:ext uri="{FF2B5EF4-FFF2-40B4-BE49-F238E27FC236}">
                <a16:creationId xmlns:a16="http://schemas.microsoft.com/office/drawing/2014/main" id="{53F426A2-5189-4281-AE2E-7D61D2DDD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59515" y="1948135"/>
            <a:ext cx="5232731" cy="458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3291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D3398"/>
      </a:accent1>
      <a:accent2>
        <a:srgbClr val="CA21CB"/>
      </a:accent2>
      <a:accent3>
        <a:srgbClr val="9433DD"/>
      </a:accent3>
      <a:accent4>
        <a:srgbClr val="4A31CF"/>
      </a:accent4>
      <a:accent5>
        <a:srgbClr val="335FDD"/>
      </a:accent5>
      <a:accent6>
        <a:srgbClr val="2194CB"/>
      </a:accent6>
      <a:hlink>
        <a:srgbClr val="3F4BBF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SketchyVTI</vt:lpstr>
      <vt:lpstr>MasterMind</vt:lpstr>
      <vt:lpstr>   RESUMO</vt:lpstr>
      <vt:lpstr>Detalhes Do código</vt:lpstr>
      <vt:lpstr>FUNCAO PARA HABILITAR A PRIMEIRA LINHA QUANTO O JOGADOR INICIA O JOGO</vt:lpstr>
      <vt:lpstr>Verifica Os eSPAÇOS</vt:lpstr>
      <vt:lpstr>ALGUMAS verificacoes</vt:lpstr>
      <vt:lpstr>Menu do jogo</vt:lpstr>
      <vt:lpstr>Mensagem de derrota / vitoria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105</cp:revision>
  <dcterms:created xsi:type="dcterms:W3CDTF">2021-09-27T12:24:41Z</dcterms:created>
  <dcterms:modified xsi:type="dcterms:W3CDTF">2021-09-28T01:01:39Z</dcterms:modified>
</cp:coreProperties>
</file>