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732"/>
    <a:srgbClr val="0064FF"/>
    <a:srgbClr val="BAA1E3"/>
    <a:srgbClr val="AB8DE3"/>
    <a:srgbClr val="2F3337"/>
    <a:srgbClr val="5FA197"/>
    <a:srgbClr val="E9E9E9"/>
    <a:srgbClr val="F7BBBA"/>
    <a:srgbClr val="56C1FF"/>
    <a:srgbClr val="BDA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25E7-7E89-44BB-BE31-B9BFA4B14EF2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4B22E-47CD-42C9-8EAE-4BD9244C81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6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B22E-47CD-42C9-8EAE-4BD9244C810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04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4B22E-47CD-42C9-8EAE-4BD9244C810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9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7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6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2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1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2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4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6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34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250C-FA6F-4EFD-89F5-B4DFB7EAD005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BEC8-B624-460C-9F3D-79C503C3A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76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70014" y="2722942"/>
            <a:ext cx="413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</a:t>
            </a:r>
            <a:r>
              <a:rPr lang="ru-RU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</a:t>
            </a:r>
            <a:r>
              <a:rPr lang="ru-RU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</a:t>
            </a:r>
            <a:r>
              <a:rPr lang="ru-RU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</a:t>
            </a:r>
            <a:endParaRPr lang="ru-RU" sz="5400" dirty="0">
              <a:solidFill>
                <a:srgbClr val="2327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 rot="16200000">
            <a:off x="6445283" y="2662097"/>
            <a:ext cx="688687" cy="2826317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422897" y="4069467"/>
            <a:ext cx="779888" cy="350132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317825" y="3900190"/>
            <a:ext cx="294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For all who love to walk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Прямоугольник 92"/>
          <p:cNvSpPr/>
          <p:nvPr/>
        </p:nvSpPr>
        <p:spPr>
          <a:xfrm>
            <a:off x="11254020" y="0"/>
            <a:ext cx="937980" cy="6858000"/>
          </a:xfrm>
          <a:prstGeom prst="rect">
            <a:avLst/>
          </a:prstGeom>
          <a:solidFill>
            <a:srgbClr val="BA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216306" y="0"/>
            <a:ext cx="5718520" cy="6858000"/>
          </a:xfrm>
          <a:prstGeom prst="rect">
            <a:avLst/>
          </a:prstGeom>
          <a:solidFill>
            <a:srgbClr val="BA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https://i.pinimg.com/564x/5a/89/52/5a8952aafdc46a50260b39eba4f933f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706" y="2650913"/>
            <a:ext cx="53721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Скругленный прямоугольник 29"/>
          <p:cNvSpPr/>
          <p:nvPr/>
        </p:nvSpPr>
        <p:spPr>
          <a:xfrm rot="16200000">
            <a:off x="9752341" y="-609339"/>
            <a:ext cx="1076326" cy="2826317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0923775" y="571499"/>
            <a:ext cx="779888" cy="770483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9045850" y="419099"/>
            <a:ext cx="24342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MATE, дословно "друг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позволит найти друга для прогулки, для похода в театр, да вообще для любого мероприятия!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 rot="16200000">
            <a:off x="8756818" y="450459"/>
            <a:ext cx="578064" cy="2826317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7632690" y="1914525"/>
            <a:ext cx="779888" cy="238126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7801195" y="1728028"/>
            <a:ext cx="24342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Круто! Но как это работает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 rot="16200000">
            <a:off x="9694048" y="1564181"/>
            <a:ext cx="1192912" cy="2826317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0923774" y="2686726"/>
            <a:ext cx="779888" cy="887071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9045850" y="2514724"/>
            <a:ext cx="258417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регистрации каждый пользователь может выложить пост о мероприятии на которое хочет сходить… а вот об этом дальше в презентации)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3597664" y="4177907"/>
            <a:ext cx="3477246" cy="2510997"/>
            <a:chOff x="5195182" y="2345867"/>
            <a:chExt cx="3371106" cy="2610289"/>
          </a:xfr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pic>
          <p:nvPicPr>
            <p:cNvPr id="2054" name="Picture 6" descr="https://i.pinimg.com/564x/f7/d9/be/f7d9bec276694a11055c6f094e81a18e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05"/>
            <a:stretch/>
          </p:blipFill>
          <p:spPr bwMode="auto">
            <a:xfrm flipH="1">
              <a:off x="5342144" y="2345867"/>
              <a:ext cx="3224144" cy="2610289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bg1"/>
              </a:solidFill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 rot="2509440">
              <a:off x="5892010" y="2797427"/>
              <a:ext cx="1774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Все к</a:t>
              </a:r>
              <a:r>
                <a:rPr lang="ru-RU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то</a:t>
              </a:r>
              <a:endPara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517944">
              <a:off x="5195182" y="3018615"/>
              <a:ext cx="2100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На баскетбол</a:t>
              </a:r>
              <a:endPara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882140">
              <a:off x="5273523" y="3517145"/>
              <a:ext cx="2100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Пишите</a:t>
              </a:r>
              <a:endPara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5496121" y="4315648"/>
              <a:ext cx="1737838" cy="456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</a:t>
              </a:r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айди друзей прямо сейчас</a:t>
              </a: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7060643" y="2685189"/>
              <a:ext cx="14606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 жди момента часами</a:t>
              </a:r>
              <a:endPara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Скругленный прямоугольник 64"/>
          <p:cNvSpPr/>
          <p:nvPr/>
        </p:nvSpPr>
        <p:spPr>
          <a:xfrm rot="16200000">
            <a:off x="1201117" y="-40558"/>
            <a:ext cx="1634837" cy="2343152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2376864" y="1070892"/>
            <a:ext cx="813248" cy="877546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931059" y="426628"/>
            <a:ext cx="2303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современном мире все реже можно встретить гуляющих детей, которые как раньше беззаботно болтают, смеются и просто банально проводят весело время в компании друзей. 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Скругленный прямоугольник 68"/>
          <p:cNvSpPr/>
          <p:nvPr/>
        </p:nvSpPr>
        <p:spPr>
          <a:xfrm rot="16200000">
            <a:off x="1132312" y="1703528"/>
            <a:ext cx="1539194" cy="2343152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730332" y="2771295"/>
            <a:ext cx="850785" cy="873406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858752" y="2188665"/>
            <a:ext cx="21631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Цифровизация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это главная проблема современного мира, большинство людей все чаще предпочитают "общение с монитором" реальному общению. 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 rot="16200000">
            <a:off x="757225" y="3918150"/>
            <a:ext cx="2515609" cy="2343152"/>
          </a:xfrm>
          <a:prstGeom prst="round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2402142" y="5403069"/>
            <a:ext cx="784464" cy="944462"/>
          </a:xfrm>
          <a:prstGeom prst="rect">
            <a:avLst/>
          </a:prstGeom>
          <a:solidFill>
            <a:srgbClr val="006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32732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995480" y="3954964"/>
            <a:ext cx="21214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же дело доходит до прогулок на свежем воздухе, когда человек хочет погулять со своими друзьями, он резко осознает, то из 300 друзей в социальных сетях у него нет никого, с кем бы он мог сходить на прогулку: кто-то занят, кто-то живет в другом городе, а кто-то попросту не хочет.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3741452" y="203648"/>
            <a:ext cx="3328483" cy="1811022"/>
          </a:xfrm>
          <a:prstGeom prst="roundRect">
            <a:avLst/>
          </a:prstGeom>
          <a:solidFill>
            <a:srgbClr val="23273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3891608" y="311057"/>
            <a:ext cx="31333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Нехватка друзей</a:t>
            </a:r>
          </a:p>
          <a:p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в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проблема с которой сталкивается большинство подростков. Стоить отметить, что некоторые из подростков загружены учебой, переживают из-за грядущих экзаменов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всем им обязательно нужно ходить, гулять, дышать свежим воздухом</a:t>
            </a:r>
          </a:p>
        </p:txBody>
      </p:sp>
      <p:sp>
        <p:nvSpPr>
          <p:cNvPr id="96" name="Скругленный прямоугольник 95"/>
          <p:cNvSpPr/>
          <p:nvPr/>
        </p:nvSpPr>
        <p:spPr>
          <a:xfrm rot="16200000">
            <a:off x="6094679" y="2426075"/>
            <a:ext cx="1369174" cy="976617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Скругленный прямоугольник 103"/>
          <p:cNvSpPr/>
          <p:nvPr/>
        </p:nvSpPr>
        <p:spPr>
          <a:xfrm rot="16200000">
            <a:off x="7145948" y="2659025"/>
            <a:ext cx="1369174" cy="976617"/>
          </a:xfrm>
          <a:prstGeom prst="roundRect">
            <a:avLst/>
          </a:prstGeom>
          <a:solidFill>
            <a:schemeClr val="bg1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Скругленный прямоугольник 104"/>
          <p:cNvSpPr/>
          <p:nvPr/>
        </p:nvSpPr>
        <p:spPr>
          <a:xfrm rot="16200000">
            <a:off x="5008861" y="2660111"/>
            <a:ext cx="1369174" cy="976617"/>
          </a:xfrm>
          <a:prstGeom prst="roundRect">
            <a:avLst/>
          </a:prstGeom>
          <a:solidFill>
            <a:srgbClr val="232732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Скругленный прямоугольник 105"/>
          <p:cNvSpPr/>
          <p:nvPr/>
        </p:nvSpPr>
        <p:spPr>
          <a:xfrm rot="16200000">
            <a:off x="3953712" y="2409933"/>
            <a:ext cx="1369175" cy="1008898"/>
          </a:xfrm>
          <a:prstGeom prst="roundRect">
            <a:avLst/>
          </a:prstGeom>
          <a:solidFill>
            <a:srgbClr val="232732"/>
          </a:solidFill>
          <a:ln w="76200"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953508" y="2586907"/>
            <a:ext cx="449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Акт </a:t>
            </a:r>
            <a:r>
              <a:rPr lang="ru-RU" sz="4800" b="1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уал</a:t>
            </a:r>
            <a:r>
              <a:rPr lang="ru-RU" sz="48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err="1" smtClean="0">
                <a:solidFill>
                  <a:srgbClr val="23273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ьно</a:t>
            </a:r>
            <a:r>
              <a:rPr lang="ru-RU" sz="4800" b="1" dirty="0" smtClean="0">
                <a:solidFill>
                  <a:srgbClr val="23273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err="1" smtClean="0">
                <a:solidFill>
                  <a:srgbClr val="23273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сть</a:t>
            </a:r>
            <a:endParaRPr lang="ru-RU" sz="4800" b="1" dirty="0">
              <a:solidFill>
                <a:srgbClr val="2327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5486111" y="0"/>
            <a:ext cx="6705889" cy="6858000"/>
          </a:xfrm>
          <a:prstGeom prst="rect">
            <a:avLst/>
          </a:prstGeom>
          <a:solidFill>
            <a:srgbClr val="AB8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2" name="Рисунок 1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4"/>
          <a:stretch/>
        </p:blipFill>
        <p:spPr>
          <a:xfrm>
            <a:off x="0" y="-3735"/>
            <a:ext cx="8048900" cy="4867390"/>
          </a:xfrm>
          <a:prstGeom prst="rect">
            <a:avLst/>
          </a:prstGeom>
        </p:spPr>
      </p:pic>
      <p:sp>
        <p:nvSpPr>
          <p:cNvPr id="50" name="Прямоугольник 49"/>
          <p:cNvSpPr/>
          <p:nvPr/>
        </p:nvSpPr>
        <p:spPr>
          <a:xfrm>
            <a:off x="0" y="4698266"/>
            <a:ext cx="1948079" cy="2159733"/>
          </a:xfrm>
          <a:prstGeom prst="rect">
            <a:avLst/>
          </a:prstGeom>
          <a:solidFill>
            <a:srgbClr val="CCB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0" y="5814235"/>
            <a:ext cx="777672" cy="1051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0" y="4797441"/>
            <a:ext cx="6810781" cy="20684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00558" y="4931578"/>
            <a:ext cx="1800157" cy="180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2669008" y="4931578"/>
            <a:ext cx="1800157" cy="1800000"/>
          </a:xfrm>
          <a:prstGeom prst="roundRect">
            <a:avLst/>
          </a:prstGeom>
          <a:solidFill>
            <a:srgbClr val="232732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32732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4728221" y="4931578"/>
            <a:ext cx="1800157" cy="1800000"/>
          </a:xfrm>
          <a:prstGeom prst="roundRect">
            <a:avLst/>
          </a:prstGeom>
          <a:solidFill>
            <a:srgbClr val="0064FF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237555" y="4995718"/>
            <a:ext cx="1774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Solid White</a:t>
            </a:r>
            <a:endParaRPr lang="ru-RU" sz="1100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9293" y="6485357"/>
            <a:ext cx="1774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#FFFFFF</a:t>
            </a:r>
            <a:endParaRPr lang="ru-RU" sz="1000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75860" y="6490400"/>
            <a:ext cx="1774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#222731</a:t>
            </a:r>
            <a:endParaRPr lang="ru-RU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00323" y="4990545"/>
            <a:ext cx="1774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Wet Asphalt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92109" y="6482224"/>
            <a:ext cx="1774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0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#</a:t>
            </a:r>
            <a:r>
              <a:rPr lang="en-US" sz="1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0064ff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68693" y="4990076"/>
            <a:ext cx="1774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Pure Blue</a:t>
            </a:r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-579165" y="5693224"/>
            <a:ext cx="177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Colors</a:t>
            </a:r>
            <a:endParaRPr lang="ru-RU" sz="2400" b="1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Прямоугольник 125"/>
          <p:cNvSpPr/>
          <p:nvPr/>
        </p:nvSpPr>
        <p:spPr>
          <a:xfrm>
            <a:off x="8007197" y="0"/>
            <a:ext cx="3890386" cy="574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TextBox 150"/>
          <p:cNvSpPr txBox="1"/>
          <p:nvPr/>
        </p:nvSpPr>
        <p:spPr>
          <a:xfrm>
            <a:off x="8070190" y="350600"/>
            <a:ext cx="177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Sign Up</a:t>
            </a:r>
            <a:endParaRPr lang="ru-RU" sz="2400" b="1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Скругленный прямоугольник 151"/>
          <p:cNvSpPr/>
          <p:nvPr/>
        </p:nvSpPr>
        <p:spPr>
          <a:xfrm>
            <a:off x="8007197" y="4036271"/>
            <a:ext cx="3890386" cy="20684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Рисунок 10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856" y="160558"/>
            <a:ext cx="1858250" cy="23813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</p:pic>
      <p:sp>
        <p:nvSpPr>
          <p:cNvPr id="156" name="TextBox 155"/>
          <p:cNvSpPr txBox="1"/>
          <p:nvPr/>
        </p:nvSpPr>
        <p:spPr>
          <a:xfrm>
            <a:off x="8140823" y="814133"/>
            <a:ext cx="181156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 по смыслу поделена на разделы, каждый из которых, представляет из себя </a:t>
            </a:r>
            <a:r>
              <a:rPr lang="ru-RU" sz="1100" b="1" dirty="0" smtClean="0">
                <a:solidFill>
                  <a:srgbClr val="AB8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карточку с полями для ввода данных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 осуществляется по тому же </a:t>
            </a:r>
            <a:r>
              <a:rPr lang="en-US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карточному</a:t>
            </a:r>
            <a:r>
              <a:rPr lang="en-US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принципу</a:t>
            </a:r>
            <a:endParaRPr lang="ru-RU" sz="1100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997651" y="2711935"/>
            <a:ext cx="177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Log In</a:t>
            </a:r>
            <a:endParaRPr lang="ru-RU" sz="2400" b="1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140822" y="3152228"/>
            <a:ext cx="3632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входе, осуществляется </a:t>
            </a:r>
            <a:r>
              <a:rPr lang="ru-RU" sz="1100" b="1" dirty="0" smtClean="0">
                <a:solidFill>
                  <a:srgbClr val="AB8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данных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на наличие в базе данных, если таковых данных не обнаружено – пользователь получается соответствующее сообщение внизу экрана.</a:t>
            </a:r>
            <a:endParaRPr lang="ru-RU" sz="1100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997652" y="4157692"/>
            <a:ext cx="177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Firebase</a:t>
            </a:r>
            <a:endParaRPr lang="ru-RU" sz="2400" b="1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136248" y="4576782"/>
            <a:ext cx="363228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данные пользователей хранятся в </a:t>
            </a:r>
            <a:r>
              <a:rPr lang="ru-RU" sz="1100" b="1" dirty="0" smtClean="0">
                <a:solidFill>
                  <a:srgbClr val="AB8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базах данных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 которых у каждого отдельно взятого человека – свой персональный </a:t>
            </a:r>
            <a:r>
              <a:rPr lang="en-US" sz="1100" dirty="0" smtClean="0">
                <a:solidFill>
                  <a:srgbClr val="AB8DE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token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Используя </a:t>
            </a:r>
            <a:r>
              <a:rPr lang="en-US" sz="1100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token 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 извлекает всю информацию о пользователе.</a:t>
            </a:r>
          </a:p>
          <a:p>
            <a:r>
              <a:rPr lang="en-US" sz="1100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Token </a:t>
            </a:r>
            <a:r>
              <a:rPr lang="ru-RU" sz="1100" dirty="0" smtClean="0">
                <a:solidFill>
                  <a:srgbClr val="2F3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выглядит приблизительно так</a:t>
            </a:r>
            <a:r>
              <a:rPr lang="en-US" sz="1100" dirty="0" smtClean="0">
                <a:solidFill>
                  <a:srgbClr val="2F3337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 “38ZjeIEtTZVaetG8yET1gR0InQq2”</a:t>
            </a:r>
            <a:endParaRPr lang="ru-RU" sz="1100" dirty="0">
              <a:solidFill>
                <a:srgbClr val="2F33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336</Words>
  <Application>Microsoft Office PowerPoint</Application>
  <PresentationFormat>Широкоэкранный</PresentationFormat>
  <Paragraphs>33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46</cp:revision>
  <dcterms:created xsi:type="dcterms:W3CDTF">2023-05-21T10:13:11Z</dcterms:created>
  <dcterms:modified xsi:type="dcterms:W3CDTF">2023-05-21T20:34:53Z</dcterms:modified>
</cp:coreProperties>
</file>