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37b9d07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37b9d07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37b9d07a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37b9d07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37b9d07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37b9d07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37b9d07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37b9d07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37b9d07a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37b9d07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37b9d07a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37b9d07a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29b73f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29b73f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29b73f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329b73f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37b9d07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37b9d07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37b9d07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37b9d07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controlled </a:t>
            </a:r>
            <a:r>
              <a:rPr lang="en"/>
              <a:t>oscillator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700" y="948200"/>
            <a:ext cx="7458302" cy="419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31980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en" sz="1820"/>
              <a:t>Edge detection - layer 1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en" sz="1820"/>
              <a:t>Weights (3x3) - hebbian </a:t>
            </a:r>
            <a:r>
              <a:rPr lang="en" sz="1820"/>
              <a:t>learning</a:t>
            </a:r>
            <a:endParaRPr sz="182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250" y="1692025"/>
            <a:ext cx="70961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825" y="1060225"/>
            <a:ext cx="7259174" cy="4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5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88"/>
              <a:t>Edge detection - layer 1</a:t>
            </a:r>
            <a:endParaRPr sz="1788"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50" y="1383050"/>
            <a:ext cx="4953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350" y="1383050"/>
            <a:ext cx="7429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5x3 Onn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 </a:t>
            </a:r>
            <a:r>
              <a:rPr lang="en"/>
              <a:t>representation</a:t>
            </a:r>
            <a:r>
              <a:rPr lang="en"/>
              <a:t> 0,1,2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238" y="445013"/>
            <a:ext cx="29051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20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Weights (5x3)– </a:t>
            </a:r>
            <a:r>
              <a:rPr lang="en"/>
              <a:t>Hebbian</a:t>
            </a:r>
            <a:r>
              <a:rPr lang="en"/>
              <a:t> </a:t>
            </a:r>
            <a:r>
              <a:rPr lang="en"/>
              <a:t>learning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149" y="960625"/>
            <a:ext cx="6751850" cy="3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66875" y="31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Corrupted “0” —&gt; “0”</a:t>
            </a:r>
            <a:endParaRPr sz="18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325" y="738750"/>
            <a:ext cx="7830677" cy="44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266875" y="31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Corrupted “1”—&gt; “1”</a:t>
            </a:r>
            <a:endParaRPr sz="18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25" y="852200"/>
            <a:ext cx="7628976" cy="42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266875" y="312800"/>
            <a:ext cx="2958300" cy="3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Corrupted “2”—&gt; “2”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a88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008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800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 —&gt;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008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800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</a:t>
            </a:r>
            <a:endParaRPr sz="1600"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16174" l="44633" r="1570" t="11810"/>
          <a:stretch/>
        </p:blipFill>
        <p:spPr>
          <a:xfrm>
            <a:off x="3012750" y="456325"/>
            <a:ext cx="5947901" cy="44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266875" y="312800"/>
            <a:ext cx="29583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Corrupted “2”—&gt; “2”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088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008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800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—&gt;	</a:t>
            </a:r>
            <a:r>
              <a:rPr lang="en" sz="1600"/>
              <a:t>688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008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800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error</a:t>
            </a:r>
            <a:endParaRPr sz="1600"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17280" l="14813" r="22285" t="0"/>
          <a:stretch/>
        </p:blipFill>
        <p:spPr>
          <a:xfrm>
            <a:off x="3147850" y="490175"/>
            <a:ext cx="5857627" cy="43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(5x3) -storkey learning</a:t>
            </a:r>
            <a:endParaRPr sz="20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50" y="1017725"/>
            <a:ext cx="64337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Parameterized</a:t>
            </a:r>
            <a:r>
              <a:rPr lang="en" sz="1800"/>
              <a:t> for Onn size (n x m)</a:t>
            </a:r>
            <a:endParaRPr sz="18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25" y="1528700"/>
            <a:ext cx="84772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