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1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3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55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9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5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5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3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6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6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1A69A2-3954-45D9-A51A-438C0A939D7F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633A1-1C42-4871-A0F5-8D69D9C51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84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81" y="-62327"/>
            <a:ext cx="9144000" cy="903241"/>
          </a:xfrm>
        </p:spPr>
        <p:txBody>
          <a:bodyPr/>
          <a:lstStyle/>
          <a:p>
            <a:r>
              <a:rPr lang="en-IN" sz="4800" dirty="0" smtClean="0"/>
              <a:t>YouTube Like Application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2720" y="786323"/>
            <a:ext cx="2448054" cy="463360"/>
          </a:xfrm>
        </p:spPr>
        <p:txBody>
          <a:bodyPr/>
          <a:lstStyle/>
          <a:p>
            <a:r>
              <a:rPr lang="en-IN" dirty="0" smtClean="0"/>
              <a:t>:- by Nikhil R Patil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914"/>
            <a:ext cx="12192000" cy="601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Pag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 flipH="1">
            <a:off x="5215719" y="95534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17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ikTubeMusicUploa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9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usic Streaming 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83457" y="122830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Music Streaming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9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deoUpload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5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deoStreaming 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35689" y="109182"/>
            <a:ext cx="29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 Streaming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31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YouTube Like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Like Application</dc:title>
  <dc:creator>Nikhil R Patil</dc:creator>
  <cp:lastModifiedBy>Nikhil R Patil</cp:lastModifiedBy>
  <cp:revision>1</cp:revision>
  <dcterms:created xsi:type="dcterms:W3CDTF">2024-01-13T13:46:49Z</dcterms:created>
  <dcterms:modified xsi:type="dcterms:W3CDTF">2024-01-13T14:19:14Z</dcterms:modified>
</cp:coreProperties>
</file>