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0AEC9-4E43-4E2C-A802-338B3D14A2EE}" type="datetimeFigureOut">
              <a:rPr lang="en-IN" smtClean="0"/>
              <a:t>13-01-2024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899BE-55F7-4267-8B0C-7E69E88554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7301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0AEC9-4E43-4E2C-A802-338B3D14A2EE}" type="datetimeFigureOut">
              <a:rPr lang="en-IN" smtClean="0"/>
              <a:t>13-01-2024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899BE-55F7-4267-8B0C-7E69E88554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8860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0AEC9-4E43-4E2C-A802-338B3D14A2EE}" type="datetimeFigureOut">
              <a:rPr lang="en-IN" smtClean="0"/>
              <a:t>13-01-2024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899BE-55F7-4267-8B0C-7E69E88554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36762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0AEC9-4E43-4E2C-A802-338B3D14A2EE}" type="datetimeFigureOut">
              <a:rPr lang="en-IN" smtClean="0"/>
              <a:t>13-01-2024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899BE-55F7-4267-8B0C-7E69E88554F9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458215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0AEC9-4E43-4E2C-A802-338B3D14A2EE}" type="datetimeFigureOut">
              <a:rPr lang="en-IN" smtClean="0"/>
              <a:t>13-01-2024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899BE-55F7-4267-8B0C-7E69E88554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04240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0AEC9-4E43-4E2C-A802-338B3D14A2EE}" type="datetimeFigureOut">
              <a:rPr lang="en-IN" smtClean="0"/>
              <a:t>13-01-2024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899BE-55F7-4267-8B0C-7E69E88554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69154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0AEC9-4E43-4E2C-A802-338B3D14A2EE}" type="datetimeFigureOut">
              <a:rPr lang="en-IN" smtClean="0"/>
              <a:t>13-01-2024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899BE-55F7-4267-8B0C-7E69E88554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21154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0AEC9-4E43-4E2C-A802-338B3D14A2EE}" type="datetimeFigureOut">
              <a:rPr lang="en-IN" smtClean="0"/>
              <a:t>13-01-2024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899BE-55F7-4267-8B0C-7E69E88554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19658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0AEC9-4E43-4E2C-A802-338B3D14A2EE}" type="datetimeFigureOut">
              <a:rPr lang="en-IN" smtClean="0"/>
              <a:t>13-01-2024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899BE-55F7-4267-8B0C-7E69E88554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8057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0AEC9-4E43-4E2C-A802-338B3D14A2EE}" type="datetimeFigureOut">
              <a:rPr lang="en-IN" smtClean="0"/>
              <a:t>13-01-2024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899BE-55F7-4267-8B0C-7E69E88554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604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0AEC9-4E43-4E2C-A802-338B3D14A2EE}" type="datetimeFigureOut">
              <a:rPr lang="en-IN" smtClean="0"/>
              <a:t>13-01-2024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899BE-55F7-4267-8B0C-7E69E88554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445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0AEC9-4E43-4E2C-A802-338B3D14A2EE}" type="datetimeFigureOut">
              <a:rPr lang="en-IN" smtClean="0"/>
              <a:t>13-01-2024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899BE-55F7-4267-8B0C-7E69E88554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778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0AEC9-4E43-4E2C-A802-338B3D14A2EE}" type="datetimeFigureOut">
              <a:rPr lang="en-IN" smtClean="0"/>
              <a:t>13-01-2024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899BE-55F7-4267-8B0C-7E69E88554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9838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0AEC9-4E43-4E2C-A802-338B3D14A2EE}" type="datetimeFigureOut">
              <a:rPr lang="en-IN" smtClean="0"/>
              <a:t>13-01-2024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899BE-55F7-4267-8B0C-7E69E88554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6156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0AEC9-4E43-4E2C-A802-338B3D14A2EE}" type="datetimeFigureOut">
              <a:rPr lang="en-IN" smtClean="0"/>
              <a:t>13-01-2024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899BE-55F7-4267-8B0C-7E69E88554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0618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0AEC9-4E43-4E2C-A802-338B3D14A2EE}" type="datetimeFigureOut">
              <a:rPr lang="en-IN" smtClean="0"/>
              <a:t>13-01-2024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899BE-55F7-4267-8B0C-7E69E88554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1118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0AEC9-4E43-4E2C-A802-338B3D14A2EE}" type="datetimeFigureOut">
              <a:rPr lang="en-IN" smtClean="0"/>
              <a:t>13-01-2024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899BE-55F7-4267-8B0C-7E69E88554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012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650AEC9-4E43-4E2C-A802-338B3D14A2EE}" type="datetimeFigureOut">
              <a:rPr lang="en-IN" smtClean="0"/>
              <a:t>13-01-2024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899BE-55F7-4267-8B0C-7E69E88554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76561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9114" y="-54592"/>
            <a:ext cx="9144000" cy="1050878"/>
          </a:xfrm>
        </p:spPr>
        <p:txBody>
          <a:bodyPr>
            <a:normAutofit/>
          </a:bodyPr>
          <a:lstStyle/>
          <a:p>
            <a:r>
              <a:rPr lang="en-US" sz="4800" dirty="0" smtClean="0"/>
              <a:t>Address Book Application</a:t>
            </a:r>
            <a:endParaRPr lang="en-IN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7200" y="798725"/>
            <a:ext cx="2366168" cy="395122"/>
          </a:xfrm>
        </p:spPr>
        <p:txBody>
          <a:bodyPr>
            <a:normAutofit fontScale="85000" lnSpcReduction="10000"/>
          </a:bodyPr>
          <a:lstStyle/>
          <a:p>
            <a:r>
              <a:rPr lang="en-IN" dirty="0" smtClean="0"/>
              <a:t>:-  by Nikhil R Patil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3846"/>
            <a:ext cx="12192000" cy="5664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58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17" b="31543"/>
          <a:stretch/>
        </p:blipFill>
        <p:spPr>
          <a:xfrm>
            <a:off x="-1" y="0"/>
            <a:ext cx="12192001" cy="21972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36" b="11849"/>
          <a:stretch/>
        </p:blipFill>
        <p:spPr>
          <a:xfrm>
            <a:off x="0" y="2197289"/>
            <a:ext cx="12192000" cy="466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441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etchByFirstName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1788"/>
            <a:ext cx="12192000" cy="61944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90733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etchByLastName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4013"/>
            <a:ext cx="12192000" cy="61499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84227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omePage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9725"/>
            <a:ext cx="12192000" cy="61769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6875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ubmissonPage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8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870346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27</TotalTime>
  <Words>8</Words>
  <Application>Microsoft Office PowerPoint</Application>
  <PresentationFormat>Widescreen</PresentationFormat>
  <Paragraphs>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Address Book Application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 Book Application</dc:title>
  <dc:creator>Nikhil R Patil</dc:creator>
  <cp:lastModifiedBy>Nikhil R Patil</cp:lastModifiedBy>
  <cp:revision>2</cp:revision>
  <dcterms:created xsi:type="dcterms:W3CDTF">2024-01-13T09:50:38Z</dcterms:created>
  <dcterms:modified xsi:type="dcterms:W3CDTF">2024-01-13T10:17:50Z</dcterms:modified>
</cp:coreProperties>
</file>