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783e67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783e67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783e67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783e67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64337e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64337e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194750"/>
            <a:ext cx="8118600" cy="22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Dynamic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3575" y="38710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accent1"/>
                </a:solidFill>
              </a:rPr>
              <a:t>Семестровый проект по программе первого курса ЛФИ 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accent1"/>
                </a:solidFill>
              </a:rPr>
              <a:t>Группа Б02-101 Лысенко, Неизвестных, Соколова, Михайлов, Самсонов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Порядочно распределив зоны ответственности, получили порядочный результат для хаотической системы.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Убедились в справедливости теории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369250" y="445025"/>
            <a:ext cx="4404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Спасибо за внимание!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240000" y="141750"/>
            <a:ext cx="23997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Цель</a:t>
            </a:r>
            <a:endParaRPr sz="49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примере задачи Ситникова познакомится с хаотическими системами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Создать модель по условию задачи,и убедиться в справедливости теории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теория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Найдутся в любом доме!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5071125" y="60750"/>
            <a:ext cx="3970500" cy="3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 Массивных тела(m1 и m2)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Масса тела(m3) между ними маленькая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Тело 3 движется по оси 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m1=m2 решается,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но в общем случае нет((((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35125" cy="33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79500" y="3270375"/>
            <a:ext cx="1401750" cy="1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Начинаем кодить😎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Делим обязанности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 Лы</a:t>
            </a:r>
            <a:r>
              <a:rPr lang="ru" sz="1600"/>
              <a:t>сенко-вычислительная часть     Самсонов-главный по визуализации  Неизвестных-визуализация данных Михайлов- взаимодействие         Соколова- теор модель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Сталкиваемся с трудностями, и решаем их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ru" sz="1600"/>
              <a:t>Получаем результат📈📈📈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25" y="2791775"/>
            <a:ext cx="2182104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7150" y="1210625"/>
            <a:ext cx="2044600" cy="139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7150" y="2784950"/>
            <a:ext cx="204459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аудитории, чего вы ожидаете…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Проблемы…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Сложность представления 3D модели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Сложная теория</a:t>
            </a:r>
            <a:endParaRPr sz="1600"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Решения...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Наличие двух сильных программистов в команде, и достаточное время на изучение </a:t>
            </a:r>
            <a:r>
              <a:rPr lang="ru" sz="1600"/>
              <a:t>3D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Поиск информации в иноязычной литературе, а также знания Тимлидера ,полученные на специальном курсе Динамических систем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 sz="16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трудности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76449"/>
            <a:ext cx="4724074" cy="21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3139" r="-3140" t="0"/>
          <a:stretch/>
        </p:blipFill>
        <p:spPr>
          <a:xfrm>
            <a:off x="4242375" y="76462"/>
            <a:ext cx="4843162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9100" y="2571751"/>
            <a:ext cx="5116426" cy="24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75" y="2571747"/>
            <a:ext cx="5543023" cy="25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