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sldIdLst>
    <p:sldId id="530" r:id="rId5"/>
    <p:sldId id="531" r:id="rId6"/>
    <p:sldId id="533" r:id="rId7"/>
    <p:sldId id="546" r:id="rId8"/>
    <p:sldId id="538" r:id="rId9"/>
    <p:sldId id="539" r:id="rId10"/>
    <p:sldId id="5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A6B4F-4A9C-43AF-85C4-3B636DE82F90}" v="102" dt="2023-09-28T15:08:09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422"/>
  </p:normalViewPr>
  <p:slideViewPr>
    <p:cSldViewPr snapToGrid="0">
      <p:cViewPr varScale="1">
        <p:scale>
          <a:sx n="71" d="100"/>
          <a:sy n="71" d="100"/>
        </p:scale>
        <p:origin x="11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 Conversion and Evaluation Using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4146804"/>
            <a:ext cx="7068312" cy="1755232"/>
          </a:xfrm>
        </p:spPr>
        <p:txBody>
          <a:bodyPr/>
          <a:lstStyle/>
          <a:p>
            <a:r>
              <a:rPr lang="en-US" dirty="0"/>
              <a:t>Name - Panchal Nikhil G.</a:t>
            </a:r>
          </a:p>
          <a:p>
            <a:r>
              <a:rPr lang="en-US" dirty="0"/>
              <a:t>Enrollment No. - 22002170110090</a:t>
            </a:r>
          </a:p>
          <a:p>
            <a:r>
              <a:rPr lang="en-US" dirty="0"/>
              <a:t>Branch - C.E. Div - D2</a:t>
            </a:r>
          </a:p>
          <a:p>
            <a:r>
              <a:rPr lang="en-US" dirty="0"/>
              <a:t>Roll No. - 31</a:t>
            </a:r>
          </a:p>
        </p:txBody>
      </p:sp>
      <p:pic>
        <p:nvPicPr>
          <p:cNvPr id="6" name="Picture 5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05129ADC-33BD-29AC-05AD-4A96F2E4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208" y="-21516"/>
            <a:ext cx="3158002" cy="603556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6DDD51-1E97-D3BF-00B7-FA43422D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" y="43594"/>
            <a:ext cx="505466" cy="5303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2743201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Stack Data Structure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Functionalities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Need of Prefix and Postfix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E12D8-3B40-BCBA-DCB1-6FD28C52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4" y="47360"/>
            <a:ext cx="505466" cy="5303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B8873458-AE65-D6C9-3F6D-F98A60AA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966" y="-25870"/>
            <a:ext cx="3158002" cy="603556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60062"/>
            <a:ext cx="7735824" cy="11338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564083"/>
            <a:ext cx="7735824" cy="2078180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Project Converts given expression in all two possible ways.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It also provides evaluation methods to evaluate all three types of expression.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Before converting or evaluating it verifies that given expression is valid or not and also check for balanced parenthesis.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E8910-F5AB-DD38-A805-68A3E1B4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" y="49150"/>
            <a:ext cx="505466" cy="5303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79EB4DDD-75EC-1D06-67B4-4CCFA07BA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244" y="-24081"/>
            <a:ext cx="3158002" cy="603556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Stack data Structure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23238"/>
            <a:ext cx="6444027" cy="3521345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Stack is linear data structure that follows Last-In-First-Out (LIFO) principle.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Stack supports two primary operations Push &amp; Pop.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 is used in conversion and evaluation of large arithmetic expressions.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this project Array-based Implementation of Stack is used which is simple and efficient for a fixed-size stack.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LinkedList can be also used to implement Stack which is dynamic and can grow as needed.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11B45-3009-A3FF-9A3E-977F97D8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" y="50940"/>
            <a:ext cx="505466" cy="5303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1A68DFD0-3A7A-A7D2-B472-383A49C6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791" y="-11534"/>
            <a:ext cx="3158002" cy="603556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3359552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548640"/>
            <a:ext cx="8878824" cy="1069848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2204" y="1927358"/>
            <a:ext cx="3621024" cy="493776"/>
          </a:xfrm>
        </p:spPr>
        <p:txBody>
          <a:bodyPr/>
          <a:lstStyle/>
          <a:p>
            <a:r>
              <a:rPr lang="en-US" dirty="0"/>
              <a:t>Conversions :</a:t>
            </a:r>
            <a:r>
              <a:rPr lang="en-US" b="0" dirty="0"/>
              <a:t>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2204" y="2356451"/>
            <a:ext cx="1890314" cy="2199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Infix to Prefix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Infix to Postfix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Prefix to Infix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Prefix to Postfix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Postfix to Infix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Postfix to Prefix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85488" y="2329019"/>
            <a:ext cx="3123230" cy="2199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Infix Expression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Prefix Expression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Postfix Expression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Check Expression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Check Balanced Parenthesis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F8D332-10BF-5720-21E1-29C61498F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85488" y="1931360"/>
            <a:ext cx="3621024" cy="493776"/>
          </a:xfrm>
        </p:spPr>
        <p:txBody>
          <a:bodyPr/>
          <a:lstStyle/>
          <a:p>
            <a:r>
              <a:rPr lang="en-US" dirty="0"/>
              <a:t>Evaluation :</a:t>
            </a:r>
            <a:r>
              <a:rPr lang="en-US" b="0" dirty="0"/>
              <a:t>-</a:t>
            </a:r>
            <a:endParaRPr lang="en-IN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60863-917D-DD9E-11E9-BC30B82C95F0}"/>
              </a:ext>
            </a:extLst>
          </p:cNvPr>
          <p:cNvSpPr txBox="1"/>
          <p:nvPr/>
        </p:nvSpPr>
        <p:spPr>
          <a:xfrm>
            <a:off x="4285488" y="3377045"/>
            <a:ext cx="181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Other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-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47458-2436-A310-70F2-94FD8774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" y="52735"/>
            <a:ext cx="505466" cy="5303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08E37325-5DEF-7CF3-183D-98EA5925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075" y="-29583"/>
            <a:ext cx="3158002" cy="603556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051560"/>
            <a:ext cx="8878824" cy="1069848"/>
          </a:xfrm>
        </p:spPr>
        <p:txBody>
          <a:bodyPr/>
          <a:lstStyle/>
          <a:p>
            <a:r>
              <a:rPr lang="en-US" dirty="0"/>
              <a:t>Need of prefix and postfix expression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214926"/>
            <a:ext cx="10486090" cy="3447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</a:rPr>
              <a:t>In Infix notation, understanding operator precedence is crucial to evaluate expressions correctly and keeping track of the parenthesis can be challenging.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Prefix and Postfix notations naturally resolve this issue, as operators always appear with their corresponding operands.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</a:rPr>
              <a:t>The absence of parentheses in prefix and postfix expressions is a significant benefit.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</a:rPr>
              <a:t>It also simplifies parsing and evaluation algorithms.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</a:rPr>
              <a:t>Prefix and Postfix expressions are efficiently evaluated using stack-based algorithms.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Both are</a:t>
            </a:r>
            <a:r>
              <a:rPr lang="en-US" b="0" i="0" dirty="0">
                <a:effectLst/>
              </a:rPr>
              <a:t> parenthesis-free notation, making expressions easier to read and parse.</a:t>
            </a:r>
            <a:endParaRPr lang="en-US" dirty="0"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These notations are essential in various computing applications for simplifying expression parsing and evaluation.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BA7-FC97-4D42-C4BC-897A88C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00196-DEAE-71FC-0EEE-E4595E35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" y="61698"/>
            <a:ext cx="505466" cy="5303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830C566A-698F-9542-375C-29A20DA5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867" y="-17035"/>
            <a:ext cx="3158002" cy="603556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DCDEE-EF21-B5F2-DCF9-CDD29953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" y="63489"/>
            <a:ext cx="505466" cy="5303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00E120CA-A639-FC70-2EEE-B1E4EB38F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418" y="-26001"/>
            <a:ext cx="3158002" cy="603556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8B6ED34893A644ACCBF9D5628C4602" ma:contentTypeVersion="0" ma:contentTypeDescription="Create a new document." ma:contentTypeScope="" ma:versionID="82352fc7b552bdeb377bca2dcac76d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39f8446bcbe0c29775cd6a520f0d4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C54D0-2F3A-4390-B246-49FD14740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317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Segoe UI Light</vt:lpstr>
      <vt:lpstr>Tw Cen MT</vt:lpstr>
      <vt:lpstr>Wingdings</vt:lpstr>
      <vt:lpstr>Office Theme</vt:lpstr>
      <vt:lpstr>Expression Conversion and Evaluation Using Stack</vt:lpstr>
      <vt:lpstr>CONTENTS</vt:lpstr>
      <vt:lpstr>INTRODUCTION</vt:lpstr>
      <vt:lpstr>Stack data Structure</vt:lpstr>
      <vt:lpstr>Functionalities</vt:lpstr>
      <vt:lpstr>Need of prefix and postfix expression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2023-10-07T03:08:06Z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0x010100F68B6ED34893A644ACCBF9D5628C4602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2023-09-29T08:18:46Z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a25d999f-3be2-4ec6-9551-7bc42ecd4029</vt:lpwstr>
  </property>
  <property fmtid="{D5CDD505-2E9C-101B-9397-08002B2CF9AE}" pid="8" name="MSIP_Label_defa4170-0d19-0005-0004-bc88714345d2_ActionId">
    <vt:lpwstr>2ba95ea9-2489-411d-a275-c25da869556f</vt:lpwstr>
  </property>
  <property fmtid="{D5CDD505-2E9C-101B-9397-08002B2CF9AE}" pid="9" name="MSIP_Label_defa4170-0d19-0005-0004-bc88714345d2_ContentBits">
    <vt:lpwstr>0</vt:lpwstr>
  </property>
</Properties>
</file>