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ED9860DA-A05C-3341-CA46-8CB3EFB6C50E}"/>
              </a:ext>
            </a:extLst>
          </p:cNvPr>
          <p:cNvSpPr txBox="1"/>
          <p:nvPr/>
        </p:nvSpPr>
        <p:spPr>
          <a:xfrm>
            <a:off x="2554542" y="3314150"/>
            <a:ext cx="8610600" cy="830997"/>
          </a:xfrm>
          <a:prstGeom prst="rect">
            <a:avLst/>
          </a:prstGeom>
          <a:noFill/>
        </p:spPr>
        <p:txBody>
          <a:bodyPr wrap="square" rtlCol="0">
            <a:spAutoFit/>
          </a:bodyPr>
          <a:lstStyle/>
          <a:p>
            <a:endParaRPr lang="en-US" sz="2400" dirty="0"/>
          </a:p>
          <a:p>
            <a:r>
              <a:rPr lang="en-US" sz="2400" dirty="0"/>
              <a:t>           </a:t>
            </a:r>
            <a:endParaRPr lang="en-IN" sz="2400" dirty="0"/>
          </a:p>
        </p:txBody>
      </p:sp>
      <p:sp>
        <p:nvSpPr>
          <p:cNvPr id="13" name="TextBox 12">
            <a:extLst>
              <a:ext uri="{FF2B5EF4-FFF2-40B4-BE49-F238E27FC236}">
                <a16:creationId xmlns:a16="http://schemas.microsoft.com/office/drawing/2014/main" id="{509621CD-1B0D-EEDE-4F5E-2867E17932ED}"/>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NITHISH.V </a:t>
            </a:r>
          </a:p>
          <a:p>
            <a:r>
              <a:rPr lang="en-US" sz="2400" dirty="0"/>
              <a:t>REGISTER NO:</a:t>
            </a:r>
            <a:r>
              <a:rPr lang="en-IN" sz="2400" dirty="0"/>
              <a:t>312206450</a:t>
            </a:r>
            <a:endParaRPr lang="en-US" sz="2400" dirty="0"/>
          </a:p>
          <a:p>
            <a:r>
              <a:rPr lang="en-US" sz="2400" dirty="0"/>
              <a:t>DEPARTMENT:B.COM(GEN)</a:t>
            </a:r>
          </a:p>
          <a:p>
            <a:r>
              <a:rPr lang="en-US" sz="2400" dirty="0"/>
              <a:t>COLLEGE:</a:t>
            </a:r>
            <a:r>
              <a:rPr lang="en-IN" sz="2400"/>
              <a:t>AGURCHAND MANMULL JAIN COLLEGE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1175</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sekarca0123@gmail.com</cp:lastModifiedBy>
  <cp:revision>17</cp:revision>
  <dcterms:created xsi:type="dcterms:W3CDTF">2024-03-29T15:07:22Z</dcterms:created>
  <dcterms:modified xsi:type="dcterms:W3CDTF">2024-09-10T05:50:54Z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