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1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68" d="100"/>
          <a:sy n="68" d="100"/>
        </p:scale>
        <p:origin x="115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529" y="2173287"/>
            <a:ext cx="5914871" cy="2737379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similar neighborhoods in three Indian cities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10666"/>
            <a:ext cx="5143500" cy="503167"/>
          </a:xfrm>
        </p:spPr>
        <p:txBody>
          <a:bodyPr/>
          <a:lstStyle/>
          <a:p>
            <a:r>
              <a:rPr lang="en-US" dirty="0"/>
              <a:t>Niket V Patil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2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last decade, cities in India have developed at astonishing rate. With developing cities House pricing also goes up. If a resident in one city wants to relocate to different city or neighborhood, which city/neighborhood should he choose that is most similar to his current neighborhood. This project will try to answer this question. We will base our similarity on a kind of Blueprint for neighborhoods based on popular venues such as Restaurants, Malls, Natural Areas, Tourist Destinations etc.</a:t>
            </a:r>
            <a:endParaRPr lang="en-IN" dirty="0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83352" y="3060599"/>
            <a:ext cx="6206400" cy="3797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Our Data comes from</a:t>
            </a:r>
          </a:p>
          <a:p>
            <a:r>
              <a:rPr lang="en-US" sz="1800" dirty="0"/>
              <a:t>Wikipedia, List of Areas in Mumbai, Chennai &amp; </a:t>
            </a:r>
            <a:r>
              <a:rPr lang="en-US" sz="1800" dirty="0" err="1"/>
              <a:t>Bengluru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Mapquest</a:t>
            </a:r>
            <a:r>
              <a:rPr lang="en-US" sz="1800" dirty="0"/>
              <a:t> API for location data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Foursquare API for top venues &amp; categories in each Neighborhoods 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Top five venue categories for each area’s vector profile for clustering using k-means clustering algorithm.</a:t>
            </a: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K-means clustering algorithm to identify patterns in data.</a:t>
            </a:r>
          </a:p>
          <a:p>
            <a:endParaRPr lang="en-US" sz="1800" dirty="0"/>
          </a:p>
          <a:p>
            <a:r>
              <a:rPr lang="en-US" sz="1800" dirty="0"/>
              <a:t>Cluster separation is best at six clusters.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Result/discussion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/>
          <a:lstStyle/>
          <a:p>
            <a:r>
              <a:rPr lang="en-US" sz="1800" dirty="0"/>
              <a:t>Clusters: </a:t>
            </a:r>
          </a:p>
          <a:p>
            <a:r>
              <a:rPr lang="en-US" sz="1800" dirty="0"/>
              <a:t>Two big clusters and four small clusters.</a:t>
            </a:r>
          </a:p>
          <a:p>
            <a:r>
              <a:rPr lang="en-US" sz="1800" dirty="0"/>
              <a:t>Indian Restaurant Area, Developed Urban Area, Old/Small Area, Shopping Area were some of the Interesting clusters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800" dirty="0"/>
              <a:t>333 Neighborhoods in Mumbai, Chennai &amp; </a:t>
            </a:r>
            <a:r>
              <a:rPr lang="en-US" sz="1800" dirty="0" err="1"/>
              <a:t>Bengluru</a:t>
            </a:r>
            <a:r>
              <a:rPr lang="en-US" sz="1800" dirty="0"/>
              <a:t>.</a:t>
            </a:r>
          </a:p>
          <a:p>
            <a:r>
              <a:rPr lang="en-US" sz="1800" dirty="0"/>
              <a:t>2682 total venues in all neighborhoods.</a:t>
            </a:r>
          </a:p>
          <a:p>
            <a:r>
              <a:rPr lang="en-IN" sz="1800" dirty="0"/>
              <a:t>Next steps in the process might be to supplement the data used to cluster cities with additional sources, such as the average home price, population size &amp; crime rate.</a:t>
            </a:r>
          </a:p>
          <a:p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47286" y="5406499"/>
            <a:ext cx="256625" cy="17021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H="1">
            <a:off x="11241547" y="6129965"/>
            <a:ext cx="45719" cy="12567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271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Finding similar neighborhoods in three Indian cities</vt:lpstr>
      <vt:lpstr>Business Problem</vt:lpstr>
      <vt:lpstr>DAta </vt:lpstr>
      <vt:lpstr>Methodology</vt:lpstr>
      <vt:lpstr>Results &amp;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2021-02-12T06:17:56Z</dcterms:created>
  <dcterms:modified xsi:type="dcterms:W3CDTF">2021-02-12T06:46:57Z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