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7" autoAdjust="0"/>
    <p:restoredTop sz="94698" autoAdjust="0"/>
  </p:normalViewPr>
  <p:slideViewPr>
    <p:cSldViewPr snapToGrid="0" snapToObjects="1">
      <p:cViewPr varScale="1">
        <p:scale>
          <a:sx n="114" d="100"/>
          <a:sy n="114" d="100"/>
        </p:scale>
        <p:origin x="-144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B900F-6DA5-8B44-AE4E-71301194832C}" type="datetimeFigureOut">
              <a:rPr lang="en-US" smtClean="0"/>
              <a:t>17-09-06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2449-AF66-FE4B-8CE0-CC8A1DBBC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96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B900F-6DA5-8B44-AE4E-71301194832C}" type="datetimeFigureOut">
              <a:rPr lang="en-US" smtClean="0"/>
              <a:t>17-09-06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2449-AF66-FE4B-8CE0-CC8A1DBBC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42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B900F-6DA5-8B44-AE4E-71301194832C}" type="datetimeFigureOut">
              <a:rPr lang="en-US" smtClean="0"/>
              <a:t>17-09-06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2449-AF66-FE4B-8CE0-CC8A1DBBC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07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B900F-6DA5-8B44-AE4E-71301194832C}" type="datetimeFigureOut">
              <a:rPr lang="en-US" smtClean="0"/>
              <a:t>17-09-06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2449-AF66-FE4B-8CE0-CC8A1DBBC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0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B900F-6DA5-8B44-AE4E-71301194832C}" type="datetimeFigureOut">
              <a:rPr lang="en-US" smtClean="0"/>
              <a:t>17-09-06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2449-AF66-FE4B-8CE0-CC8A1DBBC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747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B900F-6DA5-8B44-AE4E-71301194832C}" type="datetimeFigureOut">
              <a:rPr lang="en-US" smtClean="0"/>
              <a:t>17-09-06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2449-AF66-FE4B-8CE0-CC8A1DBBC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2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B900F-6DA5-8B44-AE4E-71301194832C}" type="datetimeFigureOut">
              <a:rPr lang="en-US" smtClean="0"/>
              <a:t>17-09-06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2449-AF66-FE4B-8CE0-CC8A1DBBC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33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B900F-6DA5-8B44-AE4E-71301194832C}" type="datetimeFigureOut">
              <a:rPr lang="en-US" smtClean="0"/>
              <a:t>17-09-06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2449-AF66-FE4B-8CE0-CC8A1DBBC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445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B900F-6DA5-8B44-AE4E-71301194832C}" type="datetimeFigureOut">
              <a:rPr lang="en-US" smtClean="0"/>
              <a:t>17-09-06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2449-AF66-FE4B-8CE0-CC8A1DBBC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18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B900F-6DA5-8B44-AE4E-71301194832C}" type="datetimeFigureOut">
              <a:rPr lang="en-US" smtClean="0"/>
              <a:t>17-09-06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2449-AF66-FE4B-8CE0-CC8A1DBBC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946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B900F-6DA5-8B44-AE4E-71301194832C}" type="datetimeFigureOut">
              <a:rPr lang="en-US" smtClean="0"/>
              <a:t>17-09-06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2449-AF66-FE4B-8CE0-CC8A1DBBC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399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B900F-6DA5-8B44-AE4E-71301194832C}" type="datetimeFigureOut">
              <a:rPr lang="en-US" smtClean="0"/>
              <a:t>17-09-06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82449-AF66-FE4B-8CE0-CC8A1DBBC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1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Back-End Requirements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Posal</a:t>
            </a:r>
            <a:r>
              <a:rPr lang="en-US" dirty="0" smtClean="0"/>
              <a:t> Website</a:t>
            </a:r>
          </a:p>
          <a:p>
            <a:r>
              <a:rPr lang="en-US" dirty="0" smtClean="0"/>
              <a:t>11/6/17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82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</a:t>
            </a:r>
            <a:endParaRPr lang="en-US" dirty="0"/>
          </a:p>
        </p:txBody>
      </p:sp>
      <p:pic>
        <p:nvPicPr>
          <p:cNvPr id="4" name="Picture 3" descr="Screen Shot 2017-09-06 at 12.21.5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836" y="1477546"/>
            <a:ext cx="6400800" cy="19168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58635" y="3717528"/>
            <a:ext cx="6350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Highlight links when hovered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Dropdown tab for Retail, Liquor with highlighted hover links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23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Landing Page (Carousal)</a:t>
            </a:r>
            <a:endParaRPr lang="en-US" dirty="0"/>
          </a:p>
        </p:txBody>
      </p:sp>
      <p:pic>
        <p:nvPicPr>
          <p:cNvPr id="5" name="Picture 4" descr="Screen Shot 2017-09-06 at 12.29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63" y="1417638"/>
            <a:ext cx="7608455" cy="36699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3544" y="5426364"/>
            <a:ext cx="7562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3-Image Carousal with clickable button transitions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 Highlighted hover button: “TRY OUR DEMO”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408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Landing Page (Body)</a:t>
            </a:r>
            <a:endParaRPr lang="en-US" dirty="0"/>
          </a:p>
        </p:txBody>
      </p:sp>
      <p:pic>
        <p:nvPicPr>
          <p:cNvPr id="4" name="Picture 3" descr="Screen Shot 2017-09-06 at 12.32.1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63" y="1543050"/>
            <a:ext cx="3222010" cy="2024496"/>
          </a:xfrm>
          <a:prstGeom prst="rect">
            <a:avLst/>
          </a:prstGeom>
        </p:spPr>
      </p:pic>
      <p:pic>
        <p:nvPicPr>
          <p:cNvPr id="5" name="Picture 4" descr="Screen Shot 2017-09-06 at 12.32.3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323" y="1417638"/>
            <a:ext cx="2751859" cy="2313408"/>
          </a:xfrm>
          <a:prstGeom prst="rect">
            <a:avLst/>
          </a:prstGeom>
        </p:spPr>
      </p:pic>
      <p:pic>
        <p:nvPicPr>
          <p:cNvPr id="6" name="Picture 5" descr="Screen Shot 2017-09-06 at 12.32.48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182" y="1417638"/>
            <a:ext cx="2643909" cy="20158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4272" y="4087090"/>
            <a:ext cx="7631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Highlighted Hover buttons: “Learn More”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925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Landing Page (Body)</a:t>
            </a:r>
            <a:endParaRPr lang="en-US" dirty="0"/>
          </a:p>
        </p:txBody>
      </p:sp>
      <p:pic>
        <p:nvPicPr>
          <p:cNvPr id="3" name="Picture 2" descr="Screen Shot 2017-09-06 at 12.34.5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69" y="1279535"/>
            <a:ext cx="7397644" cy="12642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25512" y="2738700"/>
            <a:ext cx="4917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Animated Numbers from queried from Database</a:t>
            </a:r>
            <a:endParaRPr lang="en-US" dirty="0"/>
          </a:p>
        </p:txBody>
      </p:sp>
      <p:pic>
        <p:nvPicPr>
          <p:cNvPr id="5" name="Picture 4" descr="Screen Shot 2017-09-06 at 12.36.1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295" y="3226168"/>
            <a:ext cx="5949310" cy="217821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36654" y="5670208"/>
            <a:ext cx="2662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Highlighted </a:t>
            </a:r>
            <a:r>
              <a:rPr lang="en-US" dirty="0"/>
              <a:t>h</a:t>
            </a:r>
            <a:r>
              <a:rPr lang="en-US" dirty="0" smtClean="0"/>
              <a:t>over 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176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Footer</a:t>
            </a:r>
            <a:endParaRPr lang="en-US" dirty="0"/>
          </a:p>
        </p:txBody>
      </p:sp>
      <p:pic>
        <p:nvPicPr>
          <p:cNvPr id="3" name="Picture 2" descr="Screen Shot 2017-09-06 at 12.38.4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8"/>
            <a:ext cx="9144000" cy="3759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3898" y="5436270"/>
            <a:ext cx="8062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Underlined hover links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Highlighted hover social media buttons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045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88</Words>
  <Application>Microsoft Macintosh PowerPoint</Application>
  <PresentationFormat>On-screen Show (4:3)</PresentationFormat>
  <Paragraphs>17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Back-End Requirements </vt:lpstr>
      <vt:lpstr>Header</vt:lpstr>
      <vt:lpstr>Landing Page (Carousal)</vt:lpstr>
      <vt:lpstr>Landing Page (Body)</vt:lpstr>
      <vt:lpstr>Landing Page (Body)</vt:lpstr>
      <vt:lpstr>Footer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Requirements </dc:title>
  <dc:creator>Nikhil Agarwal</dc:creator>
  <cp:lastModifiedBy>Nikhil Agarwal</cp:lastModifiedBy>
  <cp:revision>4</cp:revision>
  <dcterms:created xsi:type="dcterms:W3CDTF">2017-09-06T07:17:22Z</dcterms:created>
  <dcterms:modified xsi:type="dcterms:W3CDTF">2017-09-06T07:41:56Z</dcterms:modified>
</cp:coreProperties>
</file>