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7" r:id="rId7"/>
    <p:sldId id="266" r:id="rId8"/>
    <p:sldId id="259" r:id="rId9"/>
    <p:sldId id="268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3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9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6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4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8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3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45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2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8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0F6D-7782-4F16-A34B-20C3D3A55192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D2DA-115E-4143-B73F-17570105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8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ООП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Лекция №6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39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Статический класс обозначается ключевым словом </a:t>
            </a:r>
            <a:r>
              <a:rPr lang="en-US" dirty="0" smtClean="0"/>
              <a:t>static</a:t>
            </a:r>
          </a:p>
          <a:p>
            <a:r>
              <a:rPr lang="ru-RU" dirty="0" smtClean="0"/>
              <a:t>Все поля и методы статического класса должны быть статическими</a:t>
            </a:r>
          </a:p>
          <a:p>
            <a:r>
              <a:rPr lang="ru-RU" dirty="0" smtClean="0"/>
              <a:t>Нельзя создать экземпляр статического класса</a:t>
            </a:r>
          </a:p>
          <a:p>
            <a:r>
              <a:rPr lang="ru-RU" dirty="0" smtClean="0"/>
              <a:t>Статический класс создается в том случае, если данный объект может существовать только в единственном числе (паттерн </a:t>
            </a:r>
            <a:r>
              <a:rPr lang="en-US" dirty="0"/>
              <a:t>Singleton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например </a:t>
            </a:r>
            <a:r>
              <a:rPr lang="en-US" dirty="0" smtClean="0"/>
              <a:t>Console, Math </a:t>
            </a:r>
            <a:r>
              <a:rPr lang="ru-RU" dirty="0" smtClean="0"/>
              <a:t>и т.п.</a:t>
            </a:r>
          </a:p>
          <a:p>
            <a:r>
              <a:rPr lang="ru-RU" dirty="0" smtClean="0"/>
              <a:t>Статические классы нельзя распараллелить, т.к. статические поля существуют только в единственном экземпляре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26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расширений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15560"/>
            <a:ext cx="5842706" cy="3490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06" y="1960541"/>
            <a:ext cx="6349294" cy="36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0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DirectoryInfo</a:t>
            </a:r>
            <a:r>
              <a:rPr lang="en-US" dirty="0"/>
              <a:t>, </a:t>
            </a:r>
            <a:r>
              <a:rPr lang="en-US" dirty="0" err="1" smtClean="0"/>
              <a:t>FileInfo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127594" cy="44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136" y="1216024"/>
            <a:ext cx="6661727" cy="55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5" y="1397936"/>
            <a:ext cx="6838950" cy="2047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86693"/>
            <a:ext cx="8660697" cy="28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4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830" y="1533670"/>
            <a:ext cx="7832340" cy="49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07" y="1256580"/>
            <a:ext cx="9869386" cy="54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5691" cy="1325563"/>
          </a:xfrm>
        </p:spPr>
        <p:txBody>
          <a:bodyPr/>
          <a:lstStyle/>
          <a:p>
            <a:r>
              <a:rPr lang="ru-RU" dirty="0" smtClean="0"/>
              <a:t>Статическое и динамическое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91" y="365125"/>
            <a:ext cx="6814223" cy="6380886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1825625"/>
            <a:ext cx="403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Тип – это правило по которому данные должны представляться в памяти</a:t>
            </a:r>
          </a:p>
          <a:p>
            <a:r>
              <a:rPr lang="ru-RU" smtClean="0"/>
              <a:t>Объект – это непосредственно сами данные записанные в памяти в соответствии с типом</a:t>
            </a:r>
          </a:p>
          <a:p>
            <a:r>
              <a:rPr lang="ru-RU" smtClean="0"/>
              <a:t>Динамические поля – значения, которые у каждого объекта свои</a:t>
            </a:r>
          </a:p>
          <a:p>
            <a:r>
              <a:rPr lang="ru-RU" smtClean="0"/>
              <a:t>Статические поля – значения общие для всех объектов, относящихся к одному типу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33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Статическое и динамическое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242" y="1542907"/>
            <a:ext cx="935151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9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561" y="365125"/>
            <a:ext cx="5787239" cy="6443275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24873" y="1825625"/>
            <a:ext cx="5015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Динамические и статические методы являются взаимозаменяемыми</a:t>
            </a:r>
          </a:p>
          <a:p>
            <a:r>
              <a:rPr lang="ru-RU" dirty="0" smtClean="0"/>
              <a:t>Динамические методы являются «синтаксическим сахаром»</a:t>
            </a:r>
          </a:p>
          <a:p>
            <a:r>
              <a:rPr lang="ru-RU" dirty="0" smtClean="0"/>
              <a:t>Динамические и статические методы хранятся в единственном экземпляре, в отдельном участке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79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996" y="1332375"/>
            <a:ext cx="9576007" cy="53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911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164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Основы ООП</vt:lpstr>
      <vt:lpstr>Классы</vt:lpstr>
      <vt:lpstr>Классы</vt:lpstr>
      <vt:lpstr>Классы</vt:lpstr>
      <vt:lpstr>Классы</vt:lpstr>
      <vt:lpstr>Статическое и динамическое</vt:lpstr>
      <vt:lpstr>Статическое и динамическое</vt:lpstr>
      <vt:lpstr>Методы</vt:lpstr>
      <vt:lpstr>Методы</vt:lpstr>
      <vt:lpstr>Статические классы</vt:lpstr>
      <vt:lpstr>Методы расширений</vt:lpstr>
      <vt:lpstr>DirectoryInfo, FileInfo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ООП</dc:title>
  <dc:creator>Андрей</dc:creator>
  <cp:lastModifiedBy>Андрей</cp:lastModifiedBy>
  <cp:revision>9</cp:revision>
  <dcterms:created xsi:type="dcterms:W3CDTF">2024-10-06T10:10:42Z</dcterms:created>
  <dcterms:modified xsi:type="dcterms:W3CDTF">2024-10-06T13:13:08Z</dcterms:modified>
</cp:coreProperties>
</file>