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9" r:id="rId3"/>
    <p:sldId id="281" r:id="rId4"/>
    <p:sldId id="282" r:id="rId5"/>
    <p:sldId id="265" r:id="rId6"/>
    <p:sldId id="264" r:id="rId7"/>
    <p:sldId id="266" r:id="rId8"/>
    <p:sldId id="263" r:id="rId9"/>
    <p:sldId id="260" r:id="rId10"/>
    <p:sldId id="261" r:id="rId11"/>
    <p:sldId id="267" r:id="rId12"/>
    <p:sldId id="262" r:id="rId13"/>
    <p:sldId id="273" r:id="rId14"/>
    <p:sldId id="274" r:id="rId15"/>
    <p:sldId id="268" r:id="rId16"/>
    <p:sldId id="276" r:id="rId17"/>
    <p:sldId id="280" r:id="rId18"/>
    <p:sldId id="275" r:id="rId19"/>
    <p:sldId id="270" r:id="rId20"/>
    <p:sldId id="271" r:id="rId21"/>
    <p:sldId id="272" r:id="rId22"/>
    <p:sldId id="278" r:id="rId23"/>
    <p:sldId id="283" r:id="rId24"/>
    <p:sldId id="284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C48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8"/>
    <p:restoredTop sz="94710"/>
  </p:normalViewPr>
  <p:slideViewPr>
    <p:cSldViewPr snapToGrid="0" snapToObjects="1">
      <p:cViewPr varScale="1">
        <p:scale>
          <a:sx n="65" d="100"/>
          <a:sy n="65" d="100"/>
        </p:scale>
        <p:origin x="7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Tabelle1!$B$3:$B$104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20-45CF-8719-1FF97CE3D98B}"/>
            </c:ext>
          </c:extLst>
        </c:ser>
        <c:ser>
          <c:idx val="1"/>
          <c:order val="1"/>
          <c:tx>
            <c:strRef>
              <c:f>Tabelle1!$C$2</c:f>
              <c:strCache>
                <c:ptCount val="1"/>
                <c:pt idx="0">
                  <c:v>O(log 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Tabelle1!$C$3:$C$104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0.3010299956639812</c:v>
                </c:pt>
                <c:pt idx="3">
                  <c:v>0.47712125471966244</c:v>
                </c:pt>
                <c:pt idx="4">
                  <c:v>0.6020599913279624</c:v>
                </c:pt>
                <c:pt idx="5">
                  <c:v>0.69897000433601886</c:v>
                </c:pt>
                <c:pt idx="6">
                  <c:v>0.77815125038364363</c:v>
                </c:pt>
                <c:pt idx="7">
                  <c:v>0.84509804001425681</c:v>
                </c:pt>
                <c:pt idx="8">
                  <c:v>0.90308998699194354</c:v>
                </c:pt>
                <c:pt idx="9">
                  <c:v>0.95424250943932487</c:v>
                </c:pt>
                <c:pt idx="10">
                  <c:v>1</c:v>
                </c:pt>
                <c:pt idx="11">
                  <c:v>1.0413926851582251</c:v>
                </c:pt>
                <c:pt idx="12">
                  <c:v>1.0791812460476249</c:v>
                </c:pt>
                <c:pt idx="13">
                  <c:v>1.1139433523068367</c:v>
                </c:pt>
                <c:pt idx="14">
                  <c:v>1.146128035678238</c:v>
                </c:pt>
                <c:pt idx="15">
                  <c:v>1.1760912590556813</c:v>
                </c:pt>
                <c:pt idx="16">
                  <c:v>1.2041199826559248</c:v>
                </c:pt>
                <c:pt idx="17">
                  <c:v>1.2304489213782739</c:v>
                </c:pt>
                <c:pt idx="18">
                  <c:v>1.255272505103306</c:v>
                </c:pt>
                <c:pt idx="19">
                  <c:v>1.2787536009528289</c:v>
                </c:pt>
                <c:pt idx="20">
                  <c:v>1.3010299956639813</c:v>
                </c:pt>
                <c:pt idx="21">
                  <c:v>1.3222192947339193</c:v>
                </c:pt>
                <c:pt idx="22">
                  <c:v>1.3424226808222062</c:v>
                </c:pt>
                <c:pt idx="23">
                  <c:v>1.3617278360175928</c:v>
                </c:pt>
                <c:pt idx="24">
                  <c:v>1.3802112417116059</c:v>
                </c:pt>
                <c:pt idx="25">
                  <c:v>1.3979400086720377</c:v>
                </c:pt>
                <c:pt idx="26">
                  <c:v>1.414973347970818</c:v>
                </c:pt>
                <c:pt idx="27">
                  <c:v>1.4313637641589874</c:v>
                </c:pt>
                <c:pt idx="28">
                  <c:v>1.4471580313422192</c:v>
                </c:pt>
                <c:pt idx="29">
                  <c:v>1.4623979978989561</c:v>
                </c:pt>
                <c:pt idx="30">
                  <c:v>1.4771212547196624</c:v>
                </c:pt>
                <c:pt idx="31">
                  <c:v>1.4913616938342726</c:v>
                </c:pt>
                <c:pt idx="32">
                  <c:v>1.505149978319906</c:v>
                </c:pt>
                <c:pt idx="33">
                  <c:v>1.5185139398778875</c:v>
                </c:pt>
                <c:pt idx="34">
                  <c:v>1.5314789170422551</c:v>
                </c:pt>
                <c:pt idx="35">
                  <c:v>1.5440680443502757</c:v>
                </c:pt>
                <c:pt idx="36">
                  <c:v>1.5563025007672873</c:v>
                </c:pt>
                <c:pt idx="37">
                  <c:v>1.568201724066995</c:v>
                </c:pt>
                <c:pt idx="38">
                  <c:v>1.5797835966168101</c:v>
                </c:pt>
                <c:pt idx="39">
                  <c:v>1.5910646070264991</c:v>
                </c:pt>
                <c:pt idx="40">
                  <c:v>1.6020599913279623</c:v>
                </c:pt>
                <c:pt idx="41">
                  <c:v>1.6127838567197355</c:v>
                </c:pt>
                <c:pt idx="42">
                  <c:v>1.6232492903979006</c:v>
                </c:pt>
                <c:pt idx="43">
                  <c:v>1.6334684555795864</c:v>
                </c:pt>
                <c:pt idx="44">
                  <c:v>1.6434526764861874</c:v>
                </c:pt>
                <c:pt idx="45">
                  <c:v>1.6532125137753437</c:v>
                </c:pt>
                <c:pt idx="46">
                  <c:v>1.6627578316815741</c:v>
                </c:pt>
                <c:pt idx="47">
                  <c:v>1.6720978579357175</c:v>
                </c:pt>
                <c:pt idx="48">
                  <c:v>1.6812412373755872</c:v>
                </c:pt>
                <c:pt idx="49">
                  <c:v>1.6901960800285136</c:v>
                </c:pt>
                <c:pt idx="50">
                  <c:v>1.6989700043360187</c:v>
                </c:pt>
                <c:pt idx="51">
                  <c:v>1.7075701760979363</c:v>
                </c:pt>
                <c:pt idx="52">
                  <c:v>1.7160033436347992</c:v>
                </c:pt>
                <c:pt idx="53">
                  <c:v>1.7242758696007889</c:v>
                </c:pt>
                <c:pt idx="54">
                  <c:v>1.7323937598229686</c:v>
                </c:pt>
                <c:pt idx="55">
                  <c:v>1.7403626894942439</c:v>
                </c:pt>
                <c:pt idx="56">
                  <c:v>1.7481880270062005</c:v>
                </c:pt>
                <c:pt idx="57">
                  <c:v>1.7558748556724915</c:v>
                </c:pt>
                <c:pt idx="58">
                  <c:v>1.7634279935629373</c:v>
                </c:pt>
                <c:pt idx="59">
                  <c:v>1.7708520116421442</c:v>
                </c:pt>
                <c:pt idx="60">
                  <c:v>1.7781512503836436</c:v>
                </c:pt>
                <c:pt idx="61">
                  <c:v>1.7853298350107671</c:v>
                </c:pt>
                <c:pt idx="62">
                  <c:v>1.7923916894982539</c:v>
                </c:pt>
                <c:pt idx="63">
                  <c:v>1.7993405494535817</c:v>
                </c:pt>
                <c:pt idx="64">
                  <c:v>1.8061799739838871</c:v>
                </c:pt>
                <c:pt idx="65">
                  <c:v>1.8129133566428555</c:v>
                </c:pt>
                <c:pt idx="66">
                  <c:v>1.8195439355418688</c:v>
                </c:pt>
                <c:pt idx="67">
                  <c:v>1.8260748027008264</c:v>
                </c:pt>
                <c:pt idx="68">
                  <c:v>1.8325089127062364</c:v>
                </c:pt>
                <c:pt idx="69">
                  <c:v>1.8388490907372552</c:v>
                </c:pt>
                <c:pt idx="70">
                  <c:v>1.8450980400142569</c:v>
                </c:pt>
                <c:pt idx="71">
                  <c:v>1.8512583487190752</c:v>
                </c:pt>
                <c:pt idx="72">
                  <c:v>1.8573324964312685</c:v>
                </c:pt>
                <c:pt idx="73">
                  <c:v>1.8633228601204559</c:v>
                </c:pt>
                <c:pt idx="74">
                  <c:v>1.8692317197309762</c:v>
                </c:pt>
                <c:pt idx="75">
                  <c:v>1.8750612633917001</c:v>
                </c:pt>
                <c:pt idx="76">
                  <c:v>1.8808135922807914</c:v>
                </c:pt>
                <c:pt idx="77">
                  <c:v>1.8864907251724818</c:v>
                </c:pt>
                <c:pt idx="78">
                  <c:v>1.8920946026904804</c:v>
                </c:pt>
                <c:pt idx="79">
                  <c:v>1.8976270912904414</c:v>
                </c:pt>
                <c:pt idx="80">
                  <c:v>1.9030899869919435</c:v>
                </c:pt>
                <c:pt idx="81">
                  <c:v>1.9084850188786497</c:v>
                </c:pt>
                <c:pt idx="82">
                  <c:v>1.9138138523837167</c:v>
                </c:pt>
                <c:pt idx="83">
                  <c:v>1.919078092376074</c:v>
                </c:pt>
                <c:pt idx="84">
                  <c:v>1.9242792860618816</c:v>
                </c:pt>
                <c:pt idx="85">
                  <c:v>1.9294189257142926</c:v>
                </c:pt>
                <c:pt idx="86">
                  <c:v>1.9344984512435677</c:v>
                </c:pt>
                <c:pt idx="87">
                  <c:v>1.9395192526186185</c:v>
                </c:pt>
                <c:pt idx="88">
                  <c:v>1.9444826721501687</c:v>
                </c:pt>
                <c:pt idx="89">
                  <c:v>1.9493900066449128</c:v>
                </c:pt>
                <c:pt idx="90">
                  <c:v>1.954242509439325</c:v>
                </c:pt>
                <c:pt idx="91">
                  <c:v>1.9590413923210936</c:v>
                </c:pt>
                <c:pt idx="92">
                  <c:v>1.9637878273455553</c:v>
                </c:pt>
                <c:pt idx="93">
                  <c:v>1.968482948553935</c:v>
                </c:pt>
                <c:pt idx="94">
                  <c:v>1.9731278535996986</c:v>
                </c:pt>
                <c:pt idx="95">
                  <c:v>1.9777236052888478</c:v>
                </c:pt>
                <c:pt idx="96">
                  <c:v>1.9822712330395684</c:v>
                </c:pt>
                <c:pt idx="97">
                  <c:v>1.9867717342662448</c:v>
                </c:pt>
                <c:pt idx="98">
                  <c:v>1.9912260756924949</c:v>
                </c:pt>
                <c:pt idx="99">
                  <c:v>1.9956351945975499</c:v>
                </c:pt>
                <c:pt idx="10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20-45CF-8719-1FF97CE3D98B}"/>
            </c:ext>
          </c:extLst>
        </c:ser>
        <c:ser>
          <c:idx val="2"/>
          <c:order val="2"/>
          <c:tx>
            <c:strRef>
              <c:f>Tabelle1!$D$2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Tabelle1!$D$3:$D$104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20-45CF-8719-1FF97CE3D98B}"/>
            </c:ext>
          </c:extLst>
        </c:ser>
        <c:ser>
          <c:idx val="3"/>
          <c:order val="3"/>
          <c:tx>
            <c:strRef>
              <c:f>Tabelle1!$E$2</c:f>
              <c:strCache>
                <c:ptCount val="1"/>
                <c:pt idx="0">
                  <c:v>O(n log n)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Tabelle1!$E$3:$E$104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0.6020599913279624</c:v>
                </c:pt>
                <c:pt idx="3">
                  <c:v>1.4313637641589874</c:v>
                </c:pt>
                <c:pt idx="4">
                  <c:v>2.4082399653118496</c:v>
                </c:pt>
                <c:pt idx="5">
                  <c:v>3.4948500216800942</c:v>
                </c:pt>
                <c:pt idx="6">
                  <c:v>4.6689075023018614</c:v>
                </c:pt>
                <c:pt idx="7">
                  <c:v>5.9156862800997976</c:v>
                </c:pt>
                <c:pt idx="8">
                  <c:v>7.2247198959355483</c:v>
                </c:pt>
                <c:pt idx="9">
                  <c:v>8.5881825849539233</c:v>
                </c:pt>
                <c:pt idx="10">
                  <c:v>10</c:v>
                </c:pt>
                <c:pt idx="11">
                  <c:v>11.455319536740477</c:v>
                </c:pt>
                <c:pt idx="12">
                  <c:v>12.950174952571498</c:v>
                </c:pt>
                <c:pt idx="13">
                  <c:v>14.481263579988877</c:v>
                </c:pt>
                <c:pt idx="14">
                  <c:v>16.045792499495331</c:v>
                </c:pt>
                <c:pt idx="15">
                  <c:v>17.64136888583522</c:v>
                </c:pt>
                <c:pt idx="16">
                  <c:v>19.265919722494797</c:v>
                </c:pt>
                <c:pt idx="17">
                  <c:v>20.917631663430654</c:v>
                </c:pt>
                <c:pt idx="18">
                  <c:v>22.594905091859509</c:v>
                </c:pt>
                <c:pt idx="19">
                  <c:v>24.296318418103748</c:v>
                </c:pt>
                <c:pt idx="20">
                  <c:v>26.020599913279625</c:v>
                </c:pt>
                <c:pt idx="21">
                  <c:v>27.766605189412306</c:v>
                </c:pt>
                <c:pt idx="22">
                  <c:v>29.533298978088535</c:v>
                </c:pt>
                <c:pt idx="23">
                  <c:v>31.319740228404637</c:v>
                </c:pt>
                <c:pt idx="24">
                  <c:v>33.125069801078538</c:v>
                </c:pt>
                <c:pt idx="25">
                  <c:v>34.948500216800944</c:v>
                </c:pt>
                <c:pt idx="26">
                  <c:v>36.789307047241266</c:v>
                </c:pt>
                <c:pt idx="27">
                  <c:v>38.646821632292657</c:v>
                </c:pt>
                <c:pt idx="28">
                  <c:v>40.520424877582137</c:v>
                </c:pt>
                <c:pt idx="29">
                  <c:v>42.409541939069726</c:v>
                </c:pt>
                <c:pt idx="30">
                  <c:v>44.313637641589871</c:v>
                </c:pt>
                <c:pt idx="31">
                  <c:v>46.232212508862453</c:v>
                </c:pt>
                <c:pt idx="32">
                  <c:v>48.164799306236993</c:v>
                </c:pt>
                <c:pt idx="33">
                  <c:v>50.110960015970285</c:v>
                </c:pt>
                <c:pt idx="34">
                  <c:v>52.070283179436672</c:v>
                </c:pt>
                <c:pt idx="35">
                  <c:v>54.042381552259648</c:v>
                </c:pt>
                <c:pt idx="36">
                  <c:v>56.026890027622343</c:v>
                </c:pt>
                <c:pt idx="37">
                  <c:v>58.023463790478814</c:v>
                </c:pt>
                <c:pt idx="38">
                  <c:v>60.031776671438784</c:v>
                </c:pt>
                <c:pt idx="39">
                  <c:v>62.051519674033464</c:v>
                </c:pt>
                <c:pt idx="40">
                  <c:v>64.082399653118486</c:v>
                </c:pt>
                <c:pt idx="41">
                  <c:v>66.124138125509148</c:v>
                </c:pt>
                <c:pt idx="42">
                  <c:v>68.176470196711819</c:v>
                </c:pt>
                <c:pt idx="43">
                  <c:v>70.239143589922222</c:v>
                </c:pt>
                <c:pt idx="44">
                  <c:v>72.311917765392252</c:v>
                </c:pt>
                <c:pt idx="45">
                  <c:v>74.394563119890464</c:v>
                </c:pt>
                <c:pt idx="46">
                  <c:v>76.486860257352404</c:v>
                </c:pt>
                <c:pt idx="47">
                  <c:v>78.588599322978723</c:v>
                </c:pt>
                <c:pt idx="48">
                  <c:v>80.699579394028177</c:v>
                </c:pt>
                <c:pt idx="49">
                  <c:v>82.819607921397164</c:v>
                </c:pt>
                <c:pt idx="50">
                  <c:v>84.948500216800937</c:v>
                </c:pt>
                <c:pt idx="51">
                  <c:v>87.086078980994756</c:v>
                </c:pt>
                <c:pt idx="52">
                  <c:v>89.232173869009557</c:v>
                </c:pt>
                <c:pt idx="53">
                  <c:v>91.386621088841807</c:v>
                </c:pt>
                <c:pt idx="54">
                  <c:v>93.549263030440301</c:v>
                </c:pt>
                <c:pt idx="55">
                  <c:v>95.719947922183408</c:v>
                </c:pt>
                <c:pt idx="56">
                  <c:v>97.898529512347224</c:v>
                </c:pt>
                <c:pt idx="57">
                  <c:v>100.08486677333201</c:v>
                </c:pt>
                <c:pt idx="58">
                  <c:v>102.27882362665036</c:v>
                </c:pt>
                <c:pt idx="59">
                  <c:v>104.4802686868865</c:v>
                </c:pt>
                <c:pt idx="60">
                  <c:v>106.68907502301862</c:v>
                </c:pt>
                <c:pt idx="61">
                  <c:v>108.9051199356568</c:v>
                </c:pt>
                <c:pt idx="62">
                  <c:v>111.12828474889174</c:v>
                </c:pt>
                <c:pt idx="63">
                  <c:v>113.35845461557565</c:v>
                </c:pt>
                <c:pt idx="64">
                  <c:v>115.59551833496877</c:v>
                </c:pt>
                <c:pt idx="65">
                  <c:v>117.8393681817856</c:v>
                </c:pt>
                <c:pt idx="66">
                  <c:v>120.08989974576333</c:v>
                </c:pt>
                <c:pt idx="67">
                  <c:v>122.34701178095537</c:v>
                </c:pt>
                <c:pt idx="68">
                  <c:v>124.61060606402407</c:v>
                </c:pt>
                <c:pt idx="69">
                  <c:v>126.88058726087061</c:v>
                </c:pt>
                <c:pt idx="70">
                  <c:v>129.156862800998</c:v>
                </c:pt>
                <c:pt idx="71">
                  <c:v>131.43934275905434</c:v>
                </c:pt>
                <c:pt idx="72">
                  <c:v>133.72793974305134</c:v>
                </c:pt>
                <c:pt idx="73">
                  <c:v>136.02256878879328</c:v>
                </c:pt>
                <c:pt idx="74">
                  <c:v>138.32314726009224</c:v>
                </c:pt>
                <c:pt idx="75">
                  <c:v>140.62959475437751</c:v>
                </c:pt>
                <c:pt idx="76">
                  <c:v>142.94183301334016</c:v>
                </c:pt>
                <c:pt idx="77">
                  <c:v>145.25978583828109</c:v>
                </c:pt>
                <c:pt idx="78">
                  <c:v>147.58337900985748</c:v>
                </c:pt>
                <c:pt idx="79">
                  <c:v>149.91254021194487</c:v>
                </c:pt>
                <c:pt idx="80">
                  <c:v>152.24719895935547</c:v>
                </c:pt>
                <c:pt idx="81">
                  <c:v>154.58728652917063</c:v>
                </c:pt>
                <c:pt idx="82">
                  <c:v>156.93273589546476</c:v>
                </c:pt>
                <c:pt idx="83">
                  <c:v>159.28348166721415</c:v>
                </c:pt>
                <c:pt idx="84">
                  <c:v>161.63946002919806</c:v>
                </c:pt>
                <c:pt idx="85">
                  <c:v>164.00060868571487</c:v>
                </c:pt>
                <c:pt idx="86">
                  <c:v>166.36686680694683</c:v>
                </c:pt>
                <c:pt idx="87">
                  <c:v>168.7381749778198</c:v>
                </c:pt>
                <c:pt idx="88">
                  <c:v>171.11447514921485</c:v>
                </c:pt>
                <c:pt idx="89">
                  <c:v>173.49571059139723</c:v>
                </c:pt>
                <c:pt idx="90">
                  <c:v>175.88182584953924</c:v>
                </c:pt>
                <c:pt idx="91">
                  <c:v>178.27276670121952</c:v>
                </c:pt>
                <c:pt idx="92">
                  <c:v>180.66848011579108</c:v>
                </c:pt>
                <c:pt idx="93">
                  <c:v>183.06891421551595</c:v>
                </c:pt>
                <c:pt idx="94">
                  <c:v>185.47401823837166</c:v>
                </c:pt>
                <c:pt idx="95">
                  <c:v>187.88374250244055</c:v>
                </c:pt>
                <c:pt idx="96">
                  <c:v>190.29803837179855</c:v>
                </c:pt>
                <c:pt idx="97">
                  <c:v>192.71685822382574</c:v>
                </c:pt>
                <c:pt idx="98">
                  <c:v>195.14015541786449</c:v>
                </c:pt>
                <c:pt idx="99">
                  <c:v>197.56788426515743</c:v>
                </c:pt>
                <c:pt idx="100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20-45CF-8719-1FF97CE3D98B}"/>
            </c:ext>
          </c:extLst>
        </c:ser>
        <c:ser>
          <c:idx val="4"/>
          <c:order val="4"/>
          <c:tx>
            <c:strRef>
              <c:f>Tabelle1!$F$2</c:f>
              <c:strCache>
                <c:ptCount val="1"/>
                <c:pt idx="0">
                  <c:v>O(n²)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Tabelle1!$F$3:$F$104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  <c:pt idx="49">
                  <c:v>2401</c:v>
                </c:pt>
                <c:pt idx="50">
                  <c:v>2500</c:v>
                </c:pt>
                <c:pt idx="51">
                  <c:v>2601</c:v>
                </c:pt>
                <c:pt idx="52">
                  <c:v>2704</c:v>
                </c:pt>
                <c:pt idx="53">
                  <c:v>2809</c:v>
                </c:pt>
                <c:pt idx="54">
                  <c:v>2916</c:v>
                </c:pt>
                <c:pt idx="55">
                  <c:v>3025</c:v>
                </c:pt>
                <c:pt idx="56">
                  <c:v>3136</c:v>
                </c:pt>
                <c:pt idx="57">
                  <c:v>3249</c:v>
                </c:pt>
                <c:pt idx="58">
                  <c:v>3364</c:v>
                </c:pt>
                <c:pt idx="59">
                  <c:v>3481</c:v>
                </c:pt>
                <c:pt idx="60">
                  <c:v>3600</c:v>
                </c:pt>
                <c:pt idx="61">
                  <c:v>3721</c:v>
                </c:pt>
                <c:pt idx="62">
                  <c:v>3844</c:v>
                </c:pt>
                <c:pt idx="63">
                  <c:v>3969</c:v>
                </c:pt>
                <c:pt idx="64">
                  <c:v>4096</c:v>
                </c:pt>
                <c:pt idx="65">
                  <c:v>4225</c:v>
                </c:pt>
                <c:pt idx="66">
                  <c:v>4356</c:v>
                </c:pt>
                <c:pt idx="67">
                  <c:v>4489</c:v>
                </c:pt>
                <c:pt idx="68">
                  <c:v>4624</c:v>
                </c:pt>
                <c:pt idx="69">
                  <c:v>4761</c:v>
                </c:pt>
                <c:pt idx="70">
                  <c:v>4900</c:v>
                </c:pt>
                <c:pt idx="71">
                  <c:v>5041</c:v>
                </c:pt>
                <c:pt idx="72">
                  <c:v>5184</c:v>
                </c:pt>
                <c:pt idx="73">
                  <c:v>5329</c:v>
                </c:pt>
                <c:pt idx="74">
                  <c:v>5476</c:v>
                </c:pt>
                <c:pt idx="75">
                  <c:v>5625</c:v>
                </c:pt>
                <c:pt idx="76">
                  <c:v>5776</c:v>
                </c:pt>
                <c:pt idx="77">
                  <c:v>5929</c:v>
                </c:pt>
                <c:pt idx="78">
                  <c:v>6084</c:v>
                </c:pt>
                <c:pt idx="79">
                  <c:v>6241</c:v>
                </c:pt>
                <c:pt idx="80">
                  <c:v>6400</c:v>
                </c:pt>
                <c:pt idx="81">
                  <c:v>6561</c:v>
                </c:pt>
                <c:pt idx="82">
                  <c:v>6724</c:v>
                </c:pt>
                <c:pt idx="83">
                  <c:v>6889</c:v>
                </c:pt>
                <c:pt idx="84">
                  <c:v>7056</c:v>
                </c:pt>
                <c:pt idx="85">
                  <c:v>7225</c:v>
                </c:pt>
                <c:pt idx="86">
                  <c:v>7396</c:v>
                </c:pt>
                <c:pt idx="87">
                  <c:v>7569</c:v>
                </c:pt>
                <c:pt idx="88">
                  <c:v>7744</c:v>
                </c:pt>
                <c:pt idx="89">
                  <c:v>7921</c:v>
                </c:pt>
                <c:pt idx="90">
                  <c:v>8100</c:v>
                </c:pt>
                <c:pt idx="91">
                  <c:v>8281</c:v>
                </c:pt>
                <c:pt idx="92">
                  <c:v>8464</c:v>
                </c:pt>
                <c:pt idx="93">
                  <c:v>8649</c:v>
                </c:pt>
                <c:pt idx="94">
                  <c:v>8836</c:v>
                </c:pt>
                <c:pt idx="95">
                  <c:v>9025</c:v>
                </c:pt>
                <c:pt idx="96">
                  <c:v>9216</c:v>
                </c:pt>
                <c:pt idx="97">
                  <c:v>9409</c:v>
                </c:pt>
                <c:pt idx="98">
                  <c:v>9604</c:v>
                </c:pt>
                <c:pt idx="99">
                  <c:v>9801</c:v>
                </c:pt>
                <c:pt idx="100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20-45CF-8719-1FF97CE3D98B}"/>
            </c:ext>
          </c:extLst>
        </c:ser>
        <c:ser>
          <c:idx val="5"/>
          <c:order val="5"/>
          <c:tx>
            <c:strRef>
              <c:f>Tabelle1!$G$2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Tabelle1!$G$3:$G$104</c:f>
              <c:numCache>
                <c:formatCode>General</c:formatCode>
                <c:ptCount val="102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  <c:pt idx="25">
                  <c:v>33554432</c:v>
                </c:pt>
                <c:pt idx="26">
                  <c:v>67108864</c:v>
                </c:pt>
                <c:pt idx="27">
                  <c:v>134217728</c:v>
                </c:pt>
                <c:pt idx="28">
                  <c:v>268435456</c:v>
                </c:pt>
                <c:pt idx="29">
                  <c:v>536870912</c:v>
                </c:pt>
                <c:pt idx="30">
                  <c:v>1073741824</c:v>
                </c:pt>
                <c:pt idx="31">
                  <c:v>2147483648</c:v>
                </c:pt>
                <c:pt idx="32">
                  <c:v>4294967296</c:v>
                </c:pt>
                <c:pt idx="33">
                  <c:v>8589934592</c:v>
                </c:pt>
                <c:pt idx="34">
                  <c:v>17179869184</c:v>
                </c:pt>
                <c:pt idx="35">
                  <c:v>34359738368</c:v>
                </c:pt>
                <c:pt idx="36">
                  <c:v>68719476736</c:v>
                </c:pt>
                <c:pt idx="37">
                  <c:v>137438953472</c:v>
                </c:pt>
                <c:pt idx="38">
                  <c:v>274877906944</c:v>
                </c:pt>
                <c:pt idx="39">
                  <c:v>549755813888</c:v>
                </c:pt>
                <c:pt idx="40">
                  <c:v>1099511627776</c:v>
                </c:pt>
                <c:pt idx="41">
                  <c:v>2199023255552</c:v>
                </c:pt>
                <c:pt idx="42">
                  <c:v>4398046511104</c:v>
                </c:pt>
                <c:pt idx="43">
                  <c:v>8796093022208</c:v>
                </c:pt>
                <c:pt idx="44">
                  <c:v>17592186044416</c:v>
                </c:pt>
                <c:pt idx="45">
                  <c:v>35184372088832</c:v>
                </c:pt>
                <c:pt idx="46">
                  <c:v>70368744177664</c:v>
                </c:pt>
                <c:pt idx="47">
                  <c:v>140737488355328</c:v>
                </c:pt>
                <c:pt idx="48">
                  <c:v>281474976710656</c:v>
                </c:pt>
                <c:pt idx="49">
                  <c:v>562949953421312</c:v>
                </c:pt>
                <c:pt idx="50">
                  <c:v>1125899906842624</c:v>
                </c:pt>
                <c:pt idx="51">
                  <c:v>2251799813685248</c:v>
                </c:pt>
                <c:pt idx="52">
                  <c:v>4503599627370496</c:v>
                </c:pt>
                <c:pt idx="53">
                  <c:v>9007199254740992</c:v>
                </c:pt>
                <c:pt idx="54">
                  <c:v>1.8014398509481984E+16</c:v>
                </c:pt>
                <c:pt idx="55">
                  <c:v>3.6028797018963968E+16</c:v>
                </c:pt>
                <c:pt idx="56">
                  <c:v>7.2057594037927936E+16</c:v>
                </c:pt>
                <c:pt idx="57">
                  <c:v>1.4411518807585587E+17</c:v>
                </c:pt>
                <c:pt idx="58">
                  <c:v>2.8823037615171174E+17</c:v>
                </c:pt>
                <c:pt idx="59">
                  <c:v>5.7646075230342349E+17</c:v>
                </c:pt>
                <c:pt idx="60">
                  <c:v>1.152921504606847E+18</c:v>
                </c:pt>
                <c:pt idx="61">
                  <c:v>2.305843009213694E+18</c:v>
                </c:pt>
                <c:pt idx="62">
                  <c:v>4.6116860184273879E+18</c:v>
                </c:pt>
                <c:pt idx="63">
                  <c:v>9.2233720368547758E+18</c:v>
                </c:pt>
                <c:pt idx="64">
                  <c:v>1.8446744073709552E+19</c:v>
                </c:pt>
                <c:pt idx="65">
                  <c:v>3.6893488147419103E+19</c:v>
                </c:pt>
                <c:pt idx="66">
                  <c:v>7.3786976294838206E+19</c:v>
                </c:pt>
                <c:pt idx="67">
                  <c:v>1.4757395258967641E+20</c:v>
                </c:pt>
                <c:pt idx="68">
                  <c:v>2.9514790517935283E+20</c:v>
                </c:pt>
                <c:pt idx="69">
                  <c:v>5.9029581035870565E+20</c:v>
                </c:pt>
                <c:pt idx="70">
                  <c:v>1.1805916207174113E+21</c:v>
                </c:pt>
                <c:pt idx="71">
                  <c:v>2.3611832414348226E+21</c:v>
                </c:pt>
                <c:pt idx="72">
                  <c:v>4.7223664828696452E+21</c:v>
                </c:pt>
                <c:pt idx="73">
                  <c:v>9.4447329657392904E+21</c:v>
                </c:pt>
                <c:pt idx="74">
                  <c:v>1.8889465931478581E+22</c:v>
                </c:pt>
                <c:pt idx="75">
                  <c:v>3.7778931862957162E+22</c:v>
                </c:pt>
                <c:pt idx="76">
                  <c:v>7.5557863725914323E+22</c:v>
                </c:pt>
                <c:pt idx="77">
                  <c:v>1.5111572745182865E+23</c:v>
                </c:pt>
                <c:pt idx="78">
                  <c:v>3.0223145490365729E+23</c:v>
                </c:pt>
                <c:pt idx="79">
                  <c:v>6.0446290980731459E+23</c:v>
                </c:pt>
                <c:pt idx="80">
                  <c:v>1.2089258196146292E+24</c:v>
                </c:pt>
                <c:pt idx="81">
                  <c:v>2.4178516392292583E+24</c:v>
                </c:pt>
                <c:pt idx="82">
                  <c:v>4.8357032784585167E+24</c:v>
                </c:pt>
                <c:pt idx="83">
                  <c:v>9.6714065569170334E+24</c:v>
                </c:pt>
                <c:pt idx="84">
                  <c:v>1.9342813113834067E+25</c:v>
                </c:pt>
                <c:pt idx="85">
                  <c:v>3.8685626227668134E+25</c:v>
                </c:pt>
                <c:pt idx="86">
                  <c:v>7.7371252455336267E+25</c:v>
                </c:pt>
                <c:pt idx="87">
                  <c:v>1.5474250491067253E+26</c:v>
                </c:pt>
                <c:pt idx="88">
                  <c:v>3.0948500982134507E+26</c:v>
                </c:pt>
                <c:pt idx="89">
                  <c:v>6.1897001964269014E+26</c:v>
                </c:pt>
                <c:pt idx="90">
                  <c:v>1.2379400392853803E+27</c:v>
                </c:pt>
                <c:pt idx="91">
                  <c:v>2.4758800785707605E+27</c:v>
                </c:pt>
                <c:pt idx="92">
                  <c:v>4.9517601571415211E+27</c:v>
                </c:pt>
                <c:pt idx="93">
                  <c:v>9.9035203142830422E+27</c:v>
                </c:pt>
                <c:pt idx="94">
                  <c:v>1.9807040628566084E+28</c:v>
                </c:pt>
                <c:pt idx="95">
                  <c:v>3.9614081257132169E+28</c:v>
                </c:pt>
                <c:pt idx="96">
                  <c:v>7.9228162514264338E+28</c:v>
                </c:pt>
                <c:pt idx="97">
                  <c:v>1.5845632502852868E+29</c:v>
                </c:pt>
                <c:pt idx="98">
                  <c:v>3.1691265005705735E+29</c:v>
                </c:pt>
                <c:pt idx="99">
                  <c:v>6.338253001141147E+29</c:v>
                </c:pt>
                <c:pt idx="100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20-45CF-8719-1FF97CE3D98B}"/>
            </c:ext>
          </c:extLst>
        </c:ser>
        <c:ser>
          <c:idx val="6"/>
          <c:order val="6"/>
          <c:tx>
            <c:strRef>
              <c:f>Tabelle1!$H$2</c:f>
              <c:strCache>
                <c:ptCount val="1"/>
                <c:pt idx="0">
                  <c:v>O(n!)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Tabelle1!$H$3:$H$104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24</c:v>
                </c:pt>
                <c:pt idx="5">
                  <c:v>120</c:v>
                </c:pt>
                <c:pt idx="6">
                  <c:v>720</c:v>
                </c:pt>
                <c:pt idx="7">
                  <c:v>5040</c:v>
                </c:pt>
                <c:pt idx="8">
                  <c:v>40320</c:v>
                </c:pt>
                <c:pt idx="9">
                  <c:v>362880</c:v>
                </c:pt>
                <c:pt idx="10">
                  <c:v>3628800</c:v>
                </c:pt>
                <c:pt idx="11">
                  <c:v>39916800</c:v>
                </c:pt>
                <c:pt idx="12">
                  <c:v>479001600</c:v>
                </c:pt>
                <c:pt idx="13">
                  <c:v>6227020800</c:v>
                </c:pt>
                <c:pt idx="14">
                  <c:v>87178291200</c:v>
                </c:pt>
                <c:pt idx="15">
                  <c:v>1307674368000</c:v>
                </c:pt>
                <c:pt idx="16">
                  <c:v>20922789888000</c:v>
                </c:pt>
                <c:pt idx="17">
                  <c:v>355687428096000</c:v>
                </c:pt>
                <c:pt idx="18">
                  <c:v>6402373705728000</c:v>
                </c:pt>
                <c:pt idx="19">
                  <c:v>1.21645100408832E+17</c:v>
                </c:pt>
                <c:pt idx="20">
                  <c:v>2.43290200817664E+18</c:v>
                </c:pt>
                <c:pt idx="21">
                  <c:v>5.109094217170944E+19</c:v>
                </c:pt>
                <c:pt idx="22">
                  <c:v>1.1240007277776077E+21</c:v>
                </c:pt>
                <c:pt idx="23">
                  <c:v>2.5852016738884978E+22</c:v>
                </c:pt>
                <c:pt idx="24">
                  <c:v>6.2044840173323941E+23</c:v>
                </c:pt>
                <c:pt idx="25">
                  <c:v>1.5511210043330984E+25</c:v>
                </c:pt>
                <c:pt idx="26">
                  <c:v>4.0329146112660572E+26</c:v>
                </c:pt>
                <c:pt idx="27">
                  <c:v>1.0888869450418352E+28</c:v>
                </c:pt>
                <c:pt idx="28">
                  <c:v>3.048883446117138E+29</c:v>
                </c:pt>
                <c:pt idx="29">
                  <c:v>8.8417619937397008E+30</c:v>
                </c:pt>
                <c:pt idx="30">
                  <c:v>2.652528598121911E+32</c:v>
                </c:pt>
                <c:pt idx="31">
                  <c:v>8.2228386541779236E+33</c:v>
                </c:pt>
                <c:pt idx="32">
                  <c:v>2.6313083693369355E+35</c:v>
                </c:pt>
                <c:pt idx="33">
                  <c:v>8.6833176188118895E+36</c:v>
                </c:pt>
                <c:pt idx="34">
                  <c:v>2.9523279903960408E+38</c:v>
                </c:pt>
                <c:pt idx="35">
                  <c:v>1.0333147966386144E+40</c:v>
                </c:pt>
                <c:pt idx="36">
                  <c:v>3.7199332678990133E+41</c:v>
                </c:pt>
                <c:pt idx="37">
                  <c:v>1.3763753091226346E+43</c:v>
                </c:pt>
                <c:pt idx="38">
                  <c:v>5.2302261746660104E+44</c:v>
                </c:pt>
                <c:pt idx="39">
                  <c:v>2.0397882081197447E+46</c:v>
                </c:pt>
                <c:pt idx="40">
                  <c:v>8.1591528324789801E+47</c:v>
                </c:pt>
                <c:pt idx="41">
                  <c:v>3.3452526613163798E+49</c:v>
                </c:pt>
                <c:pt idx="42">
                  <c:v>1.4050061177528801E+51</c:v>
                </c:pt>
                <c:pt idx="43">
                  <c:v>6.0415263063373845E+52</c:v>
                </c:pt>
                <c:pt idx="44">
                  <c:v>2.6582715747884495E+54</c:v>
                </c:pt>
                <c:pt idx="45">
                  <c:v>1.1962222086548021E+56</c:v>
                </c:pt>
                <c:pt idx="46">
                  <c:v>5.5026221598120892E+57</c:v>
                </c:pt>
                <c:pt idx="47">
                  <c:v>2.5862324151116827E+59</c:v>
                </c:pt>
                <c:pt idx="48">
                  <c:v>1.2413915592536068E+61</c:v>
                </c:pt>
                <c:pt idx="49">
                  <c:v>6.0828186403426789E+62</c:v>
                </c:pt>
                <c:pt idx="50">
                  <c:v>3.0414093201713376E+64</c:v>
                </c:pt>
                <c:pt idx="51">
                  <c:v>1.5511187532873816E+66</c:v>
                </c:pt>
                <c:pt idx="52">
                  <c:v>8.0658175170943901E+67</c:v>
                </c:pt>
                <c:pt idx="53">
                  <c:v>4.274883284060024E+69</c:v>
                </c:pt>
                <c:pt idx="54">
                  <c:v>2.3084369733924128E+71</c:v>
                </c:pt>
                <c:pt idx="55">
                  <c:v>1.2696403353658264E+73</c:v>
                </c:pt>
                <c:pt idx="56">
                  <c:v>7.1099858780486318E+74</c:v>
                </c:pt>
                <c:pt idx="57">
                  <c:v>4.0526919504877227E+76</c:v>
                </c:pt>
                <c:pt idx="58">
                  <c:v>2.3505613312828789E+78</c:v>
                </c:pt>
                <c:pt idx="59">
                  <c:v>1.3868311854568981E+80</c:v>
                </c:pt>
                <c:pt idx="60">
                  <c:v>8.3209871127413899E+81</c:v>
                </c:pt>
                <c:pt idx="61">
                  <c:v>5.0758021387722462E+83</c:v>
                </c:pt>
                <c:pt idx="62">
                  <c:v>3.1469973260387939E+85</c:v>
                </c:pt>
                <c:pt idx="63">
                  <c:v>1.9826083154044396E+87</c:v>
                </c:pt>
                <c:pt idx="64">
                  <c:v>1.2688693218588414E+89</c:v>
                </c:pt>
                <c:pt idx="65">
                  <c:v>8.2476505920824715E+90</c:v>
                </c:pt>
                <c:pt idx="66">
                  <c:v>5.4434493907744319E+92</c:v>
                </c:pt>
                <c:pt idx="67">
                  <c:v>3.6471110918188705E+94</c:v>
                </c:pt>
                <c:pt idx="68">
                  <c:v>2.4800355424368301E+96</c:v>
                </c:pt>
                <c:pt idx="69">
                  <c:v>1.7112245242814127E+98</c:v>
                </c:pt>
                <c:pt idx="70">
                  <c:v>1.1978571669969892E+100</c:v>
                </c:pt>
                <c:pt idx="71">
                  <c:v>8.5047858856786242E+101</c:v>
                </c:pt>
                <c:pt idx="72">
                  <c:v>6.1234458376886116E+103</c:v>
                </c:pt>
                <c:pt idx="73">
                  <c:v>4.4701154615126859E+105</c:v>
                </c:pt>
                <c:pt idx="74">
                  <c:v>3.3078854415193869E+107</c:v>
                </c:pt>
                <c:pt idx="75">
                  <c:v>2.4809140811395404E+109</c:v>
                </c:pt>
                <c:pt idx="76">
                  <c:v>1.8854947016660506E+111</c:v>
                </c:pt>
                <c:pt idx="77">
                  <c:v>1.4518309202828591E+113</c:v>
                </c:pt>
                <c:pt idx="78">
                  <c:v>1.1324281178206295E+115</c:v>
                </c:pt>
                <c:pt idx="79">
                  <c:v>8.9461821307829799E+116</c:v>
                </c:pt>
                <c:pt idx="80">
                  <c:v>7.1569457046263797E+118</c:v>
                </c:pt>
                <c:pt idx="81">
                  <c:v>5.797126020747369E+120</c:v>
                </c:pt>
                <c:pt idx="82">
                  <c:v>4.7536433370128435E+122</c:v>
                </c:pt>
                <c:pt idx="83">
                  <c:v>3.9455239697206602E+124</c:v>
                </c:pt>
                <c:pt idx="84">
                  <c:v>3.3142401345653538E+126</c:v>
                </c:pt>
                <c:pt idx="85">
                  <c:v>2.8171041143805494E+128</c:v>
                </c:pt>
                <c:pt idx="86">
                  <c:v>2.4227095383672744E+130</c:v>
                </c:pt>
                <c:pt idx="87">
                  <c:v>2.1077572983795269E+132</c:v>
                </c:pt>
                <c:pt idx="88">
                  <c:v>1.854826422573984E+134</c:v>
                </c:pt>
                <c:pt idx="89">
                  <c:v>1.6507955160908465E+136</c:v>
                </c:pt>
                <c:pt idx="90">
                  <c:v>1.4857159644817605E+138</c:v>
                </c:pt>
                <c:pt idx="91">
                  <c:v>1.3520015276784033E+140</c:v>
                </c:pt>
                <c:pt idx="92">
                  <c:v>1.2438414054641305E+142</c:v>
                </c:pt>
                <c:pt idx="93">
                  <c:v>1.156772507081641E+144</c:v>
                </c:pt>
                <c:pt idx="94">
                  <c:v>1.0873661566567426E+146</c:v>
                </c:pt>
                <c:pt idx="95">
                  <c:v>1.0329978488239061E+148</c:v>
                </c:pt>
                <c:pt idx="96">
                  <c:v>9.916779348709491E+149</c:v>
                </c:pt>
                <c:pt idx="97">
                  <c:v>9.6192759682482155E+151</c:v>
                </c:pt>
                <c:pt idx="98">
                  <c:v>9.426890448883248E+153</c:v>
                </c:pt>
                <c:pt idx="99">
                  <c:v>9.3326215443944153E+155</c:v>
                </c:pt>
                <c:pt idx="100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20-45CF-8719-1FF97CE3D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9255376"/>
        <c:axId val="1759253296"/>
      </c:lineChart>
      <c:catAx>
        <c:axId val="175925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9253296"/>
        <c:crosses val="autoZero"/>
        <c:auto val="1"/>
        <c:lblAlgn val="ctr"/>
        <c:lblOffset val="100"/>
        <c:tickLblSkip val="10"/>
        <c:noMultiLvlLbl val="0"/>
      </c:catAx>
      <c:valAx>
        <c:axId val="1759253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O(n)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925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Tabelle1!$B$2</c:f>
              <c:strCache>
                <c:ptCount val="1"/>
                <c:pt idx="0">
                  <c:v>O(1)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Tabelle1!$B$3:$B$104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20-45CF-8719-1FF97CE3D98B}"/>
            </c:ext>
          </c:extLst>
        </c:ser>
        <c:ser>
          <c:idx val="1"/>
          <c:order val="1"/>
          <c:tx>
            <c:strRef>
              <c:f>Tabelle1!$C$2</c:f>
              <c:strCache>
                <c:ptCount val="1"/>
                <c:pt idx="0">
                  <c:v>O(log n)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Tabelle1!$C$3:$C$104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0.3010299956639812</c:v>
                </c:pt>
                <c:pt idx="3">
                  <c:v>0.47712125471966244</c:v>
                </c:pt>
                <c:pt idx="4">
                  <c:v>0.6020599913279624</c:v>
                </c:pt>
                <c:pt idx="5">
                  <c:v>0.69897000433601886</c:v>
                </c:pt>
                <c:pt idx="6">
                  <c:v>0.77815125038364363</c:v>
                </c:pt>
                <c:pt idx="7">
                  <c:v>0.84509804001425681</c:v>
                </c:pt>
                <c:pt idx="8">
                  <c:v>0.90308998699194354</c:v>
                </c:pt>
                <c:pt idx="9">
                  <c:v>0.95424250943932487</c:v>
                </c:pt>
                <c:pt idx="10">
                  <c:v>1</c:v>
                </c:pt>
                <c:pt idx="11">
                  <c:v>1.0413926851582251</c:v>
                </c:pt>
                <c:pt idx="12">
                  <c:v>1.0791812460476249</c:v>
                </c:pt>
                <c:pt idx="13">
                  <c:v>1.1139433523068367</c:v>
                </c:pt>
                <c:pt idx="14">
                  <c:v>1.146128035678238</c:v>
                </c:pt>
                <c:pt idx="15">
                  <c:v>1.1760912590556813</c:v>
                </c:pt>
                <c:pt idx="16">
                  <c:v>1.2041199826559248</c:v>
                </c:pt>
                <c:pt idx="17">
                  <c:v>1.2304489213782739</c:v>
                </c:pt>
                <c:pt idx="18">
                  <c:v>1.255272505103306</c:v>
                </c:pt>
                <c:pt idx="19">
                  <c:v>1.2787536009528289</c:v>
                </c:pt>
                <c:pt idx="20">
                  <c:v>1.3010299956639813</c:v>
                </c:pt>
                <c:pt idx="21">
                  <c:v>1.3222192947339193</c:v>
                </c:pt>
                <c:pt idx="22">
                  <c:v>1.3424226808222062</c:v>
                </c:pt>
                <c:pt idx="23">
                  <c:v>1.3617278360175928</c:v>
                </c:pt>
                <c:pt idx="24">
                  <c:v>1.3802112417116059</c:v>
                </c:pt>
                <c:pt idx="25">
                  <c:v>1.3979400086720377</c:v>
                </c:pt>
                <c:pt idx="26">
                  <c:v>1.414973347970818</c:v>
                </c:pt>
                <c:pt idx="27">
                  <c:v>1.4313637641589874</c:v>
                </c:pt>
                <c:pt idx="28">
                  <c:v>1.4471580313422192</c:v>
                </c:pt>
                <c:pt idx="29">
                  <c:v>1.4623979978989561</c:v>
                </c:pt>
                <c:pt idx="30">
                  <c:v>1.4771212547196624</c:v>
                </c:pt>
                <c:pt idx="31">
                  <c:v>1.4913616938342726</c:v>
                </c:pt>
                <c:pt idx="32">
                  <c:v>1.505149978319906</c:v>
                </c:pt>
                <c:pt idx="33">
                  <c:v>1.5185139398778875</c:v>
                </c:pt>
                <c:pt idx="34">
                  <c:v>1.5314789170422551</c:v>
                </c:pt>
                <c:pt idx="35">
                  <c:v>1.5440680443502757</c:v>
                </c:pt>
                <c:pt idx="36">
                  <c:v>1.5563025007672873</c:v>
                </c:pt>
                <c:pt idx="37">
                  <c:v>1.568201724066995</c:v>
                </c:pt>
                <c:pt idx="38">
                  <c:v>1.5797835966168101</c:v>
                </c:pt>
                <c:pt idx="39">
                  <c:v>1.5910646070264991</c:v>
                </c:pt>
                <c:pt idx="40">
                  <c:v>1.6020599913279623</c:v>
                </c:pt>
                <c:pt idx="41">
                  <c:v>1.6127838567197355</c:v>
                </c:pt>
                <c:pt idx="42">
                  <c:v>1.6232492903979006</c:v>
                </c:pt>
                <c:pt idx="43">
                  <c:v>1.6334684555795864</c:v>
                </c:pt>
                <c:pt idx="44">
                  <c:v>1.6434526764861874</c:v>
                </c:pt>
                <c:pt idx="45">
                  <c:v>1.6532125137753437</c:v>
                </c:pt>
                <c:pt idx="46">
                  <c:v>1.6627578316815741</c:v>
                </c:pt>
                <c:pt idx="47">
                  <c:v>1.6720978579357175</c:v>
                </c:pt>
                <c:pt idx="48">
                  <c:v>1.6812412373755872</c:v>
                </c:pt>
                <c:pt idx="49">
                  <c:v>1.6901960800285136</c:v>
                </c:pt>
                <c:pt idx="50">
                  <c:v>1.6989700043360187</c:v>
                </c:pt>
                <c:pt idx="51">
                  <c:v>1.7075701760979363</c:v>
                </c:pt>
                <c:pt idx="52">
                  <c:v>1.7160033436347992</c:v>
                </c:pt>
                <c:pt idx="53">
                  <c:v>1.7242758696007889</c:v>
                </c:pt>
                <c:pt idx="54">
                  <c:v>1.7323937598229686</c:v>
                </c:pt>
                <c:pt idx="55">
                  <c:v>1.7403626894942439</c:v>
                </c:pt>
                <c:pt idx="56">
                  <c:v>1.7481880270062005</c:v>
                </c:pt>
                <c:pt idx="57">
                  <c:v>1.7558748556724915</c:v>
                </c:pt>
                <c:pt idx="58">
                  <c:v>1.7634279935629373</c:v>
                </c:pt>
                <c:pt idx="59">
                  <c:v>1.7708520116421442</c:v>
                </c:pt>
                <c:pt idx="60">
                  <c:v>1.7781512503836436</c:v>
                </c:pt>
                <c:pt idx="61">
                  <c:v>1.7853298350107671</c:v>
                </c:pt>
                <c:pt idx="62">
                  <c:v>1.7923916894982539</c:v>
                </c:pt>
                <c:pt idx="63">
                  <c:v>1.7993405494535817</c:v>
                </c:pt>
                <c:pt idx="64">
                  <c:v>1.8061799739838871</c:v>
                </c:pt>
                <c:pt idx="65">
                  <c:v>1.8129133566428555</c:v>
                </c:pt>
                <c:pt idx="66">
                  <c:v>1.8195439355418688</c:v>
                </c:pt>
                <c:pt idx="67">
                  <c:v>1.8260748027008264</c:v>
                </c:pt>
                <c:pt idx="68">
                  <c:v>1.8325089127062364</c:v>
                </c:pt>
                <c:pt idx="69">
                  <c:v>1.8388490907372552</c:v>
                </c:pt>
                <c:pt idx="70">
                  <c:v>1.8450980400142569</c:v>
                </c:pt>
                <c:pt idx="71">
                  <c:v>1.8512583487190752</c:v>
                </c:pt>
                <c:pt idx="72">
                  <c:v>1.8573324964312685</c:v>
                </c:pt>
                <c:pt idx="73">
                  <c:v>1.8633228601204559</c:v>
                </c:pt>
                <c:pt idx="74">
                  <c:v>1.8692317197309762</c:v>
                </c:pt>
                <c:pt idx="75">
                  <c:v>1.8750612633917001</c:v>
                </c:pt>
                <c:pt idx="76">
                  <c:v>1.8808135922807914</c:v>
                </c:pt>
                <c:pt idx="77">
                  <c:v>1.8864907251724818</c:v>
                </c:pt>
                <c:pt idx="78">
                  <c:v>1.8920946026904804</c:v>
                </c:pt>
                <c:pt idx="79">
                  <c:v>1.8976270912904414</c:v>
                </c:pt>
                <c:pt idx="80">
                  <c:v>1.9030899869919435</c:v>
                </c:pt>
                <c:pt idx="81">
                  <c:v>1.9084850188786497</c:v>
                </c:pt>
                <c:pt idx="82">
                  <c:v>1.9138138523837167</c:v>
                </c:pt>
                <c:pt idx="83">
                  <c:v>1.919078092376074</c:v>
                </c:pt>
                <c:pt idx="84">
                  <c:v>1.9242792860618816</c:v>
                </c:pt>
                <c:pt idx="85">
                  <c:v>1.9294189257142926</c:v>
                </c:pt>
                <c:pt idx="86">
                  <c:v>1.9344984512435677</c:v>
                </c:pt>
                <c:pt idx="87">
                  <c:v>1.9395192526186185</c:v>
                </c:pt>
                <c:pt idx="88">
                  <c:v>1.9444826721501687</c:v>
                </c:pt>
                <c:pt idx="89">
                  <c:v>1.9493900066449128</c:v>
                </c:pt>
                <c:pt idx="90">
                  <c:v>1.954242509439325</c:v>
                </c:pt>
                <c:pt idx="91">
                  <c:v>1.9590413923210936</c:v>
                </c:pt>
                <c:pt idx="92">
                  <c:v>1.9637878273455553</c:v>
                </c:pt>
                <c:pt idx="93">
                  <c:v>1.968482948553935</c:v>
                </c:pt>
                <c:pt idx="94">
                  <c:v>1.9731278535996986</c:v>
                </c:pt>
                <c:pt idx="95">
                  <c:v>1.9777236052888478</c:v>
                </c:pt>
                <c:pt idx="96">
                  <c:v>1.9822712330395684</c:v>
                </c:pt>
                <c:pt idx="97">
                  <c:v>1.9867717342662448</c:v>
                </c:pt>
                <c:pt idx="98">
                  <c:v>1.9912260756924949</c:v>
                </c:pt>
                <c:pt idx="99">
                  <c:v>1.9956351945975499</c:v>
                </c:pt>
                <c:pt idx="100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20-45CF-8719-1FF97CE3D98B}"/>
            </c:ext>
          </c:extLst>
        </c:ser>
        <c:ser>
          <c:idx val="2"/>
          <c:order val="2"/>
          <c:tx>
            <c:strRef>
              <c:f>Tabelle1!$D$2</c:f>
              <c:strCache>
                <c:ptCount val="1"/>
                <c:pt idx="0">
                  <c:v>O(n)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Tabelle1!$D$3:$D$104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20-45CF-8719-1FF97CE3D98B}"/>
            </c:ext>
          </c:extLst>
        </c:ser>
        <c:ser>
          <c:idx val="3"/>
          <c:order val="3"/>
          <c:tx>
            <c:strRef>
              <c:f>Tabelle1!$E$2</c:f>
              <c:strCache>
                <c:ptCount val="1"/>
                <c:pt idx="0">
                  <c:v>O(n log n)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Tabelle1!$E$3:$E$104</c:f>
              <c:numCache>
                <c:formatCode>General</c:formatCode>
                <c:ptCount val="102"/>
                <c:pt idx="0">
                  <c:v>0</c:v>
                </c:pt>
                <c:pt idx="1">
                  <c:v>0</c:v>
                </c:pt>
                <c:pt idx="2">
                  <c:v>0.6020599913279624</c:v>
                </c:pt>
                <c:pt idx="3">
                  <c:v>1.4313637641589874</c:v>
                </c:pt>
                <c:pt idx="4">
                  <c:v>2.4082399653118496</c:v>
                </c:pt>
                <c:pt idx="5">
                  <c:v>3.4948500216800942</c:v>
                </c:pt>
                <c:pt idx="6">
                  <c:v>4.6689075023018614</c:v>
                </c:pt>
                <c:pt idx="7">
                  <c:v>5.9156862800997976</c:v>
                </c:pt>
                <c:pt idx="8">
                  <c:v>7.2247198959355483</c:v>
                </c:pt>
                <c:pt idx="9">
                  <c:v>8.5881825849539233</c:v>
                </c:pt>
                <c:pt idx="10">
                  <c:v>10</c:v>
                </c:pt>
                <c:pt idx="11">
                  <c:v>11.455319536740477</c:v>
                </c:pt>
                <c:pt idx="12">
                  <c:v>12.950174952571498</c:v>
                </c:pt>
                <c:pt idx="13">
                  <c:v>14.481263579988877</c:v>
                </c:pt>
                <c:pt idx="14">
                  <c:v>16.045792499495331</c:v>
                </c:pt>
                <c:pt idx="15">
                  <c:v>17.64136888583522</c:v>
                </c:pt>
                <c:pt idx="16">
                  <c:v>19.265919722494797</c:v>
                </c:pt>
                <c:pt idx="17">
                  <c:v>20.917631663430654</c:v>
                </c:pt>
                <c:pt idx="18">
                  <c:v>22.594905091859509</c:v>
                </c:pt>
                <c:pt idx="19">
                  <c:v>24.296318418103748</c:v>
                </c:pt>
                <c:pt idx="20">
                  <c:v>26.020599913279625</c:v>
                </c:pt>
                <c:pt idx="21">
                  <c:v>27.766605189412306</c:v>
                </c:pt>
                <c:pt idx="22">
                  <c:v>29.533298978088535</c:v>
                </c:pt>
                <c:pt idx="23">
                  <c:v>31.319740228404637</c:v>
                </c:pt>
                <c:pt idx="24">
                  <c:v>33.125069801078538</c:v>
                </c:pt>
                <c:pt idx="25">
                  <c:v>34.948500216800944</c:v>
                </c:pt>
                <c:pt idx="26">
                  <c:v>36.789307047241266</c:v>
                </c:pt>
                <c:pt idx="27">
                  <c:v>38.646821632292657</c:v>
                </c:pt>
                <c:pt idx="28">
                  <c:v>40.520424877582137</c:v>
                </c:pt>
                <c:pt idx="29">
                  <c:v>42.409541939069726</c:v>
                </c:pt>
                <c:pt idx="30">
                  <c:v>44.313637641589871</c:v>
                </c:pt>
                <c:pt idx="31">
                  <c:v>46.232212508862453</c:v>
                </c:pt>
                <c:pt idx="32">
                  <c:v>48.164799306236993</c:v>
                </c:pt>
                <c:pt idx="33">
                  <c:v>50.110960015970285</c:v>
                </c:pt>
                <c:pt idx="34">
                  <c:v>52.070283179436672</c:v>
                </c:pt>
                <c:pt idx="35">
                  <c:v>54.042381552259648</c:v>
                </c:pt>
                <c:pt idx="36">
                  <c:v>56.026890027622343</c:v>
                </c:pt>
                <c:pt idx="37">
                  <c:v>58.023463790478814</c:v>
                </c:pt>
                <c:pt idx="38">
                  <c:v>60.031776671438784</c:v>
                </c:pt>
                <c:pt idx="39">
                  <c:v>62.051519674033464</c:v>
                </c:pt>
                <c:pt idx="40">
                  <c:v>64.082399653118486</c:v>
                </c:pt>
                <c:pt idx="41">
                  <c:v>66.124138125509148</c:v>
                </c:pt>
                <c:pt idx="42">
                  <c:v>68.176470196711819</c:v>
                </c:pt>
                <c:pt idx="43">
                  <c:v>70.239143589922222</c:v>
                </c:pt>
                <c:pt idx="44">
                  <c:v>72.311917765392252</c:v>
                </c:pt>
                <c:pt idx="45">
                  <c:v>74.394563119890464</c:v>
                </c:pt>
                <c:pt idx="46">
                  <c:v>76.486860257352404</c:v>
                </c:pt>
                <c:pt idx="47">
                  <c:v>78.588599322978723</c:v>
                </c:pt>
                <c:pt idx="48">
                  <c:v>80.699579394028177</c:v>
                </c:pt>
                <c:pt idx="49">
                  <c:v>82.819607921397164</c:v>
                </c:pt>
                <c:pt idx="50">
                  <c:v>84.948500216800937</c:v>
                </c:pt>
                <c:pt idx="51">
                  <c:v>87.086078980994756</c:v>
                </c:pt>
                <c:pt idx="52">
                  <c:v>89.232173869009557</c:v>
                </c:pt>
                <c:pt idx="53">
                  <c:v>91.386621088841807</c:v>
                </c:pt>
                <c:pt idx="54">
                  <c:v>93.549263030440301</c:v>
                </c:pt>
                <c:pt idx="55">
                  <c:v>95.719947922183408</c:v>
                </c:pt>
                <c:pt idx="56">
                  <c:v>97.898529512347224</c:v>
                </c:pt>
                <c:pt idx="57">
                  <c:v>100.08486677333201</c:v>
                </c:pt>
                <c:pt idx="58">
                  <c:v>102.27882362665036</c:v>
                </c:pt>
                <c:pt idx="59">
                  <c:v>104.4802686868865</c:v>
                </c:pt>
                <c:pt idx="60">
                  <c:v>106.68907502301862</c:v>
                </c:pt>
                <c:pt idx="61">
                  <c:v>108.9051199356568</c:v>
                </c:pt>
                <c:pt idx="62">
                  <c:v>111.12828474889174</c:v>
                </c:pt>
                <c:pt idx="63">
                  <c:v>113.35845461557565</c:v>
                </c:pt>
                <c:pt idx="64">
                  <c:v>115.59551833496877</c:v>
                </c:pt>
                <c:pt idx="65">
                  <c:v>117.8393681817856</c:v>
                </c:pt>
                <c:pt idx="66">
                  <c:v>120.08989974576333</c:v>
                </c:pt>
                <c:pt idx="67">
                  <c:v>122.34701178095537</c:v>
                </c:pt>
                <c:pt idx="68">
                  <c:v>124.61060606402407</c:v>
                </c:pt>
                <c:pt idx="69">
                  <c:v>126.88058726087061</c:v>
                </c:pt>
                <c:pt idx="70">
                  <c:v>129.156862800998</c:v>
                </c:pt>
                <c:pt idx="71">
                  <c:v>131.43934275905434</c:v>
                </c:pt>
                <c:pt idx="72">
                  <c:v>133.72793974305134</c:v>
                </c:pt>
                <c:pt idx="73">
                  <c:v>136.02256878879328</c:v>
                </c:pt>
                <c:pt idx="74">
                  <c:v>138.32314726009224</c:v>
                </c:pt>
                <c:pt idx="75">
                  <c:v>140.62959475437751</c:v>
                </c:pt>
                <c:pt idx="76">
                  <c:v>142.94183301334016</c:v>
                </c:pt>
                <c:pt idx="77">
                  <c:v>145.25978583828109</c:v>
                </c:pt>
                <c:pt idx="78">
                  <c:v>147.58337900985748</c:v>
                </c:pt>
                <c:pt idx="79">
                  <c:v>149.91254021194487</c:v>
                </c:pt>
                <c:pt idx="80">
                  <c:v>152.24719895935547</c:v>
                </c:pt>
                <c:pt idx="81">
                  <c:v>154.58728652917063</c:v>
                </c:pt>
                <c:pt idx="82">
                  <c:v>156.93273589546476</c:v>
                </c:pt>
                <c:pt idx="83">
                  <c:v>159.28348166721415</c:v>
                </c:pt>
                <c:pt idx="84">
                  <c:v>161.63946002919806</c:v>
                </c:pt>
                <c:pt idx="85">
                  <c:v>164.00060868571487</c:v>
                </c:pt>
                <c:pt idx="86">
                  <c:v>166.36686680694683</c:v>
                </c:pt>
                <c:pt idx="87">
                  <c:v>168.7381749778198</c:v>
                </c:pt>
                <c:pt idx="88">
                  <c:v>171.11447514921485</c:v>
                </c:pt>
                <c:pt idx="89">
                  <c:v>173.49571059139723</c:v>
                </c:pt>
                <c:pt idx="90">
                  <c:v>175.88182584953924</c:v>
                </c:pt>
                <c:pt idx="91">
                  <c:v>178.27276670121952</c:v>
                </c:pt>
                <c:pt idx="92">
                  <c:v>180.66848011579108</c:v>
                </c:pt>
                <c:pt idx="93">
                  <c:v>183.06891421551595</c:v>
                </c:pt>
                <c:pt idx="94">
                  <c:v>185.47401823837166</c:v>
                </c:pt>
                <c:pt idx="95">
                  <c:v>187.88374250244055</c:v>
                </c:pt>
                <c:pt idx="96">
                  <c:v>190.29803837179855</c:v>
                </c:pt>
                <c:pt idx="97">
                  <c:v>192.71685822382574</c:v>
                </c:pt>
                <c:pt idx="98">
                  <c:v>195.14015541786449</c:v>
                </c:pt>
                <c:pt idx="99">
                  <c:v>197.56788426515743</c:v>
                </c:pt>
                <c:pt idx="100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620-45CF-8719-1FF97CE3D98B}"/>
            </c:ext>
          </c:extLst>
        </c:ser>
        <c:ser>
          <c:idx val="4"/>
          <c:order val="4"/>
          <c:tx>
            <c:strRef>
              <c:f>Tabelle1!$F$2</c:f>
              <c:strCache>
                <c:ptCount val="1"/>
                <c:pt idx="0">
                  <c:v>O(n²)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Tabelle1!$F$3:$F$104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4</c:v>
                </c:pt>
                <c:pt idx="3">
                  <c:v>9</c:v>
                </c:pt>
                <c:pt idx="4">
                  <c:v>16</c:v>
                </c:pt>
                <c:pt idx="5">
                  <c:v>25</c:v>
                </c:pt>
                <c:pt idx="6">
                  <c:v>36</c:v>
                </c:pt>
                <c:pt idx="7">
                  <c:v>49</c:v>
                </c:pt>
                <c:pt idx="8">
                  <c:v>64</c:v>
                </c:pt>
                <c:pt idx="9">
                  <c:v>81</c:v>
                </c:pt>
                <c:pt idx="10">
                  <c:v>100</c:v>
                </c:pt>
                <c:pt idx="11">
                  <c:v>121</c:v>
                </c:pt>
                <c:pt idx="12">
                  <c:v>144</c:v>
                </c:pt>
                <c:pt idx="13">
                  <c:v>169</c:v>
                </c:pt>
                <c:pt idx="14">
                  <c:v>196</c:v>
                </c:pt>
                <c:pt idx="15">
                  <c:v>225</c:v>
                </c:pt>
                <c:pt idx="16">
                  <c:v>256</c:v>
                </c:pt>
                <c:pt idx="17">
                  <c:v>289</c:v>
                </c:pt>
                <c:pt idx="18">
                  <c:v>324</c:v>
                </c:pt>
                <c:pt idx="19">
                  <c:v>361</c:v>
                </c:pt>
                <c:pt idx="20">
                  <c:v>400</c:v>
                </c:pt>
                <c:pt idx="21">
                  <c:v>441</c:v>
                </c:pt>
                <c:pt idx="22">
                  <c:v>484</c:v>
                </c:pt>
                <c:pt idx="23">
                  <c:v>529</c:v>
                </c:pt>
                <c:pt idx="24">
                  <c:v>576</c:v>
                </c:pt>
                <c:pt idx="25">
                  <c:v>625</c:v>
                </c:pt>
                <c:pt idx="26">
                  <c:v>676</c:v>
                </c:pt>
                <c:pt idx="27">
                  <c:v>729</c:v>
                </c:pt>
                <c:pt idx="28">
                  <c:v>784</c:v>
                </c:pt>
                <c:pt idx="29">
                  <c:v>841</c:v>
                </c:pt>
                <c:pt idx="30">
                  <c:v>900</c:v>
                </c:pt>
                <c:pt idx="31">
                  <c:v>961</c:v>
                </c:pt>
                <c:pt idx="32">
                  <c:v>1024</c:v>
                </c:pt>
                <c:pt idx="33">
                  <c:v>1089</c:v>
                </c:pt>
                <c:pt idx="34">
                  <c:v>1156</c:v>
                </c:pt>
                <c:pt idx="35">
                  <c:v>1225</c:v>
                </c:pt>
                <c:pt idx="36">
                  <c:v>1296</c:v>
                </c:pt>
                <c:pt idx="37">
                  <c:v>1369</c:v>
                </c:pt>
                <c:pt idx="38">
                  <c:v>1444</c:v>
                </c:pt>
                <c:pt idx="39">
                  <c:v>1521</c:v>
                </c:pt>
                <c:pt idx="40">
                  <c:v>1600</c:v>
                </c:pt>
                <c:pt idx="41">
                  <c:v>1681</c:v>
                </c:pt>
                <c:pt idx="42">
                  <c:v>1764</c:v>
                </c:pt>
                <c:pt idx="43">
                  <c:v>1849</c:v>
                </c:pt>
                <c:pt idx="44">
                  <c:v>1936</c:v>
                </c:pt>
                <c:pt idx="45">
                  <c:v>2025</c:v>
                </c:pt>
                <c:pt idx="46">
                  <c:v>2116</c:v>
                </c:pt>
                <c:pt idx="47">
                  <c:v>2209</c:v>
                </c:pt>
                <c:pt idx="48">
                  <c:v>2304</c:v>
                </c:pt>
                <c:pt idx="49">
                  <c:v>2401</c:v>
                </c:pt>
                <c:pt idx="50">
                  <c:v>2500</c:v>
                </c:pt>
                <c:pt idx="51">
                  <c:v>2601</c:v>
                </c:pt>
                <c:pt idx="52">
                  <c:v>2704</c:v>
                </c:pt>
                <c:pt idx="53">
                  <c:v>2809</c:v>
                </c:pt>
                <c:pt idx="54">
                  <c:v>2916</c:v>
                </c:pt>
                <c:pt idx="55">
                  <c:v>3025</c:v>
                </c:pt>
                <c:pt idx="56">
                  <c:v>3136</c:v>
                </c:pt>
                <c:pt idx="57">
                  <c:v>3249</c:v>
                </c:pt>
                <c:pt idx="58">
                  <c:v>3364</c:v>
                </c:pt>
                <c:pt idx="59">
                  <c:v>3481</c:v>
                </c:pt>
                <c:pt idx="60">
                  <c:v>3600</c:v>
                </c:pt>
                <c:pt idx="61">
                  <c:v>3721</c:v>
                </c:pt>
                <c:pt idx="62">
                  <c:v>3844</c:v>
                </c:pt>
                <c:pt idx="63">
                  <c:v>3969</c:v>
                </c:pt>
                <c:pt idx="64">
                  <c:v>4096</c:v>
                </c:pt>
                <c:pt idx="65">
                  <c:v>4225</c:v>
                </c:pt>
                <c:pt idx="66">
                  <c:v>4356</c:v>
                </c:pt>
                <c:pt idx="67">
                  <c:v>4489</c:v>
                </c:pt>
                <c:pt idx="68">
                  <c:v>4624</c:v>
                </c:pt>
                <c:pt idx="69">
                  <c:v>4761</c:v>
                </c:pt>
                <c:pt idx="70">
                  <c:v>4900</c:v>
                </c:pt>
                <c:pt idx="71">
                  <c:v>5041</c:v>
                </c:pt>
                <c:pt idx="72">
                  <c:v>5184</c:v>
                </c:pt>
                <c:pt idx="73">
                  <c:v>5329</c:v>
                </c:pt>
                <c:pt idx="74">
                  <c:v>5476</c:v>
                </c:pt>
                <c:pt idx="75">
                  <c:v>5625</c:v>
                </c:pt>
                <c:pt idx="76">
                  <c:v>5776</c:v>
                </c:pt>
                <c:pt idx="77">
                  <c:v>5929</c:v>
                </c:pt>
                <c:pt idx="78">
                  <c:v>6084</c:v>
                </c:pt>
                <c:pt idx="79">
                  <c:v>6241</c:v>
                </c:pt>
                <c:pt idx="80">
                  <c:v>6400</c:v>
                </c:pt>
                <c:pt idx="81">
                  <c:v>6561</c:v>
                </c:pt>
                <c:pt idx="82">
                  <c:v>6724</c:v>
                </c:pt>
                <c:pt idx="83">
                  <c:v>6889</c:v>
                </c:pt>
                <c:pt idx="84">
                  <c:v>7056</c:v>
                </c:pt>
                <c:pt idx="85">
                  <c:v>7225</c:v>
                </c:pt>
                <c:pt idx="86">
                  <c:v>7396</c:v>
                </c:pt>
                <c:pt idx="87">
                  <c:v>7569</c:v>
                </c:pt>
                <c:pt idx="88">
                  <c:v>7744</c:v>
                </c:pt>
                <c:pt idx="89">
                  <c:v>7921</c:v>
                </c:pt>
                <c:pt idx="90">
                  <c:v>8100</c:v>
                </c:pt>
                <c:pt idx="91">
                  <c:v>8281</c:v>
                </c:pt>
                <c:pt idx="92">
                  <c:v>8464</c:v>
                </c:pt>
                <c:pt idx="93">
                  <c:v>8649</c:v>
                </c:pt>
                <c:pt idx="94">
                  <c:v>8836</c:v>
                </c:pt>
                <c:pt idx="95">
                  <c:v>9025</c:v>
                </c:pt>
                <c:pt idx="96">
                  <c:v>9216</c:v>
                </c:pt>
                <c:pt idx="97">
                  <c:v>9409</c:v>
                </c:pt>
                <c:pt idx="98">
                  <c:v>9604</c:v>
                </c:pt>
                <c:pt idx="99">
                  <c:v>9801</c:v>
                </c:pt>
                <c:pt idx="100">
                  <c:v>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620-45CF-8719-1FF97CE3D98B}"/>
            </c:ext>
          </c:extLst>
        </c:ser>
        <c:ser>
          <c:idx val="5"/>
          <c:order val="5"/>
          <c:tx>
            <c:strRef>
              <c:f>Tabelle1!$G$2</c:f>
              <c:strCache>
                <c:ptCount val="1"/>
                <c:pt idx="0">
                  <c:v>O(2^n)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Tabelle1!$G$3:$G$104</c:f>
              <c:numCache>
                <c:formatCode>General</c:formatCode>
                <c:ptCount val="102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  <c:pt idx="25">
                  <c:v>33554432</c:v>
                </c:pt>
                <c:pt idx="26">
                  <c:v>67108864</c:v>
                </c:pt>
                <c:pt idx="27">
                  <c:v>134217728</c:v>
                </c:pt>
                <c:pt idx="28">
                  <c:v>268435456</c:v>
                </c:pt>
                <c:pt idx="29">
                  <c:v>536870912</c:v>
                </c:pt>
                <c:pt idx="30">
                  <c:v>1073741824</c:v>
                </c:pt>
                <c:pt idx="31">
                  <c:v>2147483648</c:v>
                </c:pt>
                <c:pt idx="32">
                  <c:v>4294967296</c:v>
                </c:pt>
                <c:pt idx="33">
                  <c:v>8589934592</c:v>
                </c:pt>
                <c:pt idx="34">
                  <c:v>17179869184</c:v>
                </c:pt>
                <c:pt idx="35">
                  <c:v>34359738368</c:v>
                </c:pt>
                <c:pt idx="36">
                  <c:v>68719476736</c:v>
                </c:pt>
                <c:pt idx="37">
                  <c:v>137438953472</c:v>
                </c:pt>
                <c:pt idx="38">
                  <c:v>274877906944</c:v>
                </c:pt>
                <c:pt idx="39">
                  <c:v>549755813888</c:v>
                </c:pt>
                <c:pt idx="40">
                  <c:v>1099511627776</c:v>
                </c:pt>
                <c:pt idx="41">
                  <c:v>2199023255552</c:v>
                </c:pt>
                <c:pt idx="42">
                  <c:v>4398046511104</c:v>
                </c:pt>
                <c:pt idx="43">
                  <c:v>8796093022208</c:v>
                </c:pt>
                <c:pt idx="44">
                  <c:v>17592186044416</c:v>
                </c:pt>
                <c:pt idx="45">
                  <c:v>35184372088832</c:v>
                </c:pt>
                <c:pt idx="46">
                  <c:v>70368744177664</c:v>
                </c:pt>
                <c:pt idx="47">
                  <c:v>140737488355328</c:v>
                </c:pt>
                <c:pt idx="48">
                  <c:v>281474976710656</c:v>
                </c:pt>
                <c:pt idx="49">
                  <c:v>562949953421312</c:v>
                </c:pt>
                <c:pt idx="50">
                  <c:v>1125899906842624</c:v>
                </c:pt>
                <c:pt idx="51">
                  <c:v>2251799813685248</c:v>
                </c:pt>
                <c:pt idx="52">
                  <c:v>4503599627370496</c:v>
                </c:pt>
                <c:pt idx="53">
                  <c:v>9007199254740992</c:v>
                </c:pt>
                <c:pt idx="54">
                  <c:v>1.8014398509481984E+16</c:v>
                </c:pt>
                <c:pt idx="55">
                  <c:v>3.6028797018963968E+16</c:v>
                </c:pt>
                <c:pt idx="56">
                  <c:v>7.2057594037927936E+16</c:v>
                </c:pt>
                <c:pt idx="57">
                  <c:v>1.4411518807585587E+17</c:v>
                </c:pt>
                <c:pt idx="58">
                  <c:v>2.8823037615171174E+17</c:v>
                </c:pt>
                <c:pt idx="59">
                  <c:v>5.7646075230342349E+17</c:v>
                </c:pt>
                <c:pt idx="60">
                  <c:v>1.152921504606847E+18</c:v>
                </c:pt>
                <c:pt idx="61">
                  <c:v>2.305843009213694E+18</c:v>
                </c:pt>
                <c:pt idx="62">
                  <c:v>4.6116860184273879E+18</c:v>
                </c:pt>
                <c:pt idx="63">
                  <c:v>9.2233720368547758E+18</c:v>
                </c:pt>
                <c:pt idx="64">
                  <c:v>1.8446744073709552E+19</c:v>
                </c:pt>
                <c:pt idx="65">
                  <c:v>3.6893488147419103E+19</c:v>
                </c:pt>
                <c:pt idx="66">
                  <c:v>7.3786976294838206E+19</c:v>
                </c:pt>
                <c:pt idx="67">
                  <c:v>1.4757395258967641E+20</c:v>
                </c:pt>
                <c:pt idx="68">
                  <c:v>2.9514790517935283E+20</c:v>
                </c:pt>
                <c:pt idx="69">
                  <c:v>5.9029581035870565E+20</c:v>
                </c:pt>
                <c:pt idx="70">
                  <c:v>1.1805916207174113E+21</c:v>
                </c:pt>
                <c:pt idx="71">
                  <c:v>2.3611832414348226E+21</c:v>
                </c:pt>
                <c:pt idx="72">
                  <c:v>4.7223664828696452E+21</c:v>
                </c:pt>
                <c:pt idx="73">
                  <c:v>9.4447329657392904E+21</c:v>
                </c:pt>
                <c:pt idx="74">
                  <c:v>1.8889465931478581E+22</c:v>
                </c:pt>
                <c:pt idx="75">
                  <c:v>3.7778931862957162E+22</c:v>
                </c:pt>
                <c:pt idx="76">
                  <c:v>7.5557863725914323E+22</c:v>
                </c:pt>
                <c:pt idx="77">
                  <c:v>1.5111572745182865E+23</c:v>
                </c:pt>
                <c:pt idx="78">
                  <c:v>3.0223145490365729E+23</c:v>
                </c:pt>
                <c:pt idx="79">
                  <c:v>6.0446290980731459E+23</c:v>
                </c:pt>
                <c:pt idx="80">
                  <c:v>1.2089258196146292E+24</c:v>
                </c:pt>
                <c:pt idx="81">
                  <c:v>2.4178516392292583E+24</c:v>
                </c:pt>
                <c:pt idx="82">
                  <c:v>4.8357032784585167E+24</c:v>
                </c:pt>
                <c:pt idx="83">
                  <c:v>9.6714065569170334E+24</c:v>
                </c:pt>
                <c:pt idx="84">
                  <c:v>1.9342813113834067E+25</c:v>
                </c:pt>
                <c:pt idx="85">
                  <c:v>3.8685626227668134E+25</c:v>
                </c:pt>
                <c:pt idx="86">
                  <c:v>7.7371252455336267E+25</c:v>
                </c:pt>
                <c:pt idx="87">
                  <c:v>1.5474250491067253E+26</c:v>
                </c:pt>
                <c:pt idx="88">
                  <c:v>3.0948500982134507E+26</c:v>
                </c:pt>
                <c:pt idx="89">
                  <c:v>6.1897001964269014E+26</c:v>
                </c:pt>
                <c:pt idx="90">
                  <c:v>1.2379400392853803E+27</c:v>
                </c:pt>
                <c:pt idx="91">
                  <c:v>2.4758800785707605E+27</c:v>
                </c:pt>
                <c:pt idx="92">
                  <c:v>4.9517601571415211E+27</c:v>
                </c:pt>
                <c:pt idx="93">
                  <c:v>9.9035203142830422E+27</c:v>
                </c:pt>
                <c:pt idx="94">
                  <c:v>1.9807040628566084E+28</c:v>
                </c:pt>
                <c:pt idx="95">
                  <c:v>3.9614081257132169E+28</c:v>
                </c:pt>
                <c:pt idx="96">
                  <c:v>7.9228162514264338E+28</c:v>
                </c:pt>
                <c:pt idx="97">
                  <c:v>1.5845632502852868E+29</c:v>
                </c:pt>
                <c:pt idx="98">
                  <c:v>3.1691265005705735E+29</c:v>
                </c:pt>
                <c:pt idx="99">
                  <c:v>6.338253001141147E+29</c:v>
                </c:pt>
                <c:pt idx="100">
                  <c:v>1.2676506002282294E+30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620-45CF-8719-1FF97CE3D98B}"/>
            </c:ext>
          </c:extLst>
        </c:ser>
        <c:ser>
          <c:idx val="6"/>
          <c:order val="6"/>
          <c:tx>
            <c:strRef>
              <c:f>Tabelle1!$H$2</c:f>
              <c:strCache>
                <c:ptCount val="1"/>
                <c:pt idx="0">
                  <c:v>O(n!)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Tabelle1!$A$3:$A$104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cat>
          <c:val>
            <c:numRef>
              <c:f>Tabelle1!$H$3:$H$104</c:f>
              <c:numCache>
                <c:formatCode>General</c:formatCode>
                <c:ptCount val="10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24</c:v>
                </c:pt>
                <c:pt idx="5">
                  <c:v>120</c:v>
                </c:pt>
                <c:pt idx="6">
                  <c:v>720</c:v>
                </c:pt>
                <c:pt idx="7">
                  <c:v>5040</c:v>
                </c:pt>
                <c:pt idx="8">
                  <c:v>40320</c:v>
                </c:pt>
                <c:pt idx="9">
                  <c:v>362880</c:v>
                </c:pt>
                <c:pt idx="10">
                  <c:v>3628800</c:v>
                </c:pt>
                <c:pt idx="11">
                  <c:v>39916800</c:v>
                </c:pt>
                <c:pt idx="12">
                  <c:v>479001600</c:v>
                </c:pt>
                <c:pt idx="13">
                  <c:v>6227020800</c:v>
                </c:pt>
                <c:pt idx="14">
                  <c:v>87178291200</c:v>
                </c:pt>
                <c:pt idx="15">
                  <c:v>1307674368000</c:v>
                </c:pt>
                <c:pt idx="16">
                  <c:v>20922789888000</c:v>
                </c:pt>
                <c:pt idx="17">
                  <c:v>355687428096000</c:v>
                </c:pt>
                <c:pt idx="18">
                  <c:v>6402373705728000</c:v>
                </c:pt>
                <c:pt idx="19">
                  <c:v>1.21645100408832E+17</c:v>
                </c:pt>
                <c:pt idx="20">
                  <c:v>2.43290200817664E+18</c:v>
                </c:pt>
                <c:pt idx="21">
                  <c:v>5.109094217170944E+19</c:v>
                </c:pt>
                <c:pt idx="22">
                  <c:v>1.1240007277776077E+21</c:v>
                </c:pt>
                <c:pt idx="23">
                  <c:v>2.5852016738884978E+22</c:v>
                </c:pt>
                <c:pt idx="24">
                  <c:v>6.2044840173323941E+23</c:v>
                </c:pt>
                <c:pt idx="25">
                  <c:v>1.5511210043330984E+25</c:v>
                </c:pt>
                <c:pt idx="26">
                  <c:v>4.0329146112660572E+26</c:v>
                </c:pt>
                <c:pt idx="27">
                  <c:v>1.0888869450418352E+28</c:v>
                </c:pt>
                <c:pt idx="28">
                  <c:v>3.048883446117138E+29</c:v>
                </c:pt>
                <c:pt idx="29">
                  <c:v>8.8417619937397008E+30</c:v>
                </c:pt>
                <c:pt idx="30">
                  <c:v>2.652528598121911E+32</c:v>
                </c:pt>
                <c:pt idx="31">
                  <c:v>8.2228386541779236E+33</c:v>
                </c:pt>
                <c:pt idx="32">
                  <c:v>2.6313083693369355E+35</c:v>
                </c:pt>
                <c:pt idx="33">
                  <c:v>8.6833176188118895E+36</c:v>
                </c:pt>
                <c:pt idx="34">
                  <c:v>2.9523279903960408E+38</c:v>
                </c:pt>
                <c:pt idx="35">
                  <c:v>1.0333147966386144E+40</c:v>
                </c:pt>
                <c:pt idx="36">
                  <c:v>3.7199332678990133E+41</c:v>
                </c:pt>
                <c:pt idx="37">
                  <c:v>1.3763753091226346E+43</c:v>
                </c:pt>
                <c:pt idx="38">
                  <c:v>5.2302261746660104E+44</c:v>
                </c:pt>
                <c:pt idx="39">
                  <c:v>2.0397882081197447E+46</c:v>
                </c:pt>
                <c:pt idx="40">
                  <c:v>8.1591528324789801E+47</c:v>
                </c:pt>
                <c:pt idx="41">
                  <c:v>3.3452526613163798E+49</c:v>
                </c:pt>
                <c:pt idx="42">
                  <c:v>1.4050061177528801E+51</c:v>
                </c:pt>
                <c:pt idx="43">
                  <c:v>6.0415263063373845E+52</c:v>
                </c:pt>
                <c:pt idx="44">
                  <c:v>2.6582715747884495E+54</c:v>
                </c:pt>
                <c:pt idx="45">
                  <c:v>1.1962222086548021E+56</c:v>
                </c:pt>
                <c:pt idx="46">
                  <c:v>5.5026221598120892E+57</c:v>
                </c:pt>
                <c:pt idx="47">
                  <c:v>2.5862324151116827E+59</c:v>
                </c:pt>
                <c:pt idx="48">
                  <c:v>1.2413915592536068E+61</c:v>
                </c:pt>
                <c:pt idx="49">
                  <c:v>6.0828186403426789E+62</c:v>
                </c:pt>
                <c:pt idx="50">
                  <c:v>3.0414093201713376E+64</c:v>
                </c:pt>
                <c:pt idx="51">
                  <c:v>1.5511187532873816E+66</c:v>
                </c:pt>
                <c:pt idx="52">
                  <c:v>8.0658175170943901E+67</c:v>
                </c:pt>
                <c:pt idx="53">
                  <c:v>4.274883284060024E+69</c:v>
                </c:pt>
                <c:pt idx="54">
                  <c:v>2.3084369733924128E+71</c:v>
                </c:pt>
                <c:pt idx="55">
                  <c:v>1.2696403353658264E+73</c:v>
                </c:pt>
                <c:pt idx="56">
                  <c:v>7.1099858780486318E+74</c:v>
                </c:pt>
                <c:pt idx="57">
                  <c:v>4.0526919504877227E+76</c:v>
                </c:pt>
                <c:pt idx="58">
                  <c:v>2.3505613312828789E+78</c:v>
                </c:pt>
                <c:pt idx="59">
                  <c:v>1.3868311854568981E+80</c:v>
                </c:pt>
                <c:pt idx="60">
                  <c:v>8.3209871127413899E+81</c:v>
                </c:pt>
                <c:pt idx="61">
                  <c:v>5.0758021387722462E+83</c:v>
                </c:pt>
                <c:pt idx="62">
                  <c:v>3.1469973260387939E+85</c:v>
                </c:pt>
                <c:pt idx="63">
                  <c:v>1.9826083154044396E+87</c:v>
                </c:pt>
                <c:pt idx="64">
                  <c:v>1.2688693218588414E+89</c:v>
                </c:pt>
                <c:pt idx="65">
                  <c:v>8.2476505920824715E+90</c:v>
                </c:pt>
                <c:pt idx="66">
                  <c:v>5.4434493907744319E+92</c:v>
                </c:pt>
                <c:pt idx="67">
                  <c:v>3.6471110918188705E+94</c:v>
                </c:pt>
                <c:pt idx="68">
                  <c:v>2.4800355424368301E+96</c:v>
                </c:pt>
                <c:pt idx="69">
                  <c:v>1.7112245242814127E+98</c:v>
                </c:pt>
                <c:pt idx="70">
                  <c:v>1.1978571669969892E+100</c:v>
                </c:pt>
                <c:pt idx="71">
                  <c:v>8.5047858856786242E+101</c:v>
                </c:pt>
                <c:pt idx="72">
                  <c:v>6.1234458376886116E+103</c:v>
                </c:pt>
                <c:pt idx="73">
                  <c:v>4.4701154615126859E+105</c:v>
                </c:pt>
                <c:pt idx="74">
                  <c:v>3.3078854415193869E+107</c:v>
                </c:pt>
                <c:pt idx="75">
                  <c:v>2.4809140811395404E+109</c:v>
                </c:pt>
                <c:pt idx="76">
                  <c:v>1.8854947016660506E+111</c:v>
                </c:pt>
                <c:pt idx="77">
                  <c:v>1.4518309202828591E+113</c:v>
                </c:pt>
                <c:pt idx="78">
                  <c:v>1.1324281178206295E+115</c:v>
                </c:pt>
                <c:pt idx="79">
                  <c:v>8.9461821307829799E+116</c:v>
                </c:pt>
                <c:pt idx="80">
                  <c:v>7.1569457046263797E+118</c:v>
                </c:pt>
                <c:pt idx="81">
                  <c:v>5.797126020747369E+120</c:v>
                </c:pt>
                <c:pt idx="82">
                  <c:v>4.7536433370128435E+122</c:v>
                </c:pt>
                <c:pt idx="83">
                  <c:v>3.9455239697206602E+124</c:v>
                </c:pt>
                <c:pt idx="84">
                  <c:v>3.3142401345653538E+126</c:v>
                </c:pt>
                <c:pt idx="85">
                  <c:v>2.8171041143805494E+128</c:v>
                </c:pt>
                <c:pt idx="86">
                  <c:v>2.4227095383672744E+130</c:v>
                </c:pt>
                <c:pt idx="87">
                  <c:v>2.1077572983795269E+132</c:v>
                </c:pt>
                <c:pt idx="88">
                  <c:v>1.854826422573984E+134</c:v>
                </c:pt>
                <c:pt idx="89">
                  <c:v>1.6507955160908465E+136</c:v>
                </c:pt>
                <c:pt idx="90">
                  <c:v>1.4857159644817605E+138</c:v>
                </c:pt>
                <c:pt idx="91">
                  <c:v>1.3520015276784033E+140</c:v>
                </c:pt>
                <c:pt idx="92">
                  <c:v>1.2438414054641305E+142</c:v>
                </c:pt>
                <c:pt idx="93">
                  <c:v>1.156772507081641E+144</c:v>
                </c:pt>
                <c:pt idx="94">
                  <c:v>1.0873661566567426E+146</c:v>
                </c:pt>
                <c:pt idx="95">
                  <c:v>1.0329978488239061E+148</c:v>
                </c:pt>
                <c:pt idx="96">
                  <c:v>9.916779348709491E+149</c:v>
                </c:pt>
                <c:pt idx="97">
                  <c:v>9.6192759682482155E+151</c:v>
                </c:pt>
                <c:pt idx="98">
                  <c:v>9.426890448883248E+153</c:v>
                </c:pt>
                <c:pt idx="99">
                  <c:v>9.3326215443944153E+155</c:v>
                </c:pt>
                <c:pt idx="100">
                  <c:v>9.3326215443944175E+157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620-45CF-8719-1FF97CE3D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9255376"/>
        <c:axId val="1759253296"/>
      </c:lineChart>
      <c:catAx>
        <c:axId val="1759255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9253296"/>
        <c:crosses val="autoZero"/>
        <c:auto val="1"/>
        <c:lblAlgn val="ctr"/>
        <c:lblOffset val="100"/>
        <c:tickLblSkip val="10"/>
        <c:noMultiLvlLbl val="0"/>
      </c:catAx>
      <c:valAx>
        <c:axId val="175925329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O(n)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59255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image" Target="../media/image12.png"/><Relationship Id="rId1" Type="http://schemas.openxmlformats.org/officeDocument/2006/relationships/image" Target="../media/image110.png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1D3A6-EA0B-49BC-BFE9-4F99ECBC764D}" type="doc">
      <dgm:prSet loTypeId="urn:microsoft.com/office/officeart/2005/8/layout/vList3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49486562-8B26-49CF-BA01-B728766D4052}">
          <dgm:prSet/>
          <dgm:spPr/>
          <dgm:t>
            <a:bodyPr/>
            <a:lstStyle/>
            <a:p>
              <a:r>
                <a:rPr lang="de-DE" dirty="0"/>
                <a:t>Minimum von </a:t>
              </a:r>
              <a14:m>
                <m:oMath xmlns:m="http://schemas.openxmlformats.org/officeDocument/2006/math">
                  <m:func>
                    <m:func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d>
                    </m:e>
                  </m:func>
                  <m:r>
                    <a:rPr lang="de-DE" i="0">
                      <a:latin typeface="Cambria Math" panose="02040503050406030204" pitchFamily="18" charset="0"/>
                    </a:rPr>
                    <m:t>≈</m:t>
                  </m:r>
                  <m:r>
                    <a:rPr lang="de-DE" i="1">
                      <a:latin typeface="Cambria Math" panose="02040503050406030204" pitchFamily="18" charset="0"/>
                    </a:rPr>
                    <m:t>𝑛</m:t>
                  </m:r>
                  <m:func>
                    <m:func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e>
                  </m:func>
                </m:oMath>
              </a14:m>
              <a:r>
                <a:rPr lang="de-DE" dirty="0"/>
                <a:t> vergleichen, um transitiv jedes Element mit jedem anderen zu vergleichen</a:t>
              </a:r>
            </a:p>
          </dgm:t>
        </dgm:pt>
      </mc:Choice>
      <mc:Fallback xmlns="">
        <dgm:pt modelId="{49486562-8B26-49CF-BA01-B728766D4052}">
          <dgm:prSet/>
          <dgm:spPr/>
          <dgm:t>
            <a:bodyPr/>
            <a:lstStyle/>
            <a:p>
              <a:r>
                <a:rPr lang="de-DE" dirty="0"/>
                <a:t>Minimum von </a:t>
              </a:r>
              <a:r>
                <a:rPr lang="de-DE" i="0"/>
                <a:t>log_2⁡(𝑛!)≈𝑛 log_2⁡(𝑛)</a:t>
              </a:r>
              <a:r>
                <a:rPr lang="de-DE" dirty="0"/>
                <a:t> vergleichen, um transitiv jedes Element mit jedem anderen zu vergleichen</a:t>
              </a:r>
            </a:p>
          </dgm:t>
        </dgm:pt>
      </mc:Fallback>
    </mc:AlternateContent>
    <dgm:pt modelId="{67B7B11D-1AFF-412E-8E38-0CEB63CD7FE7}" type="parTrans" cxnId="{DCD19795-61E4-4441-841F-48B9FF2ADB96}">
      <dgm:prSet/>
      <dgm:spPr/>
      <dgm:t>
        <a:bodyPr/>
        <a:lstStyle/>
        <a:p>
          <a:endParaRPr lang="de-DE"/>
        </a:p>
      </dgm:t>
    </dgm:pt>
    <dgm:pt modelId="{F8453A5A-F2B0-4BCE-BBA8-26F46D2F271E}" type="sibTrans" cxnId="{DCD19795-61E4-4441-841F-48B9FF2ADB96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47DA0D11-0766-4FC2-8D08-061495FFCBE1}">
          <dgm:prSet/>
          <dgm:spPr/>
          <dgm:t>
            <a:bodyPr/>
            <a:lstStyle/>
            <a:p>
              <a:r>
                <a:rPr lang="de-DE"/>
                <a:t>Quicksort ist im durchschnitt der schnellste Sortieralgorithmus mit einer Laufzeit von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de-DE" b="0" i="0">
                      <a:latin typeface="Cambria Math" panose="02040503050406030204" pitchFamily="18" charset="0"/>
                    </a:rPr>
                    <m:t>O</m:t>
                  </m:r>
                  <m:r>
                    <a:rPr lang="de-DE" b="0" i="0">
                      <a:latin typeface="Cambria Math" panose="02040503050406030204" pitchFamily="18" charset="0"/>
                    </a:rPr>
                    <m:t>(</m:t>
                  </m:r>
                  <m:r>
                    <a:rPr lang="de-DE" i="1">
                      <a:latin typeface="Cambria Math" panose="02040503050406030204" pitchFamily="18" charset="0"/>
                    </a:rPr>
                    <m:t>𝑛</m:t>
                  </m:r>
                  <m:func>
                    <m:func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log</m:t>
                      </m:r>
                    </m:fName>
                    <m:e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>
                          <a:latin typeface="Cambria Math" panose="02040503050406030204" pitchFamily="18" charset="0"/>
                        </a:rPr>
                        <m:t>)</m:t>
                      </m:r>
                    </m:e>
                  </m:func>
                </m:oMath>
              </a14:m>
              <a:endParaRPr lang="de-DE"/>
            </a:p>
          </dgm:t>
        </dgm:pt>
      </mc:Choice>
      <mc:Fallback xmlns="">
        <dgm:pt modelId="{47DA0D11-0766-4FC2-8D08-061495FFCBE1}">
          <dgm:prSet/>
          <dgm:spPr/>
          <dgm:t>
            <a:bodyPr/>
            <a:lstStyle/>
            <a:p>
              <a:r>
                <a:rPr lang="de-DE"/>
                <a:t>Quicksort ist im durchschnitt der schnellste Sortieralgorithmus mit einer Laufzeit von </a:t>
              </a:r>
              <a:r>
                <a:rPr lang="de-DE" b="0" i="0"/>
                <a:t>O(</a:t>
              </a:r>
              <a:r>
                <a:rPr lang="de-DE" i="0"/>
                <a:t>𝑛 log⁡〖(𝑛)</a:t>
              </a:r>
              <a:r>
                <a:rPr lang="de-DE" b="0" i="0"/>
                <a:t>)〗</a:t>
              </a:r>
              <a:endParaRPr lang="de-DE"/>
            </a:p>
          </dgm:t>
        </dgm:pt>
      </mc:Fallback>
    </mc:AlternateContent>
    <dgm:pt modelId="{118A43B1-B6A6-4E2B-A7A8-F29A96951AC7}" type="parTrans" cxnId="{150C7A2E-3088-488D-98B5-C7411A86ADF4}">
      <dgm:prSet/>
      <dgm:spPr/>
      <dgm:t>
        <a:bodyPr/>
        <a:lstStyle/>
        <a:p>
          <a:endParaRPr lang="de-DE"/>
        </a:p>
      </dgm:t>
    </dgm:pt>
    <dgm:pt modelId="{9EC6D12A-49EC-430C-B33C-12822B6ED98A}" type="sibTrans" cxnId="{150C7A2E-3088-488D-98B5-C7411A86ADF4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B5821228-C806-4909-B51A-6741F5049FAF}">
          <dgm:prSet/>
          <dgm:spPr/>
          <dgm:t>
            <a:bodyPr/>
            <a:lstStyle/>
            <a:p>
              <a:r>
                <a:rPr lang="de-DE"/>
                <a:t>Entartet der Baum maximal, folgt eine Laufzeit von </a:t>
              </a:r>
              <a14:m>
                <m:oMath xmlns:m="http://schemas.openxmlformats.org/officeDocument/2006/math">
                  <m:r>
                    <a:rPr lang="de-DE" i="1">
                      <a:latin typeface="Cambria Math" panose="02040503050406030204" pitchFamily="18" charset="0"/>
                    </a:rPr>
                    <m:t>𝑂</m:t>
                  </m:r>
                  <m:d>
                    <m:d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a14:m>
              <a:endParaRPr lang="de-DE"/>
            </a:p>
          </dgm:t>
        </dgm:pt>
      </mc:Choice>
      <mc:Fallback xmlns="">
        <dgm:pt modelId="{B5821228-C806-4909-B51A-6741F5049FAF}">
          <dgm:prSet/>
          <dgm:spPr/>
          <dgm:t>
            <a:bodyPr/>
            <a:lstStyle/>
            <a:p>
              <a:r>
                <a:rPr lang="de-DE"/>
                <a:t>Entartet der Baum maximal, folgt eine Laufzeit von </a:t>
              </a:r>
              <a:r>
                <a:rPr lang="de-DE" i="0"/>
                <a:t>𝑂(𝑛^2 )</a:t>
              </a:r>
              <a:endParaRPr lang="de-DE"/>
            </a:p>
          </dgm:t>
        </dgm:pt>
      </mc:Fallback>
    </mc:AlternateContent>
    <dgm:pt modelId="{DFD4DE65-DE20-4EB3-B23A-73AF61DA6BEB}" type="parTrans" cxnId="{BE335598-582D-4600-84A8-0DB02998848C}">
      <dgm:prSet/>
      <dgm:spPr/>
      <dgm:t>
        <a:bodyPr/>
        <a:lstStyle/>
        <a:p>
          <a:endParaRPr lang="de-DE"/>
        </a:p>
      </dgm:t>
    </dgm:pt>
    <dgm:pt modelId="{103BA0EF-4879-4D84-891B-3A871F9B7EE1}" type="sibTrans" cxnId="{BE335598-582D-4600-84A8-0DB02998848C}">
      <dgm:prSet/>
      <dgm:spPr/>
      <dgm:t>
        <a:bodyPr/>
        <a:lstStyle/>
        <a:p>
          <a:endParaRPr lang="de-DE"/>
        </a:p>
      </dgm:t>
    </dgm:pt>
    <mc:AlternateContent xmlns:mc="http://schemas.openxmlformats.org/markup-compatibility/2006" xmlns:a14="http://schemas.microsoft.com/office/drawing/2010/main">
      <mc:Choice Requires="a14">
        <dgm:pt modelId="{04F46C4F-C3A3-4B03-AB57-18C6419F6429}">
          <dgm:prSet/>
          <dgm:spPr/>
          <dgm:t>
            <a:bodyPr/>
            <a:lstStyle/>
            <a:p>
              <a:r>
                <a:rPr lang="de-DE"/>
                <a:t>Mergesort hat immer eine Laufzeit von </a:t>
              </a:r>
              <a14:m>
                <m:oMath xmlns:m="http://schemas.openxmlformats.org/officeDocument/2006/math">
                  <m:r>
                    <m:rPr>
                      <m:sty m:val="p"/>
                    </m:rPr>
                    <a:rPr lang="de-DE" b="0" i="0">
                      <a:latin typeface="Cambria Math" panose="02040503050406030204" pitchFamily="18" charset="0"/>
                    </a:rPr>
                    <m:t>O</m:t>
                  </m:r>
                  <m:r>
                    <a:rPr lang="de-DE" b="0" i="0">
                      <a:latin typeface="Cambria Math" panose="02040503050406030204" pitchFamily="18" charset="0"/>
                    </a:rPr>
                    <m:t>(</m:t>
                  </m:r>
                  <m:r>
                    <a:rPr lang="de-DE" i="1">
                      <a:latin typeface="Cambria Math" panose="02040503050406030204" pitchFamily="18" charset="0"/>
                    </a:rPr>
                    <m:t>𝑛</m:t>
                  </m:r>
                  <m:func>
                    <m:funcPr>
                      <m:ctrlPr>
                        <a:rPr lang="de-DE" i="1">
                          <a:latin typeface="Cambria Math" panose="02040503050406030204" pitchFamily="18" charset="0"/>
                        </a:rPr>
                      </m:ctrlPr>
                    </m:funcPr>
                    <m:fName>
                      <m:r>
                        <m:rPr>
                          <m:sty m:val="p"/>
                        </m:rPr>
                        <a:rPr lang="de-DE" i="1">
                          <a:latin typeface="Cambria Math" panose="02040503050406030204" pitchFamily="18" charset="0"/>
                        </a:rPr>
                        <m:t>log</m:t>
                      </m:r>
                    </m:fName>
                    <m:e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de-DE" b="0" i="1">
                          <a:latin typeface="Cambria Math" panose="02040503050406030204" pitchFamily="18" charset="0"/>
                        </a:rPr>
                        <m:t>)</m:t>
                      </m:r>
                    </m:e>
                  </m:func>
                </m:oMath>
              </a14:m>
              <a:r>
                <a:rPr lang="de-DE"/>
                <a:t>, ist im durchschnitt  aber langsammer</a:t>
              </a:r>
            </a:p>
          </dgm:t>
        </dgm:pt>
      </mc:Choice>
      <mc:Fallback xmlns="">
        <dgm:pt modelId="{04F46C4F-C3A3-4B03-AB57-18C6419F6429}">
          <dgm:prSet/>
          <dgm:spPr/>
          <dgm:t>
            <a:bodyPr/>
            <a:lstStyle/>
            <a:p>
              <a:r>
                <a:rPr lang="de-DE"/>
                <a:t>Mergesort hat immer eine Laufzeit von </a:t>
              </a:r>
              <a:r>
                <a:rPr lang="de-DE" b="0" i="0"/>
                <a:t>O(</a:t>
              </a:r>
              <a:r>
                <a:rPr lang="de-DE" i="0"/>
                <a:t>𝑛 log⁡〖(𝑛)</a:t>
              </a:r>
              <a:r>
                <a:rPr lang="de-DE" b="0" i="0"/>
                <a:t>)〗</a:t>
              </a:r>
              <a:r>
                <a:rPr lang="de-DE"/>
                <a:t>, ist im durchschnitt  aber langsammer</a:t>
              </a:r>
            </a:p>
          </dgm:t>
        </dgm:pt>
      </mc:Fallback>
    </mc:AlternateContent>
    <dgm:pt modelId="{9C12202D-3675-4149-91D6-C0E045546406}" type="parTrans" cxnId="{CA3665D5-77B4-473F-95B3-5C64FE450FEB}">
      <dgm:prSet/>
      <dgm:spPr/>
      <dgm:t>
        <a:bodyPr/>
        <a:lstStyle/>
        <a:p>
          <a:endParaRPr lang="de-DE"/>
        </a:p>
      </dgm:t>
    </dgm:pt>
    <dgm:pt modelId="{C2C1C2A7-7FBE-4F3F-9799-B4E378CD548A}" type="sibTrans" cxnId="{CA3665D5-77B4-473F-95B3-5C64FE450FEB}">
      <dgm:prSet/>
      <dgm:spPr/>
      <dgm:t>
        <a:bodyPr/>
        <a:lstStyle/>
        <a:p>
          <a:endParaRPr lang="de-DE"/>
        </a:p>
      </dgm:t>
    </dgm:pt>
    <dgm:pt modelId="{B2EDE088-6ABF-4A4D-9B06-93A776CEC6AF}">
      <dgm:prSet/>
      <dgm:spPr/>
      <dgm:t>
        <a:bodyPr/>
        <a:lstStyle/>
        <a:p>
          <a:r>
            <a:rPr lang="de-DE"/>
            <a:t>Das verteilen auf mehrere Prozessoren ist nicht ohne weiteres möglich</a:t>
          </a:r>
        </a:p>
      </dgm:t>
    </dgm:pt>
    <dgm:pt modelId="{CC870C74-1E2B-4C1B-9474-B40F6860ACC7}" type="parTrans" cxnId="{6584E649-C22F-42CA-BCE0-6F33ABBDDB99}">
      <dgm:prSet/>
      <dgm:spPr/>
      <dgm:t>
        <a:bodyPr/>
        <a:lstStyle/>
        <a:p>
          <a:endParaRPr lang="de-DE"/>
        </a:p>
      </dgm:t>
    </dgm:pt>
    <dgm:pt modelId="{F9B2F14D-37B4-41CC-A008-04224904B119}" type="sibTrans" cxnId="{6584E649-C22F-42CA-BCE0-6F33ABBDDB99}">
      <dgm:prSet/>
      <dgm:spPr/>
      <dgm:t>
        <a:bodyPr/>
        <a:lstStyle/>
        <a:p>
          <a:endParaRPr lang="de-DE"/>
        </a:p>
      </dgm:t>
    </dgm:pt>
    <dgm:pt modelId="{AE7D2C5D-FDE0-4DAF-A1FD-9694EF18957A}" type="pres">
      <dgm:prSet presAssocID="{3741D3A6-EA0B-49BC-BFE9-4F99ECBC764D}" presName="linearFlow" presStyleCnt="0">
        <dgm:presLayoutVars>
          <dgm:dir/>
          <dgm:resizeHandles val="exact"/>
        </dgm:presLayoutVars>
      </dgm:prSet>
      <dgm:spPr/>
    </dgm:pt>
    <dgm:pt modelId="{D99AF64E-FF4D-4BC9-9409-D19BA414A0C2}" type="pres">
      <dgm:prSet presAssocID="{49486562-8B26-49CF-BA01-B728766D4052}" presName="composite" presStyleCnt="0"/>
      <dgm:spPr/>
    </dgm:pt>
    <dgm:pt modelId="{CAA7B38A-797F-41F4-869D-0B29F1BCE1CD}" type="pres">
      <dgm:prSet presAssocID="{49486562-8B26-49CF-BA01-B728766D4052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herche mit einfarbiger Füllung"/>
        </a:ext>
      </dgm:extLst>
    </dgm:pt>
    <dgm:pt modelId="{143B1C64-5C5E-4679-ACF0-B173E1F54105}" type="pres">
      <dgm:prSet presAssocID="{49486562-8B26-49CF-BA01-B728766D4052}" presName="txShp" presStyleLbl="node1" presStyleIdx="0" presStyleCnt="5">
        <dgm:presLayoutVars>
          <dgm:bulletEnabled val="1"/>
        </dgm:presLayoutVars>
      </dgm:prSet>
      <dgm:spPr/>
    </dgm:pt>
    <dgm:pt modelId="{FE1C7062-2F2A-4558-9DD7-002C3504346B}" type="pres">
      <dgm:prSet presAssocID="{F8453A5A-F2B0-4BCE-BBA8-26F46D2F271E}" presName="spacing" presStyleCnt="0"/>
      <dgm:spPr/>
    </dgm:pt>
    <dgm:pt modelId="{7E49A867-171F-435F-A93C-437FB257A685}" type="pres">
      <dgm:prSet presAssocID="{47DA0D11-0766-4FC2-8D08-061495FFCBE1}" presName="composite" presStyleCnt="0"/>
      <dgm:spPr/>
    </dgm:pt>
    <dgm:pt modelId="{968A9947-0411-4238-9306-4ACB7183C13D}" type="pres">
      <dgm:prSet presAssocID="{47DA0D11-0766-4FC2-8D08-061495FFCBE1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 75% mit einfarbiger Füllung"/>
        </a:ext>
      </dgm:extLst>
    </dgm:pt>
    <dgm:pt modelId="{C27AD6F8-FC59-4332-A619-AD184CF642F9}" type="pres">
      <dgm:prSet presAssocID="{47DA0D11-0766-4FC2-8D08-061495FFCBE1}" presName="txShp" presStyleLbl="node1" presStyleIdx="1" presStyleCnt="5">
        <dgm:presLayoutVars>
          <dgm:bulletEnabled val="1"/>
        </dgm:presLayoutVars>
      </dgm:prSet>
      <dgm:spPr/>
    </dgm:pt>
    <dgm:pt modelId="{773F863D-1703-4A70-A92C-CB18C30BC906}" type="pres">
      <dgm:prSet presAssocID="{9EC6D12A-49EC-430C-B33C-12822B6ED98A}" presName="spacing" presStyleCnt="0"/>
      <dgm:spPr/>
    </dgm:pt>
    <dgm:pt modelId="{B6863883-E435-4639-B205-23DCDAAD8B60}" type="pres">
      <dgm:prSet presAssocID="{B5821228-C806-4909-B51A-6741F5049FAF}" presName="composite" presStyleCnt="0"/>
      <dgm:spPr/>
    </dgm:pt>
    <dgm:pt modelId="{FA22E2D2-EC48-4E47-ADA1-E64EB60BAEF9}" type="pres">
      <dgm:prSet presAssocID="{B5821228-C806-4909-B51A-6741F5049FAF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onentielle Grafik mit einfarbiger Füllung"/>
        </a:ext>
      </dgm:extLst>
    </dgm:pt>
    <dgm:pt modelId="{0C71BA0F-26DA-4999-9618-CD1529B2FCBA}" type="pres">
      <dgm:prSet presAssocID="{B5821228-C806-4909-B51A-6741F5049FAF}" presName="txShp" presStyleLbl="node1" presStyleIdx="2" presStyleCnt="5">
        <dgm:presLayoutVars>
          <dgm:bulletEnabled val="1"/>
        </dgm:presLayoutVars>
      </dgm:prSet>
      <dgm:spPr/>
    </dgm:pt>
    <dgm:pt modelId="{0BCAFE3C-E5E4-438B-83DB-646ED1F354F3}" type="pres">
      <dgm:prSet presAssocID="{103BA0EF-4879-4D84-891B-3A871F9B7EE1}" presName="spacing" presStyleCnt="0"/>
      <dgm:spPr/>
    </dgm:pt>
    <dgm:pt modelId="{A60C4BC0-C996-40FD-B6BA-B14DEEDFBC6B}" type="pres">
      <dgm:prSet presAssocID="{04F46C4F-C3A3-4B03-AB57-18C6419F6429}" presName="composite" presStyleCnt="0"/>
      <dgm:spPr/>
    </dgm:pt>
    <dgm:pt modelId="{AA0E1CF1-7B3F-4240-8284-2214380DA8BA}" type="pres">
      <dgm:prSet presAssocID="{04F46C4F-C3A3-4B03-AB57-18C6419F6429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endiagramm mit einfarbiger Füllung"/>
        </a:ext>
      </dgm:extLst>
    </dgm:pt>
    <dgm:pt modelId="{197768BA-3B8D-4702-AB08-21565AAF9973}" type="pres">
      <dgm:prSet presAssocID="{04F46C4F-C3A3-4B03-AB57-18C6419F6429}" presName="txShp" presStyleLbl="node1" presStyleIdx="3" presStyleCnt="5">
        <dgm:presLayoutVars>
          <dgm:bulletEnabled val="1"/>
        </dgm:presLayoutVars>
      </dgm:prSet>
      <dgm:spPr/>
    </dgm:pt>
    <dgm:pt modelId="{BC028209-BF20-4BF3-B870-00D05DAB4721}" type="pres">
      <dgm:prSet presAssocID="{C2C1C2A7-7FBE-4F3F-9799-B4E378CD548A}" presName="spacing" presStyleCnt="0"/>
      <dgm:spPr/>
    </dgm:pt>
    <dgm:pt modelId="{0D3A65AE-133C-4BDA-A6DF-EBEC7CBD6FD3}" type="pres">
      <dgm:prSet presAssocID="{B2EDE088-6ABF-4A4D-9B06-93A776CEC6AF}" presName="composite" presStyleCnt="0"/>
      <dgm:spPr/>
    </dgm:pt>
    <dgm:pt modelId="{1446A847-7257-4E5D-B06D-B8757DAEA3AB}" type="pres">
      <dgm:prSet presAssocID="{B2EDE088-6ABF-4A4D-9B06-93A776CEC6AF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 mit einfarbiger Füllung"/>
        </a:ext>
      </dgm:extLst>
    </dgm:pt>
    <dgm:pt modelId="{90F597D2-9907-4984-9C17-30015FC7EA3D}" type="pres">
      <dgm:prSet presAssocID="{B2EDE088-6ABF-4A4D-9B06-93A776CEC6AF}" presName="txShp" presStyleLbl="node1" presStyleIdx="4" presStyleCnt="5">
        <dgm:presLayoutVars>
          <dgm:bulletEnabled val="1"/>
        </dgm:presLayoutVars>
      </dgm:prSet>
      <dgm:spPr/>
    </dgm:pt>
  </dgm:ptLst>
  <dgm:cxnLst>
    <dgm:cxn modelId="{8340911E-BC75-4FEB-89CB-9108922EEEAF}" type="presOf" srcId="{49486562-8B26-49CF-BA01-B728766D4052}" destId="{143B1C64-5C5E-4679-ACF0-B173E1F54105}" srcOrd="0" destOrd="0" presId="urn:microsoft.com/office/officeart/2005/8/layout/vList3"/>
    <dgm:cxn modelId="{EA3A442C-9C58-4657-B7B6-35AE9C2BC830}" type="presOf" srcId="{B5821228-C806-4909-B51A-6741F5049FAF}" destId="{0C71BA0F-26DA-4999-9618-CD1529B2FCBA}" srcOrd="0" destOrd="0" presId="urn:microsoft.com/office/officeart/2005/8/layout/vList3"/>
    <dgm:cxn modelId="{150C7A2E-3088-488D-98B5-C7411A86ADF4}" srcId="{3741D3A6-EA0B-49BC-BFE9-4F99ECBC764D}" destId="{47DA0D11-0766-4FC2-8D08-061495FFCBE1}" srcOrd="1" destOrd="0" parTransId="{118A43B1-B6A6-4E2B-A7A8-F29A96951AC7}" sibTransId="{9EC6D12A-49EC-430C-B33C-12822B6ED98A}"/>
    <dgm:cxn modelId="{B6331466-CBF6-4D88-A592-3FB2B20ABCCD}" type="presOf" srcId="{3741D3A6-EA0B-49BC-BFE9-4F99ECBC764D}" destId="{AE7D2C5D-FDE0-4DAF-A1FD-9694EF18957A}" srcOrd="0" destOrd="0" presId="urn:microsoft.com/office/officeart/2005/8/layout/vList3"/>
    <dgm:cxn modelId="{6584E649-C22F-42CA-BCE0-6F33ABBDDB99}" srcId="{3741D3A6-EA0B-49BC-BFE9-4F99ECBC764D}" destId="{B2EDE088-6ABF-4A4D-9B06-93A776CEC6AF}" srcOrd="4" destOrd="0" parTransId="{CC870C74-1E2B-4C1B-9474-B40F6860ACC7}" sibTransId="{F9B2F14D-37B4-41CC-A008-04224904B119}"/>
    <dgm:cxn modelId="{DCD19795-61E4-4441-841F-48B9FF2ADB96}" srcId="{3741D3A6-EA0B-49BC-BFE9-4F99ECBC764D}" destId="{49486562-8B26-49CF-BA01-B728766D4052}" srcOrd="0" destOrd="0" parTransId="{67B7B11D-1AFF-412E-8E38-0CEB63CD7FE7}" sibTransId="{F8453A5A-F2B0-4BCE-BBA8-26F46D2F271E}"/>
    <dgm:cxn modelId="{BE335598-582D-4600-84A8-0DB02998848C}" srcId="{3741D3A6-EA0B-49BC-BFE9-4F99ECBC764D}" destId="{B5821228-C806-4909-B51A-6741F5049FAF}" srcOrd="2" destOrd="0" parTransId="{DFD4DE65-DE20-4EB3-B23A-73AF61DA6BEB}" sibTransId="{103BA0EF-4879-4D84-891B-3A871F9B7EE1}"/>
    <dgm:cxn modelId="{9C29799F-F665-4902-BC59-CDA35546B820}" type="presOf" srcId="{04F46C4F-C3A3-4B03-AB57-18C6419F6429}" destId="{197768BA-3B8D-4702-AB08-21565AAF9973}" srcOrd="0" destOrd="0" presId="urn:microsoft.com/office/officeart/2005/8/layout/vList3"/>
    <dgm:cxn modelId="{5B2220B9-7C42-43AD-BF87-4C7493E26B09}" type="presOf" srcId="{B2EDE088-6ABF-4A4D-9B06-93A776CEC6AF}" destId="{90F597D2-9907-4984-9C17-30015FC7EA3D}" srcOrd="0" destOrd="0" presId="urn:microsoft.com/office/officeart/2005/8/layout/vList3"/>
    <dgm:cxn modelId="{CA3665D5-77B4-473F-95B3-5C64FE450FEB}" srcId="{3741D3A6-EA0B-49BC-BFE9-4F99ECBC764D}" destId="{04F46C4F-C3A3-4B03-AB57-18C6419F6429}" srcOrd="3" destOrd="0" parTransId="{9C12202D-3675-4149-91D6-C0E045546406}" sibTransId="{C2C1C2A7-7FBE-4F3F-9799-B4E378CD548A}"/>
    <dgm:cxn modelId="{785A4AFF-B9CD-4CFA-B361-9A0886625885}" type="presOf" srcId="{47DA0D11-0766-4FC2-8D08-061495FFCBE1}" destId="{C27AD6F8-FC59-4332-A619-AD184CF642F9}" srcOrd="0" destOrd="0" presId="urn:microsoft.com/office/officeart/2005/8/layout/vList3"/>
    <dgm:cxn modelId="{0031C7A9-4973-4CA6-9627-6A2AC873EF0F}" type="presParOf" srcId="{AE7D2C5D-FDE0-4DAF-A1FD-9694EF18957A}" destId="{D99AF64E-FF4D-4BC9-9409-D19BA414A0C2}" srcOrd="0" destOrd="0" presId="urn:microsoft.com/office/officeart/2005/8/layout/vList3"/>
    <dgm:cxn modelId="{CAFE0447-28F7-4D30-AE27-0B3EA6C9E77C}" type="presParOf" srcId="{D99AF64E-FF4D-4BC9-9409-D19BA414A0C2}" destId="{CAA7B38A-797F-41F4-869D-0B29F1BCE1CD}" srcOrd="0" destOrd="0" presId="urn:microsoft.com/office/officeart/2005/8/layout/vList3"/>
    <dgm:cxn modelId="{5D803553-1F8B-452B-A750-F996B7AED905}" type="presParOf" srcId="{D99AF64E-FF4D-4BC9-9409-D19BA414A0C2}" destId="{143B1C64-5C5E-4679-ACF0-B173E1F54105}" srcOrd="1" destOrd="0" presId="urn:microsoft.com/office/officeart/2005/8/layout/vList3"/>
    <dgm:cxn modelId="{9260BEC6-0703-4F25-9CAF-14894E82C4E5}" type="presParOf" srcId="{AE7D2C5D-FDE0-4DAF-A1FD-9694EF18957A}" destId="{FE1C7062-2F2A-4558-9DD7-002C3504346B}" srcOrd="1" destOrd="0" presId="urn:microsoft.com/office/officeart/2005/8/layout/vList3"/>
    <dgm:cxn modelId="{46367CDB-AB53-4163-B1DD-D6301BBA4043}" type="presParOf" srcId="{AE7D2C5D-FDE0-4DAF-A1FD-9694EF18957A}" destId="{7E49A867-171F-435F-A93C-437FB257A685}" srcOrd="2" destOrd="0" presId="urn:microsoft.com/office/officeart/2005/8/layout/vList3"/>
    <dgm:cxn modelId="{AB6E67C2-E603-4A87-BF45-D3B7EA0AE280}" type="presParOf" srcId="{7E49A867-171F-435F-A93C-437FB257A685}" destId="{968A9947-0411-4238-9306-4ACB7183C13D}" srcOrd="0" destOrd="0" presId="urn:microsoft.com/office/officeart/2005/8/layout/vList3"/>
    <dgm:cxn modelId="{20575AA7-B4C3-49E2-959A-CB25BC8D91EE}" type="presParOf" srcId="{7E49A867-171F-435F-A93C-437FB257A685}" destId="{C27AD6F8-FC59-4332-A619-AD184CF642F9}" srcOrd="1" destOrd="0" presId="urn:microsoft.com/office/officeart/2005/8/layout/vList3"/>
    <dgm:cxn modelId="{98147526-6366-4C35-91A6-D937F9D7E440}" type="presParOf" srcId="{AE7D2C5D-FDE0-4DAF-A1FD-9694EF18957A}" destId="{773F863D-1703-4A70-A92C-CB18C30BC906}" srcOrd="3" destOrd="0" presId="urn:microsoft.com/office/officeart/2005/8/layout/vList3"/>
    <dgm:cxn modelId="{2F552FBA-9888-4836-A3E8-0372C0F2C4B0}" type="presParOf" srcId="{AE7D2C5D-FDE0-4DAF-A1FD-9694EF18957A}" destId="{B6863883-E435-4639-B205-23DCDAAD8B60}" srcOrd="4" destOrd="0" presId="urn:microsoft.com/office/officeart/2005/8/layout/vList3"/>
    <dgm:cxn modelId="{2F50C9AD-7134-4C8F-BC5D-C12F637B9389}" type="presParOf" srcId="{B6863883-E435-4639-B205-23DCDAAD8B60}" destId="{FA22E2D2-EC48-4E47-ADA1-E64EB60BAEF9}" srcOrd="0" destOrd="0" presId="urn:microsoft.com/office/officeart/2005/8/layout/vList3"/>
    <dgm:cxn modelId="{8C95B2DE-0943-4AD8-A7E0-B432A55A993D}" type="presParOf" srcId="{B6863883-E435-4639-B205-23DCDAAD8B60}" destId="{0C71BA0F-26DA-4999-9618-CD1529B2FCBA}" srcOrd="1" destOrd="0" presId="urn:microsoft.com/office/officeart/2005/8/layout/vList3"/>
    <dgm:cxn modelId="{49A4BAD8-FE16-4F66-9BF4-5D04951BD883}" type="presParOf" srcId="{AE7D2C5D-FDE0-4DAF-A1FD-9694EF18957A}" destId="{0BCAFE3C-E5E4-438B-83DB-646ED1F354F3}" srcOrd="5" destOrd="0" presId="urn:microsoft.com/office/officeart/2005/8/layout/vList3"/>
    <dgm:cxn modelId="{7ED5B971-0F20-4C73-9870-8FB6E75CA27C}" type="presParOf" srcId="{AE7D2C5D-FDE0-4DAF-A1FD-9694EF18957A}" destId="{A60C4BC0-C996-40FD-B6BA-B14DEEDFBC6B}" srcOrd="6" destOrd="0" presId="urn:microsoft.com/office/officeart/2005/8/layout/vList3"/>
    <dgm:cxn modelId="{5E458355-956B-4793-8AD4-2F6A925CEE06}" type="presParOf" srcId="{A60C4BC0-C996-40FD-B6BA-B14DEEDFBC6B}" destId="{AA0E1CF1-7B3F-4240-8284-2214380DA8BA}" srcOrd="0" destOrd="0" presId="urn:microsoft.com/office/officeart/2005/8/layout/vList3"/>
    <dgm:cxn modelId="{C4A43086-D2A9-4862-A855-E8F24847A2AD}" type="presParOf" srcId="{A60C4BC0-C996-40FD-B6BA-B14DEEDFBC6B}" destId="{197768BA-3B8D-4702-AB08-21565AAF9973}" srcOrd="1" destOrd="0" presId="urn:microsoft.com/office/officeart/2005/8/layout/vList3"/>
    <dgm:cxn modelId="{1B7B426C-D0A3-4CD8-B525-8537B2A915F3}" type="presParOf" srcId="{AE7D2C5D-FDE0-4DAF-A1FD-9694EF18957A}" destId="{BC028209-BF20-4BF3-B870-00D05DAB4721}" srcOrd="7" destOrd="0" presId="urn:microsoft.com/office/officeart/2005/8/layout/vList3"/>
    <dgm:cxn modelId="{C982290D-ACC5-46C4-B60C-D0D92A261CCC}" type="presParOf" srcId="{AE7D2C5D-FDE0-4DAF-A1FD-9694EF18957A}" destId="{0D3A65AE-133C-4BDA-A6DF-EBEC7CBD6FD3}" srcOrd="8" destOrd="0" presId="urn:microsoft.com/office/officeart/2005/8/layout/vList3"/>
    <dgm:cxn modelId="{FB0BA539-1948-47CB-851D-9097FF60602E}" type="presParOf" srcId="{0D3A65AE-133C-4BDA-A6DF-EBEC7CBD6FD3}" destId="{1446A847-7257-4E5D-B06D-B8757DAEA3AB}" srcOrd="0" destOrd="0" presId="urn:microsoft.com/office/officeart/2005/8/layout/vList3"/>
    <dgm:cxn modelId="{50CFF573-2082-4A85-8D63-E3CC6375341C}" type="presParOf" srcId="{0D3A65AE-133C-4BDA-A6DF-EBEC7CBD6FD3}" destId="{90F597D2-9907-4984-9C17-30015FC7EA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41D3A6-EA0B-49BC-BFE9-4F99ECBC764D}" type="doc">
      <dgm:prSet loTypeId="urn:microsoft.com/office/officeart/2005/8/layout/vList3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49486562-8B26-49CF-BA01-B728766D4052}">
      <dgm:prSet/>
      <dgm:spPr>
        <a:blipFill>
          <a:blip xmlns:r="http://schemas.openxmlformats.org/officeDocument/2006/relationships" r:embed="rId1"/>
          <a:stretch>
            <a:fillRect t="-3670" b="-9174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67B7B11D-1AFF-412E-8E38-0CEB63CD7FE7}" type="parTrans" cxnId="{DCD19795-61E4-4441-841F-48B9FF2ADB96}">
      <dgm:prSet/>
      <dgm:spPr/>
      <dgm:t>
        <a:bodyPr/>
        <a:lstStyle/>
        <a:p>
          <a:endParaRPr lang="de-DE"/>
        </a:p>
      </dgm:t>
    </dgm:pt>
    <dgm:pt modelId="{F8453A5A-F2B0-4BCE-BBA8-26F46D2F271E}" type="sibTrans" cxnId="{DCD19795-61E4-4441-841F-48B9FF2ADB96}">
      <dgm:prSet/>
      <dgm:spPr/>
      <dgm:t>
        <a:bodyPr/>
        <a:lstStyle/>
        <a:p>
          <a:endParaRPr lang="de-DE"/>
        </a:p>
      </dgm:t>
    </dgm:pt>
    <dgm:pt modelId="{47DA0D11-0766-4FC2-8D08-061495FFCBE1}">
      <dgm:prSet/>
      <dgm:spPr>
        <a:blipFill>
          <a:blip xmlns:r="http://schemas.openxmlformats.org/officeDocument/2006/relationships" r:embed="rId2"/>
          <a:stretch>
            <a:fillRect t="-2727" b="-9091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118A43B1-B6A6-4E2B-A7A8-F29A96951AC7}" type="parTrans" cxnId="{150C7A2E-3088-488D-98B5-C7411A86ADF4}">
      <dgm:prSet/>
      <dgm:spPr/>
      <dgm:t>
        <a:bodyPr/>
        <a:lstStyle/>
        <a:p>
          <a:endParaRPr lang="de-DE"/>
        </a:p>
      </dgm:t>
    </dgm:pt>
    <dgm:pt modelId="{9EC6D12A-49EC-430C-B33C-12822B6ED98A}" type="sibTrans" cxnId="{150C7A2E-3088-488D-98B5-C7411A86ADF4}">
      <dgm:prSet/>
      <dgm:spPr/>
      <dgm:t>
        <a:bodyPr/>
        <a:lstStyle/>
        <a:p>
          <a:endParaRPr lang="de-DE"/>
        </a:p>
      </dgm:t>
    </dgm:pt>
    <dgm:pt modelId="{B5821228-C806-4909-B51A-6741F5049FAF}">
      <dgm:prSet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DFD4DE65-DE20-4EB3-B23A-73AF61DA6BEB}" type="parTrans" cxnId="{BE335598-582D-4600-84A8-0DB02998848C}">
      <dgm:prSet/>
      <dgm:spPr/>
      <dgm:t>
        <a:bodyPr/>
        <a:lstStyle/>
        <a:p>
          <a:endParaRPr lang="de-DE"/>
        </a:p>
      </dgm:t>
    </dgm:pt>
    <dgm:pt modelId="{103BA0EF-4879-4D84-891B-3A871F9B7EE1}" type="sibTrans" cxnId="{BE335598-582D-4600-84A8-0DB02998848C}">
      <dgm:prSet/>
      <dgm:spPr/>
      <dgm:t>
        <a:bodyPr/>
        <a:lstStyle/>
        <a:p>
          <a:endParaRPr lang="de-DE"/>
        </a:p>
      </dgm:t>
    </dgm:pt>
    <dgm:pt modelId="{04F46C4F-C3A3-4B03-AB57-18C6419F6429}">
      <dgm:prSet/>
      <dgm:spPr>
        <a:blipFill>
          <a:blip xmlns:r="http://schemas.openxmlformats.org/officeDocument/2006/relationships" r:embed="rId4"/>
          <a:stretch>
            <a:fillRect t="-3670" b="-9174"/>
          </a:stretch>
        </a:blipFill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9C12202D-3675-4149-91D6-C0E045546406}" type="parTrans" cxnId="{CA3665D5-77B4-473F-95B3-5C64FE450FEB}">
      <dgm:prSet/>
      <dgm:spPr/>
      <dgm:t>
        <a:bodyPr/>
        <a:lstStyle/>
        <a:p>
          <a:endParaRPr lang="de-DE"/>
        </a:p>
      </dgm:t>
    </dgm:pt>
    <dgm:pt modelId="{C2C1C2A7-7FBE-4F3F-9799-B4E378CD548A}" type="sibTrans" cxnId="{CA3665D5-77B4-473F-95B3-5C64FE450FEB}">
      <dgm:prSet/>
      <dgm:spPr/>
      <dgm:t>
        <a:bodyPr/>
        <a:lstStyle/>
        <a:p>
          <a:endParaRPr lang="de-DE"/>
        </a:p>
      </dgm:t>
    </dgm:pt>
    <dgm:pt modelId="{B2EDE088-6ABF-4A4D-9B06-93A776CEC6AF}">
      <dgm:prSet/>
      <dgm:spPr/>
      <dgm:t>
        <a:bodyPr/>
        <a:lstStyle/>
        <a:p>
          <a:r>
            <a:rPr lang="de-DE"/>
            <a:t>Das verteilen auf mehrere Prozessoren ist nicht ohne weiteres möglich</a:t>
          </a:r>
        </a:p>
      </dgm:t>
    </dgm:pt>
    <dgm:pt modelId="{CC870C74-1E2B-4C1B-9474-B40F6860ACC7}" type="parTrans" cxnId="{6584E649-C22F-42CA-BCE0-6F33ABBDDB99}">
      <dgm:prSet/>
      <dgm:spPr/>
      <dgm:t>
        <a:bodyPr/>
        <a:lstStyle/>
        <a:p>
          <a:endParaRPr lang="de-DE"/>
        </a:p>
      </dgm:t>
    </dgm:pt>
    <dgm:pt modelId="{F9B2F14D-37B4-41CC-A008-04224904B119}" type="sibTrans" cxnId="{6584E649-C22F-42CA-BCE0-6F33ABBDDB99}">
      <dgm:prSet/>
      <dgm:spPr/>
      <dgm:t>
        <a:bodyPr/>
        <a:lstStyle/>
        <a:p>
          <a:endParaRPr lang="de-DE"/>
        </a:p>
      </dgm:t>
    </dgm:pt>
    <dgm:pt modelId="{AE7D2C5D-FDE0-4DAF-A1FD-9694EF18957A}" type="pres">
      <dgm:prSet presAssocID="{3741D3A6-EA0B-49BC-BFE9-4F99ECBC764D}" presName="linearFlow" presStyleCnt="0">
        <dgm:presLayoutVars>
          <dgm:dir/>
          <dgm:resizeHandles val="exact"/>
        </dgm:presLayoutVars>
      </dgm:prSet>
      <dgm:spPr/>
    </dgm:pt>
    <dgm:pt modelId="{D99AF64E-FF4D-4BC9-9409-D19BA414A0C2}" type="pres">
      <dgm:prSet presAssocID="{49486562-8B26-49CF-BA01-B728766D4052}" presName="composite" presStyleCnt="0"/>
      <dgm:spPr/>
    </dgm:pt>
    <dgm:pt modelId="{CAA7B38A-797F-41F4-869D-0B29F1BCE1CD}" type="pres">
      <dgm:prSet presAssocID="{49486562-8B26-49CF-BA01-B728766D4052}" presName="imgShp" presStyleLbl="fgImgPlace1" presStyleIdx="0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herche mit einfarbiger Füllung"/>
        </a:ext>
      </dgm:extLst>
    </dgm:pt>
    <dgm:pt modelId="{143B1C64-5C5E-4679-ACF0-B173E1F54105}" type="pres">
      <dgm:prSet presAssocID="{49486562-8B26-49CF-BA01-B728766D4052}" presName="txShp" presStyleLbl="node1" presStyleIdx="0" presStyleCnt="5">
        <dgm:presLayoutVars>
          <dgm:bulletEnabled val="1"/>
        </dgm:presLayoutVars>
      </dgm:prSet>
      <dgm:spPr/>
    </dgm:pt>
    <dgm:pt modelId="{FE1C7062-2F2A-4558-9DD7-002C3504346B}" type="pres">
      <dgm:prSet presAssocID="{F8453A5A-F2B0-4BCE-BBA8-26F46D2F271E}" presName="spacing" presStyleCnt="0"/>
      <dgm:spPr/>
    </dgm:pt>
    <dgm:pt modelId="{7E49A867-171F-435F-A93C-437FB257A685}" type="pres">
      <dgm:prSet presAssocID="{47DA0D11-0766-4FC2-8D08-061495FFCBE1}" presName="composite" presStyleCnt="0"/>
      <dgm:spPr/>
    </dgm:pt>
    <dgm:pt modelId="{968A9947-0411-4238-9306-4ACB7183C13D}" type="pres">
      <dgm:prSet presAssocID="{47DA0D11-0766-4FC2-8D08-061495FFCBE1}" presName="imgShp" presStyleLbl="fgImgPlace1" presStyleIdx="1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puhr 75% mit einfarbiger Füllung"/>
        </a:ext>
      </dgm:extLst>
    </dgm:pt>
    <dgm:pt modelId="{C27AD6F8-FC59-4332-A619-AD184CF642F9}" type="pres">
      <dgm:prSet presAssocID="{47DA0D11-0766-4FC2-8D08-061495FFCBE1}" presName="txShp" presStyleLbl="node1" presStyleIdx="1" presStyleCnt="5">
        <dgm:presLayoutVars>
          <dgm:bulletEnabled val="1"/>
        </dgm:presLayoutVars>
      </dgm:prSet>
      <dgm:spPr/>
    </dgm:pt>
    <dgm:pt modelId="{773F863D-1703-4A70-A92C-CB18C30BC906}" type="pres">
      <dgm:prSet presAssocID="{9EC6D12A-49EC-430C-B33C-12822B6ED98A}" presName="spacing" presStyleCnt="0"/>
      <dgm:spPr/>
    </dgm:pt>
    <dgm:pt modelId="{B6863883-E435-4639-B205-23DCDAAD8B60}" type="pres">
      <dgm:prSet presAssocID="{B5821228-C806-4909-B51A-6741F5049FAF}" presName="composite" presStyleCnt="0"/>
      <dgm:spPr/>
    </dgm:pt>
    <dgm:pt modelId="{FA22E2D2-EC48-4E47-ADA1-E64EB60BAEF9}" type="pres">
      <dgm:prSet presAssocID="{B5821228-C806-4909-B51A-6741F5049FAF}" presName="imgShp" presStyleLbl="fgImgPlace1" presStyleIdx="2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onentielle Grafik mit einfarbiger Füllung"/>
        </a:ext>
      </dgm:extLst>
    </dgm:pt>
    <dgm:pt modelId="{0C71BA0F-26DA-4999-9618-CD1529B2FCBA}" type="pres">
      <dgm:prSet presAssocID="{B5821228-C806-4909-B51A-6741F5049FAF}" presName="txShp" presStyleLbl="node1" presStyleIdx="2" presStyleCnt="5">
        <dgm:presLayoutVars>
          <dgm:bulletEnabled val="1"/>
        </dgm:presLayoutVars>
      </dgm:prSet>
      <dgm:spPr/>
    </dgm:pt>
    <dgm:pt modelId="{0BCAFE3C-E5E4-438B-83DB-646ED1F354F3}" type="pres">
      <dgm:prSet presAssocID="{103BA0EF-4879-4D84-891B-3A871F9B7EE1}" presName="spacing" presStyleCnt="0"/>
      <dgm:spPr/>
    </dgm:pt>
    <dgm:pt modelId="{A60C4BC0-C996-40FD-B6BA-B14DEEDFBC6B}" type="pres">
      <dgm:prSet presAssocID="{04F46C4F-C3A3-4B03-AB57-18C6419F6429}" presName="composite" presStyleCnt="0"/>
      <dgm:spPr/>
    </dgm:pt>
    <dgm:pt modelId="{AA0E1CF1-7B3F-4240-8284-2214380DA8BA}" type="pres">
      <dgm:prSet presAssocID="{04F46C4F-C3A3-4B03-AB57-18C6419F6429}" presName="imgShp" presStyleLbl="fgImgPlace1" presStyleIdx="3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iendiagramm mit einfarbiger Füllung"/>
        </a:ext>
      </dgm:extLst>
    </dgm:pt>
    <dgm:pt modelId="{197768BA-3B8D-4702-AB08-21565AAF9973}" type="pres">
      <dgm:prSet presAssocID="{04F46C4F-C3A3-4B03-AB57-18C6419F6429}" presName="txShp" presStyleLbl="node1" presStyleIdx="3" presStyleCnt="5">
        <dgm:presLayoutVars>
          <dgm:bulletEnabled val="1"/>
        </dgm:presLayoutVars>
      </dgm:prSet>
      <dgm:spPr/>
    </dgm:pt>
    <dgm:pt modelId="{BC028209-BF20-4BF3-B870-00D05DAB4721}" type="pres">
      <dgm:prSet presAssocID="{C2C1C2A7-7FBE-4F3F-9799-B4E378CD548A}" presName="spacing" presStyleCnt="0"/>
      <dgm:spPr/>
    </dgm:pt>
    <dgm:pt modelId="{0D3A65AE-133C-4BDA-A6DF-EBEC7CBD6FD3}" type="pres">
      <dgm:prSet presAssocID="{B2EDE088-6ABF-4A4D-9B06-93A776CEC6AF}" presName="composite" presStyleCnt="0"/>
      <dgm:spPr/>
    </dgm:pt>
    <dgm:pt modelId="{1446A847-7257-4E5D-B06D-B8757DAEA3AB}" type="pres">
      <dgm:prSet presAssocID="{B2EDE088-6ABF-4A4D-9B06-93A776CEC6AF}" presName="imgShp" presStyleLbl="fgImgPlace1" presStyleIdx="4" presStyleCnt="5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zessor mit einfarbiger Füllung"/>
        </a:ext>
      </dgm:extLst>
    </dgm:pt>
    <dgm:pt modelId="{90F597D2-9907-4984-9C17-30015FC7EA3D}" type="pres">
      <dgm:prSet presAssocID="{B2EDE088-6ABF-4A4D-9B06-93A776CEC6AF}" presName="txShp" presStyleLbl="node1" presStyleIdx="4" presStyleCnt="5">
        <dgm:presLayoutVars>
          <dgm:bulletEnabled val="1"/>
        </dgm:presLayoutVars>
      </dgm:prSet>
      <dgm:spPr/>
    </dgm:pt>
  </dgm:ptLst>
  <dgm:cxnLst>
    <dgm:cxn modelId="{8340911E-BC75-4FEB-89CB-9108922EEEAF}" type="presOf" srcId="{49486562-8B26-49CF-BA01-B728766D4052}" destId="{143B1C64-5C5E-4679-ACF0-B173E1F54105}" srcOrd="0" destOrd="0" presId="urn:microsoft.com/office/officeart/2005/8/layout/vList3"/>
    <dgm:cxn modelId="{EA3A442C-9C58-4657-B7B6-35AE9C2BC830}" type="presOf" srcId="{B5821228-C806-4909-B51A-6741F5049FAF}" destId="{0C71BA0F-26DA-4999-9618-CD1529B2FCBA}" srcOrd="0" destOrd="0" presId="urn:microsoft.com/office/officeart/2005/8/layout/vList3"/>
    <dgm:cxn modelId="{150C7A2E-3088-488D-98B5-C7411A86ADF4}" srcId="{3741D3A6-EA0B-49BC-BFE9-4F99ECBC764D}" destId="{47DA0D11-0766-4FC2-8D08-061495FFCBE1}" srcOrd="1" destOrd="0" parTransId="{118A43B1-B6A6-4E2B-A7A8-F29A96951AC7}" sibTransId="{9EC6D12A-49EC-430C-B33C-12822B6ED98A}"/>
    <dgm:cxn modelId="{B6331466-CBF6-4D88-A592-3FB2B20ABCCD}" type="presOf" srcId="{3741D3A6-EA0B-49BC-BFE9-4F99ECBC764D}" destId="{AE7D2C5D-FDE0-4DAF-A1FD-9694EF18957A}" srcOrd="0" destOrd="0" presId="urn:microsoft.com/office/officeart/2005/8/layout/vList3"/>
    <dgm:cxn modelId="{6584E649-C22F-42CA-BCE0-6F33ABBDDB99}" srcId="{3741D3A6-EA0B-49BC-BFE9-4F99ECBC764D}" destId="{B2EDE088-6ABF-4A4D-9B06-93A776CEC6AF}" srcOrd="4" destOrd="0" parTransId="{CC870C74-1E2B-4C1B-9474-B40F6860ACC7}" sibTransId="{F9B2F14D-37B4-41CC-A008-04224904B119}"/>
    <dgm:cxn modelId="{DCD19795-61E4-4441-841F-48B9FF2ADB96}" srcId="{3741D3A6-EA0B-49BC-BFE9-4F99ECBC764D}" destId="{49486562-8B26-49CF-BA01-B728766D4052}" srcOrd="0" destOrd="0" parTransId="{67B7B11D-1AFF-412E-8E38-0CEB63CD7FE7}" sibTransId="{F8453A5A-F2B0-4BCE-BBA8-26F46D2F271E}"/>
    <dgm:cxn modelId="{BE335598-582D-4600-84A8-0DB02998848C}" srcId="{3741D3A6-EA0B-49BC-BFE9-4F99ECBC764D}" destId="{B5821228-C806-4909-B51A-6741F5049FAF}" srcOrd="2" destOrd="0" parTransId="{DFD4DE65-DE20-4EB3-B23A-73AF61DA6BEB}" sibTransId="{103BA0EF-4879-4D84-891B-3A871F9B7EE1}"/>
    <dgm:cxn modelId="{9C29799F-F665-4902-BC59-CDA35546B820}" type="presOf" srcId="{04F46C4F-C3A3-4B03-AB57-18C6419F6429}" destId="{197768BA-3B8D-4702-AB08-21565AAF9973}" srcOrd="0" destOrd="0" presId="urn:microsoft.com/office/officeart/2005/8/layout/vList3"/>
    <dgm:cxn modelId="{5B2220B9-7C42-43AD-BF87-4C7493E26B09}" type="presOf" srcId="{B2EDE088-6ABF-4A4D-9B06-93A776CEC6AF}" destId="{90F597D2-9907-4984-9C17-30015FC7EA3D}" srcOrd="0" destOrd="0" presId="urn:microsoft.com/office/officeart/2005/8/layout/vList3"/>
    <dgm:cxn modelId="{CA3665D5-77B4-473F-95B3-5C64FE450FEB}" srcId="{3741D3A6-EA0B-49BC-BFE9-4F99ECBC764D}" destId="{04F46C4F-C3A3-4B03-AB57-18C6419F6429}" srcOrd="3" destOrd="0" parTransId="{9C12202D-3675-4149-91D6-C0E045546406}" sibTransId="{C2C1C2A7-7FBE-4F3F-9799-B4E378CD548A}"/>
    <dgm:cxn modelId="{785A4AFF-B9CD-4CFA-B361-9A0886625885}" type="presOf" srcId="{47DA0D11-0766-4FC2-8D08-061495FFCBE1}" destId="{C27AD6F8-FC59-4332-A619-AD184CF642F9}" srcOrd="0" destOrd="0" presId="urn:microsoft.com/office/officeart/2005/8/layout/vList3"/>
    <dgm:cxn modelId="{0031C7A9-4973-4CA6-9627-6A2AC873EF0F}" type="presParOf" srcId="{AE7D2C5D-FDE0-4DAF-A1FD-9694EF18957A}" destId="{D99AF64E-FF4D-4BC9-9409-D19BA414A0C2}" srcOrd="0" destOrd="0" presId="urn:microsoft.com/office/officeart/2005/8/layout/vList3"/>
    <dgm:cxn modelId="{CAFE0447-28F7-4D30-AE27-0B3EA6C9E77C}" type="presParOf" srcId="{D99AF64E-FF4D-4BC9-9409-D19BA414A0C2}" destId="{CAA7B38A-797F-41F4-869D-0B29F1BCE1CD}" srcOrd="0" destOrd="0" presId="urn:microsoft.com/office/officeart/2005/8/layout/vList3"/>
    <dgm:cxn modelId="{5D803553-1F8B-452B-A750-F996B7AED905}" type="presParOf" srcId="{D99AF64E-FF4D-4BC9-9409-D19BA414A0C2}" destId="{143B1C64-5C5E-4679-ACF0-B173E1F54105}" srcOrd="1" destOrd="0" presId="urn:microsoft.com/office/officeart/2005/8/layout/vList3"/>
    <dgm:cxn modelId="{9260BEC6-0703-4F25-9CAF-14894E82C4E5}" type="presParOf" srcId="{AE7D2C5D-FDE0-4DAF-A1FD-9694EF18957A}" destId="{FE1C7062-2F2A-4558-9DD7-002C3504346B}" srcOrd="1" destOrd="0" presId="urn:microsoft.com/office/officeart/2005/8/layout/vList3"/>
    <dgm:cxn modelId="{46367CDB-AB53-4163-B1DD-D6301BBA4043}" type="presParOf" srcId="{AE7D2C5D-FDE0-4DAF-A1FD-9694EF18957A}" destId="{7E49A867-171F-435F-A93C-437FB257A685}" srcOrd="2" destOrd="0" presId="urn:microsoft.com/office/officeart/2005/8/layout/vList3"/>
    <dgm:cxn modelId="{AB6E67C2-E603-4A87-BF45-D3B7EA0AE280}" type="presParOf" srcId="{7E49A867-171F-435F-A93C-437FB257A685}" destId="{968A9947-0411-4238-9306-4ACB7183C13D}" srcOrd="0" destOrd="0" presId="urn:microsoft.com/office/officeart/2005/8/layout/vList3"/>
    <dgm:cxn modelId="{20575AA7-B4C3-49E2-959A-CB25BC8D91EE}" type="presParOf" srcId="{7E49A867-171F-435F-A93C-437FB257A685}" destId="{C27AD6F8-FC59-4332-A619-AD184CF642F9}" srcOrd="1" destOrd="0" presId="urn:microsoft.com/office/officeart/2005/8/layout/vList3"/>
    <dgm:cxn modelId="{98147526-6366-4C35-91A6-D937F9D7E440}" type="presParOf" srcId="{AE7D2C5D-FDE0-4DAF-A1FD-9694EF18957A}" destId="{773F863D-1703-4A70-A92C-CB18C30BC906}" srcOrd="3" destOrd="0" presId="urn:microsoft.com/office/officeart/2005/8/layout/vList3"/>
    <dgm:cxn modelId="{2F552FBA-9888-4836-A3E8-0372C0F2C4B0}" type="presParOf" srcId="{AE7D2C5D-FDE0-4DAF-A1FD-9694EF18957A}" destId="{B6863883-E435-4639-B205-23DCDAAD8B60}" srcOrd="4" destOrd="0" presId="urn:microsoft.com/office/officeart/2005/8/layout/vList3"/>
    <dgm:cxn modelId="{2F50C9AD-7134-4C8F-BC5D-C12F637B9389}" type="presParOf" srcId="{B6863883-E435-4639-B205-23DCDAAD8B60}" destId="{FA22E2D2-EC48-4E47-ADA1-E64EB60BAEF9}" srcOrd="0" destOrd="0" presId="urn:microsoft.com/office/officeart/2005/8/layout/vList3"/>
    <dgm:cxn modelId="{8C95B2DE-0943-4AD8-A7E0-B432A55A993D}" type="presParOf" srcId="{B6863883-E435-4639-B205-23DCDAAD8B60}" destId="{0C71BA0F-26DA-4999-9618-CD1529B2FCBA}" srcOrd="1" destOrd="0" presId="urn:microsoft.com/office/officeart/2005/8/layout/vList3"/>
    <dgm:cxn modelId="{49A4BAD8-FE16-4F66-9BF4-5D04951BD883}" type="presParOf" srcId="{AE7D2C5D-FDE0-4DAF-A1FD-9694EF18957A}" destId="{0BCAFE3C-E5E4-438B-83DB-646ED1F354F3}" srcOrd="5" destOrd="0" presId="urn:microsoft.com/office/officeart/2005/8/layout/vList3"/>
    <dgm:cxn modelId="{7ED5B971-0F20-4C73-9870-8FB6E75CA27C}" type="presParOf" srcId="{AE7D2C5D-FDE0-4DAF-A1FD-9694EF18957A}" destId="{A60C4BC0-C996-40FD-B6BA-B14DEEDFBC6B}" srcOrd="6" destOrd="0" presId="urn:microsoft.com/office/officeart/2005/8/layout/vList3"/>
    <dgm:cxn modelId="{5E458355-956B-4793-8AD4-2F6A925CEE06}" type="presParOf" srcId="{A60C4BC0-C996-40FD-B6BA-B14DEEDFBC6B}" destId="{AA0E1CF1-7B3F-4240-8284-2214380DA8BA}" srcOrd="0" destOrd="0" presId="urn:microsoft.com/office/officeart/2005/8/layout/vList3"/>
    <dgm:cxn modelId="{C4A43086-D2A9-4862-A855-E8F24847A2AD}" type="presParOf" srcId="{A60C4BC0-C996-40FD-B6BA-B14DEEDFBC6B}" destId="{197768BA-3B8D-4702-AB08-21565AAF9973}" srcOrd="1" destOrd="0" presId="urn:microsoft.com/office/officeart/2005/8/layout/vList3"/>
    <dgm:cxn modelId="{1B7B426C-D0A3-4CD8-B525-8537B2A915F3}" type="presParOf" srcId="{AE7D2C5D-FDE0-4DAF-A1FD-9694EF18957A}" destId="{BC028209-BF20-4BF3-B870-00D05DAB4721}" srcOrd="7" destOrd="0" presId="urn:microsoft.com/office/officeart/2005/8/layout/vList3"/>
    <dgm:cxn modelId="{C982290D-ACC5-46C4-B60C-D0D92A261CCC}" type="presParOf" srcId="{AE7D2C5D-FDE0-4DAF-A1FD-9694EF18957A}" destId="{0D3A65AE-133C-4BDA-A6DF-EBEC7CBD6FD3}" srcOrd="8" destOrd="0" presId="urn:microsoft.com/office/officeart/2005/8/layout/vList3"/>
    <dgm:cxn modelId="{FB0BA539-1948-47CB-851D-9097FF60602E}" type="presParOf" srcId="{0D3A65AE-133C-4BDA-A6DF-EBEC7CBD6FD3}" destId="{1446A847-7257-4E5D-B06D-B8757DAEA3AB}" srcOrd="0" destOrd="0" presId="urn:microsoft.com/office/officeart/2005/8/layout/vList3"/>
    <dgm:cxn modelId="{50CFF573-2082-4A85-8D63-E3CC6375341C}" type="presParOf" srcId="{0D3A65AE-133C-4BDA-A6DF-EBEC7CBD6FD3}" destId="{90F597D2-9907-4984-9C17-30015FC7EA3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4FBFA4-4708-46FD-86E5-F1D634B9FF45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de-DE"/>
        </a:p>
      </dgm:t>
    </dgm:pt>
    <dgm:pt modelId="{4999C764-E03F-4FD5-9311-2909D64B4BEC}">
      <dgm:prSet/>
      <dgm:spPr/>
      <dgm:t>
        <a:bodyPr/>
        <a:lstStyle/>
        <a:p>
          <a:r>
            <a:rPr lang="de-DE"/>
            <a:t>Pivot wählen</a:t>
          </a:r>
        </a:p>
      </dgm:t>
    </dgm:pt>
    <dgm:pt modelId="{6380FE35-A984-4BCE-ADF4-206978ADC5DE}" type="parTrans" cxnId="{3D8FF7F2-D694-483B-BF82-2A5DCE5C8C91}">
      <dgm:prSet/>
      <dgm:spPr/>
      <dgm:t>
        <a:bodyPr/>
        <a:lstStyle/>
        <a:p>
          <a:endParaRPr lang="de-DE"/>
        </a:p>
      </dgm:t>
    </dgm:pt>
    <dgm:pt modelId="{532E644A-DCAA-47EE-9E8D-2A05187973F7}" type="sibTrans" cxnId="{3D8FF7F2-D694-483B-BF82-2A5DCE5C8C91}">
      <dgm:prSet/>
      <dgm:spPr/>
      <dgm:t>
        <a:bodyPr/>
        <a:lstStyle/>
        <a:p>
          <a:endParaRPr lang="de-DE"/>
        </a:p>
      </dgm:t>
    </dgm:pt>
    <dgm:pt modelId="{2C6C446D-CE32-4F44-9B6B-1EE1F8BAC9E9}">
      <dgm:prSet/>
      <dgm:spPr/>
      <dgm:t>
        <a:bodyPr/>
        <a:lstStyle/>
        <a:p>
          <a:r>
            <a:rPr lang="de-DE"/>
            <a:t>Partitionieren</a:t>
          </a:r>
        </a:p>
      </dgm:t>
    </dgm:pt>
    <dgm:pt modelId="{CC0FD93F-B89E-493E-A335-ED61981F9D8D}" type="parTrans" cxnId="{05D9EB64-0938-482B-850A-3A2D6990554E}">
      <dgm:prSet/>
      <dgm:spPr/>
      <dgm:t>
        <a:bodyPr/>
        <a:lstStyle/>
        <a:p>
          <a:endParaRPr lang="de-DE"/>
        </a:p>
      </dgm:t>
    </dgm:pt>
    <dgm:pt modelId="{7004476D-D556-4F2B-9B26-A975D1251235}" type="sibTrans" cxnId="{05D9EB64-0938-482B-850A-3A2D6990554E}">
      <dgm:prSet/>
      <dgm:spPr/>
      <dgm:t>
        <a:bodyPr/>
        <a:lstStyle/>
        <a:p>
          <a:endParaRPr lang="de-DE"/>
        </a:p>
      </dgm:t>
    </dgm:pt>
    <dgm:pt modelId="{4F88ACE5-4B6F-4C0B-BD3F-1EAAB90B7C07}">
      <dgm:prSet/>
      <dgm:spPr/>
      <dgm:t>
        <a:bodyPr/>
        <a:lstStyle/>
        <a:p>
          <a:r>
            <a:rPr lang="de-DE"/>
            <a:t>Beide Hälften rekursiv sortieren</a:t>
          </a:r>
        </a:p>
      </dgm:t>
    </dgm:pt>
    <dgm:pt modelId="{30DCFF65-E6F4-4D39-9BB8-BA4AF157B851}" type="parTrans" cxnId="{FDB05B89-ADFB-465D-B643-85BC9A3BFC0F}">
      <dgm:prSet/>
      <dgm:spPr/>
      <dgm:t>
        <a:bodyPr/>
        <a:lstStyle/>
        <a:p>
          <a:endParaRPr lang="de-DE"/>
        </a:p>
      </dgm:t>
    </dgm:pt>
    <dgm:pt modelId="{0EAFF52D-C637-436A-B851-53B1F3B6F8E8}" type="sibTrans" cxnId="{FDB05B89-ADFB-465D-B643-85BC9A3BFC0F}">
      <dgm:prSet/>
      <dgm:spPr/>
      <dgm:t>
        <a:bodyPr/>
        <a:lstStyle/>
        <a:p>
          <a:endParaRPr lang="de-DE"/>
        </a:p>
      </dgm:t>
    </dgm:pt>
    <dgm:pt modelId="{6815A781-89B9-437C-8556-8359C50565C8}" type="pres">
      <dgm:prSet presAssocID="{5B4FBFA4-4708-46FD-86E5-F1D634B9FF45}" presName="cycle" presStyleCnt="0">
        <dgm:presLayoutVars>
          <dgm:dir/>
          <dgm:resizeHandles val="exact"/>
        </dgm:presLayoutVars>
      </dgm:prSet>
      <dgm:spPr/>
    </dgm:pt>
    <dgm:pt modelId="{EF5E0E60-E34E-493F-81E5-7292C9E8869C}" type="pres">
      <dgm:prSet presAssocID="{4999C764-E03F-4FD5-9311-2909D64B4BEC}" presName="node" presStyleLbl="node1" presStyleIdx="0" presStyleCnt="3">
        <dgm:presLayoutVars>
          <dgm:bulletEnabled val="1"/>
        </dgm:presLayoutVars>
      </dgm:prSet>
      <dgm:spPr/>
    </dgm:pt>
    <dgm:pt modelId="{4DB320C2-24D5-4FC1-BF08-B3F0F9ADA0EA}" type="pres">
      <dgm:prSet presAssocID="{532E644A-DCAA-47EE-9E8D-2A05187973F7}" presName="sibTrans" presStyleLbl="sibTrans2D1" presStyleIdx="0" presStyleCnt="3"/>
      <dgm:spPr/>
    </dgm:pt>
    <dgm:pt modelId="{63C92223-5895-47FD-8671-A601E6EF8F45}" type="pres">
      <dgm:prSet presAssocID="{532E644A-DCAA-47EE-9E8D-2A05187973F7}" presName="connectorText" presStyleLbl="sibTrans2D1" presStyleIdx="0" presStyleCnt="3"/>
      <dgm:spPr/>
    </dgm:pt>
    <dgm:pt modelId="{7EC8597C-8BB9-409C-9D13-A8EC190439F5}" type="pres">
      <dgm:prSet presAssocID="{2C6C446D-CE32-4F44-9B6B-1EE1F8BAC9E9}" presName="node" presStyleLbl="node1" presStyleIdx="1" presStyleCnt="3">
        <dgm:presLayoutVars>
          <dgm:bulletEnabled val="1"/>
        </dgm:presLayoutVars>
      </dgm:prSet>
      <dgm:spPr/>
    </dgm:pt>
    <dgm:pt modelId="{FEB1B42F-029C-4151-92D3-F04AA0364079}" type="pres">
      <dgm:prSet presAssocID="{7004476D-D556-4F2B-9B26-A975D1251235}" presName="sibTrans" presStyleLbl="sibTrans2D1" presStyleIdx="1" presStyleCnt="3"/>
      <dgm:spPr/>
    </dgm:pt>
    <dgm:pt modelId="{23563901-6A3F-4567-92B7-FBF973AA7D76}" type="pres">
      <dgm:prSet presAssocID="{7004476D-D556-4F2B-9B26-A975D1251235}" presName="connectorText" presStyleLbl="sibTrans2D1" presStyleIdx="1" presStyleCnt="3"/>
      <dgm:spPr/>
    </dgm:pt>
    <dgm:pt modelId="{1F449E2E-8DF1-4F36-9E21-C939E340BB6D}" type="pres">
      <dgm:prSet presAssocID="{4F88ACE5-4B6F-4C0B-BD3F-1EAAB90B7C07}" presName="node" presStyleLbl="node1" presStyleIdx="2" presStyleCnt="3">
        <dgm:presLayoutVars>
          <dgm:bulletEnabled val="1"/>
        </dgm:presLayoutVars>
      </dgm:prSet>
      <dgm:spPr/>
    </dgm:pt>
    <dgm:pt modelId="{94AF6F1C-8BAC-4C4B-8718-33DCC8355F01}" type="pres">
      <dgm:prSet presAssocID="{0EAFF52D-C637-436A-B851-53B1F3B6F8E8}" presName="sibTrans" presStyleLbl="sibTrans2D1" presStyleIdx="2" presStyleCnt="3"/>
      <dgm:spPr/>
    </dgm:pt>
    <dgm:pt modelId="{3B3153AF-F3F6-4617-9DEB-288693869C9B}" type="pres">
      <dgm:prSet presAssocID="{0EAFF52D-C637-436A-B851-53B1F3B6F8E8}" presName="connectorText" presStyleLbl="sibTrans2D1" presStyleIdx="2" presStyleCnt="3"/>
      <dgm:spPr/>
    </dgm:pt>
  </dgm:ptLst>
  <dgm:cxnLst>
    <dgm:cxn modelId="{FFA1B304-843A-484A-80DC-FA99479B59D0}" type="presOf" srcId="{0EAFF52D-C637-436A-B851-53B1F3B6F8E8}" destId="{3B3153AF-F3F6-4617-9DEB-288693869C9B}" srcOrd="1" destOrd="0" presId="urn:microsoft.com/office/officeart/2005/8/layout/cycle2"/>
    <dgm:cxn modelId="{05D9EB64-0938-482B-850A-3A2D6990554E}" srcId="{5B4FBFA4-4708-46FD-86E5-F1D634B9FF45}" destId="{2C6C446D-CE32-4F44-9B6B-1EE1F8BAC9E9}" srcOrd="1" destOrd="0" parTransId="{CC0FD93F-B89E-493E-A335-ED61981F9D8D}" sibTransId="{7004476D-D556-4F2B-9B26-A975D1251235}"/>
    <dgm:cxn modelId="{28CBCB6B-FC39-45F8-95A2-A09613506625}" type="presOf" srcId="{7004476D-D556-4F2B-9B26-A975D1251235}" destId="{23563901-6A3F-4567-92B7-FBF973AA7D76}" srcOrd="1" destOrd="0" presId="urn:microsoft.com/office/officeart/2005/8/layout/cycle2"/>
    <dgm:cxn modelId="{7C3FDF4D-88FB-4205-A2BD-54EC71F82276}" type="presOf" srcId="{532E644A-DCAA-47EE-9E8D-2A05187973F7}" destId="{63C92223-5895-47FD-8671-A601E6EF8F45}" srcOrd="1" destOrd="0" presId="urn:microsoft.com/office/officeart/2005/8/layout/cycle2"/>
    <dgm:cxn modelId="{E732C174-D601-4DB0-B805-D656BA13C42E}" type="presOf" srcId="{5B4FBFA4-4708-46FD-86E5-F1D634B9FF45}" destId="{6815A781-89B9-437C-8556-8359C50565C8}" srcOrd="0" destOrd="0" presId="urn:microsoft.com/office/officeart/2005/8/layout/cycle2"/>
    <dgm:cxn modelId="{24D75381-0FFD-4BA1-908F-34EBB47FA420}" type="presOf" srcId="{7004476D-D556-4F2B-9B26-A975D1251235}" destId="{FEB1B42F-029C-4151-92D3-F04AA0364079}" srcOrd="0" destOrd="0" presId="urn:microsoft.com/office/officeart/2005/8/layout/cycle2"/>
    <dgm:cxn modelId="{FDB05B89-ADFB-465D-B643-85BC9A3BFC0F}" srcId="{5B4FBFA4-4708-46FD-86E5-F1D634B9FF45}" destId="{4F88ACE5-4B6F-4C0B-BD3F-1EAAB90B7C07}" srcOrd="2" destOrd="0" parTransId="{30DCFF65-E6F4-4D39-9BB8-BA4AF157B851}" sibTransId="{0EAFF52D-C637-436A-B851-53B1F3B6F8E8}"/>
    <dgm:cxn modelId="{C3A6318F-900C-45FC-865F-0A9EFB3F8F1D}" type="presOf" srcId="{4F88ACE5-4B6F-4C0B-BD3F-1EAAB90B7C07}" destId="{1F449E2E-8DF1-4F36-9E21-C939E340BB6D}" srcOrd="0" destOrd="0" presId="urn:microsoft.com/office/officeart/2005/8/layout/cycle2"/>
    <dgm:cxn modelId="{131A76AE-A6C9-4AF3-B368-68F603C4847A}" type="presOf" srcId="{4999C764-E03F-4FD5-9311-2909D64B4BEC}" destId="{EF5E0E60-E34E-493F-81E5-7292C9E8869C}" srcOrd="0" destOrd="0" presId="urn:microsoft.com/office/officeart/2005/8/layout/cycle2"/>
    <dgm:cxn modelId="{DB9223B9-60F5-4982-A859-6817AC4EFF21}" type="presOf" srcId="{2C6C446D-CE32-4F44-9B6B-1EE1F8BAC9E9}" destId="{7EC8597C-8BB9-409C-9D13-A8EC190439F5}" srcOrd="0" destOrd="0" presId="urn:microsoft.com/office/officeart/2005/8/layout/cycle2"/>
    <dgm:cxn modelId="{A8A1EDBE-B78D-4E67-A8CA-65DCC674052D}" type="presOf" srcId="{0EAFF52D-C637-436A-B851-53B1F3B6F8E8}" destId="{94AF6F1C-8BAC-4C4B-8718-33DCC8355F01}" srcOrd="0" destOrd="0" presId="urn:microsoft.com/office/officeart/2005/8/layout/cycle2"/>
    <dgm:cxn modelId="{3D8FF7F2-D694-483B-BF82-2A5DCE5C8C91}" srcId="{5B4FBFA4-4708-46FD-86E5-F1D634B9FF45}" destId="{4999C764-E03F-4FD5-9311-2909D64B4BEC}" srcOrd="0" destOrd="0" parTransId="{6380FE35-A984-4BCE-ADF4-206978ADC5DE}" sibTransId="{532E644A-DCAA-47EE-9E8D-2A05187973F7}"/>
    <dgm:cxn modelId="{C7F6B4F7-5C11-42FC-9C40-1F7A10A18002}" type="presOf" srcId="{532E644A-DCAA-47EE-9E8D-2A05187973F7}" destId="{4DB320C2-24D5-4FC1-BF08-B3F0F9ADA0EA}" srcOrd="0" destOrd="0" presId="urn:microsoft.com/office/officeart/2005/8/layout/cycle2"/>
    <dgm:cxn modelId="{019B88EF-BDD2-4C21-B7F6-22337686610C}" type="presParOf" srcId="{6815A781-89B9-437C-8556-8359C50565C8}" destId="{EF5E0E60-E34E-493F-81E5-7292C9E8869C}" srcOrd="0" destOrd="0" presId="urn:microsoft.com/office/officeart/2005/8/layout/cycle2"/>
    <dgm:cxn modelId="{24F6334B-9548-464F-8D94-C7CD9049ACCA}" type="presParOf" srcId="{6815A781-89B9-437C-8556-8359C50565C8}" destId="{4DB320C2-24D5-4FC1-BF08-B3F0F9ADA0EA}" srcOrd="1" destOrd="0" presId="urn:microsoft.com/office/officeart/2005/8/layout/cycle2"/>
    <dgm:cxn modelId="{560EB370-CE0C-4D05-B5D9-587D0231473B}" type="presParOf" srcId="{4DB320C2-24D5-4FC1-BF08-B3F0F9ADA0EA}" destId="{63C92223-5895-47FD-8671-A601E6EF8F45}" srcOrd="0" destOrd="0" presId="urn:microsoft.com/office/officeart/2005/8/layout/cycle2"/>
    <dgm:cxn modelId="{C22D680F-2A90-477A-905D-8E5928539E5E}" type="presParOf" srcId="{6815A781-89B9-437C-8556-8359C50565C8}" destId="{7EC8597C-8BB9-409C-9D13-A8EC190439F5}" srcOrd="2" destOrd="0" presId="urn:microsoft.com/office/officeart/2005/8/layout/cycle2"/>
    <dgm:cxn modelId="{384107D1-1847-45CF-A988-ACF46C5D8266}" type="presParOf" srcId="{6815A781-89B9-437C-8556-8359C50565C8}" destId="{FEB1B42F-029C-4151-92D3-F04AA0364079}" srcOrd="3" destOrd="0" presId="urn:microsoft.com/office/officeart/2005/8/layout/cycle2"/>
    <dgm:cxn modelId="{BC893C9C-27D5-471C-A175-25D1C68B108D}" type="presParOf" srcId="{FEB1B42F-029C-4151-92D3-F04AA0364079}" destId="{23563901-6A3F-4567-92B7-FBF973AA7D76}" srcOrd="0" destOrd="0" presId="urn:microsoft.com/office/officeart/2005/8/layout/cycle2"/>
    <dgm:cxn modelId="{320839F4-AF0D-4849-A362-93307C7820EC}" type="presParOf" srcId="{6815A781-89B9-437C-8556-8359C50565C8}" destId="{1F449E2E-8DF1-4F36-9E21-C939E340BB6D}" srcOrd="4" destOrd="0" presId="urn:microsoft.com/office/officeart/2005/8/layout/cycle2"/>
    <dgm:cxn modelId="{01790FED-05FA-4D78-AF98-F19ECCEC5632}" type="presParOf" srcId="{6815A781-89B9-437C-8556-8359C50565C8}" destId="{94AF6F1C-8BAC-4C4B-8718-33DCC8355F01}" srcOrd="5" destOrd="0" presId="urn:microsoft.com/office/officeart/2005/8/layout/cycle2"/>
    <dgm:cxn modelId="{FE7CF81B-1BC6-4D69-8052-7DFB4A49B447}" type="presParOf" srcId="{94AF6F1C-8BAC-4C4B-8718-33DCC8355F01}" destId="{3B3153AF-F3F6-4617-9DEB-288693869C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4FBFA4-4708-46FD-86E5-F1D634B9FF45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de-DE"/>
        </a:p>
      </dgm:t>
    </dgm:pt>
    <dgm:pt modelId="{4999C764-E03F-4FD5-9311-2909D64B4BEC}">
      <dgm:prSet/>
      <dgm:spPr/>
      <dgm:t>
        <a:bodyPr/>
        <a:lstStyle/>
        <a:p>
          <a:r>
            <a:rPr lang="de-DE" dirty="0"/>
            <a:t>Splitter wählen</a:t>
          </a:r>
        </a:p>
      </dgm:t>
    </dgm:pt>
    <dgm:pt modelId="{6380FE35-A984-4BCE-ADF4-206978ADC5DE}" type="parTrans" cxnId="{3D8FF7F2-D694-483B-BF82-2A5DCE5C8C91}">
      <dgm:prSet/>
      <dgm:spPr/>
      <dgm:t>
        <a:bodyPr/>
        <a:lstStyle/>
        <a:p>
          <a:endParaRPr lang="de-DE"/>
        </a:p>
      </dgm:t>
    </dgm:pt>
    <dgm:pt modelId="{532E644A-DCAA-47EE-9E8D-2A05187973F7}" type="sibTrans" cxnId="{3D8FF7F2-D694-483B-BF82-2A5DCE5C8C91}">
      <dgm:prSet/>
      <dgm:spPr/>
      <dgm:t>
        <a:bodyPr/>
        <a:lstStyle/>
        <a:p>
          <a:endParaRPr lang="de-DE"/>
        </a:p>
      </dgm:t>
    </dgm:pt>
    <dgm:pt modelId="{2C6C446D-CE32-4F44-9B6B-1EE1F8BAC9E9}">
      <dgm:prSet/>
      <dgm:spPr/>
      <dgm:t>
        <a:bodyPr/>
        <a:lstStyle/>
        <a:p>
          <a:r>
            <a:rPr lang="de-DE" dirty="0"/>
            <a:t>Partitionieren</a:t>
          </a:r>
        </a:p>
      </dgm:t>
    </dgm:pt>
    <dgm:pt modelId="{CC0FD93F-B89E-493E-A335-ED61981F9D8D}" type="parTrans" cxnId="{05D9EB64-0938-482B-850A-3A2D6990554E}">
      <dgm:prSet/>
      <dgm:spPr/>
      <dgm:t>
        <a:bodyPr/>
        <a:lstStyle/>
        <a:p>
          <a:endParaRPr lang="de-DE"/>
        </a:p>
      </dgm:t>
    </dgm:pt>
    <dgm:pt modelId="{7004476D-D556-4F2B-9B26-A975D1251235}" type="sibTrans" cxnId="{05D9EB64-0938-482B-850A-3A2D6990554E}">
      <dgm:prSet/>
      <dgm:spPr/>
      <dgm:t>
        <a:bodyPr/>
        <a:lstStyle/>
        <a:p>
          <a:endParaRPr lang="de-DE"/>
        </a:p>
      </dgm:t>
    </dgm:pt>
    <dgm:pt modelId="{4F88ACE5-4B6F-4C0B-BD3F-1EAAB90B7C07}">
      <dgm:prSet/>
      <dgm:spPr/>
      <dgm:t>
        <a:bodyPr/>
        <a:lstStyle/>
        <a:p>
          <a:r>
            <a:rPr lang="de-DE" dirty="0" err="1"/>
            <a:t>Buckets</a:t>
          </a:r>
          <a:r>
            <a:rPr lang="de-DE" dirty="0"/>
            <a:t> sortieren</a:t>
          </a:r>
        </a:p>
      </dgm:t>
    </dgm:pt>
    <dgm:pt modelId="{30DCFF65-E6F4-4D39-9BB8-BA4AF157B851}" type="parTrans" cxnId="{FDB05B89-ADFB-465D-B643-85BC9A3BFC0F}">
      <dgm:prSet/>
      <dgm:spPr/>
      <dgm:t>
        <a:bodyPr/>
        <a:lstStyle/>
        <a:p>
          <a:endParaRPr lang="de-DE"/>
        </a:p>
      </dgm:t>
    </dgm:pt>
    <dgm:pt modelId="{0EAFF52D-C637-436A-B851-53B1F3B6F8E8}" type="sibTrans" cxnId="{FDB05B89-ADFB-465D-B643-85BC9A3BFC0F}">
      <dgm:prSet/>
      <dgm:spPr/>
      <dgm:t>
        <a:bodyPr/>
        <a:lstStyle/>
        <a:p>
          <a:endParaRPr lang="de-DE"/>
        </a:p>
      </dgm:t>
    </dgm:pt>
    <dgm:pt modelId="{6815A781-89B9-437C-8556-8359C50565C8}" type="pres">
      <dgm:prSet presAssocID="{5B4FBFA4-4708-46FD-86E5-F1D634B9FF45}" presName="cycle" presStyleCnt="0">
        <dgm:presLayoutVars>
          <dgm:dir/>
          <dgm:resizeHandles val="exact"/>
        </dgm:presLayoutVars>
      </dgm:prSet>
      <dgm:spPr/>
    </dgm:pt>
    <dgm:pt modelId="{EF5E0E60-E34E-493F-81E5-7292C9E8869C}" type="pres">
      <dgm:prSet presAssocID="{4999C764-E03F-4FD5-9311-2909D64B4BEC}" presName="node" presStyleLbl="node1" presStyleIdx="0" presStyleCnt="3">
        <dgm:presLayoutVars>
          <dgm:bulletEnabled val="1"/>
        </dgm:presLayoutVars>
      </dgm:prSet>
      <dgm:spPr/>
    </dgm:pt>
    <dgm:pt modelId="{4DB320C2-24D5-4FC1-BF08-B3F0F9ADA0EA}" type="pres">
      <dgm:prSet presAssocID="{532E644A-DCAA-47EE-9E8D-2A05187973F7}" presName="sibTrans" presStyleLbl="sibTrans2D1" presStyleIdx="0" presStyleCnt="3"/>
      <dgm:spPr/>
    </dgm:pt>
    <dgm:pt modelId="{63C92223-5895-47FD-8671-A601E6EF8F45}" type="pres">
      <dgm:prSet presAssocID="{532E644A-DCAA-47EE-9E8D-2A05187973F7}" presName="connectorText" presStyleLbl="sibTrans2D1" presStyleIdx="0" presStyleCnt="3"/>
      <dgm:spPr/>
    </dgm:pt>
    <dgm:pt modelId="{7EC8597C-8BB9-409C-9D13-A8EC190439F5}" type="pres">
      <dgm:prSet presAssocID="{2C6C446D-CE32-4F44-9B6B-1EE1F8BAC9E9}" presName="node" presStyleLbl="node1" presStyleIdx="1" presStyleCnt="3">
        <dgm:presLayoutVars>
          <dgm:bulletEnabled val="1"/>
        </dgm:presLayoutVars>
      </dgm:prSet>
      <dgm:spPr/>
    </dgm:pt>
    <dgm:pt modelId="{FEB1B42F-029C-4151-92D3-F04AA0364079}" type="pres">
      <dgm:prSet presAssocID="{7004476D-D556-4F2B-9B26-A975D1251235}" presName="sibTrans" presStyleLbl="sibTrans2D1" presStyleIdx="1" presStyleCnt="3"/>
      <dgm:spPr/>
    </dgm:pt>
    <dgm:pt modelId="{23563901-6A3F-4567-92B7-FBF973AA7D76}" type="pres">
      <dgm:prSet presAssocID="{7004476D-D556-4F2B-9B26-A975D1251235}" presName="connectorText" presStyleLbl="sibTrans2D1" presStyleIdx="1" presStyleCnt="3"/>
      <dgm:spPr/>
    </dgm:pt>
    <dgm:pt modelId="{1F449E2E-8DF1-4F36-9E21-C939E340BB6D}" type="pres">
      <dgm:prSet presAssocID="{4F88ACE5-4B6F-4C0B-BD3F-1EAAB90B7C07}" presName="node" presStyleLbl="node1" presStyleIdx="2" presStyleCnt="3">
        <dgm:presLayoutVars>
          <dgm:bulletEnabled val="1"/>
        </dgm:presLayoutVars>
      </dgm:prSet>
      <dgm:spPr/>
    </dgm:pt>
    <dgm:pt modelId="{94AF6F1C-8BAC-4C4B-8718-33DCC8355F01}" type="pres">
      <dgm:prSet presAssocID="{0EAFF52D-C637-436A-B851-53B1F3B6F8E8}" presName="sibTrans" presStyleLbl="sibTrans2D1" presStyleIdx="2" presStyleCnt="3"/>
      <dgm:spPr/>
    </dgm:pt>
    <dgm:pt modelId="{3B3153AF-F3F6-4617-9DEB-288693869C9B}" type="pres">
      <dgm:prSet presAssocID="{0EAFF52D-C637-436A-B851-53B1F3B6F8E8}" presName="connectorText" presStyleLbl="sibTrans2D1" presStyleIdx="2" presStyleCnt="3"/>
      <dgm:spPr/>
    </dgm:pt>
  </dgm:ptLst>
  <dgm:cxnLst>
    <dgm:cxn modelId="{FFA1B304-843A-484A-80DC-FA99479B59D0}" type="presOf" srcId="{0EAFF52D-C637-436A-B851-53B1F3B6F8E8}" destId="{3B3153AF-F3F6-4617-9DEB-288693869C9B}" srcOrd="1" destOrd="0" presId="urn:microsoft.com/office/officeart/2005/8/layout/cycle2"/>
    <dgm:cxn modelId="{05D9EB64-0938-482B-850A-3A2D6990554E}" srcId="{5B4FBFA4-4708-46FD-86E5-F1D634B9FF45}" destId="{2C6C446D-CE32-4F44-9B6B-1EE1F8BAC9E9}" srcOrd="1" destOrd="0" parTransId="{CC0FD93F-B89E-493E-A335-ED61981F9D8D}" sibTransId="{7004476D-D556-4F2B-9B26-A975D1251235}"/>
    <dgm:cxn modelId="{28CBCB6B-FC39-45F8-95A2-A09613506625}" type="presOf" srcId="{7004476D-D556-4F2B-9B26-A975D1251235}" destId="{23563901-6A3F-4567-92B7-FBF973AA7D76}" srcOrd="1" destOrd="0" presId="urn:microsoft.com/office/officeart/2005/8/layout/cycle2"/>
    <dgm:cxn modelId="{7C3FDF4D-88FB-4205-A2BD-54EC71F82276}" type="presOf" srcId="{532E644A-DCAA-47EE-9E8D-2A05187973F7}" destId="{63C92223-5895-47FD-8671-A601E6EF8F45}" srcOrd="1" destOrd="0" presId="urn:microsoft.com/office/officeart/2005/8/layout/cycle2"/>
    <dgm:cxn modelId="{E732C174-D601-4DB0-B805-D656BA13C42E}" type="presOf" srcId="{5B4FBFA4-4708-46FD-86E5-F1D634B9FF45}" destId="{6815A781-89B9-437C-8556-8359C50565C8}" srcOrd="0" destOrd="0" presId="urn:microsoft.com/office/officeart/2005/8/layout/cycle2"/>
    <dgm:cxn modelId="{24D75381-0FFD-4BA1-908F-34EBB47FA420}" type="presOf" srcId="{7004476D-D556-4F2B-9B26-A975D1251235}" destId="{FEB1B42F-029C-4151-92D3-F04AA0364079}" srcOrd="0" destOrd="0" presId="urn:microsoft.com/office/officeart/2005/8/layout/cycle2"/>
    <dgm:cxn modelId="{FDB05B89-ADFB-465D-B643-85BC9A3BFC0F}" srcId="{5B4FBFA4-4708-46FD-86E5-F1D634B9FF45}" destId="{4F88ACE5-4B6F-4C0B-BD3F-1EAAB90B7C07}" srcOrd="2" destOrd="0" parTransId="{30DCFF65-E6F4-4D39-9BB8-BA4AF157B851}" sibTransId="{0EAFF52D-C637-436A-B851-53B1F3B6F8E8}"/>
    <dgm:cxn modelId="{C3A6318F-900C-45FC-865F-0A9EFB3F8F1D}" type="presOf" srcId="{4F88ACE5-4B6F-4C0B-BD3F-1EAAB90B7C07}" destId="{1F449E2E-8DF1-4F36-9E21-C939E340BB6D}" srcOrd="0" destOrd="0" presId="urn:microsoft.com/office/officeart/2005/8/layout/cycle2"/>
    <dgm:cxn modelId="{131A76AE-A6C9-4AF3-B368-68F603C4847A}" type="presOf" srcId="{4999C764-E03F-4FD5-9311-2909D64B4BEC}" destId="{EF5E0E60-E34E-493F-81E5-7292C9E8869C}" srcOrd="0" destOrd="0" presId="urn:microsoft.com/office/officeart/2005/8/layout/cycle2"/>
    <dgm:cxn modelId="{DB9223B9-60F5-4982-A859-6817AC4EFF21}" type="presOf" srcId="{2C6C446D-CE32-4F44-9B6B-1EE1F8BAC9E9}" destId="{7EC8597C-8BB9-409C-9D13-A8EC190439F5}" srcOrd="0" destOrd="0" presId="urn:microsoft.com/office/officeart/2005/8/layout/cycle2"/>
    <dgm:cxn modelId="{A8A1EDBE-B78D-4E67-A8CA-65DCC674052D}" type="presOf" srcId="{0EAFF52D-C637-436A-B851-53B1F3B6F8E8}" destId="{94AF6F1C-8BAC-4C4B-8718-33DCC8355F01}" srcOrd="0" destOrd="0" presId="urn:microsoft.com/office/officeart/2005/8/layout/cycle2"/>
    <dgm:cxn modelId="{3D8FF7F2-D694-483B-BF82-2A5DCE5C8C91}" srcId="{5B4FBFA4-4708-46FD-86E5-F1D634B9FF45}" destId="{4999C764-E03F-4FD5-9311-2909D64B4BEC}" srcOrd="0" destOrd="0" parTransId="{6380FE35-A984-4BCE-ADF4-206978ADC5DE}" sibTransId="{532E644A-DCAA-47EE-9E8D-2A05187973F7}"/>
    <dgm:cxn modelId="{C7F6B4F7-5C11-42FC-9C40-1F7A10A18002}" type="presOf" srcId="{532E644A-DCAA-47EE-9E8D-2A05187973F7}" destId="{4DB320C2-24D5-4FC1-BF08-B3F0F9ADA0EA}" srcOrd="0" destOrd="0" presId="urn:microsoft.com/office/officeart/2005/8/layout/cycle2"/>
    <dgm:cxn modelId="{019B88EF-BDD2-4C21-B7F6-22337686610C}" type="presParOf" srcId="{6815A781-89B9-437C-8556-8359C50565C8}" destId="{EF5E0E60-E34E-493F-81E5-7292C9E8869C}" srcOrd="0" destOrd="0" presId="urn:microsoft.com/office/officeart/2005/8/layout/cycle2"/>
    <dgm:cxn modelId="{24F6334B-9548-464F-8D94-C7CD9049ACCA}" type="presParOf" srcId="{6815A781-89B9-437C-8556-8359C50565C8}" destId="{4DB320C2-24D5-4FC1-BF08-B3F0F9ADA0EA}" srcOrd="1" destOrd="0" presId="urn:microsoft.com/office/officeart/2005/8/layout/cycle2"/>
    <dgm:cxn modelId="{560EB370-CE0C-4D05-B5D9-587D0231473B}" type="presParOf" srcId="{4DB320C2-24D5-4FC1-BF08-B3F0F9ADA0EA}" destId="{63C92223-5895-47FD-8671-A601E6EF8F45}" srcOrd="0" destOrd="0" presId="urn:microsoft.com/office/officeart/2005/8/layout/cycle2"/>
    <dgm:cxn modelId="{C22D680F-2A90-477A-905D-8E5928539E5E}" type="presParOf" srcId="{6815A781-89B9-437C-8556-8359C50565C8}" destId="{7EC8597C-8BB9-409C-9D13-A8EC190439F5}" srcOrd="2" destOrd="0" presId="urn:microsoft.com/office/officeart/2005/8/layout/cycle2"/>
    <dgm:cxn modelId="{384107D1-1847-45CF-A988-ACF46C5D8266}" type="presParOf" srcId="{6815A781-89B9-437C-8556-8359C50565C8}" destId="{FEB1B42F-029C-4151-92D3-F04AA0364079}" srcOrd="3" destOrd="0" presId="urn:microsoft.com/office/officeart/2005/8/layout/cycle2"/>
    <dgm:cxn modelId="{BC893C9C-27D5-471C-A175-25D1C68B108D}" type="presParOf" srcId="{FEB1B42F-029C-4151-92D3-F04AA0364079}" destId="{23563901-6A3F-4567-92B7-FBF973AA7D76}" srcOrd="0" destOrd="0" presId="urn:microsoft.com/office/officeart/2005/8/layout/cycle2"/>
    <dgm:cxn modelId="{320839F4-AF0D-4849-A362-93307C7820EC}" type="presParOf" srcId="{6815A781-89B9-437C-8556-8359C50565C8}" destId="{1F449E2E-8DF1-4F36-9E21-C939E340BB6D}" srcOrd="4" destOrd="0" presId="urn:microsoft.com/office/officeart/2005/8/layout/cycle2"/>
    <dgm:cxn modelId="{01790FED-05FA-4D78-AF98-F19ECCEC5632}" type="presParOf" srcId="{6815A781-89B9-437C-8556-8359C50565C8}" destId="{94AF6F1C-8BAC-4C4B-8718-33DCC8355F01}" srcOrd="5" destOrd="0" presId="urn:microsoft.com/office/officeart/2005/8/layout/cycle2"/>
    <dgm:cxn modelId="{FE7CF81B-1BC6-4D69-8052-7DFB4A49B447}" type="presParOf" srcId="{94AF6F1C-8BAC-4C4B-8718-33DCC8355F01}" destId="{3B3153AF-F3F6-4617-9DEB-288693869C9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B1C64-5C5E-4679-ACF0-B173E1F54105}">
      <dsp:nvSpPr>
        <dsp:cNvPr id="0" name=""/>
        <dsp:cNvSpPr/>
      </dsp:nvSpPr>
      <dsp:spPr>
        <a:xfrm rot="10800000">
          <a:off x="1852867" y="1984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Minimum von </a:t>
          </a:r>
          <a14:m xmlns:a14="http://schemas.microsoft.com/office/drawing/2010/main">
            <m:oMath xmlns:m="http://schemas.openxmlformats.org/officeDocument/2006/math">
              <m:func>
                <m:func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de-DE" sz="180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de-DE" sz="1800" i="0" kern="120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d>
                    <m:d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sz="1800" i="0" kern="1200">
                          <a:latin typeface="Cambria Math" panose="02040503050406030204" pitchFamily="18" charset="0"/>
                        </a:rPr>
                        <m:t>!</m:t>
                      </m:r>
                    </m:e>
                  </m:d>
                </m:e>
              </m:func>
              <m:r>
                <a:rPr lang="de-DE" sz="1800" i="0" kern="1200">
                  <a:latin typeface="Cambria Math" panose="02040503050406030204" pitchFamily="18" charset="0"/>
                </a:rPr>
                <m:t>≈</m:t>
              </m:r>
              <m:r>
                <a:rPr lang="de-DE" sz="1800" i="1" kern="1200">
                  <a:latin typeface="Cambria Math" panose="02040503050406030204" pitchFamily="18" charset="0"/>
                </a:rPr>
                <m:t>𝑛</m:t>
              </m:r>
              <m:func>
                <m:func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de-DE" sz="1800" i="0" kern="120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de-DE" sz="1800" i="0" kern="120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d>
                    <m:d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d>
                </m:e>
              </m:func>
            </m:oMath>
          </a14:m>
          <a:r>
            <a:rPr lang="de-DE" sz="1800" kern="1200" dirty="0"/>
            <a:t> vergleichen, um transitiv jedes Element mit jedem anderen zu vergleichen</a:t>
          </a:r>
        </a:p>
      </dsp:txBody>
      <dsp:txXfrm rot="10800000">
        <a:off x="2016773" y="1984"/>
        <a:ext cx="6541521" cy="655626"/>
      </dsp:txXfrm>
    </dsp:sp>
    <dsp:sp modelId="{CAA7B38A-797F-41F4-869D-0B29F1BCE1CD}">
      <dsp:nvSpPr>
        <dsp:cNvPr id="0" name=""/>
        <dsp:cNvSpPr/>
      </dsp:nvSpPr>
      <dsp:spPr>
        <a:xfrm>
          <a:off x="1525054" y="1984"/>
          <a:ext cx="655626" cy="6556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AD6F8-FC59-4332-A619-AD184CF642F9}">
      <dsp:nvSpPr>
        <dsp:cNvPr id="0" name=""/>
        <dsp:cNvSpPr/>
      </dsp:nvSpPr>
      <dsp:spPr>
        <a:xfrm rot="10800000">
          <a:off x="1852867" y="853320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Quicksort ist im durchschnitt der schnellste Sortieralgorithmus mit einer Laufzeit von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de-DE" sz="1800" b="0" i="0" kern="1200">
                  <a:latin typeface="Cambria Math" panose="02040503050406030204" pitchFamily="18" charset="0"/>
                </a:rPr>
                <m:t>O</m:t>
              </m:r>
              <m:r>
                <a:rPr lang="de-DE" sz="1800" b="0" i="0" kern="1200">
                  <a:latin typeface="Cambria Math" panose="02040503050406030204" pitchFamily="18" charset="0"/>
                </a:rPr>
                <m:t>(</m:t>
              </m:r>
              <m:r>
                <a:rPr lang="de-DE" sz="1800" i="1" kern="1200">
                  <a:latin typeface="Cambria Math" panose="02040503050406030204" pitchFamily="18" charset="0"/>
                </a:rPr>
                <m:t>𝑛</m:t>
              </m:r>
              <m:func>
                <m:func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de-DE" sz="1800" i="1" kern="1200">
                      <a:latin typeface="Cambria Math" panose="02040503050406030204" pitchFamily="18" charset="0"/>
                    </a:rPr>
                    <m:t>log</m:t>
                  </m:r>
                </m:fName>
                <m:e>
                  <m:d>
                    <m:d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d>
                  <m:r>
                    <a:rPr lang="de-DE" sz="1800" b="0" i="1" kern="1200">
                      <a:latin typeface="Cambria Math" panose="02040503050406030204" pitchFamily="18" charset="0"/>
                    </a:rPr>
                    <m:t>)</m:t>
                  </m:r>
                </m:e>
              </m:func>
            </m:oMath>
          </a14:m>
          <a:endParaRPr lang="de-DE" sz="1800" kern="1200"/>
        </a:p>
      </dsp:txBody>
      <dsp:txXfrm rot="10800000">
        <a:off x="2016773" y="853320"/>
        <a:ext cx="6541521" cy="655626"/>
      </dsp:txXfrm>
    </dsp:sp>
    <dsp:sp modelId="{968A9947-0411-4238-9306-4ACB7183C13D}">
      <dsp:nvSpPr>
        <dsp:cNvPr id="0" name=""/>
        <dsp:cNvSpPr/>
      </dsp:nvSpPr>
      <dsp:spPr>
        <a:xfrm>
          <a:off x="1525054" y="853320"/>
          <a:ext cx="655626" cy="65562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1BA0F-26DA-4999-9618-CD1529B2FCBA}">
      <dsp:nvSpPr>
        <dsp:cNvPr id="0" name=""/>
        <dsp:cNvSpPr/>
      </dsp:nvSpPr>
      <dsp:spPr>
        <a:xfrm rot="10800000">
          <a:off x="1852867" y="1704657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Entartet der Baum maximal, folgt eine Laufzeit von </a:t>
          </a:r>
          <a14:m xmlns:a14="http://schemas.microsoft.com/office/drawing/2010/main">
            <m:oMath xmlns:m="http://schemas.openxmlformats.org/officeDocument/2006/math">
              <m:r>
                <a:rPr lang="de-DE" sz="1800" i="1" kern="1200">
                  <a:latin typeface="Cambria Math" panose="02040503050406030204" pitchFamily="18" charset="0"/>
                </a:rPr>
                <m:t>𝑂</m:t>
              </m:r>
              <m:d>
                <m:d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  <m:sup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e>
              </m:d>
            </m:oMath>
          </a14:m>
          <a:endParaRPr lang="de-DE" sz="1800" kern="1200"/>
        </a:p>
      </dsp:txBody>
      <dsp:txXfrm rot="10800000">
        <a:off x="2016773" y="1704657"/>
        <a:ext cx="6541521" cy="655626"/>
      </dsp:txXfrm>
    </dsp:sp>
    <dsp:sp modelId="{FA22E2D2-EC48-4E47-ADA1-E64EB60BAEF9}">
      <dsp:nvSpPr>
        <dsp:cNvPr id="0" name=""/>
        <dsp:cNvSpPr/>
      </dsp:nvSpPr>
      <dsp:spPr>
        <a:xfrm>
          <a:off x="1525054" y="1704657"/>
          <a:ext cx="655626" cy="65562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768BA-3B8D-4702-AB08-21565AAF9973}">
      <dsp:nvSpPr>
        <dsp:cNvPr id="0" name=""/>
        <dsp:cNvSpPr/>
      </dsp:nvSpPr>
      <dsp:spPr>
        <a:xfrm rot="10800000">
          <a:off x="1852867" y="2555994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Mergesort hat immer eine Laufzeit von </a:t>
          </a: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de-DE" sz="1800" b="0" i="0" kern="1200">
                  <a:latin typeface="Cambria Math" panose="02040503050406030204" pitchFamily="18" charset="0"/>
                </a:rPr>
                <m:t>O</m:t>
              </m:r>
              <m:r>
                <a:rPr lang="de-DE" sz="1800" b="0" i="0" kern="1200">
                  <a:latin typeface="Cambria Math" panose="02040503050406030204" pitchFamily="18" charset="0"/>
                </a:rPr>
                <m:t>(</m:t>
              </m:r>
              <m:r>
                <a:rPr lang="de-DE" sz="1800" i="1" kern="1200">
                  <a:latin typeface="Cambria Math" panose="02040503050406030204" pitchFamily="18" charset="0"/>
                </a:rPr>
                <m:t>𝑛</m:t>
              </m:r>
              <m:func>
                <m:funcPr>
                  <m:ctrlPr>
                    <a:rPr lang="de-DE" sz="1800" i="1" kern="1200">
                      <a:latin typeface="Cambria Math" panose="02040503050406030204" pitchFamily="18" charset="0"/>
                    </a:rPr>
                  </m:ctrlPr>
                </m:funcPr>
                <m:fName>
                  <m:r>
                    <m:rPr>
                      <m:sty m:val="p"/>
                    </m:rPr>
                    <a:rPr lang="de-DE" sz="1800" i="1" kern="1200">
                      <a:latin typeface="Cambria Math" panose="02040503050406030204" pitchFamily="18" charset="0"/>
                    </a:rPr>
                    <m:t>log</m:t>
                  </m:r>
                </m:fName>
                <m:e>
                  <m:d>
                    <m:dPr>
                      <m:ctrlPr>
                        <a:rPr lang="de-DE" sz="1800" i="1" kern="120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de-DE" sz="1800" i="1" kern="1200">
                          <a:latin typeface="Cambria Math" panose="02040503050406030204" pitchFamily="18" charset="0"/>
                        </a:rPr>
                        <m:t>𝑛</m:t>
                      </m:r>
                    </m:e>
                  </m:d>
                  <m:r>
                    <a:rPr lang="de-DE" sz="1800" b="0" i="1" kern="1200">
                      <a:latin typeface="Cambria Math" panose="02040503050406030204" pitchFamily="18" charset="0"/>
                    </a:rPr>
                    <m:t>)</m:t>
                  </m:r>
                </m:e>
              </m:func>
            </m:oMath>
          </a14:m>
          <a:r>
            <a:rPr lang="de-DE" sz="1800" kern="1200"/>
            <a:t>, ist im durchschnitt  aber langsammer</a:t>
          </a:r>
        </a:p>
      </dsp:txBody>
      <dsp:txXfrm rot="10800000">
        <a:off x="2016773" y="2555994"/>
        <a:ext cx="6541521" cy="655626"/>
      </dsp:txXfrm>
    </dsp:sp>
    <dsp:sp modelId="{AA0E1CF1-7B3F-4240-8284-2214380DA8BA}">
      <dsp:nvSpPr>
        <dsp:cNvPr id="0" name=""/>
        <dsp:cNvSpPr/>
      </dsp:nvSpPr>
      <dsp:spPr>
        <a:xfrm>
          <a:off x="1525054" y="2555994"/>
          <a:ext cx="655626" cy="65562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597D2-9907-4984-9C17-30015FC7EA3D}">
      <dsp:nvSpPr>
        <dsp:cNvPr id="0" name=""/>
        <dsp:cNvSpPr/>
      </dsp:nvSpPr>
      <dsp:spPr>
        <a:xfrm rot="10800000">
          <a:off x="1852867" y="3407330"/>
          <a:ext cx="6705427" cy="655626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13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Das verteilen auf mehrere Prozessoren ist nicht ohne weiteres möglich</a:t>
          </a:r>
        </a:p>
      </dsp:txBody>
      <dsp:txXfrm rot="10800000">
        <a:off x="2016773" y="3407330"/>
        <a:ext cx="6541521" cy="655626"/>
      </dsp:txXfrm>
    </dsp:sp>
    <dsp:sp modelId="{1446A847-7257-4E5D-B06D-B8757DAEA3AB}">
      <dsp:nvSpPr>
        <dsp:cNvPr id="0" name=""/>
        <dsp:cNvSpPr/>
      </dsp:nvSpPr>
      <dsp:spPr>
        <a:xfrm>
          <a:off x="1525054" y="3407330"/>
          <a:ext cx="655626" cy="655626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0E60-E34E-493F-81E5-7292C9E8869C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Pivot wählen</a:t>
          </a:r>
        </a:p>
      </dsp:txBody>
      <dsp:txXfrm>
        <a:off x="4589753" y="277822"/>
        <a:ext cx="1336093" cy="1336093"/>
      </dsp:txXfrm>
    </dsp:sp>
    <dsp:sp modelId="{4DB320C2-24D5-4FC1-BF08-B3F0F9ADA0EA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EC8597C-8BB9-409C-9D13-A8EC190439F5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Partitionieren</a:t>
          </a:r>
        </a:p>
      </dsp:txBody>
      <dsp:txXfrm>
        <a:off x="6009803" y="2737421"/>
        <a:ext cx="1336093" cy="1336093"/>
      </dsp:txXfrm>
    </dsp:sp>
    <dsp:sp modelId="{FEB1B42F-029C-4151-92D3-F04AA0364079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1F449E2E-8DF1-4F36-9E21-C939E340BB6D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Beide Hälften rekursiv sortieren</a:t>
          </a:r>
        </a:p>
      </dsp:txBody>
      <dsp:txXfrm>
        <a:off x="3169702" y="2737421"/>
        <a:ext cx="1336093" cy="1336093"/>
      </dsp:txXfrm>
    </dsp:sp>
    <dsp:sp modelId="{94AF6F1C-8BAC-4C4B-8718-33DCC8355F01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E0E60-E34E-493F-81E5-7292C9E8869C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Splitter wählen</a:t>
          </a:r>
        </a:p>
      </dsp:txBody>
      <dsp:txXfrm>
        <a:off x="4589753" y="277822"/>
        <a:ext cx="1336093" cy="1336093"/>
      </dsp:txXfrm>
    </dsp:sp>
    <dsp:sp modelId="{4DB320C2-24D5-4FC1-BF08-B3F0F9ADA0EA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EC8597C-8BB9-409C-9D13-A8EC190439F5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Partitionieren</a:t>
          </a:r>
        </a:p>
      </dsp:txBody>
      <dsp:txXfrm>
        <a:off x="6009803" y="2737421"/>
        <a:ext cx="1336093" cy="1336093"/>
      </dsp:txXfrm>
    </dsp:sp>
    <dsp:sp modelId="{FEB1B42F-029C-4151-92D3-F04AA0364079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1F449E2E-8DF1-4F36-9E21-C939E340BB6D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Buckets</a:t>
          </a:r>
          <a:r>
            <a:rPr lang="de-DE" sz="1800" kern="1200" dirty="0"/>
            <a:t> sortieren</a:t>
          </a:r>
        </a:p>
      </dsp:txBody>
      <dsp:txXfrm>
        <a:off x="3169702" y="2737421"/>
        <a:ext cx="1336093" cy="1336093"/>
      </dsp:txXfrm>
    </dsp:sp>
    <dsp:sp modelId="{94AF6F1C-8BAC-4C4B-8718-33DCC8355F01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29 5361,'36'-10'3550,"-21"6"-2840,0 0-1,0 0 1,0 1 0,0 1 0,29 0-1,125 24 588,-29-2-745,32-14-9,-37-3-253,59 24-238,-108-12-40,-11-3-9,14 1 11,159 44 0,-111-13-11,123 42-18,-7 20 30,338 150 23,-392-185-35,333 140 10,-472-181-11,252 117 19,60-14 21,-194-72-49,-144-48 9,-1 1 1,-1 2 0,0 1-1,33 23 1,-23-9 2,-1 2 0,43 45 0,-53-48-8,0-1 1,2-3-1,1 0 1,2-2-1,0-2 1,1-1-1,59 23 1,-76-36 4,0 2 0,0-1 0,0 2 0,-1 1 0,-1 0 0,0 2 0,-1-1 0,0 2 0,-1 1 0,18 22 0,-14-12 3,-1 0 0,0 1-1,-3 1 1,17 37-1,14 30-119,-46-94 94,-1 0 1,1 1-1,0-1 0,-1 0 0,1 1 0,-1-1 0,0 0 0,1 1 0,-1-1 0,0 1 0,0-1 0,0 1 0,0-1 0,0 1 0,0-1 0,-1 3 0,-4 2-51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1 594 7922,'2'-1'252,"0"-1"0,1 1 0,0-1 0,-1 1 0,1 0 0,0 0 0,0 0 0,0 0 0,-1 1 1,1-1-1,0 1 0,0-1 0,0 1 0,0 0 0,0 0 0,0 1 0,0-1 0,0 1 0,0-1 0,3 2 0,9 2 20,0 1 0,19 8 0,93 54 838,-91-45-869,0-3 0,48 19-1,4-10-18,122 24 0,-193-49-216,1 0 0,-1-1 0,1-1 0,0-1 0,-1 0-1,1-2 1,30-5 0,-46 7-3,0-1 0,0 1 0,-1-1 1,1 0-1,0 1 0,0-1 0,-1 0 0,1 0 0,0 0 0,-1 0 0,1-1 0,-1 1 1,0 0-1,1-1 0,-1 1 0,0-1 0,0 1 0,0-1 0,0 1 0,0-1 0,0 0 1,0 1-1,0-1 0,-1 0 0,1 0 0,-1 0 0,1 0 0,-1 0 0,0 1 0,0-1 0,0 0 1,0 0-1,0 0 0,0-2 0,-2-7 101,0-1 0,-1 1-1,0 0 1,-9-18 0,5 11 166,-75-174 1879,-11-29-719,60 108-1106,-17-50-322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558 0 6753,'-83'45'7826,"29"-13"-7698,1 2 0,-54 45 0,69-46-116,-69 61 24,89-76-34,1 0 0,0 2 0,-21 33 0,34-48-4,1 1 0,0-1 0,0 1 0,1 0 0,-1 0 0,1 0 0,0 0 0,-1 11 1,3-14 15,0 0 0,0 1 0,0-1 0,1 1 0,-1-1 1,1 0-1,0 1 0,0-1 0,0 0 0,1 0 0,-1 0 1,1 0-1,-1 0 0,1 0 0,0 0 0,0 0 0,5 4 1,33 33 696,68 50 0,-37-33-73,98 95 727,70 57 197,-237-208-1609,0 0 1,0 1-1,0-1 0,0 1 0,-1 0 0,1 0 0,0-1 0,-1 1 0,0 0 1,1 0-1,0 3 0,-23 8-1990,11-11 1508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1 329 9946,'0'0'120,"1"0"-1,0 0 1,0 0-1,0 0 1,0 0-1,-1 0 1,1 0-1,0 0 0,0 0 1,0-1-1,-1 1 1,1 0-1,0 0 1,0-1-1,-1 1 1,1-1-1,0 1 1,0-1-1,-1 1 1,1-1-1,-1 1 1,1-1-1,0 1 1,-1-1-1,1 0 1,-1 0-1,19-24 1070,-13 17-747,121-141 2403,-101 123-2678,2 0 0,0 2 0,40-25 0,-65 47-153,0 0 0,0 0 0,0 1 1,0-1-1,1 1 0,5-2 0,-9 3-6,1 0 0,0 0 0,-1 0 0,1 0 0,0 0 0,-1 0 0,1 0 1,-1 1-1,1-1 0,-1 0 0,1 0 0,0 1 0,-1-1 0,1 0 0,-1 1 0,1-1 0,-1 0 0,1 1 0,-1-1 0,1 1 0,-1-1 0,0 1 0,1-1 0,-1 1 0,0-1 0,1 1 1,-1-1-1,0 1 0,0-1 0,1 1 0,-1-1 0,0 1 0,0 0 0,0-1 0,0 1 0,0 0 0,0-1 0,0 1 0,0-1 0,0 1 0,0 0 0,0 0 0,-1 18 164,0 0-1,-1-1 0,-2 1 0,1-1 0,-9 24 1,1-1 85,-16 72-145,-15 140 0,37-223-607,-2-22 140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12:34:09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11154,'2'3'356,"-1"0"-1,1-1 0,-1 1 0,0 0 1,0 0-1,-1 0 0,1-1 0,0 1 1,-1 0-1,0 0 0,0 0 0,1 0 1,-2 0-1,1 0 0,-1 4 0,-8 50 392,9-56-686,-2 8 61,-2 8 56,1 0 0,0 0 0,1 1 0,1-1 0,1 1 0,2 19-1,-2-37-173,0 1 0,0-1 0,0 0 0,0 0 0,0 0 0,0 1 0,0-1-1,0 0 1,0 0 0,0 0 0,0 0 0,0 1 0,0-1 0,0 0 0,0 0-1,0 0 1,1 0 0,-1 1 0,0-1 0,0 0 0,0 0 0,0 0 0,0 0-1,0 0 1,1 0 0,-1 1 0,0-1 0,0 0 0,0 0 0,0 0 0,1 0 0,-1 0-1,0 0 1,0 0 0,0 0 0,1 0 0,-1 0 0,0 0 0,0 0 0,0 0-1,0 0 1,1 0 0,7-6 100,6-14 21,-7 8-64,43-71 139,-43 74-196,-1 0 1,1 0-1,1 1 0,0 0 1,0 0-1,14-10 0,-20 17 4,-1 0-1,1 0 0,-1 0 0,1 1 1,0-1-1,-1 0 0,1 1 1,0-1-1,-1 1 0,1-1 1,0 1-1,0 0 0,-1 0 1,3 0-1,-3 0 9,0 0-1,0 1 1,0-1 0,0 0-1,-1 1 1,1-1 0,0 1 0,0-1-1,0 1 1,-1-1 0,1 1-1,0 0 1,0-1 0,-1 1 0,1 0-1,-1 0 1,1-1 0,-1 1-1,1 0 1,-1 0 0,1 0-1,-1 0 1,0 0 0,1 0 0,-1-1-1,0 1 1,0 2 0,2 9 158,-1 0 1,0 0 0,-1 0-1,0 0 1,-1 0 0,-3 17-1,-2 3-76,-11 34 1,3-25-1117,16-53 683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EBB2D-4BBB-7143-AA6C-6D3ECBAD020B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44B4E-5B51-BE44-B374-CBED2C2809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6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44B4E-5B51-BE44-B374-CBED2C280983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75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F5741-793E-5B4E-8498-1AA32A906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35821A-26D9-754B-8425-412CBA3C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CD3FB-23F9-DC47-B5F8-1DDECE97B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BCDC5-9389-D648-80FD-6E291366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2D123-448B-FD41-8FB1-923EC5E0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2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C4D6-650B-3A44-9A89-387C3A21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DA9C13-1037-0D47-BF6C-C6E06D71B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B0220-D769-6C48-BE10-E9952608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F4E92-C2E5-EE48-836F-E20C3E24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C1E4B-E26A-D64E-8E4B-FED7337C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7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5AB8BB-942E-864E-8EA1-7FD6FBB5C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5BBF2A-1361-9241-B403-D8AE3DED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CFD0E-49AB-7745-9651-DA138FCB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77064A-F680-0149-B60D-C30ADC2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CD00C-985B-274B-8D09-36015963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02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E1E71-4E41-F644-B4CA-5D30744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CA8A2B-D7CB-144A-91DD-73A5C03E3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8AE4E-0A7F-1A47-8786-B5960470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5B8AE5-8335-504F-AF88-51ADA6F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F3EFE-629C-DD47-A8C5-9457F42D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18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8C180-E74B-1241-8792-0DA20EC2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068C3-1D64-F042-A12B-E6175929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86A3F8-919C-1240-8112-E9A65C4D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1914B9-F766-4146-AF3E-8721E3C0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BE2EE-CAAC-2146-BB11-64CAD457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87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30606-C087-CF42-A118-62887CA4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9E35E-D4F9-C740-9B26-254060939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615AB2-D9AD-314E-98DC-E34CFB705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9EC812-0AF3-CE4B-8ABB-3EFFBE43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4A2BBA-2536-0047-A086-D3B51A2F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33A53F-936C-AC44-BF39-9F02B8CD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9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7244E-38A9-FF4D-B606-C959AB19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0ADE7-B378-5F40-8116-C59182DC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1D5AD-788C-044B-8ED8-B3FADCA35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314408-A643-1546-97FC-6033BCF3B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F51E39-B5ED-AE46-A17C-B725715F7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A0DF845-2498-3A4E-B6E4-DF2A6D72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3E7D49-643C-834D-BBF5-05B16A18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82BDBD-828D-9E4E-A972-ADC469B4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BC2C-9C44-F241-AED6-2A85A263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F8021-029F-244A-9BF1-E91B3DF0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0846AB-80B4-9347-8EB7-53F7F1F1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FCC3E0-AB37-004A-8252-13B78F38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8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1467C8-0CF8-9448-89E3-65EA1009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A620ABE-ADBF-5D4E-9144-715E3C9F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07A9C8-3C68-7B46-813A-F32616C4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1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3FE4E-695E-9443-9BDB-2D6247C1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F62F6-4B72-BB42-A234-A96B779E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41D3A6-E285-AA45-BCBD-73A89FF67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3EC70-60C8-6841-8706-CD8DE62D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BF74E-1A03-FA4F-86C6-3C451F27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672DA3-1A41-5944-86BD-78CB8992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2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0164B-FFFB-B548-96A4-8F04A40B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10B3BF-C0E1-A940-87BF-58C3DFE3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2DE18-5DFC-B748-B8D2-94F0B88EF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8AD867-3D37-0C4B-A2CD-A4C093C6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42AC42-0612-D446-ABD3-D2FDF41D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09CB37-5DE4-5147-8AE5-A126362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9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0B5908A-E09E-F443-A3C9-459DD347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9B93BA-BA96-3E4C-9F51-9C507161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A69F8-4F8E-B646-8DB8-4897CBCA9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42F77-12A2-DF4B-9978-1205B5F20400}" type="datetimeFigureOut">
              <a:rPr lang="de-DE" smtClean="0"/>
              <a:t>21.05.2022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C6B223-6700-E14A-843D-AF2F9A0C0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28E84-5D72-B842-807C-618EBC6A4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3B86-9F6A-0F4B-8230-9F2E825F6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1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FAD6F-585D-5A46-B335-6085F8EC14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Samplesort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C5ACB4-1293-774D-8B3A-1A08CDDDE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Nur eine Verallgemeinerung von </a:t>
            </a:r>
            <a:r>
              <a:rPr lang="de-DE" dirty="0" err="1"/>
              <a:t>Quicksort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510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F5BCB68-9726-9962-AD74-DF834DEBA56E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60894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5FE8CCD-3761-05A3-362B-E847B37843E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121456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358882-5886-C24A-185D-2B04769DBA8E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705741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Pfeil nach unten 1">
            <a:extLst>
              <a:ext uri="{FF2B5EF4-FFF2-40B4-BE49-F238E27FC236}">
                <a16:creationId xmlns:a16="http://schemas.microsoft.com/office/drawing/2014/main" id="{6476D074-AA4B-B749-BA4C-99C7A905CCD4}"/>
              </a:ext>
            </a:extLst>
          </p:cNvPr>
          <p:cNvSpPr/>
          <p:nvPr/>
        </p:nvSpPr>
        <p:spPr>
          <a:xfrm>
            <a:off x="6491635" y="2589666"/>
            <a:ext cx="332555" cy="852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AD6FC6-8425-FB4D-94E9-E095F7807681}"/>
              </a:ext>
            </a:extLst>
          </p:cNvPr>
          <p:cNvSpPr txBox="1"/>
          <p:nvPr/>
        </p:nvSpPr>
        <p:spPr>
          <a:xfrm>
            <a:off x="6159080" y="2134546"/>
            <a:ext cx="86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Splitter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62015CD-FB24-C240-A91F-F294AEA5DB02}"/>
              </a:ext>
            </a:extLst>
          </p:cNvPr>
          <p:cNvSpPr txBox="1"/>
          <p:nvPr/>
        </p:nvSpPr>
        <p:spPr>
          <a:xfrm>
            <a:off x="2753268" y="4868790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Bucket</a:t>
            </a:r>
            <a:endParaRPr lang="de-DE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1056C3A8-920D-4C41-915A-ECF3C077E95A}"/>
              </a:ext>
            </a:extLst>
          </p:cNvPr>
          <p:cNvSpPr txBox="1"/>
          <p:nvPr/>
        </p:nvSpPr>
        <p:spPr>
          <a:xfrm>
            <a:off x="8621521" y="4684124"/>
            <a:ext cx="81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Bucket</a:t>
            </a:r>
            <a:endParaRPr lang="de-DE" dirty="0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9C24CEC-6BD0-BC84-909A-7774E78A64BB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92736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482762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Grundbegriffe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815078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Pfeil nach unten 37">
            <a:extLst>
              <a:ext uri="{FF2B5EF4-FFF2-40B4-BE49-F238E27FC236}">
                <a16:creationId xmlns:a16="http://schemas.microsoft.com/office/drawing/2014/main" id="{05C57673-3364-C340-A8C9-524283CDE4F5}"/>
              </a:ext>
            </a:extLst>
          </p:cNvPr>
          <p:cNvSpPr/>
          <p:nvPr/>
        </p:nvSpPr>
        <p:spPr>
          <a:xfrm rot="21355127">
            <a:off x="10612263" y="2378202"/>
            <a:ext cx="332555" cy="852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523999E-6C9E-A949-9D83-8A25CF63C406}"/>
              </a:ext>
            </a:extLst>
          </p:cNvPr>
          <p:cNvSpPr txBox="1"/>
          <p:nvPr/>
        </p:nvSpPr>
        <p:spPr>
          <a:xfrm>
            <a:off x="10271833" y="172425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75185032-2052-0152-74C2-59AD86AE3789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034022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10BD1-C1EE-BC4C-A026-56EAA76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werden zunächst um einen Faktor mehr Splitter (Pivot Elemente) ausgewählt als benötigt</a:t>
            </a:r>
          </a:p>
          <a:p>
            <a:r>
              <a:rPr lang="de-DE" dirty="0"/>
              <a:t>Die resultierende Sample wird sortiert</a:t>
            </a:r>
          </a:p>
          <a:p>
            <a:r>
              <a:rPr lang="de-DE" dirty="0"/>
              <a:t>Aus dieser werden die durchschnittlichen Splitter verwendet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89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78FA8-E1B0-1A49-9D89-9BDC2DD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Bucket</a:t>
            </a:r>
            <a:r>
              <a:rPr lang="de-DE" dirty="0"/>
              <a:t> Expansion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90F89A3-D7B7-4740-73D8-6F2122B6C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7276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Ellipse 24">
            <a:extLst>
              <a:ext uri="{FF2B5EF4-FFF2-40B4-BE49-F238E27FC236}">
                <a16:creationId xmlns:a16="http://schemas.microsoft.com/office/drawing/2014/main" id="{7E5757B5-CC8C-B425-FDA8-AAB3A855EE86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427101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78FA8-E1B0-1A49-9D89-9BDC2DDF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Bucket</a:t>
            </a:r>
            <a:r>
              <a:rPr lang="de-DE" dirty="0"/>
              <a:t> Expansion</a:t>
            </a:r>
          </a:p>
        </p:txBody>
      </p:sp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690F89A3-D7B7-4740-73D8-6F2122B6CA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6777349-A8B1-A1CD-20A2-ADE598506A3D}"/>
              </a:ext>
            </a:extLst>
          </p:cNvPr>
          <p:cNvGrpSpPr/>
          <p:nvPr/>
        </p:nvGrpSpPr>
        <p:grpSpPr>
          <a:xfrm>
            <a:off x="2583258" y="2635812"/>
            <a:ext cx="2165040" cy="984240"/>
            <a:chOff x="2583258" y="2635812"/>
            <a:chExt cx="2165040" cy="9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378E0792-A760-2335-59BE-D49A9A886851}"/>
                    </a:ext>
                  </a:extLst>
                </p14:cNvPr>
                <p14:cNvContentPartPr/>
                <p14:nvPr/>
              </p14:nvContentPartPr>
              <p14:xfrm>
                <a:off x="2699898" y="2771532"/>
                <a:ext cx="1955880" cy="80676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378E0792-A760-2335-59BE-D49A9A8868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36898" y="2708532"/>
                  <a:ext cx="2081520" cy="9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C81E50F7-37AB-DBE8-E35D-0442D7635E20}"/>
                    </a:ext>
                  </a:extLst>
                </p14:cNvPr>
                <p14:cNvContentPartPr/>
                <p14:nvPr/>
              </p14:nvContentPartPr>
              <p14:xfrm>
                <a:off x="4418538" y="3316932"/>
                <a:ext cx="329760" cy="3031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C81E50F7-37AB-DBE8-E35D-0442D7635E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55898" y="3254292"/>
                  <a:ext cx="455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EA365D1-C6D2-BF82-D445-23F813B6AD27}"/>
                    </a:ext>
                  </a:extLst>
                </p14:cNvPr>
                <p14:cNvContentPartPr/>
                <p14:nvPr/>
              </p14:nvContentPartPr>
              <p14:xfrm>
                <a:off x="2583258" y="2635812"/>
                <a:ext cx="242280" cy="40932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EA365D1-C6D2-BF82-D445-23F813B6AD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20618" y="2572812"/>
                  <a:ext cx="367920" cy="53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082DD5DC-0F43-ACDC-2D0A-14461D2A3695}"/>
                  </a:ext>
                </a:extLst>
              </p14:cNvPr>
              <p14:cNvContentPartPr/>
              <p14:nvPr/>
            </p14:nvContentPartPr>
            <p14:xfrm>
              <a:off x="4849458" y="3203532"/>
              <a:ext cx="131760" cy="215640"/>
            </p14:xfrm>
          </p:contentPart>
        </mc:Choice>
        <mc:Fallback xmlns=""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082DD5DC-0F43-ACDC-2D0A-14461D2A36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31818" y="3185532"/>
                <a:ext cx="167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Freihand 13">
                <a:extLst>
                  <a:ext uri="{FF2B5EF4-FFF2-40B4-BE49-F238E27FC236}">
                    <a16:creationId xmlns:a16="http://schemas.microsoft.com/office/drawing/2014/main" id="{07921526-1637-D2A0-CAD8-9CBDE26829F1}"/>
                  </a:ext>
                </a:extLst>
              </p14:cNvPr>
              <p14:cNvContentPartPr/>
              <p14:nvPr/>
            </p14:nvContentPartPr>
            <p14:xfrm>
              <a:off x="2723658" y="2412252"/>
              <a:ext cx="72360" cy="117360"/>
            </p14:xfrm>
          </p:contentPart>
        </mc:Choice>
        <mc:Fallback xmlns="">
          <p:pic>
            <p:nvPicPr>
              <p:cNvPr id="14" name="Freihand 13">
                <a:extLst>
                  <a:ext uri="{FF2B5EF4-FFF2-40B4-BE49-F238E27FC236}">
                    <a16:creationId xmlns:a16="http://schemas.microsoft.com/office/drawing/2014/main" id="{07921526-1637-D2A0-CAD8-9CBDE26829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06018" y="2394252"/>
                <a:ext cx="108000" cy="153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Ellipse 18">
            <a:extLst>
              <a:ext uri="{FF2B5EF4-FFF2-40B4-BE49-F238E27FC236}">
                <a16:creationId xmlns:a16="http://schemas.microsoft.com/office/drawing/2014/main" id="{829F3E9C-1E8E-F021-0309-058E333CB36E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91188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53AF7-011A-5547-A325-BAB83F67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Bucket</a:t>
            </a:r>
            <a:r>
              <a:rPr lang="de-DE" dirty="0"/>
              <a:t> Expansion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833EF2-B9E0-BC46-8CF4-B4E3DFE9B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Ist ein Maß dafür, wie optimal die Daten auf die </a:t>
            </a:r>
            <a:r>
              <a:rPr lang="de-DE" dirty="0" err="1"/>
              <a:t>Buckets</a:t>
            </a:r>
            <a:r>
              <a:rPr lang="de-DE" dirty="0"/>
              <a:t> verteilt werden</a:t>
            </a:r>
          </a:p>
          <a:p>
            <a:r>
              <a:rPr lang="de-DE" dirty="0"/>
              <a:t>Größter </a:t>
            </a:r>
            <a:r>
              <a:rPr lang="de-DE" dirty="0" err="1"/>
              <a:t>Bucket</a:t>
            </a:r>
            <a:r>
              <a:rPr lang="de-DE" dirty="0"/>
              <a:t> ÷ optimaler </a:t>
            </a:r>
            <a:r>
              <a:rPr lang="de-DE" dirty="0" err="1"/>
              <a:t>Bucket</a:t>
            </a:r>
            <a:endParaRPr lang="de-DE" dirty="0"/>
          </a:p>
          <a:p>
            <a:r>
              <a:rPr lang="de-DE" dirty="0"/>
              <a:t>Laufzeit bei </a:t>
            </a:r>
            <a:r>
              <a:rPr lang="de-DE" dirty="0" err="1"/>
              <a:t>Quicksort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Wenn 1, dann O(n log n)</a:t>
            </a:r>
          </a:p>
          <a:p>
            <a:pPr lvl="1"/>
            <a:r>
              <a:rPr lang="de-DE" dirty="0"/>
              <a:t>Wenn n, dann O(n²)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0F0CA56-14B4-638E-7C8E-26D8CF5D4565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177085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6491635" y="3898738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ACF6013-2D9D-96BF-FCCB-C12556DFB680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419307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A89D8-ED86-4390-AF78-4457A9DB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Wiederholung: Sortierproblematik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4">
                <a:extLst>
                  <a:ext uri="{FF2B5EF4-FFF2-40B4-BE49-F238E27FC236}">
                    <a16:creationId xmlns:a16="http://schemas.microsoft.com/office/drawing/2014/main" id="{464557B3-5CC9-06AB-9326-28C9F62D5D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679372"/>
                  </p:ext>
                </p:extLst>
              </p:nvPr>
            </p:nvGraphicFramePr>
            <p:xfrm>
              <a:off x="1270450" y="2112021"/>
              <a:ext cx="10083350" cy="40649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Inhaltsplatzhalter 4">
                <a:extLst>
                  <a:ext uri="{FF2B5EF4-FFF2-40B4-BE49-F238E27FC236}">
                    <a16:creationId xmlns:a16="http://schemas.microsoft.com/office/drawing/2014/main" id="{464557B3-5CC9-06AB-9326-28C9F62D5DB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6679372"/>
                  </p:ext>
                </p:extLst>
              </p:nvPr>
            </p:nvGraphicFramePr>
            <p:xfrm>
              <a:off x="1270450" y="2112021"/>
              <a:ext cx="10083350" cy="406494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4322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llipse 75">
            <a:extLst>
              <a:ext uri="{FF2B5EF4-FFF2-40B4-BE49-F238E27FC236}">
                <a16:creationId xmlns:a16="http://schemas.microsoft.com/office/drawing/2014/main" id="{63162BFF-CF69-0F1D-DE55-F4254440EA2E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F5BED2-7A31-4248-8037-E1CC3047E323}"/>
              </a:ext>
            </a:extLst>
          </p:cNvPr>
          <p:cNvSpPr/>
          <p:nvPr/>
        </p:nvSpPr>
        <p:spPr>
          <a:xfrm>
            <a:off x="4496305" y="5997116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DFDE87F-F08F-6248-AD50-590C9EC31B7D}"/>
              </a:ext>
            </a:extLst>
          </p:cNvPr>
          <p:cNvSpPr/>
          <p:nvPr/>
        </p:nvSpPr>
        <p:spPr>
          <a:xfrm>
            <a:off x="3831195" y="4114898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19B17B-507E-3244-97CB-4AA9406CD863}"/>
              </a:ext>
            </a:extLst>
          </p:cNvPr>
          <p:cNvSpPr/>
          <p:nvPr/>
        </p:nvSpPr>
        <p:spPr>
          <a:xfrm>
            <a:off x="2168420" y="5170777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DD1964E-9520-1743-BBCC-227630E83AB5}"/>
              </a:ext>
            </a:extLst>
          </p:cNvPr>
          <p:cNvSpPr/>
          <p:nvPr/>
        </p:nvSpPr>
        <p:spPr>
          <a:xfrm>
            <a:off x="5161415" y="5415618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1E064E-DBE5-5F46-A01C-88AEB0BB4095}"/>
              </a:ext>
            </a:extLst>
          </p:cNvPr>
          <p:cNvSpPr/>
          <p:nvPr/>
        </p:nvSpPr>
        <p:spPr>
          <a:xfrm>
            <a:off x="3166085" y="5696165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6BC2A0A-BD94-1E4A-83CF-BED308C872F2}"/>
              </a:ext>
            </a:extLst>
          </p:cNvPr>
          <p:cNvSpPr/>
          <p:nvPr/>
        </p:nvSpPr>
        <p:spPr>
          <a:xfrm>
            <a:off x="5826525" y="5053456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52D10BF-C46E-C544-AB6E-68789BF87C58}"/>
              </a:ext>
            </a:extLst>
          </p:cNvPr>
          <p:cNvSpPr/>
          <p:nvPr/>
        </p:nvSpPr>
        <p:spPr>
          <a:xfrm>
            <a:off x="838200" y="4344437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508CAA6-FB7B-1A47-AD6A-86273DB6903C}"/>
              </a:ext>
            </a:extLst>
          </p:cNvPr>
          <p:cNvSpPr/>
          <p:nvPr/>
        </p:nvSpPr>
        <p:spPr>
          <a:xfrm>
            <a:off x="5493970" y="4074091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BA1138D-987A-BB4D-BF7E-2AC7AE2F265A}"/>
              </a:ext>
            </a:extLst>
          </p:cNvPr>
          <p:cNvSpPr/>
          <p:nvPr/>
        </p:nvSpPr>
        <p:spPr>
          <a:xfrm>
            <a:off x="4828860" y="5808385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040A2D9-9A3B-0341-874A-3FC0C5AAAF9B}"/>
              </a:ext>
            </a:extLst>
          </p:cNvPr>
          <p:cNvSpPr/>
          <p:nvPr/>
        </p:nvSpPr>
        <p:spPr>
          <a:xfrm>
            <a:off x="1503310" y="5216684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E8FB886-13FB-FA44-B4C3-B2C82D88D959}"/>
              </a:ext>
            </a:extLst>
          </p:cNvPr>
          <p:cNvSpPr/>
          <p:nvPr/>
        </p:nvSpPr>
        <p:spPr>
          <a:xfrm>
            <a:off x="1835865" y="5933492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F1E570B-1404-184C-8A18-AF633482A737}"/>
              </a:ext>
            </a:extLst>
          </p:cNvPr>
          <p:cNvSpPr/>
          <p:nvPr/>
        </p:nvSpPr>
        <p:spPr>
          <a:xfrm>
            <a:off x="6159080" y="4916116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C8E5EBB-45E2-2A4E-B2CC-FF2C9B8916EB}"/>
              </a:ext>
            </a:extLst>
          </p:cNvPr>
          <p:cNvSpPr/>
          <p:nvPr/>
        </p:nvSpPr>
        <p:spPr>
          <a:xfrm>
            <a:off x="1170755" y="5217560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537F17-C862-C74E-BF42-DE9984D6E5BF}"/>
              </a:ext>
            </a:extLst>
          </p:cNvPr>
          <p:cNvSpPr/>
          <p:nvPr/>
        </p:nvSpPr>
        <p:spPr>
          <a:xfrm>
            <a:off x="2833530" y="5562966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1C2BA6A-E21C-3A44-A68B-38B442EFA03E}"/>
              </a:ext>
            </a:extLst>
          </p:cNvPr>
          <p:cNvSpPr/>
          <p:nvPr/>
        </p:nvSpPr>
        <p:spPr>
          <a:xfrm>
            <a:off x="4163750" y="4771672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EDC635B-1E71-9F4C-88EC-3B38D1E13163}"/>
              </a:ext>
            </a:extLst>
          </p:cNvPr>
          <p:cNvSpPr/>
          <p:nvPr/>
        </p:nvSpPr>
        <p:spPr>
          <a:xfrm>
            <a:off x="2500975" y="5701129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DC112E3-6EE0-F74C-89AF-8964A680E7A9}"/>
              </a:ext>
            </a:extLst>
          </p:cNvPr>
          <p:cNvSpPr/>
          <p:nvPr/>
        </p:nvSpPr>
        <p:spPr>
          <a:xfrm>
            <a:off x="3498640" y="4972636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6632F5B-AA2D-8C49-A1EF-A879985F81D3}"/>
              </a:ext>
            </a:extLst>
          </p:cNvPr>
          <p:cNvSpPr/>
          <p:nvPr/>
        </p:nvSpPr>
        <p:spPr>
          <a:xfrm>
            <a:off x="9152075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1EFA4F-DDD2-8441-A1E6-DA19A0DD1467}"/>
              </a:ext>
            </a:extLst>
          </p:cNvPr>
          <p:cNvSpPr/>
          <p:nvPr/>
        </p:nvSpPr>
        <p:spPr>
          <a:xfrm>
            <a:off x="10482295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06D1A03-28EE-D940-B1C4-251850CC18A4}"/>
              </a:ext>
            </a:extLst>
          </p:cNvPr>
          <p:cNvSpPr/>
          <p:nvPr/>
        </p:nvSpPr>
        <p:spPr>
          <a:xfrm>
            <a:off x="748930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F03E662-BE91-D04C-A752-CCD4A1606A64}"/>
              </a:ext>
            </a:extLst>
          </p:cNvPr>
          <p:cNvSpPr/>
          <p:nvPr/>
        </p:nvSpPr>
        <p:spPr>
          <a:xfrm>
            <a:off x="8819520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426B4D9-7743-AF48-9155-BD325CD9E9A7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3BEA533-168E-C246-83DF-7005BE3F0E16}"/>
              </a:ext>
            </a:extLst>
          </p:cNvPr>
          <p:cNvSpPr/>
          <p:nvPr/>
        </p:nvSpPr>
        <p:spPr>
          <a:xfrm>
            <a:off x="10814850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10F2E7F-12B7-9E45-9879-DBCF569CFFDB}"/>
              </a:ext>
            </a:extLst>
          </p:cNvPr>
          <p:cNvSpPr/>
          <p:nvPr/>
        </p:nvSpPr>
        <p:spPr>
          <a:xfrm>
            <a:off x="8486965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F6576AE-230F-E34B-98F6-F66B1DE6E99D}"/>
              </a:ext>
            </a:extLst>
          </p:cNvPr>
          <p:cNvSpPr/>
          <p:nvPr/>
        </p:nvSpPr>
        <p:spPr>
          <a:xfrm>
            <a:off x="9817185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61442AF-4FBB-A94E-8000-B2CF22E76246}"/>
              </a:ext>
            </a:extLst>
          </p:cNvPr>
          <p:cNvSpPr/>
          <p:nvPr/>
        </p:nvSpPr>
        <p:spPr>
          <a:xfrm>
            <a:off x="7156745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BCF40ED-B480-DB4E-B45F-67DA90AEBA68}"/>
              </a:ext>
            </a:extLst>
          </p:cNvPr>
          <p:cNvSpPr/>
          <p:nvPr/>
        </p:nvSpPr>
        <p:spPr>
          <a:xfrm>
            <a:off x="815441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7797D9B-DE5E-2948-B0BF-3B5DD6D65A58}"/>
              </a:ext>
            </a:extLst>
          </p:cNvPr>
          <p:cNvSpPr/>
          <p:nvPr/>
        </p:nvSpPr>
        <p:spPr>
          <a:xfrm>
            <a:off x="7821855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241C59D-B665-9144-ACAB-D39DCC0C3C94}"/>
              </a:ext>
            </a:extLst>
          </p:cNvPr>
          <p:cNvSpPr/>
          <p:nvPr/>
        </p:nvSpPr>
        <p:spPr>
          <a:xfrm>
            <a:off x="9484630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45CB956-8123-9948-8790-2BE063ECE1BA}"/>
              </a:ext>
            </a:extLst>
          </p:cNvPr>
          <p:cNvSpPr/>
          <p:nvPr/>
        </p:nvSpPr>
        <p:spPr>
          <a:xfrm>
            <a:off x="10149740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F1D46C3-B1DF-B84B-A170-32395C88FABE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EA4BF38-0722-634B-AA8C-0E66600979EA}"/>
              </a:ext>
            </a:extLst>
          </p:cNvPr>
          <p:cNvSpPr/>
          <p:nvPr/>
        </p:nvSpPr>
        <p:spPr>
          <a:xfrm>
            <a:off x="6739467" y="1603022"/>
            <a:ext cx="4820355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 descr="Prozessor Silhouette">
            <a:extLst>
              <a:ext uri="{FF2B5EF4-FFF2-40B4-BE49-F238E27FC236}">
                <a16:creationId xmlns:a16="http://schemas.microsoft.com/office/drawing/2014/main" id="{1AE95536-E88F-F046-8CB2-F576EBB5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1525" y="3657698"/>
            <a:ext cx="914400" cy="914400"/>
          </a:xfrm>
          <a:prstGeom prst="rect">
            <a:avLst/>
          </a:prstGeom>
        </p:spPr>
      </p:pic>
      <p:sp>
        <p:nvSpPr>
          <p:cNvPr id="72" name="Rechteck 71">
            <a:extLst>
              <a:ext uri="{FF2B5EF4-FFF2-40B4-BE49-F238E27FC236}">
                <a16:creationId xmlns:a16="http://schemas.microsoft.com/office/drawing/2014/main" id="{3E33984D-BF7B-2748-ACAA-2A8CF4854CC8}"/>
              </a:ext>
            </a:extLst>
          </p:cNvPr>
          <p:cNvSpPr/>
          <p:nvPr/>
        </p:nvSpPr>
        <p:spPr>
          <a:xfrm>
            <a:off x="739212" y="1603021"/>
            <a:ext cx="5794233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 descr="Prozessor Silhouette">
            <a:extLst>
              <a:ext uri="{FF2B5EF4-FFF2-40B4-BE49-F238E27FC236}">
                <a16:creationId xmlns:a16="http://schemas.microsoft.com/office/drawing/2014/main" id="{C273C511-400A-4B42-B51E-22E6BC38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128" y="3657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14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4B638-B111-6A45-8EC9-052DF356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Multithreading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61B62-4C55-9B4D-921D-1151E424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Jeder </a:t>
            </a:r>
            <a:r>
              <a:rPr lang="de-DE" dirty="0" err="1"/>
              <a:t>Bucket</a:t>
            </a:r>
            <a:r>
              <a:rPr lang="de-DE" dirty="0"/>
              <a:t> wird einem Prozessor zugewiesen</a:t>
            </a:r>
          </a:p>
          <a:p>
            <a:r>
              <a:rPr lang="de-DE" dirty="0"/>
              <a:t>Wenn beide </a:t>
            </a:r>
            <a:r>
              <a:rPr lang="de-DE" dirty="0" err="1"/>
              <a:t>Buckets</a:t>
            </a:r>
            <a:r>
              <a:rPr lang="de-DE" dirty="0"/>
              <a:t> gleich groß sind, wird die Laufzeit durch die Anzahl der </a:t>
            </a:r>
            <a:r>
              <a:rPr lang="de-DE" dirty="0" err="1"/>
              <a:t>Buckets</a:t>
            </a:r>
            <a:r>
              <a:rPr lang="de-DE" dirty="0"/>
              <a:t> geteilt</a:t>
            </a:r>
          </a:p>
          <a:p>
            <a:r>
              <a:rPr lang="de-DE" dirty="0"/>
              <a:t>Andernfalls die </a:t>
            </a:r>
            <a:r>
              <a:rPr lang="de-DE" dirty="0" err="1"/>
              <a:t>laufzeit</a:t>
            </a:r>
            <a:r>
              <a:rPr lang="de-DE" dirty="0"/>
              <a:t> des größten </a:t>
            </a:r>
            <a:r>
              <a:rPr lang="de-DE" dirty="0" err="1"/>
              <a:t>Buckets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B55C12F-8EFF-6151-457E-FFA0516A31E3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83860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llipse 79">
            <a:extLst>
              <a:ext uri="{FF2B5EF4-FFF2-40B4-BE49-F238E27FC236}">
                <a16:creationId xmlns:a16="http://schemas.microsoft.com/office/drawing/2014/main" id="{9B2D356E-D665-83D1-55B2-35202B7BD2E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Mehrere Splitter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9F5BED2-7A31-4248-8037-E1CC3047E323}"/>
              </a:ext>
            </a:extLst>
          </p:cNvPr>
          <p:cNvSpPr/>
          <p:nvPr/>
        </p:nvSpPr>
        <p:spPr>
          <a:xfrm>
            <a:off x="3502102" y="6002090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DFDE87F-F08F-6248-AD50-590C9EC31B7D}"/>
              </a:ext>
            </a:extLst>
          </p:cNvPr>
          <p:cNvSpPr/>
          <p:nvPr/>
        </p:nvSpPr>
        <p:spPr>
          <a:xfrm>
            <a:off x="4830594" y="4119872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19B17B-507E-3244-97CB-4AA9406CD863}"/>
              </a:ext>
            </a:extLst>
          </p:cNvPr>
          <p:cNvSpPr/>
          <p:nvPr/>
        </p:nvSpPr>
        <p:spPr>
          <a:xfrm>
            <a:off x="4166348" y="5175751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4DD1964E-9520-1743-BBCC-227630E83AB5}"/>
              </a:ext>
            </a:extLst>
          </p:cNvPr>
          <p:cNvSpPr/>
          <p:nvPr/>
        </p:nvSpPr>
        <p:spPr>
          <a:xfrm>
            <a:off x="3169979" y="5420592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1E064E-DBE5-5F46-A01C-88AEB0BB4095}"/>
              </a:ext>
            </a:extLst>
          </p:cNvPr>
          <p:cNvSpPr/>
          <p:nvPr/>
        </p:nvSpPr>
        <p:spPr>
          <a:xfrm>
            <a:off x="2173610" y="5701139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52D10BF-C46E-C544-AB6E-68789BF87C58}"/>
              </a:ext>
            </a:extLst>
          </p:cNvPr>
          <p:cNvSpPr/>
          <p:nvPr/>
        </p:nvSpPr>
        <p:spPr>
          <a:xfrm>
            <a:off x="5494840" y="4349411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508CAA6-FB7B-1A47-AD6A-86273DB6903C}"/>
              </a:ext>
            </a:extLst>
          </p:cNvPr>
          <p:cNvSpPr/>
          <p:nvPr/>
        </p:nvSpPr>
        <p:spPr>
          <a:xfrm>
            <a:off x="5826963" y="4079065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CBA1138D-987A-BB4D-BF7E-2AC7AE2F265A}"/>
              </a:ext>
            </a:extLst>
          </p:cNvPr>
          <p:cNvSpPr/>
          <p:nvPr/>
        </p:nvSpPr>
        <p:spPr>
          <a:xfrm>
            <a:off x="2505733" y="5813359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040A2D9-9A3B-0341-874A-3FC0C5AAAF9B}"/>
              </a:ext>
            </a:extLst>
          </p:cNvPr>
          <p:cNvSpPr/>
          <p:nvPr/>
        </p:nvSpPr>
        <p:spPr>
          <a:xfrm>
            <a:off x="1177241" y="5221658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E8FB886-13FB-FA44-B4C3-B2C82D88D959}"/>
              </a:ext>
            </a:extLst>
          </p:cNvPr>
          <p:cNvSpPr/>
          <p:nvPr/>
        </p:nvSpPr>
        <p:spPr>
          <a:xfrm>
            <a:off x="1509364" y="5938466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4F1E570B-1404-184C-8A18-AF633482A737}"/>
              </a:ext>
            </a:extLst>
          </p:cNvPr>
          <p:cNvSpPr/>
          <p:nvPr/>
        </p:nvSpPr>
        <p:spPr>
          <a:xfrm>
            <a:off x="6159080" y="4921090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2C8E5EBB-45E2-2A4E-B2CC-FF2C9B8916EB}"/>
              </a:ext>
            </a:extLst>
          </p:cNvPr>
          <p:cNvSpPr/>
          <p:nvPr/>
        </p:nvSpPr>
        <p:spPr>
          <a:xfrm>
            <a:off x="845118" y="5222534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D537F17-C862-C74E-BF42-DE9984D6E5BF}"/>
              </a:ext>
            </a:extLst>
          </p:cNvPr>
          <p:cNvSpPr/>
          <p:nvPr/>
        </p:nvSpPr>
        <p:spPr>
          <a:xfrm>
            <a:off x="1841487" y="5567940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1C2BA6A-E21C-3A44-A68B-38B442EFA03E}"/>
              </a:ext>
            </a:extLst>
          </p:cNvPr>
          <p:cNvSpPr/>
          <p:nvPr/>
        </p:nvSpPr>
        <p:spPr>
          <a:xfrm>
            <a:off x="5162717" y="4776646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EDC635B-1E71-9F4C-88EC-3B38D1E13163}"/>
              </a:ext>
            </a:extLst>
          </p:cNvPr>
          <p:cNvSpPr/>
          <p:nvPr/>
        </p:nvSpPr>
        <p:spPr>
          <a:xfrm>
            <a:off x="2837856" y="5706103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DC112E3-6EE0-F74C-89AF-8964A680E7A9}"/>
              </a:ext>
            </a:extLst>
          </p:cNvPr>
          <p:cNvSpPr/>
          <p:nvPr/>
        </p:nvSpPr>
        <p:spPr>
          <a:xfrm>
            <a:off x="4498471" y="4977610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6632F5B-AA2D-8C49-A1EF-A879985F81D3}"/>
              </a:ext>
            </a:extLst>
          </p:cNvPr>
          <p:cNvSpPr/>
          <p:nvPr/>
        </p:nvSpPr>
        <p:spPr>
          <a:xfrm>
            <a:off x="9817176" y="2937449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61EFA4F-DDD2-8441-A1E6-DA19A0DD1467}"/>
              </a:ext>
            </a:extLst>
          </p:cNvPr>
          <p:cNvSpPr/>
          <p:nvPr/>
        </p:nvSpPr>
        <p:spPr>
          <a:xfrm>
            <a:off x="8486960" y="3589509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06D1A03-28EE-D940-B1C4-251850CC18A4}"/>
              </a:ext>
            </a:extLst>
          </p:cNvPr>
          <p:cNvSpPr/>
          <p:nvPr/>
        </p:nvSpPr>
        <p:spPr>
          <a:xfrm>
            <a:off x="7489298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2F03E662-BE91-D04C-A752-CCD4A1606A64}"/>
              </a:ext>
            </a:extLst>
          </p:cNvPr>
          <p:cNvSpPr/>
          <p:nvPr/>
        </p:nvSpPr>
        <p:spPr>
          <a:xfrm>
            <a:off x="9484622" y="3278357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426B4D9-7743-AF48-9155-BD325CD9E9A7}"/>
              </a:ext>
            </a:extLst>
          </p:cNvPr>
          <p:cNvSpPr/>
          <p:nvPr/>
        </p:nvSpPr>
        <p:spPr>
          <a:xfrm>
            <a:off x="6824190" y="3875158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3BEA533-168E-C246-83DF-7005BE3F0E16}"/>
              </a:ext>
            </a:extLst>
          </p:cNvPr>
          <p:cNvSpPr/>
          <p:nvPr/>
        </p:nvSpPr>
        <p:spPr>
          <a:xfrm>
            <a:off x="7821852" y="3431382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610F2E7F-12B7-9E45-9879-DBCF569CFFDB}"/>
              </a:ext>
            </a:extLst>
          </p:cNvPr>
          <p:cNvSpPr/>
          <p:nvPr/>
        </p:nvSpPr>
        <p:spPr>
          <a:xfrm>
            <a:off x="10149730" y="2166475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CF6576AE-230F-E34B-98F6-F66B1DE6E99D}"/>
              </a:ext>
            </a:extLst>
          </p:cNvPr>
          <p:cNvSpPr/>
          <p:nvPr/>
        </p:nvSpPr>
        <p:spPr>
          <a:xfrm>
            <a:off x="7156744" y="3616133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D61442AF-4FBB-A94E-8000-B2CF22E76246}"/>
              </a:ext>
            </a:extLst>
          </p:cNvPr>
          <p:cNvSpPr/>
          <p:nvPr/>
        </p:nvSpPr>
        <p:spPr>
          <a:xfrm>
            <a:off x="10814838" y="2969282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67797D9B-DE5E-2948-B0BF-3B5DD6D65A58}"/>
              </a:ext>
            </a:extLst>
          </p:cNvPr>
          <p:cNvSpPr/>
          <p:nvPr/>
        </p:nvSpPr>
        <p:spPr>
          <a:xfrm>
            <a:off x="8154406" y="3565892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241C59D-B665-9144-ACAB-D39DCC0C3C94}"/>
              </a:ext>
            </a:extLst>
          </p:cNvPr>
          <p:cNvSpPr/>
          <p:nvPr/>
        </p:nvSpPr>
        <p:spPr>
          <a:xfrm>
            <a:off x="10482284" y="2586196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45CB956-8123-9948-8790-2BE063ECE1BA}"/>
              </a:ext>
            </a:extLst>
          </p:cNvPr>
          <p:cNvSpPr/>
          <p:nvPr/>
        </p:nvSpPr>
        <p:spPr>
          <a:xfrm>
            <a:off x="9152068" y="3320969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9F1D46C3-B1DF-B84B-A170-32395C88FABE}"/>
              </a:ext>
            </a:extLst>
          </p:cNvPr>
          <p:cNvSpPr/>
          <p:nvPr/>
        </p:nvSpPr>
        <p:spPr>
          <a:xfrm>
            <a:off x="11147394" y="2774598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EA4BF38-0722-634B-AA8C-0E66600979EA}"/>
              </a:ext>
            </a:extLst>
          </p:cNvPr>
          <p:cNvSpPr/>
          <p:nvPr/>
        </p:nvSpPr>
        <p:spPr>
          <a:xfrm>
            <a:off x="9073484" y="1603022"/>
            <a:ext cx="2486338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 descr="Prozessor Silhouette">
            <a:extLst>
              <a:ext uri="{FF2B5EF4-FFF2-40B4-BE49-F238E27FC236}">
                <a16:creationId xmlns:a16="http://schemas.microsoft.com/office/drawing/2014/main" id="{1AE95536-E88F-F046-8CB2-F576EBB5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5360" y="3662672"/>
            <a:ext cx="914400" cy="914400"/>
          </a:xfrm>
          <a:prstGeom prst="rect">
            <a:avLst/>
          </a:prstGeom>
        </p:spPr>
      </p:pic>
      <p:sp>
        <p:nvSpPr>
          <p:cNvPr id="72" name="Rechteck 71">
            <a:extLst>
              <a:ext uri="{FF2B5EF4-FFF2-40B4-BE49-F238E27FC236}">
                <a16:creationId xmlns:a16="http://schemas.microsoft.com/office/drawing/2014/main" id="{3E33984D-BF7B-2748-ACAA-2A8CF4854CC8}"/>
              </a:ext>
            </a:extLst>
          </p:cNvPr>
          <p:cNvSpPr/>
          <p:nvPr/>
        </p:nvSpPr>
        <p:spPr>
          <a:xfrm>
            <a:off x="739213" y="1603021"/>
            <a:ext cx="3142528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Grafik 39" descr="Prozessor Silhouette">
            <a:extLst>
              <a:ext uri="{FF2B5EF4-FFF2-40B4-BE49-F238E27FC236}">
                <a16:creationId xmlns:a16="http://schemas.microsoft.com/office/drawing/2014/main" id="{C273C511-400A-4B42-B51E-22E6BC384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3156" y="3662672"/>
            <a:ext cx="914400" cy="914400"/>
          </a:xfrm>
          <a:prstGeom prst="rect">
            <a:avLst/>
          </a:prstGeom>
        </p:spPr>
      </p:pic>
      <p:sp>
        <p:nvSpPr>
          <p:cNvPr id="38" name="Rechteck 37">
            <a:extLst>
              <a:ext uri="{FF2B5EF4-FFF2-40B4-BE49-F238E27FC236}">
                <a16:creationId xmlns:a16="http://schemas.microsoft.com/office/drawing/2014/main" id="{4F4B429A-D427-1874-515C-9A2FAD333230}"/>
              </a:ext>
            </a:extLst>
          </p:cNvPr>
          <p:cNvSpPr/>
          <p:nvPr/>
        </p:nvSpPr>
        <p:spPr>
          <a:xfrm>
            <a:off x="4071465" y="1610563"/>
            <a:ext cx="2461980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3" name="Grafik 72" descr="Prozessor Silhouette">
            <a:extLst>
              <a:ext uri="{FF2B5EF4-FFF2-40B4-BE49-F238E27FC236}">
                <a16:creationId xmlns:a16="http://schemas.microsoft.com/office/drawing/2014/main" id="{55F467C1-D88F-2CC8-DDE9-D39D3CCF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4299" y="3653509"/>
            <a:ext cx="914400" cy="914400"/>
          </a:xfrm>
          <a:prstGeom prst="rect">
            <a:avLst/>
          </a:prstGeom>
        </p:spPr>
      </p:pic>
      <p:sp>
        <p:nvSpPr>
          <p:cNvPr id="74" name="Rechteck 73">
            <a:extLst>
              <a:ext uri="{FF2B5EF4-FFF2-40B4-BE49-F238E27FC236}">
                <a16:creationId xmlns:a16="http://schemas.microsoft.com/office/drawing/2014/main" id="{09980ED6-2B5B-4C3A-4DDE-B6EC59EF0F25}"/>
              </a:ext>
            </a:extLst>
          </p:cNvPr>
          <p:cNvSpPr/>
          <p:nvPr/>
        </p:nvSpPr>
        <p:spPr>
          <a:xfrm>
            <a:off x="6750086" y="1610562"/>
            <a:ext cx="2117376" cy="4763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5" name="Grafik 74" descr="Prozessor Silhouette">
            <a:extLst>
              <a:ext uri="{FF2B5EF4-FFF2-40B4-BE49-F238E27FC236}">
                <a16:creationId xmlns:a16="http://schemas.microsoft.com/office/drawing/2014/main" id="{A7E47D79-201F-78EB-3F02-CAA43B01A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0419" y="3653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6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10BD1-C1EE-BC4C-A026-56EAA7694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werden zunächst um einen Faktor mehr Splitter (Pivot Elemente) ausgewählt als benötigt</a:t>
            </a:r>
          </a:p>
          <a:p>
            <a:r>
              <a:rPr lang="de-DE" dirty="0"/>
              <a:t>Die resultierende Sample wird sortiert</a:t>
            </a:r>
          </a:p>
          <a:p>
            <a:r>
              <a:rPr lang="de-DE" dirty="0"/>
              <a:t>Aus dieser werden die durchschnittlichen Splitter verwendet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65677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C7E3-6549-B945-AD9B-E9AC5EF8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Sampling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B62F516-0472-6224-40C6-4CC39BF073A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DB7EFAB-83D8-2B58-7D7F-08B40B52F8ED}"/>
              </a:ext>
            </a:extLst>
          </p:cNvPr>
          <p:cNvSpPr/>
          <p:nvPr/>
        </p:nvSpPr>
        <p:spPr>
          <a:xfrm>
            <a:off x="838201" y="2104405"/>
            <a:ext cx="4975302" cy="186542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Block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8B79EE2-5AA2-4295-260A-B75833BE4DE7}"/>
              </a:ext>
            </a:extLst>
          </p:cNvPr>
          <p:cNvSpPr/>
          <p:nvPr/>
        </p:nvSpPr>
        <p:spPr>
          <a:xfrm>
            <a:off x="6378498" y="2104405"/>
            <a:ext cx="4975302" cy="18654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Gleichmäßig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722B31A-C3D1-2A0E-A182-7C6972958447}"/>
              </a:ext>
            </a:extLst>
          </p:cNvPr>
          <p:cNvSpPr/>
          <p:nvPr/>
        </p:nvSpPr>
        <p:spPr>
          <a:xfrm>
            <a:off x="838201" y="4248613"/>
            <a:ext cx="4975302" cy="18654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Halb-zufällig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1C1DE36-1021-4585-E139-A53A909DD306}"/>
              </a:ext>
            </a:extLst>
          </p:cNvPr>
          <p:cNvSpPr/>
          <p:nvPr/>
        </p:nvSpPr>
        <p:spPr>
          <a:xfrm>
            <a:off x="6378498" y="4248615"/>
            <a:ext cx="4975302" cy="18654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+mj-lt"/>
              </a:rPr>
              <a:t>Zufällig</a:t>
            </a:r>
          </a:p>
        </p:txBody>
      </p:sp>
    </p:spTree>
    <p:extLst>
      <p:ext uri="{BB962C8B-B14F-4D97-AF65-F5344CB8AC3E}">
        <p14:creationId xmlns:p14="http://schemas.microsoft.com/office/powerpoint/2010/main" val="348364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A4CD1-ABF3-AA67-8D28-9C03187F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A83921-4F4E-8297-3113-E2D37802EA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988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9E75E66-C83B-6E4E-5718-090F2BF93FF9}"/>
              </a:ext>
            </a:extLst>
          </p:cNvPr>
          <p:cNvSpPr/>
          <p:nvPr/>
        </p:nvSpPr>
        <p:spPr>
          <a:xfrm>
            <a:off x="3746809" y="4317574"/>
            <a:ext cx="1862254" cy="1862254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Buckets</a:t>
            </a:r>
            <a:r>
              <a:rPr lang="de-DE" dirty="0"/>
              <a:t> sortieren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47C716-7FDF-2C20-807B-907F8A68B4D0}"/>
              </a:ext>
            </a:extLst>
          </p:cNvPr>
          <p:cNvSpPr/>
          <p:nvPr/>
        </p:nvSpPr>
        <p:spPr>
          <a:xfrm>
            <a:off x="6582939" y="4317574"/>
            <a:ext cx="1862254" cy="1862254"/>
          </a:xfrm>
          <a:prstGeom prst="ellipse">
            <a:avLst/>
          </a:prstGeom>
          <a:solidFill>
            <a:srgbClr val="C481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/>
              <a:t>Partitionieren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9B2631A-8DA8-4937-76C9-13F7A2532E4A}"/>
              </a:ext>
            </a:extLst>
          </p:cNvPr>
          <p:cNvSpPr/>
          <p:nvPr/>
        </p:nvSpPr>
        <p:spPr>
          <a:xfrm>
            <a:off x="5164873" y="1825625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A4CD1-ABF3-AA67-8D28-9C03187F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0A83921-4F4E-8297-3113-E2D37802EA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1241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3BD2AAA4-2722-6F5D-B20D-C6C8706524B1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169052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E644C70-1F11-7F72-A46E-FCF95B7CE14C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373982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5830338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8156550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5498022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6494970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488866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4168758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749191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981813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3504126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882118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7159602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11147393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485814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5165706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1015044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836442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6827286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915349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4833390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501074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10815078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7824234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616265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0482762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421486F-31C1-3A40-F916-FE9F0FBC0216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19763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12D9B11-6938-23C5-56EA-C6412D623CA3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26229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A1722E25-1900-2644-A429-DC865BF3272D}"/>
              </a:ext>
            </a:extLst>
          </p:cNvPr>
          <p:cNvSpPr/>
          <p:nvPr/>
        </p:nvSpPr>
        <p:spPr>
          <a:xfrm>
            <a:off x="845598" y="2935067"/>
            <a:ext cx="295779" cy="33348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137FCDA-A037-E843-B724-62CA4B79B9A5}"/>
              </a:ext>
            </a:extLst>
          </p:cNvPr>
          <p:cNvSpPr/>
          <p:nvPr/>
        </p:nvSpPr>
        <p:spPr>
          <a:xfrm>
            <a:off x="4833390" y="5994734"/>
            <a:ext cx="295779" cy="275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4723CC9-BE25-464F-82D3-56BE2696F2BF}"/>
              </a:ext>
            </a:extLst>
          </p:cNvPr>
          <p:cNvSpPr/>
          <p:nvPr/>
        </p:nvSpPr>
        <p:spPr>
          <a:xfrm>
            <a:off x="7824234" y="4112516"/>
            <a:ext cx="295779" cy="21574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ABC6CC0-2E02-EA40-BDC2-E818AF0F120C}"/>
              </a:ext>
            </a:extLst>
          </p:cNvPr>
          <p:cNvSpPr/>
          <p:nvPr/>
        </p:nvSpPr>
        <p:spPr>
          <a:xfrm>
            <a:off x="9818130" y="3587127"/>
            <a:ext cx="295779" cy="2682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0008314-77D9-D24F-8AAA-883360CFAF54}"/>
              </a:ext>
            </a:extLst>
          </p:cNvPr>
          <p:cNvSpPr/>
          <p:nvPr/>
        </p:nvSpPr>
        <p:spPr>
          <a:xfrm>
            <a:off x="2507178" y="5168395"/>
            <a:ext cx="295779" cy="11015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4D19BB-A88F-6E49-A4D5-FAF9C6F0F4CB}"/>
              </a:ext>
            </a:extLst>
          </p:cNvPr>
          <p:cNvSpPr/>
          <p:nvPr/>
        </p:nvSpPr>
        <p:spPr>
          <a:xfrm>
            <a:off x="5165706" y="5413236"/>
            <a:ext cx="295779" cy="8567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9608C1F-BA1A-6943-A7B0-B0DBCAA6FD65}"/>
              </a:ext>
            </a:extLst>
          </p:cNvPr>
          <p:cNvSpPr/>
          <p:nvPr/>
        </p:nvSpPr>
        <p:spPr>
          <a:xfrm>
            <a:off x="8156550" y="5693783"/>
            <a:ext cx="295779" cy="5761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09E299-7E52-214E-882C-D5AF99ED1696}"/>
              </a:ext>
            </a:extLst>
          </p:cNvPr>
          <p:cNvSpPr/>
          <p:nvPr/>
        </p:nvSpPr>
        <p:spPr>
          <a:xfrm>
            <a:off x="3836442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D344C44-1040-8E41-9BC4-458413FCB797}"/>
              </a:ext>
            </a:extLst>
          </p:cNvPr>
          <p:cNvSpPr/>
          <p:nvPr/>
        </p:nvSpPr>
        <p:spPr>
          <a:xfrm>
            <a:off x="5830338" y="5051074"/>
            <a:ext cx="295779" cy="12188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3D52A65-DE2B-A147-885D-1FACB3E2F835}"/>
              </a:ext>
            </a:extLst>
          </p:cNvPr>
          <p:cNvSpPr/>
          <p:nvPr/>
        </p:nvSpPr>
        <p:spPr>
          <a:xfrm>
            <a:off x="1177914" y="4342055"/>
            <a:ext cx="295779" cy="1927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509B76-625D-744A-8733-0976DEB64A88}"/>
              </a:ext>
            </a:extLst>
          </p:cNvPr>
          <p:cNvSpPr/>
          <p:nvPr/>
        </p:nvSpPr>
        <p:spPr>
          <a:xfrm>
            <a:off x="6494970" y="4071709"/>
            <a:ext cx="295779" cy="21982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41FCBCC-FF6E-A844-819F-2507E16AFDE1}"/>
              </a:ext>
            </a:extLst>
          </p:cNvPr>
          <p:cNvSpPr/>
          <p:nvPr/>
        </p:nvSpPr>
        <p:spPr>
          <a:xfrm>
            <a:off x="10815078" y="5806003"/>
            <a:ext cx="295779" cy="4639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DCF75F-33BC-CD41-9DF2-F86C806F60D7}"/>
              </a:ext>
            </a:extLst>
          </p:cNvPr>
          <p:cNvSpPr/>
          <p:nvPr/>
        </p:nvSpPr>
        <p:spPr>
          <a:xfrm>
            <a:off x="2839494" y="3275975"/>
            <a:ext cx="295779" cy="29939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F7D9D05-6E8C-E347-8CCF-E22571B34E81}"/>
              </a:ext>
            </a:extLst>
          </p:cNvPr>
          <p:cNvSpPr/>
          <p:nvPr/>
        </p:nvSpPr>
        <p:spPr>
          <a:xfrm>
            <a:off x="1842546" y="5214302"/>
            <a:ext cx="295779" cy="1055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B57A53D-49F0-E445-A215-4756A7C06FEE}"/>
              </a:ext>
            </a:extLst>
          </p:cNvPr>
          <p:cNvSpPr/>
          <p:nvPr/>
        </p:nvSpPr>
        <p:spPr>
          <a:xfrm>
            <a:off x="6162654" y="3872776"/>
            <a:ext cx="295779" cy="23971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C78FC43-B38A-A54A-A20C-7651088BB6F3}"/>
              </a:ext>
            </a:extLst>
          </p:cNvPr>
          <p:cNvSpPr/>
          <p:nvPr/>
        </p:nvSpPr>
        <p:spPr>
          <a:xfrm>
            <a:off x="10150446" y="3429000"/>
            <a:ext cx="295779" cy="284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A450DF2-5C04-094A-B956-26A3E23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Median </a:t>
            </a:r>
            <a:r>
              <a:rPr lang="de-DE" dirty="0" err="1"/>
              <a:t>of</a:t>
            </a:r>
            <a:r>
              <a:rPr lang="de-DE" dirty="0"/>
              <a:t> 3 </a:t>
            </a:r>
            <a:r>
              <a:rPr lang="de-DE" dirty="0" err="1"/>
              <a:t>Quicksort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9B76FA-49D6-D143-B950-C2E892FD2574}"/>
              </a:ext>
            </a:extLst>
          </p:cNvPr>
          <p:cNvSpPr/>
          <p:nvPr/>
        </p:nvSpPr>
        <p:spPr>
          <a:xfrm>
            <a:off x="7159602" y="2164093"/>
            <a:ext cx="295779" cy="41058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D92E742-BB65-0B48-82AC-D8E50445A077}"/>
              </a:ext>
            </a:extLst>
          </p:cNvPr>
          <p:cNvSpPr/>
          <p:nvPr/>
        </p:nvSpPr>
        <p:spPr>
          <a:xfrm>
            <a:off x="2174862" y="5931110"/>
            <a:ext cx="295779" cy="338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BA80B15-FC83-B244-8154-01B09BDC79B2}"/>
              </a:ext>
            </a:extLst>
          </p:cNvPr>
          <p:cNvSpPr/>
          <p:nvPr/>
        </p:nvSpPr>
        <p:spPr>
          <a:xfrm>
            <a:off x="9153498" y="3613751"/>
            <a:ext cx="295779" cy="2656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1F9235B-6868-D943-9B0F-F6230585A97C}"/>
              </a:ext>
            </a:extLst>
          </p:cNvPr>
          <p:cNvSpPr/>
          <p:nvPr/>
        </p:nvSpPr>
        <p:spPr>
          <a:xfrm>
            <a:off x="4501074" y="2966900"/>
            <a:ext cx="295779" cy="33030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F8CCF2-BA1D-5946-9C0B-6380360E80C4}"/>
              </a:ext>
            </a:extLst>
          </p:cNvPr>
          <p:cNvSpPr/>
          <p:nvPr/>
        </p:nvSpPr>
        <p:spPr>
          <a:xfrm>
            <a:off x="6827286" y="4913734"/>
            <a:ext cx="295779" cy="13562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6466D50-7F70-D74A-B39B-17C8D6E91AF6}"/>
              </a:ext>
            </a:extLst>
          </p:cNvPr>
          <p:cNvSpPr/>
          <p:nvPr/>
        </p:nvSpPr>
        <p:spPr>
          <a:xfrm>
            <a:off x="1510230" y="5215178"/>
            <a:ext cx="295779" cy="10547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7728D-E7D1-6B47-8818-03893092DB50}"/>
              </a:ext>
            </a:extLst>
          </p:cNvPr>
          <p:cNvSpPr/>
          <p:nvPr/>
        </p:nvSpPr>
        <p:spPr>
          <a:xfrm>
            <a:off x="3504126" y="5560584"/>
            <a:ext cx="295779" cy="7093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D020F4-113E-9449-A0E5-6EC0909827E0}"/>
              </a:ext>
            </a:extLst>
          </p:cNvPr>
          <p:cNvSpPr/>
          <p:nvPr/>
        </p:nvSpPr>
        <p:spPr>
          <a:xfrm>
            <a:off x="5498022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E89202C-294A-8045-829B-100EFD7AE95D}"/>
              </a:ext>
            </a:extLst>
          </p:cNvPr>
          <p:cNvSpPr/>
          <p:nvPr/>
        </p:nvSpPr>
        <p:spPr>
          <a:xfrm>
            <a:off x="7491918" y="4769290"/>
            <a:ext cx="295779" cy="1500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BFC910B-8E85-7842-BF5A-1FB37ECFB62E}"/>
              </a:ext>
            </a:extLst>
          </p:cNvPr>
          <p:cNvSpPr/>
          <p:nvPr/>
        </p:nvSpPr>
        <p:spPr>
          <a:xfrm>
            <a:off x="10482762" y="3896356"/>
            <a:ext cx="295779" cy="23735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59AF4FF-4103-5B40-AB3A-2FF6033A87FD}"/>
              </a:ext>
            </a:extLst>
          </p:cNvPr>
          <p:cNvSpPr/>
          <p:nvPr/>
        </p:nvSpPr>
        <p:spPr>
          <a:xfrm>
            <a:off x="4168758" y="3563510"/>
            <a:ext cx="295779" cy="27064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E4DC5D-FA5F-A645-9C3F-627C59CD0F78}"/>
              </a:ext>
            </a:extLst>
          </p:cNvPr>
          <p:cNvSpPr/>
          <p:nvPr/>
        </p:nvSpPr>
        <p:spPr>
          <a:xfrm>
            <a:off x="3171810" y="5698747"/>
            <a:ext cx="295779" cy="5711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2E234A-C4D9-3E40-A6EF-C50FC86F9DBD}"/>
              </a:ext>
            </a:extLst>
          </p:cNvPr>
          <p:cNvSpPr/>
          <p:nvPr/>
        </p:nvSpPr>
        <p:spPr>
          <a:xfrm>
            <a:off x="8821182" y="2583814"/>
            <a:ext cx="295779" cy="36861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0D3974C-D446-2D4F-96C8-CDD6EDBB4B3C}"/>
              </a:ext>
            </a:extLst>
          </p:cNvPr>
          <p:cNvSpPr/>
          <p:nvPr/>
        </p:nvSpPr>
        <p:spPr>
          <a:xfrm>
            <a:off x="8488866" y="4970254"/>
            <a:ext cx="295779" cy="12996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AF61A27-81B9-2C44-8C4F-44CA5E5823EB}"/>
              </a:ext>
            </a:extLst>
          </p:cNvPr>
          <p:cNvSpPr/>
          <p:nvPr/>
        </p:nvSpPr>
        <p:spPr>
          <a:xfrm>
            <a:off x="9485814" y="3318587"/>
            <a:ext cx="295779" cy="2951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DF64885D-1D5E-B247-A048-6E4AD0B4FC29}"/>
              </a:ext>
            </a:extLst>
          </p:cNvPr>
          <p:cNvSpPr/>
          <p:nvPr/>
        </p:nvSpPr>
        <p:spPr>
          <a:xfrm>
            <a:off x="11147394" y="2772216"/>
            <a:ext cx="295779" cy="34977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0B2A2A8-83F7-605D-CB36-1915EA8BACC9}"/>
              </a:ext>
            </a:extLst>
          </p:cNvPr>
          <p:cNvSpPr/>
          <p:nvPr/>
        </p:nvSpPr>
        <p:spPr>
          <a:xfrm>
            <a:off x="10545952" y="-192872"/>
            <a:ext cx="1862254" cy="18622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Splitter wählen</a:t>
            </a:r>
          </a:p>
        </p:txBody>
      </p:sp>
    </p:spTree>
    <p:extLst>
      <p:ext uri="{BB962C8B-B14F-4D97-AF65-F5344CB8AC3E}">
        <p14:creationId xmlns:p14="http://schemas.microsoft.com/office/powerpoint/2010/main" val="199504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Breitbild</PresentationFormat>
  <Paragraphs>86</Paragraphs>
  <Slides>24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</vt:lpstr>
      <vt:lpstr>Samplesort</vt:lpstr>
      <vt:lpstr>Wiederholung: Sortierproblematik</vt:lpstr>
      <vt:lpstr>Phasen</vt:lpstr>
      <vt:lpstr>Phasen</vt:lpstr>
      <vt:lpstr>Quicksort</vt:lpstr>
      <vt:lpstr>Quicksort</vt:lpstr>
      <vt:lpstr>Quicksort</vt:lpstr>
      <vt:lpstr>Median of 3 Quicksort</vt:lpstr>
      <vt:lpstr>Median of 3 Quicksort</vt:lpstr>
      <vt:lpstr>Median of 3 Quicksort</vt:lpstr>
      <vt:lpstr>Median of 3 Quicksort</vt:lpstr>
      <vt:lpstr>Median of 3 Quicksort</vt:lpstr>
      <vt:lpstr>Grundbegriffe</vt:lpstr>
      <vt:lpstr>Grundbegriffe</vt:lpstr>
      <vt:lpstr>Sampling</vt:lpstr>
      <vt:lpstr>Bucket Expansion</vt:lpstr>
      <vt:lpstr>Bucket Expansion</vt:lpstr>
      <vt:lpstr>Bucket Expansion</vt:lpstr>
      <vt:lpstr>Multithreading</vt:lpstr>
      <vt:lpstr>Multithreading</vt:lpstr>
      <vt:lpstr>Multithreading</vt:lpstr>
      <vt:lpstr>Mehrere Splitter</vt:lpstr>
      <vt:lpstr>Sampling</vt:lpstr>
      <vt:lpstr>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Samplesort</dc:title>
  <dc:creator>Nik Benson</dc:creator>
  <cp:lastModifiedBy>Nik Benson</cp:lastModifiedBy>
  <cp:revision>12</cp:revision>
  <dcterms:created xsi:type="dcterms:W3CDTF">2022-05-14T12:30:58Z</dcterms:created>
  <dcterms:modified xsi:type="dcterms:W3CDTF">2022-05-21T10:35:36Z</dcterms:modified>
</cp:coreProperties>
</file>