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66" r:id="rId5"/>
    <p:sldId id="263" r:id="rId6"/>
    <p:sldId id="260" r:id="rId7"/>
    <p:sldId id="261" r:id="rId8"/>
    <p:sldId id="267" r:id="rId9"/>
    <p:sldId id="262" r:id="rId10"/>
    <p:sldId id="273" r:id="rId11"/>
    <p:sldId id="274" r:id="rId12"/>
    <p:sldId id="268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F5741-793E-5B4E-8498-1AA32A906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35821A-26D9-754B-8425-412CBA3C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CD3FB-23F9-DC47-B5F8-1DDECE97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BCDC5-9389-D648-80FD-6E291366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2D123-448B-FD41-8FB1-923EC5E0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25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C4D6-650B-3A44-9A89-387C3A21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DA9C13-1037-0D47-BF6C-C6E06D71B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B0220-D769-6C48-BE10-E9952608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F4E92-C2E5-EE48-836F-E20C3E24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C1E4B-E26A-D64E-8E4B-FED7337C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7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5AB8BB-942E-864E-8EA1-7FD6FBB5C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BBF2A-1361-9241-B403-D8AE3DED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D0E-49AB-7745-9651-DA138FCB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7064A-F680-0149-B60D-C30ADC2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CD00C-985B-274B-8D09-36015963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02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E1E71-4E41-F644-B4CA-5D30744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CA8A2B-D7CB-144A-91DD-73A5C03E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8AE4E-0A7F-1A47-8786-B5960470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B8AE5-8335-504F-AF88-51ADA6F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F3EFE-629C-DD47-A8C5-9457F42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8C180-E74B-1241-8792-0DA20EC2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068C3-1D64-F042-A12B-E6175929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6A3F8-919C-1240-8112-E9A65C4D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914B9-F766-4146-AF3E-8721E3C0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BE2EE-CAAC-2146-BB11-64CAD457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87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30606-C087-CF42-A118-62887CA4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9E35E-D4F9-C740-9B26-25406093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15AB2-D9AD-314E-98DC-E34CFB705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9EC812-0AF3-CE4B-8ABB-3EFFBE43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4A2BBA-2536-0047-A086-D3B51A2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3A53F-936C-AC44-BF39-9F02B8CD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7244E-38A9-FF4D-B606-C959AB19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0ADE7-B378-5F40-8116-C59182DC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1D5AD-788C-044B-8ED8-B3FADCA3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314408-A643-1546-97FC-6033BCF3B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F51E39-B5ED-AE46-A17C-B725715F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0DF845-2498-3A4E-B6E4-DF2A6D72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E7D49-643C-834D-BBF5-05B16A1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82BDBD-828D-9E4E-A972-ADC469B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4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8BC2C-9C44-F241-AED6-2A85A26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F8021-029F-244A-9BF1-E91B3DF0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0846AB-80B4-9347-8EB7-53F7F1F1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CC3E0-AB37-004A-8252-13B78F3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1467C8-0CF8-9448-89E3-65EA1009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620ABE-ADBF-5D4E-9144-715E3C9F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7A9C8-3C68-7B46-813A-F32616C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3FE4E-695E-9443-9BDB-2D6247C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F62F6-4B72-BB42-A234-A96B779E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41D3A6-E285-AA45-BCBD-73A89FF6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3EC70-60C8-6841-8706-CD8DE62D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BF74E-1A03-FA4F-86C6-3C451F27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72DA3-1A41-5944-86BD-78CB899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0164B-FFFB-B548-96A4-8F04A40B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10B3BF-C0E1-A940-87BF-58C3DFE3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2DE18-5DFC-B748-B8D2-94F0B88EF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D867-3D37-0C4B-A2CD-A4C093C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42AC42-0612-D446-ABD3-D2FDF41D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09CB37-5DE4-5147-8AE5-A126362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B5908A-E09E-F443-A3C9-459DD347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B93BA-BA96-3E4C-9F51-9C507161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A69F8-4F8E-B646-8DB8-4897CBCA9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2F77-12A2-DF4B-9978-1205B5F20400}" type="datetimeFigureOut">
              <a:rPr lang="de-DE" smtClean="0"/>
              <a:t>14.05.22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6B223-6700-E14A-843D-AF2F9A0C0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28E84-5D72-B842-807C-618EBC6A4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FAD6F-585D-5A46-B335-6085F8EC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Samplesort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C5ACB4-1293-774D-8B3A-1A08CDDDE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Nur eine Verallgemeinerung von </a:t>
            </a:r>
            <a:r>
              <a:rPr lang="de-DE" dirty="0" err="1"/>
              <a:t>Quicksort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510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Pfeil nach unten 1">
            <a:extLst>
              <a:ext uri="{FF2B5EF4-FFF2-40B4-BE49-F238E27FC236}">
                <a16:creationId xmlns:a16="http://schemas.microsoft.com/office/drawing/2014/main" id="{6476D074-AA4B-B749-BA4C-99C7A905CCD4}"/>
              </a:ext>
            </a:extLst>
          </p:cNvPr>
          <p:cNvSpPr/>
          <p:nvPr/>
        </p:nvSpPr>
        <p:spPr>
          <a:xfrm>
            <a:off x="6491635" y="2589666"/>
            <a:ext cx="332555" cy="852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AD6FC6-8425-FB4D-94E9-E095F7807681}"/>
              </a:ext>
            </a:extLst>
          </p:cNvPr>
          <p:cNvSpPr txBox="1"/>
          <p:nvPr/>
        </p:nvSpPr>
        <p:spPr>
          <a:xfrm>
            <a:off x="6159080" y="2134546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Splitter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62015CD-FB24-C240-A91F-F294AEA5DB02}"/>
              </a:ext>
            </a:extLst>
          </p:cNvPr>
          <p:cNvSpPr txBox="1"/>
          <p:nvPr/>
        </p:nvSpPr>
        <p:spPr>
          <a:xfrm>
            <a:off x="2753268" y="4868790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Bucket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056C3A8-920D-4C41-915A-ECF3C077E95A}"/>
              </a:ext>
            </a:extLst>
          </p:cNvPr>
          <p:cNvSpPr txBox="1"/>
          <p:nvPr/>
        </p:nvSpPr>
        <p:spPr>
          <a:xfrm>
            <a:off x="8621521" y="46841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3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05C57673-3364-C340-A8C9-524283CDE4F5}"/>
              </a:ext>
            </a:extLst>
          </p:cNvPr>
          <p:cNvSpPr/>
          <p:nvPr/>
        </p:nvSpPr>
        <p:spPr>
          <a:xfrm rot="21355127">
            <a:off x="10612263" y="2378202"/>
            <a:ext cx="332555" cy="852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523999E-6C9E-A949-9D83-8A25CF63C406}"/>
              </a:ext>
            </a:extLst>
          </p:cNvPr>
          <p:cNvSpPr txBox="1"/>
          <p:nvPr/>
        </p:nvSpPr>
        <p:spPr>
          <a:xfrm>
            <a:off x="10271833" y="17242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03402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10BD1-C1EE-BC4C-A026-56EAA76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werden zunächst um einen Faktor mehr Splitter (Pivot Elemente) ausgewählt als benötigt</a:t>
            </a:r>
          </a:p>
          <a:p>
            <a:r>
              <a:rPr lang="de-DE" dirty="0"/>
              <a:t>Die resultierende Sample wird sortiert</a:t>
            </a:r>
          </a:p>
          <a:p>
            <a:r>
              <a:rPr lang="de-DE" dirty="0"/>
              <a:t>Aus dieser werden die durchschnittlichen Splitter verwendet</a:t>
            </a:r>
          </a:p>
        </p:txBody>
      </p:sp>
    </p:spTree>
    <p:extLst>
      <p:ext uri="{BB962C8B-B14F-4D97-AF65-F5344CB8AC3E}">
        <p14:creationId xmlns:p14="http://schemas.microsoft.com/office/powerpoint/2010/main" val="389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079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F5BED2-7A31-4248-8037-E1CC3047E323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DFDE87F-F08F-6248-AD50-590C9EC31B7D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19B17B-507E-3244-97CB-4AA9406CD863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DD1964E-9520-1743-BBCC-227630E83AB5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1E064E-DBE5-5F46-A01C-88AEB0BB409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6BC2A0A-BD94-1E4A-83CF-BED308C872F2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52D10BF-C46E-C544-AB6E-68789BF87C58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508CAA6-FB7B-1A47-AD6A-86273DB6903C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BA1138D-987A-BB4D-BF7E-2AC7AE2F265A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040A2D9-9A3B-0341-874A-3FC0C5AAAF9B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E8FB886-13FB-FA44-B4C3-B2C82D88D959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F1E570B-1404-184C-8A18-AF633482A737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C8E5EBB-45E2-2A4E-B2CC-FF2C9B8916EB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D537F17-C862-C74E-BF42-DE9984D6E5BF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1C2BA6A-E21C-3A44-A68B-38B442EFA03E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EDC635B-1E71-9F4C-88EC-3B38D1E13163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DC112E3-6EE0-F74C-89AF-8964A680E7A9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6632F5B-AA2D-8C49-A1EF-A879985F81D3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1EFA4F-DDD2-8441-A1E6-DA19A0DD1467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06D1A03-28EE-D940-B1C4-251850CC18A4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F03E662-BE91-D04C-A752-CCD4A1606A64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426B4D9-7743-AF48-9155-BD325CD9E9A7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3BEA533-168E-C246-83DF-7005BE3F0E16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10F2E7F-12B7-9E45-9879-DBCF569CFFDB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F6576AE-230F-E34B-98F6-F66B1DE6E99D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61442AF-4FBB-A94E-8000-B2CF22E76246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BCF40ED-B480-DB4E-B45F-67DA90AEBA68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7797D9B-DE5E-2948-B0BF-3B5DD6D65A58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241C59D-B665-9144-ACAB-D39DCC0C3C94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45CB956-8123-9948-8790-2BE063ECE1BA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F1D46C3-B1DF-B84B-A170-32395C88FABE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EA4BF38-0722-634B-AA8C-0E66600979EA}"/>
              </a:ext>
            </a:extLst>
          </p:cNvPr>
          <p:cNvSpPr/>
          <p:nvPr/>
        </p:nvSpPr>
        <p:spPr>
          <a:xfrm>
            <a:off x="6739467" y="1603022"/>
            <a:ext cx="4820355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 descr="Prozessor Silhouette">
            <a:extLst>
              <a:ext uri="{FF2B5EF4-FFF2-40B4-BE49-F238E27FC236}">
                <a16:creationId xmlns:a16="http://schemas.microsoft.com/office/drawing/2014/main" id="{1AE95536-E88F-F046-8CB2-F576EBB5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1525" y="3657698"/>
            <a:ext cx="914400" cy="914400"/>
          </a:xfrm>
          <a:prstGeom prst="rect">
            <a:avLst/>
          </a:prstGeom>
        </p:spPr>
      </p:pic>
      <p:sp>
        <p:nvSpPr>
          <p:cNvPr id="72" name="Rechteck 71">
            <a:extLst>
              <a:ext uri="{FF2B5EF4-FFF2-40B4-BE49-F238E27FC236}">
                <a16:creationId xmlns:a16="http://schemas.microsoft.com/office/drawing/2014/main" id="{3E33984D-BF7B-2748-ACAA-2A8CF4854CC8}"/>
              </a:ext>
            </a:extLst>
          </p:cNvPr>
          <p:cNvSpPr/>
          <p:nvPr/>
        </p:nvSpPr>
        <p:spPr>
          <a:xfrm>
            <a:off x="739212" y="1603021"/>
            <a:ext cx="5794233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 descr="Prozessor Silhouette">
            <a:extLst>
              <a:ext uri="{FF2B5EF4-FFF2-40B4-BE49-F238E27FC236}">
                <a16:creationId xmlns:a16="http://schemas.microsoft.com/office/drawing/2014/main" id="{C273C511-400A-4B42-B51E-22E6BC38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128" y="3657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4B638-B111-6A45-8EC9-052DF356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61B62-4C55-9B4D-921D-1151E424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</a:t>
            </a:r>
            <a:r>
              <a:rPr lang="de-DE" dirty="0" err="1"/>
              <a:t>Bucket</a:t>
            </a:r>
            <a:r>
              <a:rPr lang="de-DE" dirty="0"/>
              <a:t> wird einem Prozessor zugewiesen</a:t>
            </a:r>
          </a:p>
          <a:p>
            <a:r>
              <a:rPr lang="de-DE" dirty="0"/>
              <a:t>Wenn beide </a:t>
            </a:r>
            <a:r>
              <a:rPr lang="de-DE" dirty="0" err="1"/>
              <a:t>Buckets</a:t>
            </a:r>
            <a:r>
              <a:rPr lang="de-DE" dirty="0"/>
              <a:t> gleich groß sind wird die Laufzeit halbiert</a:t>
            </a:r>
          </a:p>
        </p:txBody>
      </p:sp>
    </p:spTree>
    <p:extLst>
      <p:ext uri="{BB962C8B-B14F-4D97-AF65-F5344CB8AC3E}">
        <p14:creationId xmlns:p14="http://schemas.microsoft.com/office/powerpoint/2010/main" val="28386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53AF7-011A-5547-A325-BAB83F67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Bucket</a:t>
            </a:r>
            <a:r>
              <a:rPr lang="de-DE" dirty="0"/>
              <a:t> Expansion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33EF2-B9E0-BC46-8CF4-B4E3DFE9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ein Maß dafür, wie optimal die Daten auf die </a:t>
            </a:r>
            <a:r>
              <a:rPr lang="de-DE" dirty="0" err="1"/>
              <a:t>Buckets</a:t>
            </a:r>
            <a:r>
              <a:rPr lang="de-DE" dirty="0"/>
              <a:t> verteilt werden</a:t>
            </a:r>
          </a:p>
          <a:p>
            <a:r>
              <a:rPr lang="de-DE" dirty="0"/>
              <a:t>Ist die </a:t>
            </a:r>
            <a:r>
              <a:rPr lang="de-DE" dirty="0" err="1"/>
              <a:t>Bucket</a:t>
            </a:r>
            <a:r>
              <a:rPr lang="de-DE" dirty="0"/>
              <a:t> Expansion 1, so wird die Laufzeit durch die Anzahl der Prozessoren geteilt</a:t>
            </a:r>
          </a:p>
          <a:p>
            <a:r>
              <a:rPr lang="de-DE" dirty="0"/>
              <a:t>Größter </a:t>
            </a:r>
            <a:r>
              <a:rPr lang="de-DE" dirty="0" err="1"/>
              <a:t>Bucket</a:t>
            </a:r>
            <a:r>
              <a:rPr lang="de-DE" dirty="0"/>
              <a:t> / optimaler </a:t>
            </a:r>
            <a:r>
              <a:rPr lang="de-DE" dirty="0" err="1"/>
              <a:t>Bucket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8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526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821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5830338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8156550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5498022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6494970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488866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4168758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749191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981813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3504126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882118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7159602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11147393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485814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5165706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1015044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836442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6827286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915349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4833390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501074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10815078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7824234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616265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0482762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638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9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047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945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564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741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Breitbild</PresentationFormat>
  <Paragraphs>29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Samplesort</vt:lpstr>
      <vt:lpstr>Quicksort</vt:lpstr>
      <vt:lpstr>Quicksort</vt:lpstr>
      <vt:lpstr>Quicksort</vt:lpstr>
      <vt:lpstr>Median of 3 Quicksort</vt:lpstr>
      <vt:lpstr>Median of 3 Quicksort</vt:lpstr>
      <vt:lpstr>Median of 3 Quicksort</vt:lpstr>
      <vt:lpstr>Median of 3 Quicksort</vt:lpstr>
      <vt:lpstr>Median of 3 Quicksort</vt:lpstr>
      <vt:lpstr>Grundbegriffe</vt:lpstr>
      <vt:lpstr>Grundbegriffe</vt:lpstr>
      <vt:lpstr>Sampling</vt:lpstr>
      <vt:lpstr>Multithreading</vt:lpstr>
      <vt:lpstr>Multithreading</vt:lpstr>
      <vt:lpstr>Multithreading</vt:lpstr>
      <vt:lpstr>Bucket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Samplesort</dc:title>
  <dc:creator>Nik Benson</dc:creator>
  <cp:lastModifiedBy>Nik Benson</cp:lastModifiedBy>
  <cp:revision>5</cp:revision>
  <dcterms:created xsi:type="dcterms:W3CDTF">2022-05-14T12:30:58Z</dcterms:created>
  <dcterms:modified xsi:type="dcterms:W3CDTF">2022-05-14T14:55:32Z</dcterms:modified>
</cp:coreProperties>
</file>