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65" d="100"/>
          <a:sy n="65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C74DD-06EB-5642-9473-A6BD9B83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B66D2-B48F-6341-88B7-6E8992E2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7FFFF6-3BA5-074B-A0DA-CC21A9B9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1689B6-B19C-3440-9B39-06340EE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AFF68-9A60-9C49-9E0D-A4CEDAC7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56CFF-74DD-D341-AAC9-16C726A3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1A8C50-4EA7-BF46-A462-F4BB19AD0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1C5D3-7494-D645-B999-3449CCD8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0931E-8ED8-0E41-AA18-7125B81E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C92E-DABA-4D4A-8E89-D81FF032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3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5243D3-D1D7-F548-A71D-F3750D262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5B011B-A8F8-B04E-BAE8-C8E62036D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14207-703A-8944-AB7C-6D5126C7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30E96E-4CB0-8D4E-806D-C50388B9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2DA46-8A71-9C40-A53F-35E9DAD2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9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A5F2C-24F5-F84D-9D3F-D45A0DE6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80DEB-B73A-EF46-95A0-9AA44515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D8933-6C1C-5145-B29A-8AE76EF8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5B47C-0695-2B43-96BD-B9E04F1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4BE0B-83BA-AC4B-AE4E-7089C9CC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E9569-C495-C743-93DD-9FFD844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1E083-2ADD-544E-8AD3-F2D4E3BA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2635B-63E8-6144-B607-F057F3DC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930E3-FA49-B341-8C3A-11A2764D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2715C-E186-DE48-AAAE-9D70EFDC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6112-CC54-E94F-AF9C-E94CE0E2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F6AF0C-FDD4-744E-BB19-348BBD095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67282E-6A20-7B40-B238-D324D6FE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91713-AC3E-6A43-B6B1-55D76C72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7009A-357C-9746-A4B5-4271C24A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46A5F3-7C2F-FF4F-BFE5-09C434B6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8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5A844-A18E-E148-AB7C-B264D571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FA81D9-13D7-734B-8D52-7D22F9EDD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601B20-3CE4-E544-A078-CA0A511E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A55375-5C99-9B4F-AE8B-F93A955A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D70A06-9A39-5746-A830-F1F9F4F64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3BD63B-8EE6-1D40-A370-D7B125C4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5BBE2D-9840-534C-8FDD-05F64E4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026363-27A2-C04D-A63B-BB43232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70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2768E-9B34-2641-B489-4FD2DA2B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C7C6E6-9E12-F144-A852-AB1EA398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03FA91-D8D4-394C-BEAD-79519AA6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EAEB06-6078-A645-A751-DD908DED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9E0142-7D4F-F341-A7BF-49476C14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2B1734-8780-A648-A9AA-B0C4693A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DACBDE-158A-F948-9219-21329A4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1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610F0-77B3-D944-BA91-0D04037C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60B9B-EB60-3046-A387-4902CC23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44EC72-F0F7-6F44-8858-89F4706B5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FAD81-6FFC-2549-95F0-9216F942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21C187-CFCC-FF43-B23E-543E4D6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B87650-ACDB-874E-9E5D-A400CAA4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01B8F-B037-4241-AACA-33EDB0F1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AC43C1-B3D4-DF45-B6CE-AD3291971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BC09B3-ADDD-1B44-8F27-257B5833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6CB71B-7A84-234B-A851-28342695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54381-1E1E-804A-8612-D3149E2D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0BFA85-8DC0-ED4B-B0CA-CBC2F854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38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AB3C32-7D44-1242-BC66-ECCDED52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95FEA4-4A0B-7148-8B92-1A58E6F4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C8ED2-8CCB-6A46-8DF2-F1398B19F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7314-4890-CF44-9063-9509D4827F07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34CCC3-E47F-614B-AF8F-E4CE1AEA2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D667F-8689-9D4D-926B-B18B7D815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4112-9314-794F-B187-C6DE125CC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59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E0A8B-5F84-1C45-9821-4320A9824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Kommentare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32AAC3-BD00-EE4F-B0B9-F68A04F60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Und wann wir sie vermeiden wollen</a:t>
            </a:r>
          </a:p>
        </p:txBody>
      </p:sp>
    </p:spTree>
    <p:extLst>
      <p:ext uri="{BB962C8B-B14F-4D97-AF65-F5344CB8AC3E}">
        <p14:creationId xmlns:p14="http://schemas.microsoft.com/office/powerpoint/2010/main" val="23821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Wieso?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9BE272-3344-034E-A53E-6FD80F6A7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910807"/>
            <a:ext cx="6780700" cy="10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2942B-E160-D54D-BB44-F9B13F2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lügen</a:t>
            </a:r>
          </a:p>
          <a:p>
            <a:pPr lvl="1"/>
            <a:r>
              <a:rPr lang="de-DE" dirty="0"/>
              <a:t>Bedeuten nur für den </a:t>
            </a:r>
            <a:r>
              <a:rPr lang="de-DE" dirty="0" err="1"/>
              <a:t>Author</a:t>
            </a:r>
            <a:r>
              <a:rPr lang="de-DE" dirty="0"/>
              <a:t> etwas</a:t>
            </a:r>
          </a:p>
          <a:p>
            <a:pPr lvl="1"/>
            <a:r>
              <a:rPr lang="de-DE" dirty="0"/>
              <a:t>Sind veraltet</a:t>
            </a:r>
          </a:p>
          <a:p>
            <a:r>
              <a:rPr lang="de-DE" dirty="0"/>
              <a:t>Sind Redundant</a:t>
            </a:r>
          </a:p>
          <a:p>
            <a:r>
              <a:rPr lang="de-DE" dirty="0"/>
              <a:t>Und im Regelfall ersetzbar</a:t>
            </a:r>
          </a:p>
        </p:txBody>
      </p:sp>
    </p:spTree>
    <p:extLst>
      <p:ext uri="{BB962C8B-B14F-4D97-AF65-F5344CB8AC3E}">
        <p14:creationId xmlns:p14="http://schemas.microsoft.com/office/powerpoint/2010/main" val="3407527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2942B-E160-D54D-BB44-F9B13F2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lügen</a:t>
            </a:r>
          </a:p>
          <a:p>
            <a:pPr lvl="1"/>
            <a:r>
              <a:rPr lang="de-DE" dirty="0"/>
              <a:t>Bedeuten nur für den </a:t>
            </a:r>
            <a:r>
              <a:rPr lang="de-DE" dirty="0" err="1"/>
              <a:t>Author</a:t>
            </a:r>
            <a:r>
              <a:rPr lang="de-DE" dirty="0"/>
              <a:t> etwas</a:t>
            </a:r>
          </a:p>
          <a:p>
            <a:pPr lvl="1"/>
            <a:r>
              <a:rPr lang="de-DE" dirty="0"/>
              <a:t>Sind veraltet</a:t>
            </a:r>
          </a:p>
          <a:p>
            <a:r>
              <a:rPr lang="de-DE" dirty="0"/>
              <a:t>Sind Redundant</a:t>
            </a:r>
          </a:p>
          <a:p>
            <a:r>
              <a:rPr lang="de-DE" dirty="0"/>
              <a:t>Und im Regelfall ersetzbar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=&gt; „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in Code“</a:t>
            </a:r>
          </a:p>
        </p:txBody>
      </p:sp>
    </p:spTree>
    <p:extLst>
      <p:ext uri="{BB962C8B-B14F-4D97-AF65-F5344CB8AC3E}">
        <p14:creationId xmlns:p14="http://schemas.microsoft.com/office/powerpoint/2010/main" val="103865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97AD0-FE05-2F44-BED7-C9370DA8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bis jetzt gelernt haben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4E807-5920-6B4C-986F-38A3C80B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meisten Kommentare fallen unter die genannten Kategorien (Vermeidbar)</a:t>
            </a:r>
          </a:p>
          <a:p>
            <a:r>
              <a:rPr lang="de-DE" dirty="0"/>
              <a:t>“Comments Do </a:t>
            </a:r>
            <a:r>
              <a:rPr lang="de-DE" u="sng" dirty="0"/>
              <a:t>Not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Bad Code“</a:t>
            </a:r>
          </a:p>
          <a:p>
            <a:r>
              <a:rPr lang="de-DE" dirty="0"/>
              <a:t>Kommentare sind ein notwendiges übel</a:t>
            </a:r>
          </a:p>
          <a:p>
            <a:r>
              <a:rPr lang="de-DE" dirty="0"/>
              <a:t>Freue dich nicht, dass dein Kommentar den Code so gut beschreibt, schäme dich, dass du es nur mit einem Kommentar ausdrücken konntest</a:t>
            </a:r>
          </a:p>
        </p:txBody>
      </p:sp>
    </p:spTree>
    <p:extLst>
      <p:ext uri="{BB962C8B-B14F-4D97-AF65-F5344CB8AC3E}">
        <p14:creationId xmlns:p14="http://schemas.microsoft.com/office/powerpoint/2010/main" val="101903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FA897-44E3-A342-8A7B-E9F10EEB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u="sng" dirty="0"/>
              <a:t>Ausnahme</a:t>
            </a:r>
            <a:r>
              <a:rPr lang="de-DE" dirty="0"/>
              <a:t> bestätigt die Regel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1334-B1B4-7242-A341-A0C27E85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Legale Anforderungen</a:t>
            </a:r>
          </a:p>
          <a:p>
            <a:r>
              <a:rPr lang="de-DE" dirty="0"/>
              <a:t>Zusatzinformationen</a:t>
            </a:r>
          </a:p>
          <a:p>
            <a:r>
              <a:rPr lang="de-DE" dirty="0"/>
              <a:t>Absicht</a:t>
            </a:r>
          </a:p>
          <a:p>
            <a:r>
              <a:rPr lang="de-DE" dirty="0"/>
              <a:t>Etwas erklären</a:t>
            </a:r>
          </a:p>
          <a:p>
            <a:r>
              <a:rPr lang="de-DE" dirty="0"/>
              <a:t>Etwas verdeutlichen</a:t>
            </a:r>
          </a:p>
          <a:p>
            <a:r>
              <a:rPr lang="de-DE" dirty="0"/>
              <a:t>Warnungen</a:t>
            </a:r>
          </a:p>
          <a:p>
            <a:r>
              <a:rPr lang="de-DE" dirty="0"/>
              <a:t>TODO</a:t>
            </a:r>
          </a:p>
          <a:p>
            <a:r>
              <a:rPr lang="de-DE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128816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69298-159B-0244-98AE-BAD690FF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Legale Anforderungen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E794EE3-6A3D-A648-9820-340DD29548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548477"/>
            <a:ext cx="5181600" cy="90563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BC5E0C-9BAC-BB4D-A64B-93C196ECA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Copyright</a:t>
            </a:r>
          </a:p>
          <a:p>
            <a:r>
              <a:rPr lang="de-DE" dirty="0"/>
              <a:t>Lizenz</a:t>
            </a:r>
          </a:p>
          <a:p>
            <a:r>
              <a:rPr lang="de-DE" dirty="0"/>
              <a:t>...</a:t>
            </a:r>
          </a:p>
          <a:p>
            <a:r>
              <a:rPr lang="de-DE" dirty="0"/>
              <a:t>Bitte beachten Sie, dass das Gesetz, wenn auch nur marginal, über dem Buch Clean Code steht!</a:t>
            </a:r>
          </a:p>
        </p:txBody>
      </p:sp>
    </p:spTree>
    <p:extLst>
      <p:ext uri="{BB962C8B-B14F-4D97-AF65-F5344CB8AC3E}">
        <p14:creationId xmlns:p14="http://schemas.microsoft.com/office/powerpoint/2010/main" val="4139295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F7E74-F321-F74C-8D41-B0B397D5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Zusatzinformationen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E2140B-8143-F149-9EE0-AC041CAD65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55814"/>
            <a:ext cx="5181600" cy="1890959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8BEF5F-1A75-3E47-B933-13CEAEF390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Der Kommentar spezifiziert den Code weiter</a:t>
            </a:r>
          </a:p>
          <a:p>
            <a:r>
              <a:rPr lang="de-DE" dirty="0"/>
              <a:t>Bietet nützliche Einsicht in die Funktionalität</a:t>
            </a:r>
          </a:p>
          <a:p>
            <a:r>
              <a:rPr lang="de-DE" dirty="0"/>
              <a:t>Ist kurz</a:t>
            </a:r>
          </a:p>
          <a:p>
            <a:r>
              <a:rPr lang="de-DE" dirty="0"/>
              <a:t>Lässt sich nicht im Code darstellen</a:t>
            </a:r>
          </a:p>
        </p:txBody>
      </p:sp>
    </p:spTree>
    <p:extLst>
      <p:ext uri="{BB962C8B-B14F-4D97-AF65-F5344CB8AC3E}">
        <p14:creationId xmlns:p14="http://schemas.microsoft.com/office/powerpoint/2010/main" val="6946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520B7-B40F-E54E-B0A5-3A85B83B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Absicht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9D6CAB-9A85-F147-9F53-AFFD7D220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18029"/>
            <a:ext cx="5181600" cy="156653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CB8E7E-6F36-F146-B4EB-D126844D36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Beschreibt die Absicht hinter dem Code</a:t>
            </a:r>
          </a:p>
          <a:p>
            <a:r>
              <a:rPr lang="de-DE" dirty="0"/>
              <a:t>Die Ansicht des Lesers ist dabei nicht relevant</a:t>
            </a:r>
          </a:p>
        </p:txBody>
      </p:sp>
    </p:spTree>
    <p:extLst>
      <p:ext uri="{BB962C8B-B14F-4D97-AF65-F5344CB8AC3E}">
        <p14:creationId xmlns:p14="http://schemas.microsoft.com/office/powerpoint/2010/main" val="1768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0EEAF-567E-264F-AF1B-6C5751AB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Etwas erklären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F772490-CB9C-FC4B-BE9A-3D655C6DC1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162050" y="2935723"/>
            <a:ext cx="4533900" cy="2131141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63AB3B-2210-1749-9FF4-30C6BC7E0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Nur, wenn Implementierung nicht verändert werden kann z.B. Standartbibliothek</a:t>
            </a:r>
          </a:p>
          <a:p>
            <a:r>
              <a:rPr lang="de-DE" dirty="0"/>
              <a:t>Im Regelfall Indiz für unpräzisen Code</a:t>
            </a:r>
          </a:p>
          <a:p>
            <a:r>
              <a:rPr lang="de-DE" dirty="0"/>
              <a:t>Können falsch 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929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4C4BA-5DD5-2F4A-B7A6-AA6B73AF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Etwas verdeutlichen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69D767-37DA-7C46-AB02-03A5FE58D4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66662"/>
            <a:ext cx="5181600" cy="1869264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C84053-EFC5-1943-A4F0-A0A081F18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Betonen die Wichtigkeit von Code</a:t>
            </a:r>
          </a:p>
          <a:p>
            <a:r>
              <a:rPr lang="de-DE" dirty="0"/>
              <a:t>Bei Anpassung wird verhindert, dass wichtige Punkte vergessen werden</a:t>
            </a:r>
          </a:p>
        </p:txBody>
      </p:sp>
    </p:spTree>
    <p:extLst>
      <p:ext uri="{BB962C8B-B14F-4D97-AF65-F5344CB8AC3E}">
        <p14:creationId xmlns:p14="http://schemas.microsoft.com/office/powerpoint/2010/main" val="373367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5A9E1-D05F-734E-ADC1-BAD7D80D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83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Immer!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45F126-9380-5E4D-918C-82705DDD3405}"/>
              </a:ext>
            </a:extLst>
          </p:cNvPr>
          <p:cNvSpPr txBox="1"/>
          <p:nvPr/>
        </p:nvSpPr>
        <p:spPr>
          <a:xfrm>
            <a:off x="2564827" y="3491616"/>
            <a:ext cx="723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well-</a:t>
            </a:r>
            <a:r>
              <a:rPr lang="de-DE" dirty="0" err="1"/>
              <a:t>placed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.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clutter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frivolous</a:t>
            </a:r>
            <a:r>
              <a:rPr lang="de-DE" dirty="0"/>
              <a:t> </a:t>
            </a:r>
            <a:r>
              <a:rPr lang="de-DE" dirty="0" err="1"/>
              <a:t>dogmatic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.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so </a:t>
            </a:r>
            <a:r>
              <a:rPr lang="de-DE" dirty="0" err="1"/>
              <a:t>damaging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crufty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propagates</a:t>
            </a:r>
            <a:r>
              <a:rPr lang="de-DE" dirty="0"/>
              <a:t> lies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misinformation</a:t>
            </a:r>
            <a:r>
              <a:rPr lang="de-DE" dirty="0"/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39815BF-93C8-DF41-9D75-E353182DA6B2}"/>
              </a:ext>
            </a:extLst>
          </p:cNvPr>
          <p:cNvSpPr txBox="1"/>
          <p:nvPr/>
        </p:nvSpPr>
        <p:spPr>
          <a:xfrm>
            <a:off x="2757996" y="2890172"/>
            <a:ext cx="406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Oder mit R. C. Martins Worten:</a:t>
            </a:r>
          </a:p>
        </p:txBody>
      </p:sp>
    </p:spTree>
    <p:extLst>
      <p:ext uri="{BB962C8B-B14F-4D97-AF65-F5344CB8AC3E}">
        <p14:creationId xmlns:p14="http://schemas.microsoft.com/office/powerpoint/2010/main" val="302494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3280C-8026-CB40-90DC-C9D6258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Warnungen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82684B3-268D-0A42-AD42-7236B884DE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882263" y="3102445"/>
            <a:ext cx="5093474" cy="179769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BB398E-D0D3-A44A-A13E-389A1E157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Warnen vor Konsequenzen</a:t>
            </a:r>
          </a:p>
          <a:p>
            <a:r>
              <a:rPr lang="de-DE" dirty="0"/>
              <a:t>Verhindern falsche 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20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D9E85-AEA9-A44F-B39E-7F1A425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9993DB-652E-9148-8CCB-A824FD9A2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71435"/>
            <a:ext cx="5181600" cy="245971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969496-5507-FA42-A85B-FF61AB3DD0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Halten eine Aufgabe fest, die zum aktuellen Zeitpunkt nicht umsetzbar ist</a:t>
            </a:r>
          </a:p>
          <a:p>
            <a:r>
              <a:rPr lang="de-DE" dirty="0"/>
              <a:t>Mit IDE Unterstützung gut handhabbar</a:t>
            </a:r>
          </a:p>
          <a:p>
            <a:r>
              <a:rPr lang="de-DE" dirty="0"/>
              <a:t>Sollten regelmäßig überprüft, und nicht vergessen,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93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9C173-6BB0-CD42-8B2B-616639F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AC6F78-4093-1A47-8EE8-C3C3C3D945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5168"/>
            <a:ext cx="5181600" cy="323225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C3B595-A208-5145-A9B0-01169D4640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Automatisch generierte Dokumentation</a:t>
            </a:r>
          </a:p>
          <a:p>
            <a:r>
              <a:rPr lang="de-DE" dirty="0"/>
              <a:t>Sind unverzichtbar in öffentlichen Schnittstellen</a:t>
            </a:r>
          </a:p>
          <a:p>
            <a:r>
              <a:rPr lang="de-DE" dirty="0"/>
              <a:t>Redundanz vermeiden</a:t>
            </a:r>
          </a:p>
          <a:p>
            <a:r>
              <a:rPr lang="de-DE" dirty="0"/>
              <a:t>Haben keinen Selbstzweck</a:t>
            </a:r>
          </a:p>
        </p:txBody>
      </p:sp>
    </p:spTree>
    <p:extLst>
      <p:ext uri="{BB962C8B-B14F-4D97-AF65-F5344CB8AC3E}">
        <p14:creationId xmlns:p14="http://schemas.microsoft.com/office/powerpoint/2010/main" val="963086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9E44-D669-D943-AF42-6367C140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Nur dann darf ich Kommentare verwenden?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514B4-2255-154B-9B52-F2FAFA07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Nein, immer, wenn es</a:t>
            </a:r>
          </a:p>
          <a:p>
            <a:pPr lvl="1"/>
            <a:r>
              <a:rPr lang="de-DE" dirty="0"/>
              <a:t>dem zweck dient</a:t>
            </a:r>
          </a:p>
          <a:p>
            <a:pPr lvl="1"/>
            <a:r>
              <a:rPr lang="de-DE" dirty="0"/>
              <a:t>nicht anders umsetzbar ist</a:t>
            </a:r>
          </a:p>
          <a:p>
            <a:pPr lvl="1"/>
            <a:r>
              <a:rPr lang="de-DE" dirty="0"/>
              <a:t>oder dir ein anderer Grund einfällt</a:t>
            </a:r>
          </a:p>
          <a:p>
            <a:r>
              <a:rPr lang="de-DE" dirty="0"/>
              <a:t>aber niemals, um schlechten Code zu rechtfertigen.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– </a:t>
            </a:r>
            <a:r>
              <a:rPr lang="de-DE" dirty="0" err="1"/>
              <a:t>rewrite</a:t>
            </a:r>
            <a:r>
              <a:rPr lang="de-DE" dirty="0"/>
              <a:t> it.“</a:t>
            </a:r>
          </a:p>
        </p:txBody>
      </p:sp>
    </p:spTree>
    <p:extLst>
      <p:ext uri="{BB962C8B-B14F-4D97-AF65-F5344CB8AC3E}">
        <p14:creationId xmlns:p14="http://schemas.microsoft.com/office/powerpoint/2010/main" val="158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07ADD-17AA-2647-9F8B-30F46AB3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A206AA-C175-0248-8475-74F9EE2F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Können gerne gestellt werden, wenn ihr das Buch gelesen habt.</a:t>
            </a:r>
          </a:p>
          <a:p>
            <a:r>
              <a:rPr lang="de-DE" dirty="0"/>
              <a:t>Andernfalls lest das Buch!</a:t>
            </a:r>
          </a:p>
        </p:txBody>
      </p:sp>
    </p:spTree>
    <p:extLst>
      <p:ext uri="{BB962C8B-B14F-4D97-AF65-F5344CB8AC3E}">
        <p14:creationId xmlns:p14="http://schemas.microsoft.com/office/powerpoint/2010/main" val="225417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Wieso?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B864E05-17BD-691A-F919-D5BBE60F2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5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Wieso?</a:t>
            </a:r>
          </a:p>
        </p:txBody>
      </p:sp>
      <p:pic>
        <p:nvPicPr>
          <p:cNvPr id="7" name="Inhaltsplatzhalter 6" descr="Ein Bild, das Text, Strichzeichnung enthält.&#10;&#10;Automatisch generierte Beschreibung">
            <a:extLst>
              <a:ext uri="{FF2B5EF4-FFF2-40B4-BE49-F238E27FC236}">
                <a16:creationId xmlns:a16="http://schemas.microsoft.com/office/drawing/2014/main" id="{4403AD96-65D1-0A41-B5A3-C7AE60B59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526" y="643466"/>
            <a:ext cx="645027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2942B-E160-D54D-BB44-F9B13F2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lügen</a:t>
            </a:r>
          </a:p>
          <a:p>
            <a:pPr lvl="1"/>
            <a:r>
              <a:rPr lang="de-DE" dirty="0"/>
              <a:t>Bedeuten nur für den </a:t>
            </a:r>
            <a:r>
              <a:rPr lang="de-DE" dirty="0" err="1"/>
              <a:t>Author</a:t>
            </a:r>
            <a:r>
              <a:rPr lang="de-DE" dirty="0"/>
              <a:t> etwas</a:t>
            </a:r>
          </a:p>
        </p:txBody>
      </p:sp>
    </p:spTree>
    <p:extLst>
      <p:ext uri="{BB962C8B-B14F-4D97-AF65-F5344CB8AC3E}">
        <p14:creationId xmlns:p14="http://schemas.microsoft.com/office/powerpoint/2010/main" val="90385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Wieso?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157CBF-E328-D64D-9C7C-DF14D5782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105599"/>
            <a:ext cx="6780700" cy="26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2942B-E160-D54D-BB44-F9B13F2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lügen</a:t>
            </a:r>
          </a:p>
          <a:p>
            <a:pPr lvl="1"/>
            <a:r>
              <a:rPr lang="de-DE" dirty="0"/>
              <a:t>Bedeuten nur für den </a:t>
            </a:r>
            <a:r>
              <a:rPr lang="de-DE" dirty="0" err="1"/>
              <a:t>Author</a:t>
            </a:r>
            <a:r>
              <a:rPr lang="de-DE" dirty="0"/>
              <a:t> etwas</a:t>
            </a:r>
          </a:p>
          <a:p>
            <a:pPr lvl="1"/>
            <a:r>
              <a:rPr lang="de-DE" dirty="0"/>
              <a:t>Sind veraltet</a:t>
            </a:r>
          </a:p>
        </p:txBody>
      </p:sp>
    </p:spTree>
    <p:extLst>
      <p:ext uri="{BB962C8B-B14F-4D97-AF65-F5344CB8AC3E}">
        <p14:creationId xmlns:p14="http://schemas.microsoft.com/office/powerpoint/2010/main" val="238735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Wieso?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6613BA-48D1-EE49-8D7F-7399E9D0B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75040"/>
            <a:ext cx="6780700" cy="33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3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3B04-1D07-7049-933C-BF282E81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2942B-E160-D54D-BB44-F9B13F2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lügen</a:t>
            </a:r>
          </a:p>
          <a:p>
            <a:pPr lvl="1"/>
            <a:r>
              <a:rPr lang="de-DE" dirty="0"/>
              <a:t>Bedeuten nur für den </a:t>
            </a:r>
            <a:r>
              <a:rPr lang="de-DE" dirty="0" err="1"/>
              <a:t>Author</a:t>
            </a:r>
            <a:r>
              <a:rPr lang="de-DE" dirty="0"/>
              <a:t> etwas</a:t>
            </a:r>
          </a:p>
          <a:p>
            <a:pPr lvl="1"/>
            <a:r>
              <a:rPr lang="de-DE" dirty="0"/>
              <a:t>Sind veraltet</a:t>
            </a:r>
          </a:p>
          <a:p>
            <a:r>
              <a:rPr lang="de-DE" dirty="0"/>
              <a:t>Sind Redundant</a:t>
            </a:r>
          </a:p>
        </p:txBody>
      </p:sp>
    </p:spTree>
    <p:extLst>
      <p:ext uri="{BB962C8B-B14F-4D97-AF65-F5344CB8AC3E}">
        <p14:creationId xmlns:p14="http://schemas.microsoft.com/office/powerpoint/2010/main" val="118299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92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Kommentare</vt:lpstr>
      <vt:lpstr>Immer!</vt:lpstr>
      <vt:lpstr>Wieso?</vt:lpstr>
      <vt:lpstr>Wieso?</vt:lpstr>
      <vt:lpstr>Wieso?</vt:lpstr>
      <vt:lpstr>Wieso?</vt:lpstr>
      <vt:lpstr>Wieso?</vt:lpstr>
      <vt:lpstr>Wieso?</vt:lpstr>
      <vt:lpstr>Wieso?</vt:lpstr>
      <vt:lpstr>Wieso?</vt:lpstr>
      <vt:lpstr>Wieso?</vt:lpstr>
      <vt:lpstr>Wieso?</vt:lpstr>
      <vt:lpstr>Was wir bis jetzt gelernt haben</vt:lpstr>
      <vt:lpstr>Die Ausnahme bestätigt die Regel</vt:lpstr>
      <vt:lpstr>Legale Anforderungen</vt:lpstr>
      <vt:lpstr>Zusatzinformationen</vt:lpstr>
      <vt:lpstr>Absicht</vt:lpstr>
      <vt:lpstr>Etwas erklären</vt:lpstr>
      <vt:lpstr>Etwas verdeutlichen</vt:lpstr>
      <vt:lpstr>Warnungen</vt:lpstr>
      <vt:lpstr>TODO</vt:lpstr>
      <vt:lpstr>Dokumentation</vt:lpstr>
      <vt:lpstr>Nur dann darf ich Kommentare verwenden?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Kommentare</dc:title>
  <dc:creator>Nik Benson</dc:creator>
  <cp:lastModifiedBy>Nik Benson</cp:lastModifiedBy>
  <cp:revision>1</cp:revision>
  <dcterms:created xsi:type="dcterms:W3CDTF">2022-04-27T18:15:52Z</dcterms:created>
  <dcterms:modified xsi:type="dcterms:W3CDTF">2022-06-21T17:50:20Z</dcterms:modified>
</cp:coreProperties>
</file>