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PT Sans Narrow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77987bb09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77987bb09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77987bb09_0_1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77987bb09_0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77987bb09_0_1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77987bb09_0_1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77987bb09_0_1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77987bb09_0_1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77987bb09_0_1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77987bb09_0_1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77987bb09_0_1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77987bb09_0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77987bb09_0_1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77987bb09_0_1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77987bb09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77987bb09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77987bb09_0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77987bb09_0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77987bb09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77987bb09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77987bb0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77987bb0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77987bb09_0_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77987bb09_0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77987bb09_0_1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77987bb09_0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77987bb09_0_1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77987bb09_0_1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77987bb09_0_1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77987bb09_0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77987bb09_0_1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77987bb09_0_1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77987bb09_0_1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77987bb09_0_1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77987bb0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77987bb0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77987bb0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77987bb0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77987bb0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77987bb0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77987bb09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77987bb09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77987bb09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77987bb09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77987bb09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77987bb09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77987bb09_0_1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77987bb09_0_1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Бизнес </a:t>
            </a:r>
            <a:r>
              <a:rPr lang="ru"/>
              <a:t>Аналитика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Знакомство с </a:t>
            </a:r>
            <a:r>
              <a:rPr lang="ru"/>
              <a:t>профессией</a:t>
            </a:r>
            <a:r>
              <a:rPr lang="ru"/>
              <a:t> и изучение основ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бизнес процесс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Бизнес-процесс — это алгоритм, любые действия, которые повторяются раз за разом.</a:t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latin typeface="Arial"/>
                <a:ea typeface="Arial"/>
                <a:cs typeface="Arial"/>
                <a:sym typeface="Arial"/>
              </a:rPr>
              <a:t>Бизнес-процессы — любые операции внутри компании, которые помогают решать бизнес-задачи и зарабатывать. Абсолютно любые.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Допустим, один из бизнес-процессов в интернет-магазине игрушек — обработка заказа. В общем виде он выглядит так:</a:t>
            </a:r>
            <a:endParaRPr sz="13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00" y="3036450"/>
            <a:ext cx="6496201" cy="16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0" y="234775"/>
            <a:ext cx="9144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Чтобы получить полный алгоритм процесса, описывают все возможные варианты действий в случае, если что-то идёт не по плану. Например, решают, что делать, если клиент заказал игрушку, а её нет на складе.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525" y="1312599"/>
            <a:ext cx="6946700" cy="35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графические языки (нотации) что это?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Нотацией называется формат описания бизнес-процесса, представляющий собой совокупность графических объектов, используемых при моделировании, а также правил моделирования. По сути, нотации – это особый графический язык, который позволяет описывать работу компании, наглядно демонстрировать взаимодействие между различными подразделениями, т.е. описывать бизнес-процессы. Нотации могут применяться для процессного или функционального моделирования.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2171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IDEF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254775" y="1031575"/>
            <a:ext cx="8694900" cy="15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94">
                <a:latin typeface="Arial"/>
                <a:ea typeface="Arial"/>
                <a:cs typeface="Arial"/>
                <a:sym typeface="Arial"/>
              </a:rPr>
              <a:t>IDEF0 (Integration Definition For Function Modeling) — это нотация графического моделирования, которая используется для функционального моделирования.</a:t>
            </a:r>
            <a:endParaRPr sz="129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94">
                <a:latin typeface="Arial"/>
                <a:ea typeface="Arial"/>
                <a:cs typeface="Arial"/>
                <a:sym typeface="Arial"/>
              </a:rPr>
              <a:t>На диаграммах IDEF0 рассматриваются логические отношения между функциями, а не последовательность действий во времени и пространстве.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750" y="2029125"/>
            <a:ext cx="4175649" cy="28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383950" y="2130725"/>
            <a:ext cx="30000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К особенностям нотации можно отнести: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ru">
                <a:solidFill>
                  <a:schemeClr val="dk2"/>
                </a:solidFill>
              </a:rPr>
              <a:t>использование контекстной диаграммы,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ru">
                <a:solidFill>
                  <a:schemeClr val="dk2"/>
                </a:solidFill>
              </a:rPr>
              <a:t>соподчиненность объектов,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ru">
                <a:solidFill>
                  <a:schemeClr val="dk2"/>
                </a:solidFill>
              </a:rPr>
              <a:t>использование четырех типов стрелок (входы, выходы, стрелки управляющего воздействия, механизмы).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BFC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266325"/>
            <a:ext cx="5015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Verdana"/>
                <a:ea typeface="Verdana"/>
                <a:cs typeface="Verdana"/>
                <a:sym typeface="Verdana"/>
              </a:rPr>
              <a:t>Нотации Flowchart используются для представления алгоритма (сценария) выполнения процесса и позволяют задать причинно-следственные связи и временную последовательность выполнения действий процесса. Нотации поддерживают декомпозицию на подпроцессы.</a:t>
            </a:r>
            <a:endParaRPr sz="2600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699" y="220525"/>
            <a:ext cx="3609950" cy="453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4483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CFFC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266325"/>
            <a:ext cx="4483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>
                <a:latin typeface="Verdana"/>
                <a:ea typeface="Verdana"/>
                <a:cs typeface="Verdana"/>
                <a:sym typeface="Verdana"/>
              </a:rPr>
              <a:t>в этой нотации используются дорожки (Swim Lanes), обозначающие оргединицы - исполнителей действий процесса. Это позволяет повысить наглядность диаграммы.Нотации Flowchart можно применять для моделирования отдельных процессов компании, а также на нижнем уровне модели бизнес-процессов, созданной в нотации IDEF0.</a:t>
            </a:r>
            <a:endParaRPr sz="2500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482" y="193775"/>
            <a:ext cx="3956140" cy="437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EPC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060025"/>
            <a:ext cx="8679900" cy="16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EPC (event-driven process chain) — это нотация моделирования бизнес-процессов, разработанная профессором Августом Вильгельмом Шеером в рамках методологии инструментария ARIS.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С помощью нотации EPC бизнес-процесс моделируется в виде перечня шагов процесса, запускаемых событиями. Она удобна для последующей регламентации бизнес-процесса, а также для анализа информационного потока бизнес-процесса (входящих и исходящих документов).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100" y="2383251"/>
            <a:ext cx="4303799" cy="23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BPMN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266325"/>
            <a:ext cx="3771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BPMN в графическом виде отражает последовательность работ бизнес-процессов и логику их выполнения. С помощью нотации любой человек может разобраться, что изображено на схеме, даже если видит её впервые. Дальше эту схему используют для управления бизнес-процессами — ищут слабые участки и оптимизируют их.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BPMN широко применяется в России и за рубежом. Если бизнес-аналитик научится строить бизнес-процессы в этой нотации, он будет востребован.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849" y="1037913"/>
            <a:ext cx="4379976" cy="30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выбрать </a:t>
            </a:r>
            <a:r>
              <a:rPr lang="ru"/>
              <a:t>правильную</a:t>
            </a:r>
            <a:r>
              <a:rPr lang="ru"/>
              <a:t> нотацию для проекта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Выбор нотации для конкретного случая зависит от того, что именно будет описываться с её помощью, а также от информационных систем, которые планируется применять.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Наиболее популярны 3 нотации: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IDEF0. Позволяет создать модель, которая будет отражать структуру системы, функции, потоки ресурсов и информации.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EPC. Использует значительно больше элементов — разноцветных фигур. Модель разворачивается сверху вниз, более высокие элементы предшествуют более низким.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BPMN. Её центром является именно бизнес-процесс, и она используется, чтобы показать алгоритм его прохождения.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описать бизнес процесс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2540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В моделировании бизнес-процессов есть три основных подхода: функциональный, процессный и ментальный. Самый понятный подход для неподготовленного человека — процессный. Он </a:t>
            </a:r>
            <a:r>
              <a:rPr lang="ru" sz="1500">
                <a:latin typeface="Arial"/>
                <a:ea typeface="Arial"/>
                <a:cs typeface="Arial"/>
                <a:sym typeface="Arial"/>
              </a:rPr>
              <a:t>дает</a:t>
            </a:r>
            <a:r>
              <a:rPr lang="ru" sz="1500">
                <a:latin typeface="Arial"/>
                <a:ea typeface="Arial"/>
                <a:cs typeface="Arial"/>
                <a:sym typeface="Arial"/>
              </a:rPr>
              <a:t> подробный алгоритм действий для сотрудников и глубокую детализацию операций.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2540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Моделировать процессы можно своими силами — если бизнес небольшой и несложный. Если в дальнейшем нужно оптимизировать процессы, лучше привлечь консультантов.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2540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Бизнес-процессы обычно описывают графически — в виде карт и интуитивно понятных схем. Так с ними проще работать.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2540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Смоделировать процесс можно самому: разобрать внутреннюю кухню компании, описать в тексте все алгоритмы и на основе этого построить схему в графическом редакторе.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Кто такой бизнес аналитик и зачем он нужен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Бизнес-аналитик — это специалист, который связывает бизнес и IT: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24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Собирает разные точки зрения, исследует боли и потребности пользователей.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Вместе с командой решает, как внедрить новые идеи.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Структурирует задачи для команды разработчиков и часто работает в паре с системным аналитиком.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Влияет на бизнес-процессы в компании.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3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Как правило, бизнес-аналитики взаимодействуют с каждым членом команды. Они тесно связаны с продакт-менеджерами и берут их задачи. Так, продакт-менеджер может попросить бизнес-аналитика описать текущий бизнес-процесс от начала и до конца.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Бизнес-аналитики в продуктовой компании Могут работать как в отделе бизнеса, так и в IT. Бизнес-аналитика прикрепляют к департаменту или конкретному продукту, чтобы он отлаживал процессы, оценивал эффективность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Бизнес-аналитики в компаниях с внешним заказчиком Эти специалисты чаще работают по проектам. Бизнес-аналитик собирает требования, решает и описывает, как должно быть устроено то, что хочет заказчик.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Бизнес Аналитика</a:t>
            </a:r>
            <a:endParaRPr/>
          </a:p>
        </p:txBody>
      </p:sp>
      <p:sp>
        <p:nvSpPr>
          <p:cNvPr id="191" name="Google Shape;191;p3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Оптимизация бизнес </a:t>
            </a:r>
            <a:r>
              <a:rPr lang="ru"/>
              <a:t>процессов</a:t>
            </a:r>
            <a:r>
              <a:rPr lang="ru"/>
              <a:t> 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анализировать бизнесс процесс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266325"/>
            <a:ext cx="8520600" cy="3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marR="254000" rtl="0" algn="l"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lang="ru" sz="1350">
                <a:latin typeface="Arial"/>
                <a:ea typeface="Arial"/>
                <a:cs typeface="Arial"/>
                <a:sym typeface="Arial"/>
              </a:rPr>
              <a:t>Swot-анализ - SWOT-анализ — метод стратегического планирования. Он представляет собой анализ четырёх групп факторов, которые влияют на компанию: сильные и слабые стороны, возможности и угрозы. SWOT-анализ используют для принятия решений о дальнейшем развитии компании. Например, в случаях, когда нужно вывести на рынок новый продукт или освоить другой вид деятельности.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254000" rtl="0" algn="l"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lang="ru" sz="1350">
                <a:latin typeface="Arial"/>
                <a:ea typeface="Arial"/>
                <a:cs typeface="Arial"/>
                <a:sym typeface="Arial"/>
              </a:rPr>
              <a:t>Анализ проблем процесса - Один из самых простых способов проанализировать процесс и найти его слабые места. Сначала рисуют схему процесса, где </a:t>
            </a:r>
            <a:r>
              <a:rPr lang="ru" sz="1350">
                <a:latin typeface="Arial"/>
                <a:ea typeface="Arial"/>
                <a:cs typeface="Arial"/>
                <a:sym typeface="Arial"/>
              </a:rPr>
              <a:t>обозначены</a:t>
            </a:r>
            <a:r>
              <a:rPr lang="ru" sz="1350">
                <a:latin typeface="Arial"/>
                <a:ea typeface="Arial"/>
                <a:cs typeface="Arial"/>
                <a:sym typeface="Arial"/>
              </a:rPr>
              <a:t> основные действия. Такую схему можно назвать </a:t>
            </a:r>
            <a:r>
              <a:rPr lang="ru" sz="1350">
                <a:latin typeface="Arial"/>
                <a:ea typeface="Arial"/>
                <a:cs typeface="Arial"/>
                <a:sym typeface="Arial"/>
              </a:rPr>
              <a:t>укрупненной</a:t>
            </a:r>
            <a:r>
              <a:rPr lang="ru" sz="1350">
                <a:latin typeface="Arial"/>
                <a:ea typeface="Arial"/>
                <a:cs typeface="Arial"/>
                <a:sym typeface="Arial"/>
              </a:rPr>
              <a:t>. Потом в схеме ищут проблемные места. Чтобы найти их, опрашивают сотрудников и руководителей.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254000" rtl="0" algn="l"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lang="ru" sz="1350">
                <a:latin typeface="Arial"/>
                <a:ea typeface="Arial"/>
                <a:cs typeface="Arial"/>
                <a:sym typeface="Arial"/>
              </a:rPr>
              <a:t>Ранжирование процессов - Составляют перечень основных процессов компании и</a:t>
            </a:r>
            <a:r>
              <a:rPr lang="ru" sz="13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350">
                <a:latin typeface="Arial"/>
                <a:ea typeface="Arial"/>
                <a:cs typeface="Arial"/>
                <a:sym typeface="Arial"/>
              </a:rPr>
              <a:t>группируют их с точки зрения их важности и эффективности. Затем принимают решение, какие процессы нужно оптимизировать в первую очередь.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Визуальный анализ проекта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Визуализация процессов в управлении проектами — это метод организации и отображения бизнес-процессов с помощью графиков, диаграмм, картинок.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 использованием визуализации в работе: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Сложное становится простым. Абстрактные и громоздкие бизнес-процессы переупаковываются в универсальный язык схем и картинок.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Подсвечиваются узкие места. Схематичное отображение помогает заметить «поломку» на отдельных этапах работы и придумать, как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починить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её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Упрощается коммуникация между участниками проекта. Визуализация показывает связь между разными частями процессов, зависимости между отделами и этапами.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Статический анализ проекта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Статистический анализ — это процесс сбора и анализа данных для выявления закономерностей и тенденций и информирования при принятии решений.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Существует два основных типа статистического анализа: описательная статистика объясняет и визуализирует имеющиеся у вас данные, а статистика логического вывода экстраполирует имеющиеся у вас данные на большую совокупность.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Статистический анализ может помочь компаниям сократить расходы и повысить эффективность рабочего места, помимо других преимуществ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Функционально стоимостной анализ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>
                <a:latin typeface="Arial"/>
                <a:ea typeface="Arial"/>
                <a:cs typeface="Arial"/>
                <a:sym typeface="Arial"/>
              </a:rPr>
              <a:t>Функционально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ru">
                <a:latin typeface="Arial"/>
                <a:ea typeface="Arial"/>
                <a:cs typeface="Arial"/>
                <a:sym typeface="Arial"/>
              </a:rPr>
              <a:t>стоимостный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">
                <a:latin typeface="Arial"/>
                <a:ea typeface="Arial"/>
                <a:cs typeface="Arial"/>
                <a:sym typeface="Arial"/>
              </a:rPr>
              <a:t>анализ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ru">
                <a:latin typeface="Arial"/>
                <a:ea typeface="Arial"/>
                <a:cs typeface="Arial"/>
                <a:sym typeface="Arial"/>
              </a:rPr>
              <a:t>ФСА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) – метод системного исследования функций отдельного изделия или технологического, производственного процесса, организационной структуры, ориентированный на повышение эффективности использования ресурсов путем оптимизации соотношения между потребительскими свойствами объекта исследования и затратами на его разработку, производство и эксплуатацию.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Кайдзен и реинжиниринг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Кайдзен — одна из ключевых концепций менеджмента, в основе которой лежит непрерывное улучшение всех процессов производства.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Основные элементы концепции кайдзен: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командная работа,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личная дисциплина,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моральный дух,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брейншторм-группы,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банк идей по улучшению.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Основной идеей кайдзен является бережливое производство, то есть устранение процессов, которые ведут к убыткам оптимизация работы каждого сотрудника и упор на нужды потребителя.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Реинжин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и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ринг — </a:t>
            </a:r>
            <a:r>
              <a:rPr b="1" lang="ru" sz="1200">
                <a:latin typeface="Arial"/>
                <a:ea typeface="Arial"/>
                <a:cs typeface="Arial"/>
                <a:sym typeface="Arial"/>
              </a:rPr>
              <a:t>поэтапное обновление бизнес-процессов в компании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. Цель реинжиниринга бизнес-процессов — улучшение показателей компании. Его применяют в ситуациях, когда снижается рентабельность бизнеса. Причем необязательно, что причиной снижения является плохая работа сотрудников.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Востребованность </a:t>
            </a:r>
            <a:r>
              <a:rPr lang="ru"/>
              <a:t>профессии</a:t>
            </a:r>
            <a:r>
              <a:rPr lang="ru"/>
              <a:t>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данный момент бизнес аналитика </a:t>
            </a:r>
            <a:r>
              <a:rPr lang="ru"/>
              <a:t>является</a:t>
            </a:r>
            <a:r>
              <a:rPr lang="ru"/>
              <a:t> крайне востребованной </a:t>
            </a:r>
            <a:r>
              <a:rPr lang="ru"/>
              <a:t>профессией ведь навыки бизнес аналитика позволяют ему работать не только в одной сфере и вместо того чтобы нанимать несколько новых работников на каждую должность, все можно поручить уже имеющемуся сотруднику.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Зарплата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бизнес аналитиков приходится 4 уровня Junior,Middle,Senior,Lead Чем выше уровень тем больше денежная плата за выполняемую работу уровни же </a:t>
            </a:r>
            <a:r>
              <a:rPr lang="ru"/>
              <a:t>присваивают по количеству отработанных лет</a:t>
            </a:r>
            <a:r>
              <a:rPr lang="ru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Денежная плата на 2024 год:</a:t>
            </a:r>
            <a:endParaRPr/>
          </a:p>
          <a:p>
            <a:pPr indent="-304800" lvl="0" marL="457200" rtl="0" algn="l">
              <a:spcBef>
                <a:spcPts val="24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Junior - 120 тыс.руб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Middle - 225 тыс.руб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Senior - 250 тыс.руб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Lead - 275 тыс.руб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050" y="101600"/>
            <a:ext cx="4982425" cy="13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Выгодные предложения в отношения зарплаты.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Заинтересованность</a:t>
            </a:r>
            <a:r>
              <a:rPr lang="ru"/>
              <a:t> в разных отраслях.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Легкий переход на другую </a:t>
            </a:r>
            <a:r>
              <a:rPr lang="ru"/>
              <a:t>должность.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Так же далеко не у всех специалистов имеется высшее образование в области экономики математики или IT у некоторых высшего образования и нет вовсе.  Да даже если образование никак не связано с этой сферой ничего не мешает вам получить сие профессию ведь на данный момент есть очень много разных курсов.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бизнеса где нужны аналитики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219250" y="1152425"/>
            <a:ext cx="268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Там где много требований и правил: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Ритейл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Логистика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Серийное производство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Банковская сфера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229188" y="1152425"/>
            <a:ext cx="268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IT сфере</a:t>
            </a:r>
            <a:r>
              <a:rPr lang="ru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Разработка приложений и сервисов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Автоматизация процессов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Цифровизация деятельности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6146700" y="1152425"/>
            <a:ext cx="268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Инновационная</a:t>
            </a:r>
            <a:r>
              <a:rPr lang="ru"/>
              <a:t> деятельность</a:t>
            </a:r>
            <a:r>
              <a:rPr lang="ru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Управление стратегией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Маркетинг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Разработка и совершенствование продуктов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Мифы </a:t>
            </a:r>
            <a:r>
              <a:rPr lang="ru"/>
              <a:t>бизнес</a:t>
            </a:r>
            <a:r>
              <a:rPr lang="ru"/>
              <a:t> аналитики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Кому я нужен в 40? - В бизнес анализе </a:t>
            </a:r>
            <a:r>
              <a:rPr lang="ru" sz="1600"/>
              <a:t>жизненный</a:t>
            </a:r>
            <a:r>
              <a:rPr lang="ru" sz="1600"/>
              <a:t> опыт может стать конкурентным преимуществом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Нужен мощный компьютер? - Нет достаточно ноута с </a:t>
            </a:r>
            <a:r>
              <a:rPr lang="ru" sz="1600"/>
              <a:t>выходом</a:t>
            </a:r>
            <a:r>
              <a:rPr lang="ru" sz="1600"/>
              <a:t> в </a:t>
            </a:r>
            <a:r>
              <a:rPr lang="ru" sz="1600"/>
              <a:t>интернет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Я из региона и мне не устроить в нормальную компанию -  Бизнес аналитика входит в топ востребованных работ с возможностью дистанционной работы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У меня нет опыта меня никто не возьмет - При прохождении какого нибудь курса будут практические задания которые можно приложить к своему портфолио.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Профессию осваивать несколько лет - Нет достаточно 8 месяцев для портфолио же 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Я женщина меня никто не возьмет - В бизнес анализе смотрят на знания и компетенции а не пол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бизнес анализ и зачем он нужен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Бизнес‑анализ — это изучение деятельности компании в широком смысле: анализ стратегии развития предприятия, его бизнес-процессов, организационной структуры и парка информационных систем, проектирование и настройка взаимодействия всего этого с бизнес‑окружением и внешней средой.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75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Главная цель бизнес-анализа — разработать и внедрить организационные изменения, которые позволили бы компании достичь её основных целей наилучшим образом.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Бизнес Аналитика</a:t>
            </a:r>
            <a:endParaRPr/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Описываем </a:t>
            </a:r>
            <a:r>
              <a:rPr lang="ru"/>
              <a:t>бизнес-</a:t>
            </a:r>
            <a:r>
              <a:rPr lang="ru"/>
              <a:t>процессы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