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31"/>
  </p:notesMasterIdLst>
  <p:handoutMasterIdLst>
    <p:handoutMasterId r:id="rId32"/>
  </p:handoutMasterIdLst>
  <p:sldIdLst>
    <p:sldId id="262" r:id="rId5"/>
    <p:sldId id="1670" r:id="rId6"/>
    <p:sldId id="257" r:id="rId7"/>
    <p:sldId id="1843" r:id="rId8"/>
    <p:sldId id="1868" r:id="rId9"/>
    <p:sldId id="1660" r:id="rId10"/>
    <p:sldId id="1853" r:id="rId11"/>
    <p:sldId id="1854" r:id="rId12"/>
    <p:sldId id="1860" r:id="rId13"/>
    <p:sldId id="1856" r:id="rId14"/>
    <p:sldId id="1857" r:id="rId15"/>
    <p:sldId id="1858" r:id="rId16"/>
    <p:sldId id="1859" r:id="rId17"/>
    <p:sldId id="1861" r:id="rId18"/>
    <p:sldId id="1822" r:id="rId19"/>
    <p:sldId id="1823" r:id="rId20"/>
    <p:sldId id="1824" r:id="rId21"/>
    <p:sldId id="1805" r:id="rId22"/>
    <p:sldId id="1862" r:id="rId23"/>
    <p:sldId id="1863" r:id="rId24"/>
    <p:sldId id="384" r:id="rId25"/>
    <p:sldId id="1855" r:id="rId26"/>
    <p:sldId id="1864" r:id="rId27"/>
    <p:sldId id="1865" r:id="rId28"/>
    <p:sldId id="1866" r:id="rId29"/>
    <p:sldId id="1848" r:id="rId30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73DAE3-B461-442F-A3D3-6642BD875E45}">
          <p14:sldIdLst>
            <p14:sldId id="262"/>
            <p14:sldId id="1670"/>
            <p14:sldId id="257"/>
            <p14:sldId id="1843"/>
            <p14:sldId id="1868"/>
          </p14:sldIdLst>
        </p14:section>
        <p14:section name="Proof-of-Concept" id="{78F87A8D-7181-42D0-9E36-ED8736B2D988}">
          <p14:sldIdLst>
            <p14:sldId id="1660"/>
            <p14:sldId id="1853"/>
            <p14:sldId id="1854"/>
          </p14:sldIdLst>
        </p14:section>
        <p14:section name="ARM" id="{5297EADB-5E42-4E8C-AE4C-86D95FA8CD98}">
          <p14:sldIdLst>
            <p14:sldId id="1860"/>
            <p14:sldId id="1856"/>
            <p14:sldId id="1857"/>
            <p14:sldId id="1858"/>
            <p14:sldId id="1859"/>
          </p14:sldIdLst>
        </p14:section>
        <p14:section name="DSC" id="{05695E16-202F-49EE-AF1A-40E5F2F59AEC}">
          <p14:sldIdLst>
            <p14:sldId id="1861"/>
            <p14:sldId id="1822"/>
            <p14:sldId id="1823"/>
            <p14:sldId id="1824"/>
            <p14:sldId id="1805"/>
            <p14:sldId id="1862"/>
          </p14:sldIdLst>
        </p14:section>
        <p14:section name="Azure Automation" id="{615E5D70-E4DC-4144-806A-DA02EE05C68D}">
          <p14:sldIdLst>
            <p14:sldId id="1863"/>
            <p14:sldId id="384"/>
            <p14:sldId id="1855"/>
            <p14:sldId id="1864"/>
          </p14:sldIdLst>
        </p14:section>
        <p14:section name="Outro" id="{AA97F4B0-C72D-4377-8D71-F5C4744949BD}">
          <p14:sldIdLst>
            <p14:sldId id="1865"/>
            <p14:sldId id="1866"/>
            <p14:sldId id="184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88F"/>
    <a:srgbClr val="008272"/>
    <a:srgbClr val="FFFFFF"/>
    <a:srgbClr val="1A1A1A"/>
    <a:srgbClr val="EAEAEA"/>
    <a:srgbClr val="0078D4"/>
    <a:srgbClr val="107C10"/>
    <a:srgbClr val="004B50"/>
    <a:srgbClr val="00BCF2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F705FD-E46F-46F5-858D-324C7E4494FF}" v="3079" dt="2018-08-22T00:55:52.3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5922" autoAdjust="0"/>
  </p:normalViewPr>
  <p:slideViewPr>
    <p:cSldViewPr snapToGrid="0">
      <p:cViewPr varScale="1">
        <p:scale>
          <a:sx n="102" d="100"/>
          <a:sy n="102" d="100"/>
        </p:scale>
        <p:origin x="36" y="48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" userId="f745ffdfd97324ba" providerId="LiveId" clId="{5D743B6C-AB39-41A3-AF76-E25AEBBC36DE}"/>
  </pc:docChgLst>
  <pc:docChgLst>
    <pc:chgData userId="f745ffdfd97324ba" providerId="LiveId" clId="{5D743B6C-AB39-41A3-AF76-E25AEBBC36DE}"/>
  </pc:docChgLst>
  <pc:docChgLst>
    <pc:chgData userId="f745ffdfd97324ba" providerId="LiveId" clId="{EF07C8CB-FCD9-4AC7-A337-C4F178186DDD}"/>
  </pc:docChgLst>
  <pc:docChgLst>
    <pc:chgData userId="f745ffdfd97324ba" providerId="LiveId" clId="{30F705FD-E46F-46F5-858D-324C7E4494FF}"/>
    <pc:docChg chg="undo custSel mod addSld delSld modSld sldOrd delSection modSection">
      <pc:chgData name="" userId="f745ffdfd97324ba" providerId="LiveId" clId="{30F705FD-E46F-46F5-858D-324C7E4494FF}" dt="2018-08-22T00:55:52.307" v="3065"/>
      <pc:docMkLst>
        <pc:docMk/>
      </pc:docMkLst>
      <pc:sldChg chg="modSp">
        <pc:chgData name="" userId="f745ffdfd97324ba" providerId="LiveId" clId="{30F705FD-E46F-46F5-858D-324C7E4494FF}" dt="2018-08-22T00:55:44.768" v="3064" actId="404"/>
        <pc:sldMkLst>
          <pc:docMk/>
          <pc:sldMk cId="2972276425" sldId="257"/>
        </pc:sldMkLst>
        <pc:spChg chg="mod">
          <ac:chgData name="" userId="f745ffdfd97324ba" providerId="LiveId" clId="{30F705FD-E46F-46F5-858D-324C7E4494FF}" dt="2018-08-22T00:55:44.768" v="3064" actId="404"/>
          <ac:spMkLst>
            <pc:docMk/>
            <pc:sldMk cId="2972276425" sldId="257"/>
            <ac:spMk id="5" creationId="{33C83718-5884-47D6-B44D-2CE78D1143DC}"/>
          </ac:spMkLst>
        </pc:spChg>
      </pc:sldChg>
      <pc:sldChg chg="addSp modSp">
        <pc:chgData name="" userId="f745ffdfd97324ba" providerId="LiveId" clId="{30F705FD-E46F-46F5-858D-324C7E4494FF}" dt="2018-08-21T17:52:07.579" v="1836" actId="5793"/>
        <pc:sldMkLst>
          <pc:docMk/>
          <pc:sldMk cId="874629543" sldId="262"/>
        </pc:sldMkLst>
        <pc:spChg chg="add mod">
          <ac:chgData name="" userId="f745ffdfd97324ba" providerId="LiveId" clId="{30F705FD-E46F-46F5-858D-324C7E4494FF}" dt="2018-08-21T17:52:03.912" v="1834" actId="1076"/>
          <ac:spMkLst>
            <pc:docMk/>
            <pc:sldMk cId="874629543" sldId="262"/>
            <ac:spMk id="38" creationId="{BC9E0FBB-5242-4F46-A873-E8DD8DC27DEB}"/>
          </ac:spMkLst>
        </pc:spChg>
        <pc:spChg chg="add mod">
          <ac:chgData name="" userId="f745ffdfd97324ba" providerId="LiveId" clId="{30F705FD-E46F-46F5-858D-324C7E4494FF}" dt="2018-08-21T17:52:07.579" v="1836" actId="5793"/>
          <ac:spMkLst>
            <pc:docMk/>
            <pc:sldMk cId="874629543" sldId="262"/>
            <ac:spMk id="45" creationId="{BA518705-42F4-4FC6-8319-9551139DD78F}"/>
          </ac:spMkLst>
        </pc:spChg>
      </pc:sldChg>
      <pc:sldChg chg="addSp delSp modSp mod setBg">
        <pc:chgData name="" userId="f745ffdfd97324ba" providerId="LiveId" clId="{30F705FD-E46F-46F5-858D-324C7E4494FF}" dt="2018-08-21T17:23:40.956" v="1735" actId="26606"/>
        <pc:sldMkLst>
          <pc:docMk/>
          <pc:sldMk cId="2713956760" sldId="384"/>
        </pc:sldMkLst>
        <pc:spChg chg="mod">
          <ac:chgData name="" userId="f745ffdfd97324ba" providerId="LiveId" clId="{30F705FD-E46F-46F5-858D-324C7E4494FF}" dt="2018-08-21T17:23:40.956" v="1735" actId="26606"/>
          <ac:spMkLst>
            <pc:docMk/>
            <pc:sldMk cId="2713956760" sldId="384"/>
            <ac:spMk id="2" creationId="{00000000-0000-0000-0000-000000000000}"/>
          </ac:spMkLst>
        </pc:spChg>
        <pc:spChg chg="mod ord">
          <ac:chgData name="" userId="f745ffdfd97324ba" providerId="LiveId" clId="{30F705FD-E46F-46F5-858D-324C7E4494FF}" dt="2018-08-21T17:23:40.956" v="1735" actId="26606"/>
          <ac:spMkLst>
            <pc:docMk/>
            <pc:sldMk cId="2713956760" sldId="384"/>
            <ac:spMk id="5" creationId="{00000000-0000-0000-0000-000000000000}"/>
          </ac:spMkLst>
        </pc:spChg>
        <pc:spChg chg="add">
          <ac:chgData name="" userId="f745ffdfd97324ba" providerId="LiveId" clId="{30F705FD-E46F-46F5-858D-324C7E4494FF}" dt="2018-08-21T17:23:40.956" v="1735" actId="26606"/>
          <ac:spMkLst>
            <pc:docMk/>
            <pc:sldMk cId="2713956760" sldId="384"/>
            <ac:spMk id="75" creationId="{F9A95BEE-6BB1-4A28-A8E6-A34B2E42EF87}"/>
          </ac:spMkLst>
        </pc:spChg>
        <pc:spChg chg="add">
          <ac:chgData name="" userId="f745ffdfd97324ba" providerId="LiveId" clId="{30F705FD-E46F-46F5-858D-324C7E4494FF}" dt="2018-08-21T17:23:40.956" v="1735" actId="26606"/>
          <ac:spMkLst>
            <pc:docMk/>
            <pc:sldMk cId="2713956760" sldId="384"/>
            <ac:spMk id="1028" creationId="{F56F5174-31D9-4DBB-AAB7-A1FD7BDB1352}"/>
          </ac:spMkLst>
        </pc:spChg>
        <pc:picChg chg="add del">
          <ac:chgData name="" userId="f745ffdfd97324ba" providerId="LiveId" clId="{30F705FD-E46F-46F5-858D-324C7E4494FF}" dt="2018-08-21T17:23:40.937" v="1734" actId="26606"/>
          <ac:picMkLst>
            <pc:docMk/>
            <pc:sldMk cId="2713956760" sldId="384"/>
            <ac:picMk id="71" creationId="{86BA5DB7-BF33-463C-AE3A-DD318F534B53}"/>
          </ac:picMkLst>
        </pc:picChg>
        <pc:picChg chg="add">
          <ac:chgData name="" userId="f745ffdfd97324ba" providerId="LiveId" clId="{30F705FD-E46F-46F5-858D-324C7E4494FF}" dt="2018-08-21T17:23:40.956" v="1735" actId="26606"/>
          <ac:picMkLst>
            <pc:docMk/>
            <pc:sldMk cId="2713956760" sldId="384"/>
            <ac:picMk id="73" creationId="{AE113210-7872-481A-ADE6-3A05CCAF5EB2}"/>
          </ac:picMkLst>
        </pc:picChg>
        <pc:picChg chg="mod ord">
          <ac:chgData name="" userId="f745ffdfd97324ba" providerId="LiveId" clId="{30F705FD-E46F-46F5-858D-324C7E4494FF}" dt="2018-08-21T17:23:40.956" v="1735" actId="26606"/>
          <ac:picMkLst>
            <pc:docMk/>
            <pc:sldMk cId="2713956760" sldId="384"/>
            <ac:picMk id="1026" creationId="{DECD3C79-A87E-4E8D-92FA-BA320A2BD609}"/>
          </ac:picMkLst>
        </pc:picChg>
      </pc:sldChg>
      <pc:sldChg chg="del">
        <pc:chgData name="" userId="f745ffdfd97324ba" providerId="LiveId" clId="{30F705FD-E46F-46F5-858D-324C7E4494FF}" dt="2018-08-22T00:45:51.058" v="2769" actId="2696"/>
        <pc:sldMkLst>
          <pc:docMk/>
          <pc:sldMk cId="3797325627" sldId="385"/>
        </pc:sldMkLst>
      </pc:sldChg>
      <pc:sldChg chg="del">
        <pc:chgData name="" userId="f745ffdfd97324ba" providerId="LiveId" clId="{30F705FD-E46F-46F5-858D-324C7E4494FF}" dt="2018-08-21T16:08:59.463" v="885" actId="2696"/>
        <pc:sldMkLst>
          <pc:docMk/>
          <pc:sldMk cId="2454346395" sldId="397"/>
        </pc:sldMkLst>
      </pc:sldChg>
      <pc:sldChg chg="del">
        <pc:chgData name="" userId="f745ffdfd97324ba" providerId="LiveId" clId="{30F705FD-E46F-46F5-858D-324C7E4494FF}" dt="2018-08-21T16:08:59.488" v="886" actId="2696"/>
        <pc:sldMkLst>
          <pc:docMk/>
          <pc:sldMk cId="1197470403" sldId="405"/>
        </pc:sldMkLst>
      </pc:sldChg>
      <pc:sldChg chg="del">
        <pc:chgData name="" userId="f745ffdfd97324ba" providerId="LiveId" clId="{30F705FD-E46F-46F5-858D-324C7E4494FF}" dt="2018-08-22T00:45:51.178" v="2770" actId="2696"/>
        <pc:sldMkLst>
          <pc:docMk/>
          <pc:sldMk cId="966013434" sldId="406"/>
        </pc:sldMkLst>
      </pc:sldChg>
      <pc:sldChg chg="del">
        <pc:chgData name="" userId="f745ffdfd97324ba" providerId="LiveId" clId="{30F705FD-E46F-46F5-858D-324C7E4494FF}" dt="2018-08-22T00:45:51.269" v="2771" actId="2696"/>
        <pc:sldMkLst>
          <pc:docMk/>
          <pc:sldMk cId="799649334" sldId="407"/>
        </pc:sldMkLst>
      </pc:sldChg>
      <pc:sldChg chg="del">
        <pc:chgData name="" userId="f745ffdfd97324ba" providerId="LiveId" clId="{30F705FD-E46F-46F5-858D-324C7E4494FF}" dt="2018-08-22T00:45:51.312" v="2772" actId="2696"/>
        <pc:sldMkLst>
          <pc:docMk/>
          <pc:sldMk cId="2583298226" sldId="408"/>
        </pc:sldMkLst>
      </pc:sldChg>
      <pc:sldChg chg="del">
        <pc:chgData name="" userId="f745ffdfd97324ba" providerId="LiveId" clId="{30F705FD-E46F-46F5-858D-324C7E4494FF}" dt="2018-08-22T00:45:51.370" v="2773" actId="2696"/>
        <pc:sldMkLst>
          <pc:docMk/>
          <pc:sldMk cId="918877930" sldId="409"/>
        </pc:sldMkLst>
      </pc:sldChg>
      <pc:sldChg chg="del">
        <pc:chgData name="" userId="f745ffdfd97324ba" providerId="LiveId" clId="{30F705FD-E46F-46F5-858D-324C7E4494FF}" dt="2018-08-22T00:45:51.390" v="2774" actId="2696"/>
        <pc:sldMkLst>
          <pc:docMk/>
          <pc:sldMk cId="2450458859" sldId="412"/>
        </pc:sldMkLst>
      </pc:sldChg>
      <pc:sldChg chg="del">
        <pc:chgData name="" userId="f745ffdfd97324ba" providerId="LiveId" clId="{30F705FD-E46F-46F5-858D-324C7E4494FF}" dt="2018-08-22T00:45:51.418" v="2775" actId="2696"/>
        <pc:sldMkLst>
          <pc:docMk/>
          <pc:sldMk cId="2261203072" sldId="413"/>
        </pc:sldMkLst>
      </pc:sldChg>
      <pc:sldChg chg="del">
        <pc:chgData name="" userId="f745ffdfd97324ba" providerId="LiveId" clId="{30F705FD-E46F-46F5-858D-324C7E4494FF}" dt="2018-08-22T00:45:51.488" v="2776" actId="2696"/>
        <pc:sldMkLst>
          <pc:docMk/>
          <pc:sldMk cId="1161184386" sldId="414"/>
        </pc:sldMkLst>
      </pc:sldChg>
      <pc:sldChg chg="del">
        <pc:chgData name="" userId="f745ffdfd97324ba" providerId="LiveId" clId="{30F705FD-E46F-46F5-858D-324C7E4494FF}" dt="2018-08-22T00:45:51.498" v="2777" actId="2696"/>
        <pc:sldMkLst>
          <pc:docMk/>
          <pc:sldMk cId="2096776519" sldId="415"/>
        </pc:sldMkLst>
      </pc:sldChg>
      <pc:sldChg chg="del">
        <pc:chgData name="" userId="f745ffdfd97324ba" providerId="LiveId" clId="{30F705FD-E46F-46F5-858D-324C7E4494FF}" dt="2018-08-22T00:45:51.517" v="2778" actId="2696"/>
        <pc:sldMkLst>
          <pc:docMk/>
          <pc:sldMk cId="468788186" sldId="416"/>
        </pc:sldMkLst>
      </pc:sldChg>
      <pc:sldChg chg="del">
        <pc:chgData name="" userId="f745ffdfd97324ba" providerId="LiveId" clId="{30F705FD-E46F-46F5-858D-324C7E4494FF}" dt="2018-08-22T00:45:51.531" v="2779" actId="2696"/>
        <pc:sldMkLst>
          <pc:docMk/>
          <pc:sldMk cId="2156741453" sldId="417"/>
        </pc:sldMkLst>
      </pc:sldChg>
      <pc:sldChg chg="del">
        <pc:chgData name="" userId="f745ffdfd97324ba" providerId="LiveId" clId="{30F705FD-E46F-46F5-858D-324C7E4494FF}" dt="2018-08-22T00:43:05.397" v="2761" actId="2696"/>
        <pc:sldMkLst>
          <pc:docMk/>
          <pc:sldMk cId="3344539257" sldId="455"/>
        </pc:sldMkLst>
      </pc:sldChg>
      <pc:sldChg chg="del">
        <pc:chgData name="" userId="f745ffdfd97324ba" providerId="LiveId" clId="{30F705FD-E46F-46F5-858D-324C7E4494FF}" dt="2018-08-22T00:43:05.432" v="2762" actId="2696"/>
        <pc:sldMkLst>
          <pc:docMk/>
          <pc:sldMk cId="922217021" sldId="456"/>
        </pc:sldMkLst>
      </pc:sldChg>
      <pc:sldChg chg="del">
        <pc:chgData name="" userId="f745ffdfd97324ba" providerId="LiveId" clId="{30F705FD-E46F-46F5-858D-324C7E4494FF}" dt="2018-08-22T00:43:05.461" v="2763" actId="2696"/>
        <pc:sldMkLst>
          <pc:docMk/>
          <pc:sldMk cId="2350502647" sldId="457"/>
        </pc:sldMkLst>
      </pc:sldChg>
      <pc:sldChg chg="del">
        <pc:chgData name="" userId="f745ffdfd97324ba" providerId="LiveId" clId="{30F705FD-E46F-46F5-858D-324C7E4494FF}" dt="2018-08-22T00:43:05.501" v="2764" actId="2696"/>
        <pc:sldMkLst>
          <pc:docMk/>
          <pc:sldMk cId="2590279818" sldId="465"/>
        </pc:sldMkLst>
      </pc:sldChg>
      <pc:sldChg chg="del">
        <pc:chgData name="" userId="f745ffdfd97324ba" providerId="LiveId" clId="{30F705FD-E46F-46F5-858D-324C7E4494FF}" dt="2018-08-22T00:43:05.534" v="2765" actId="2696"/>
        <pc:sldMkLst>
          <pc:docMk/>
          <pc:sldMk cId="3109043609" sldId="474"/>
        </pc:sldMkLst>
      </pc:sldChg>
      <pc:sldChg chg="del">
        <pc:chgData name="" userId="f745ffdfd97324ba" providerId="LiveId" clId="{30F705FD-E46F-46F5-858D-324C7E4494FF}" dt="2018-08-22T00:43:05.639" v="2766" actId="2696"/>
        <pc:sldMkLst>
          <pc:docMk/>
          <pc:sldMk cId="2418566260" sldId="475"/>
        </pc:sldMkLst>
      </pc:sldChg>
      <pc:sldChg chg="del">
        <pc:chgData name="" userId="f745ffdfd97324ba" providerId="LiveId" clId="{30F705FD-E46F-46F5-858D-324C7E4494FF}" dt="2018-08-22T00:43:05.715" v="2767" actId="2696"/>
        <pc:sldMkLst>
          <pc:docMk/>
          <pc:sldMk cId="2466762373" sldId="477"/>
        </pc:sldMkLst>
      </pc:sldChg>
      <pc:sldChg chg="modSp del">
        <pc:chgData name="" userId="f745ffdfd97324ba" providerId="LiveId" clId="{30F705FD-E46F-46F5-858D-324C7E4494FF}" dt="2018-08-22T00:39:03.647" v="2633" actId="2696"/>
        <pc:sldMkLst>
          <pc:docMk/>
          <pc:sldMk cId="3249496989" sldId="1529"/>
        </pc:sldMkLst>
        <pc:spChg chg="mod">
          <ac:chgData name="" userId="f745ffdfd97324ba" providerId="LiveId" clId="{30F705FD-E46F-46F5-858D-324C7E4494FF}" dt="2018-08-21T16:08:06.870" v="877" actId="6549"/>
          <ac:spMkLst>
            <pc:docMk/>
            <pc:sldMk cId="3249496989" sldId="1529"/>
            <ac:spMk id="2" creationId="{00000000-0000-0000-0000-000000000000}"/>
          </ac:spMkLst>
        </pc:spChg>
      </pc:sldChg>
      <pc:sldChg chg="addSp delSp modSp mod ord setBg">
        <pc:chgData name="" userId="f745ffdfd97324ba" providerId="LiveId" clId="{30F705FD-E46F-46F5-858D-324C7E4494FF}" dt="2018-08-22T00:53:45.738" v="3030" actId="26606"/>
        <pc:sldMkLst>
          <pc:docMk/>
          <pc:sldMk cId="3957722359" sldId="1660"/>
        </pc:sldMkLst>
        <pc:spChg chg="add del mod">
          <ac:chgData name="" userId="f745ffdfd97324ba" providerId="LiveId" clId="{30F705FD-E46F-46F5-858D-324C7E4494FF}" dt="2018-08-21T12:42:20.800" v="189" actId="478"/>
          <ac:spMkLst>
            <pc:docMk/>
            <pc:sldMk cId="3957722359" sldId="1660"/>
            <ac:spMk id="3" creationId="{AEE1FBB0-BD44-4F2C-A133-A7A3E2EDC0F4}"/>
          </ac:spMkLst>
        </pc:spChg>
        <pc:spChg chg="add del mod">
          <ac:chgData name="" userId="f745ffdfd97324ba" providerId="LiveId" clId="{30F705FD-E46F-46F5-858D-324C7E4494FF}" dt="2018-08-22T00:53:45.738" v="3030" actId="26606"/>
          <ac:spMkLst>
            <pc:docMk/>
            <pc:sldMk cId="3957722359" sldId="1660"/>
            <ac:spMk id="4" creationId="{366CBD26-1CC8-4143-A106-6DCCB98EA25A}"/>
          </ac:spMkLst>
        </pc:spChg>
        <pc:spChg chg="del">
          <ac:chgData name="" userId="f745ffdfd97324ba" providerId="LiveId" clId="{30F705FD-E46F-46F5-858D-324C7E4494FF}" dt="2018-08-21T12:42:19.035" v="188" actId="478"/>
          <ac:spMkLst>
            <pc:docMk/>
            <pc:sldMk cId="3957722359" sldId="1660"/>
            <ac:spMk id="6" creationId="{00000000-0000-0000-0000-000000000000}"/>
          </ac:spMkLst>
        </pc:spChg>
        <pc:spChg chg="mod">
          <ac:chgData name="" userId="f745ffdfd97324ba" providerId="LiveId" clId="{30F705FD-E46F-46F5-858D-324C7E4494FF}" dt="2018-08-22T00:53:45.738" v="3030" actId="26606"/>
          <ac:spMkLst>
            <pc:docMk/>
            <pc:sldMk cId="3957722359" sldId="1660"/>
            <ac:spMk id="17" creationId="{00000000-0000-0000-0000-000000000000}"/>
          </ac:spMkLst>
        </pc:spChg>
        <pc:spChg chg="add del">
          <ac:chgData name="" userId="f745ffdfd97324ba" providerId="LiveId" clId="{30F705FD-E46F-46F5-858D-324C7E4494FF}" dt="2018-08-22T00:53:45.738" v="3030" actId="26606"/>
          <ac:spMkLst>
            <pc:docMk/>
            <pc:sldMk cId="3957722359" sldId="1660"/>
            <ac:spMk id="22" creationId="{3B854194-185D-494D-905C-7C7CB2E30F6E}"/>
          </ac:spMkLst>
        </pc:spChg>
        <pc:spChg chg="add del">
          <ac:chgData name="" userId="f745ffdfd97324ba" providerId="LiveId" clId="{30F705FD-E46F-46F5-858D-324C7E4494FF}" dt="2018-08-22T00:53:45.738" v="3030" actId="26606"/>
          <ac:spMkLst>
            <pc:docMk/>
            <pc:sldMk cId="3957722359" sldId="1660"/>
            <ac:spMk id="24" creationId="{B4F5FA0D-0104-4987-8241-EFF7C85B88DE}"/>
          </ac:spMkLst>
        </pc:spChg>
        <pc:spChg chg="add del">
          <ac:chgData name="" userId="f745ffdfd97324ba" providerId="LiveId" clId="{30F705FD-E46F-46F5-858D-324C7E4494FF}" dt="2018-08-22T00:53:45.738" v="3030" actId="26606"/>
          <ac:spMkLst>
            <pc:docMk/>
            <pc:sldMk cId="3957722359" sldId="1660"/>
            <ac:spMk id="33" creationId="{4351DFE5-F63D-4BE0-BDA9-E3EB88F01AA5}"/>
          </ac:spMkLst>
        </pc:spChg>
        <pc:graphicFrameChg chg="add del">
          <ac:chgData name="" userId="f745ffdfd97324ba" providerId="LiveId" clId="{30F705FD-E46F-46F5-858D-324C7E4494FF}" dt="2018-08-22T00:53:45.738" v="3030" actId="26606"/>
          <ac:graphicFrameMkLst>
            <pc:docMk/>
            <pc:sldMk cId="3957722359" sldId="1660"/>
            <ac:graphicFrameMk id="28" creationId="{AE28DB83-F606-4E6A-AAEF-4801C4905F6B}"/>
          </ac:graphicFrameMkLst>
        </pc:graphicFrameChg>
        <pc:picChg chg="add del">
          <ac:chgData name="" userId="f745ffdfd97324ba" providerId="LiveId" clId="{30F705FD-E46F-46F5-858D-324C7E4494FF}" dt="2018-08-22T00:53:45.738" v="3030" actId="26606"/>
          <ac:picMkLst>
            <pc:docMk/>
            <pc:sldMk cId="3957722359" sldId="1660"/>
            <ac:picMk id="26" creationId="{2897127E-6CEF-446C-BE87-93B7C46E49D1}"/>
          </ac:picMkLst>
        </pc:picChg>
        <pc:picChg chg="add del">
          <ac:chgData name="" userId="f745ffdfd97324ba" providerId="LiveId" clId="{30F705FD-E46F-46F5-858D-324C7E4494FF}" dt="2018-08-22T00:53:45.738" v="3030" actId="26606"/>
          <ac:picMkLst>
            <pc:docMk/>
            <pc:sldMk cId="3957722359" sldId="1660"/>
            <ac:picMk id="35" creationId="{02DD2BC0-6F29-4B4F-8D61-2DCF6D2E8E73}"/>
          </ac:picMkLst>
        </pc:picChg>
      </pc:sldChg>
      <pc:sldChg chg="addSp delSp modSp mod setBg">
        <pc:chgData name="" userId="f745ffdfd97324ba" providerId="LiveId" clId="{30F705FD-E46F-46F5-858D-324C7E4494FF}" dt="2018-08-22T00:48:15.942" v="2852" actId="26606"/>
        <pc:sldMkLst>
          <pc:docMk/>
          <pc:sldMk cId="1793706927" sldId="1670"/>
        </pc:sldMkLst>
        <pc:spChg chg="mod">
          <ac:chgData name="" userId="f745ffdfd97324ba" providerId="LiveId" clId="{30F705FD-E46F-46F5-858D-324C7E4494FF}" dt="2018-08-22T00:48:15.942" v="2852" actId="26606"/>
          <ac:spMkLst>
            <pc:docMk/>
            <pc:sldMk cId="1793706927" sldId="1670"/>
            <ac:spMk id="3" creationId="{23BC116F-CC05-4269-97EF-3D68DCF7DEC4}"/>
          </ac:spMkLst>
        </pc:spChg>
        <pc:spChg chg="mod">
          <ac:chgData name="" userId="f745ffdfd97324ba" providerId="LiveId" clId="{30F705FD-E46F-46F5-858D-324C7E4494FF}" dt="2018-08-22T00:48:15.942" v="2852" actId="26606"/>
          <ac:spMkLst>
            <pc:docMk/>
            <pc:sldMk cId="1793706927" sldId="1670"/>
            <ac:spMk id="17" creationId="{00000000-0000-0000-0000-000000000000}"/>
          </ac:spMkLst>
        </pc:spChg>
        <pc:picChg chg="del">
          <ac:chgData name="" userId="f745ffdfd97324ba" providerId="LiveId" clId="{30F705FD-E46F-46F5-858D-324C7E4494FF}" dt="2018-08-21T17:52:32.813" v="1838" actId="478"/>
          <ac:picMkLst>
            <pc:docMk/>
            <pc:sldMk cId="1793706927" sldId="1670"/>
            <ac:picMk id="4" creationId="{CC5C6750-3519-406A-94AE-C17235218B09}"/>
          </ac:picMkLst>
        </pc:picChg>
        <pc:picChg chg="mod ord">
          <ac:chgData name="" userId="f745ffdfd97324ba" providerId="LiveId" clId="{30F705FD-E46F-46F5-858D-324C7E4494FF}" dt="2018-08-22T00:48:15.942" v="2852" actId="26606"/>
          <ac:picMkLst>
            <pc:docMk/>
            <pc:sldMk cId="1793706927" sldId="1670"/>
            <ac:picMk id="7" creationId="{1434C4D8-85C8-4B96-BFC1-A6BCC34C8317}"/>
          </ac:picMkLst>
        </pc:picChg>
        <pc:picChg chg="add del">
          <ac:chgData name="" userId="f745ffdfd97324ba" providerId="LiveId" clId="{30F705FD-E46F-46F5-858D-324C7E4494FF}" dt="2018-08-21T17:52:50.542" v="1842" actId="26606"/>
          <ac:picMkLst>
            <pc:docMk/>
            <pc:sldMk cId="1793706927" sldId="1670"/>
            <ac:picMk id="24" creationId="{54DDEBDD-D8BD-41A6-8A0D-B00E3768B0F9}"/>
          </ac:picMkLst>
        </pc:picChg>
        <pc:picChg chg="add del">
          <ac:chgData name="" userId="f745ffdfd97324ba" providerId="LiveId" clId="{30F705FD-E46F-46F5-858D-324C7E4494FF}" dt="2018-08-21T17:52:51.987" v="1844" actId="26606"/>
          <ac:picMkLst>
            <pc:docMk/>
            <pc:sldMk cId="1793706927" sldId="1670"/>
            <ac:picMk id="26" creationId="{19AE98B8-B73A-4724-B639-017087F9239F}"/>
          </ac:picMkLst>
        </pc:picChg>
        <pc:picChg chg="add del">
          <ac:chgData name="" userId="f745ffdfd97324ba" providerId="LiveId" clId="{30F705FD-E46F-46F5-858D-324C7E4494FF}" dt="2018-08-21T17:53:08.699" v="1849" actId="26606"/>
          <ac:picMkLst>
            <pc:docMk/>
            <pc:sldMk cId="1793706927" sldId="1670"/>
            <ac:picMk id="28" creationId="{54DDEBDD-D8BD-41A6-8A0D-B00E3768B0F9}"/>
          </ac:picMkLst>
        </pc:picChg>
        <pc:picChg chg="add del">
          <ac:chgData name="" userId="f745ffdfd97324ba" providerId="LiveId" clId="{30F705FD-E46F-46F5-858D-324C7E4494FF}" dt="2018-08-21T17:53:08.667" v="1848" actId="26606"/>
          <ac:picMkLst>
            <pc:docMk/>
            <pc:sldMk cId="1793706927" sldId="1670"/>
            <ac:picMk id="33" creationId="{86BA5DB7-BF33-463C-AE3A-DD318F534B53}"/>
          </ac:picMkLst>
        </pc:picChg>
        <pc:picChg chg="add del">
          <ac:chgData name="" userId="f745ffdfd97324ba" providerId="LiveId" clId="{30F705FD-E46F-46F5-858D-324C7E4494FF}" dt="2018-08-22T00:48:15.942" v="2852" actId="26606"/>
          <ac:picMkLst>
            <pc:docMk/>
            <pc:sldMk cId="1793706927" sldId="1670"/>
            <ac:picMk id="35" creationId="{19AE98B8-B73A-4724-B639-017087F9239F}"/>
          </ac:picMkLst>
        </pc:picChg>
        <pc:picChg chg="add">
          <ac:chgData name="" userId="f745ffdfd97324ba" providerId="LiveId" clId="{30F705FD-E46F-46F5-858D-324C7E4494FF}" dt="2018-08-22T00:48:15.942" v="2852" actId="26606"/>
          <ac:picMkLst>
            <pc:docMk/>
            <pc:sldMk cId="1793706927" sldId="1670"/>
            <ac:picMk id="40" creationId="{54DDEBDD-D8BD-41A6-8A0D-B00E3768B0F9}"/>
          </ac:picMkLst>
        </pc:picChg>
        <pc:cxnChg chg="add del">
          <ac:chgData name="" userId="f745ffdfd97324ba" providerId="LiveId" clId="{30F705FD-E46F-46F5-858D-324C7E4494FF}" dt="2018-08-21T17:52:49.045" v="1840" actId="26606"/>
          <ac:cxnSpMkLst>
            <pc:docMk/>
            <pc:sldMk cId="1793706927" sldId="1670"/>
            <ac:cxnSpMk id="22" creationId="{E4A809D5-3600-46D4-A466-67F2349A54FB}"/>
          </ac:cxnSpMkLst>
        </pc:cxnChg>
      </pc:sldChg>
      <pc:sldChg chg="addSp delSp modSp del">
        <pc:chgData name="" userId="f745ffdfd97324ba" providerId="LiveId" clId="{30F705FD-E46F-46F5-858D-324C7E4494FF}" dt="2018-08-21T17:52:10.593" v="1837" actId="2696"/>
        <pc:sldMkLst>
          <pc:docMk/>
          <pc:sldMk cId="3182288875" sldId="1720"/>
        </pc:sldMkLst>
        <pc:spChg chg="mod">
          <ac:chgData name="" userId="f745ffdfd97324ba" providerId="LiveId" clId="{30F705FD-E46F-46F5-858D-324C7E4494FF}" dt="2018-07-31T13:00:10.548" v="11" actId="113"/>
          <ac:spMkLst>
            <pc:docMk/>
            <pc:sldMk cId="3182288875" sldId="1720"/>
            <ac:spMk id="4" creationId="{00000000-0000-0000-0000-000000000000}"/>
          </ac:spMkLst>
        </pc:spChg>
        <pc:picChg chg="add del">
          <ac:chgData name="" userId="f745ffdfd97324ba" providerId="LiveId" clId="{30F705FD-E46F-46F5-858D-324C7E4494FF}" dt="2018-07-31T12:59:38.422" v="1"/>
          <ac:picMkLst>
            <pc:docMk/>
            <pc:sldMk cId="3182288875" sldId="1720"/>
            <ac:picMk id="2" creationId="{1BCA27F7-C884-4E62-82CF-4198B9C75FB2}"/>
          </ac:picMkLst>
        </pc:picChg>
      </pc:sldChg>
      <pc:sldChg chg="del">
        <pc:chgData name="" userId="f745ffdfd97324ba" providerId="LiveId" clId="{30F705FD-E46F-46F5-858D-324C7E4494FF}" dt="2018-08-21T16:09:57.976" v="902" actId="2696"/>
        <pc:sldMkLst>
          <pc:docMk/>
          <pc:sldMk cId="65804450" sldId="1809"/>
        </pc:sldMkLst>
      </pc:sldChg>
      <pc:sldChg chg="del">
        <pc:chgData name="" userId="f745ffdfd97324ba" providerId="LiveId" clId="{30F705FD-E46F-46F5-858D-324C7E4494FF}" dt="2018-08-21T16:09:14.639" v="895" actId="2696"/>
        <pc:sldMkLst>
          <pc:docMk/>
          <pc:sldMk cId="726975378" sldId="1810"/>
        </pc:sldMkLst>
      </pc:sldChg>
      <pc:sldChg chg="del">
        <pc:chgData name="" userId="f745ffdfd97324ba" providerId="LiveId" clId="{30F705FD-E46F-46F5-858D-324C7E4494FF}" dt="2018-08-21T12:40:10.215" v="69" actId="2696"/>
        <pc:sldMkLst>
          <pc:docMk/>
          <pc:sldMk cId="744085421" sldId="1814"/>
        </pc:sldMkLst>
      </pc:sldChg>
      <pc:sldChg chg="del">
        <pc:chgData name="" userId="f745ffdfd97324ba" providerId="LiveId" clId="{30F705FD-E46F-46F5-858D-324C7E4494FF}" dt="2018-08-21T16:09:57.841" v="901" actId="2696"/>
        <pc:sldMkLst>
          <pc:docMk/>
          <pc:sldMk cId="2122246657" sldId="1815"/>
        </pc:sldMkLst>
      </pc:sldChg>
      <pc:sldChg chg="del">
        <pc:chgData name="" userId="f745ffdfd97324ba" providerId="LiveId" clId="{30F705FD-E46F-46F5-858D-324C7E4494FF}" dt="2018-08-21T16:08:59.434" v="884" actId="2696"/>
        <pc:sldMkLst>
          <pc:docMk/>
          <pc:sldMk cId="3425795671" sldId="1816"/>
        </pc:sldMkLst>
      </pc:sldChg>
      <pc:sldChg chg="del">
        <pc:chgData name="" userId="f745ffdfd97324ba" providerId="LiveId" clId="{30F705FD-E46F-46F5-858D-324C7E4494FF}" dt="2018-08-21T16:08:59.516" v="887" actId="2696"/>
        <pc:sldMkLst>
          <pc:docMk/>
          <pc:sldMk cId="2037559278" sldId="1820"/>
        </pc:sldMkLst>
      </pc:sldChg>
      <pc:sldChg chg="del">
        <pc:chgData name="" userId="f745ffdfd97324ba" providerId="LiveId" clId="{30F705FD-E46F-46F5-858D-324C7E4494FF}" dt="2018-08-21T16:09:14.621" v="894" actId="2696"/>
        <pc:sldMkLst>
          <pc:docMk/>
          <pc:sldMk cId="227392499" sldId="1821"/>
        </pc:sldMkLst>
      </pc:sldChg>
      <pc:sldChg chg="addSp modSp">
        <pc:chgData name="" userId="f745ffdfd97324ba" providerId="LiveId" clId="{30F705FD-E46F-46F5-858D-324C7E4494FF}" dt="2018-08-21T16:10:14.135" v="906" actId="26606"/>
        <pc:sldMkLst>
          <pc:docMk/>
          <pc:sldMk cId="1395971827" sldId="1822"/>
        </pc:sldMkLst>
        <pc:spChg chg="mod">
          <ac:chgData name="" userId="f745ffdfd97324ba" providerId="LiveId" clId="{30F705FD-E46F-46F5-858D-324C7E4494FF}" dt="2018-08-21T16:10:14.135" v="906" actId="26606"/>
          <ac:spMkLst>
            <pc:docMk/>
            <pc:sldMk cId="1395971827" sldId="1822"/>
            <ac:spMk id="2" creationId="{E52D2C94-A0A1-4DF0-9DEF-FF0384B280F4}"/>
          </ac:spMkLst>
        </pc:spChg>
        <pc:spChg chg="mod">
          <ac:chgData name="" userId="f745ffdfd97324ba" providerId="LiveId" clId="{30F705FD-E46F-46F5-858D-324C7E4494FF}" dt="2018-08-21T16:10:14.135" v="906" actId="26606"/>
          <ac:spMkLst>
            <pc:docMk/>
            <pc:sldMk cId="1395971827" sldId="1822"/>
            <ac:spMk id="3" creationId="{94866C8C-AEC5-4F1A-AA8C-D0900926497D}"/>
          </ac:spMkLst>
        </pc:spChg>
        <pc:spChg chg="add">
          <ac:chgData name="" userId="f745ffdfd97324ba" providerId="LiveId" clId="{30F705FD-E46F-46F5-858D-324C7E4494FF}" dt="2018-08-21T16:10:14.135" v="906" actId="26606"/>
          <ac:spMkLst>
            <pc:docMk/>
            <pc:sldMk cId="1395971827" sldId="1822"/>
            <ac:spMk id="10" creationId="{F56F5174-31D9-4DBB-AAB7-A1FD7BDB1352}"/>
          </ac:spMkLst>
        </pc:spChg>
        <pc:spChg chg="add">
          <ac:chgData name="" userId="f745ffdfd97324ba" providerId="LiveId" clId="{30F705FD-E46F-46F5-858D-324C7E4494FF}" dt="2018-08-21T16:10:14.135" v="906" actId="26606"/>
          <ac:spMkLst>
            <pc:docMk/>
            <pc:sldMk cId="1395971827" sldId="1822"/>
            <ac:spMk id="14" creationId="{F9A95BEE-6BB1-4A28-A8E6-A34B2E42EF87}"/>
          </ac:spMkLst>
        </pc:spChg>
        <pc:picChg chg="mod ord">
          <ac:chgData name="" userId="f745ffdfd97324ba" providerId="LiveId" clId="{30F705FD-E46F-46F5-858D-324C7E4494FF}" dt="2018-08-21T16:10:14.135" v="906" actId="26606"/>
          <ac:picMkLst>
            <pc:docMk/>
            <pc:sldMk cId="1395971827" sldId="1822"/>
            <ac:picMk id="5" creationId="{4860DF1F-D13B-4233-8CB3-E4737B6F447B}"/>
          </ac:picMkLst>
        </pc:picChg>
        <pc:picChg chg="add">
          <ac:chgData name="" userId="f745ffdfd97324ba" providerId="LiveId" clId="{30F705FD-E46F-46F5-858D-324C7E4494FF}" dt="2018-08-21T16:10:14.135" v="906" actId="26606"/>
          <ac:picMkLst>
            <pc:docMk/>
            <pc:sldMk cId="1395971827" sldId="1822"/>
            <ac:picMk id="12" creationId="{AE113210-7872-481A-ADE6-3A05CCAF5EB2}"/>
          </ac:picMkLst>
        </pc:picChg>
      </pc:sldChg>
      <pc:sldChg chg="del">
        <pc:chgData name="" userId="f745ffdfd97324ba" providerId="LiveId" clId="{30F705FD-E46F-46F5-858D-324C7E4494FF}" dt="2018-08-21T16:09:57.678" v="900" actId="2696"/>
        <pc:sldMkLst>
          <pc:docMk/>
          <pc:sldMk cId="4225179477" sldId="1825"/>
        </pc:sldMkLst>
      </pc:sldChg>
      <pc:sldChg chg="del">
        <pc:chgData name="" userId="f745ffdfd97324ba" providerId="LiveId" clId="{30F705FD-E46F-46F5-858D-324C7E4494FF}" dt="2018-08-21T16:09:58.064" v="905" actId="2696"/>
        <pc:sldMkLst>
          <pc:docMk/>
          <pc:sldMk cId="4149039806" sldId="1827"/>
        </pc:sldMkLst>
      </pc:sldChg>
      <pc:sldChg chg="del">
        <pc:chgData name="" userId="f745ffdfd97324ba" providerId="LiveId" clId="{30F705FD-E46F-46F5-858D-324C7E4494FF}" dt="2018-08-21T12:40:32.334" v="73" actId="2696"/>
        <pc:sldMkLst>
          <pc:docMk/>
          <pc:sldMk cId="3509330987" sldId="1828"/>
        </pc:sldMkLst>
      </pc:sldChg>
      <pc:sldChg chg="del">
        <pc:chgData name="" userId="f745ffdfd97324ba" providerId="LiveId" clId="{30F705FD-E46F-46F5-858D-324C7E4494FF}" dt="2018-08-21T12:40:40.761" v="76" actId="2696"/>
        <pc:sldMkLst>
          <pc:docMk/>
          <pc:sldMk cId="2071405790" sldId="1829"/>
        </pc:sldMkLst>
      </pc:sldChg>
      <pc:sldChg chg="del">
        <pc:chgData name="" userId="f745ffdfd97324ba" providerId="LiveId" clId="{30F705FD-E46F-46F5-858D-324C7E4494FF}" dt="2018-08-21T16:09:14.688" v="898" actId="2696"/>
        <pc:sldMkLst>
          <pc:docMk/>
          <pc:sldMk cId="3592773816" sldId="1830"/>
        </pc:sldMkLst>
      </pc:sldChg>
      <pc:sldChg chg="del">
        <pc:chgData name="" userId="f745ffdfd97324ba" providerId="LiveId" clId="{30F705FD-E46F-46F5-858D-324C7E4494FF}" dt="2018-08-22T00:43:05.729" v="2768" actId="2696"/>
        <pc:sldMkLst>
          <pc:docMk/>
          <pc:sldMk cId="3971506134" sldId="1832"/>
        </pc:sldMkLst>
      </pc:sldChg>
      <pc:sldChg chg="del">
        <pc:chgData name="" userId="f745ffdfd97324ba" providerId="LiveId" clId="{30F705FD-E46F-46F5-858D-324C7E4494FF}" dt="2018-08-21T12:40:28.536" v="71" actId="2696"/>
        <pc:sldMkLst>
          <pc:docMk/>
          <pc:sldMk cId="3340293348" sldId="1833"/>
        </pc:sldMkLst>
      </pc:sldChg>
      <pc:sldChg chg="del">
        <pc:chgData name="" userId="f745ffdfd97324ba" providerId="LiveId" clId="{30F705FD-E46F-46F5-858D-324C7E4494FF}" dt="2018-08-21T12:40:30.421" v="72" actId="2696"/>
        <pc:sldMkLst>
          <pc:docMk/>
          <pc:sldMk cId="664599146" sldId="1834"/>
        </pc:sldMkLst>
      </pc:sldChg>
      <pc:sldChg chg="del">
        <pc:chgData name="" userId="f745ffdfd97324ba" providerId="LiveId" clId="{30F705FD-E46F-46F5-858D-324C7E4494FF}" dt="2018-08-21T12:40:35.626" v="75" actId="2696"/>
        <pc:sldMkLst>
          <pc:docMk/>
          <pc:sldMk cId="3216714466" sldId="1835"/>
        </pc:sldMkLst>
      </pc:sldChg>
      <pc:sldChg chg="del">
        <pc:chgData name="" userId="f745ffdfd97324ba" providerId="LiveId" clId="{30F705FD-E46F-46F5-858D-324C7E4494FF}" dt="2018-08-21T12:40:34.121" v="74" actId="2696"/>
        <pc:sldMkLst>
          <pc:docMk/>
          <pc:sldMk cId="4010937494" sldId="1836"/>
        </pc:sldMkLst>
      </pc:sldChg>
      <pc:sldChg chg="del">
        <pc:chgData name="" userId="f745ffdfd97324ba" providerId="LiveId" clId="{30F705FD-E46F-46F5-858D-324C7E4494FF}" dt="2018-08-21T16:09:14.598" v="893" actId="2696"/>
        <pc:sldMkLst>
          <pc:docMk/>
          <pc:sldMk cId="2286205037" sldId="1837"/>
        </pc:sldMkLst>
      </pc:sldChg>
      <pc:sldChg chg="del">
        <pc:chgData name="" userId="f745ffdfd97324ba" providerId="LiveId" clId="{30F705FD-E46F-46F5-858D-324C7E4494FF}" dt="2018-08-21T16:09:58.036" v="903" actId="2696"/>
        <pc:sldMkLst>
          <pc:docMk/>
          <pc:sldMk cId="2752754496" sldId="1838"/>
        </pc:sldMkLst>
      </pc:sldChg>
      <pc:sldChg chg="del">
        <pc:chgData name="" userId="f745ffdfd97324ba" providerId="LiveId" clId="{30F705FD-E46F-46F5-858D-324C7E4494FF}" dt="2018-08-21T16:08:59.595" v="889" actId="2696"/>
        <pc:sldMkLst>
          <pc:docMk/>
          <pc:sldMk cId="813923466" sldId="1839"/>
        </pc:sldMkLst>
      </pc:sldChg>
      <pc:sldChg chg="del">
        <pc:chgData name="" userId="f745ffdfd97324ba" providerId="LiveId" clId="{30F705FD-E46F-46F5-858D-324C7E4494FF}" dt="2018-08-21T16:08:59.544" v="888" actId="2696"/>
        <pc:sldMkLst>
          <pc:docMk/>
          <pc:sldMk cId="2055044286" sldId="1840"/>
        </pc:sldMkLst>
      </pc:sldChg>
      <pc:sldChg chg="del">
        <pc:chgData name="" userId="f745ffdfd97324ba" providerId="LiveId" clId="{30F705FD-E46F-46F5-858D-324C7E4494FF}" dt="2018-08-21T16:08:59.624" v="891" actId="2696"/>
        <pc:sldMkLst>
          <pc:docMk/>
          <pc:sldMk cId="1678094379" sldId="1841"/>
        </pc:sldMkLst>
      </pc:sldChg>
      <pc:sldChg chg="del">
        <pc:chgData name="" userId="f745ffdfd97324ba" providerId="LiveId" clId="{30F705FD-E46F-46F5-858D-324C7E4494FF}" dt="2018-08-21T16:08:59.608" v="890" actId="2696"/>
        <pc:sldMkLst>
          <pc:docMk/>
          <pc:sldMk cId="2305454500" sldId="1842"/>
        </pc:sldMkLst>
      </pc:sldChg>
      <pc:sldChg chg="addSp delSp modSp mod setBg">
        <pc:chgData name="" userId="f745ffdfd97324ba" providerId="LiveId" clId="{30F705FD-E46F-46F5-858D-324C7E4494FF}" dt="2018-08-21T16:00:12.970" v="488" actId="26606"/>
        <pc:sldMkLst>
          <pc:docMk/>
          <pc:sldMk cId="698708555" sldId="1843"/>
        </pc:sldMkLst>
        <pc:spChg chg="add del mod">
          <ac:chgData name="" userId="f745ffdfd97324ba" providerId="LiveId" clId="{30F705FD-E46F-46F5-858D-324C7E4494FF}" dt="2018-08-21T16:00:12.970" v="488" actId="26606"/>
          <ac:spMkLst>
            <pc:docMk/>
            <pc:sldMk cId="698708555" sldId="1843"/>
            <ac:spMk id="6" creationId="{00000000-0000-0000-0000-000000000000}"/>
          </ac:spMkLst>
        </pc:spChg>
        <pc:spChg chg="mod">
          <ac:chgData name="" userId="f745ffdfd97324ba" providerId="LiveId" clId="{30F705FD-E46F-46F5-858D-324C7E4494FF}" dt="2018-08-21T15:59:09.870" v="430" actId="26606"/>
          <ac:spMkLst>
            <pc:docMk/>
            <pc:sldMk cId="698708555" sldId="1843"/>
            <ac:spMk id="17" creationId="{00000000-0000-0000-0000-000000000000}"/>
          </ac:spMkLst>
        </pc:spChg>
        <pc:spChg chg="add del">
          <ac:chgData name="" userId="f745ffdfd97324ba" providerId="LiveId" clId="{30F705FD-E46F-46F5-858D-324C7E4494FF}" dt="2018-08-21T16:00:12.970" v="488" actId="26606"/>
          <ac:spMkLst>
            <pc:docMk/>
            <pc:sldMk cId="698708555" sldId="1843"/>
            <ac:spMk id="22" creationId="{4351DFE5-F63D-4BE0-BDA9-E3EB88F01AA5}"/>
          </ac:spMkLst>
        </pc:spChg>
        <pc:spChg chg="add del">
          <ac:chgData name="" userId="f745ffdfd97324ba" providerId="LiveId" clId="{30F705FD-E46F-46F5-858D-324C7E4494FF}" dt="2018-08-21T16:00:12.970" v="488" actId="26606"/>
          <ac:spMkLst>
            <pc:docMk/>
            <pc:sldMk cId="698708555" sldId="1843"/>
            <ac:spMk id="31" creationId="{4351DFE5-F63D-4BE0-BDA9-E3EB88F01AA5}"/>
          </ac:spMkLst>
        </pc:spChg>
        <pc:graphicFrameChg chg="add del">
          <ac:chgData name="" userId="f745ffdfd97324ba" providerId="LiveId" clId="{30F705FD-E46F-46F5-858D-324C7E4494FF}" dt="2018-08-21T16:00:12.970" v="488" actId="26606"/>
          <ac:graphicFrameMkLst>
            <pc:docMk/>
            <pc:sldMk cId="698708555" sldId="1843"/>
            <ac:graphicFrameMk id="26" creationId="{74BB5986-7EDA-4AC3-9AE7-64A2EE4AE25E}"/>
          </ac:graphicFrameMkLst>
        </pc:graphicFrameChg>
        <pc:picChg chg="add del">
          <ac:chgData name="" userId="f745ffdfd97324ba" providerId="LiveId" clId="{30F705FD-E46F-46F5-858D-324C7E4494FF}" dt="2018-08-21T16:00:12.970" v="488" actId="26606"/>
          <ac:picMkLst>
            <pc:docMk/>
            <pc:sldMk cId="698708555" sldId="1843"/>
            <ac:picMk id="24" creationId="{3AA16612-ACD2-4A16-8F2B-4514FD6BF28F}"/>
          </ac:picMkLst>
        </pc:picChg>
        <pc:picChg chg="add del">
          <ac:chgData name="" userId="f745ffdfd97324ba" providerId="LiveId" clId="{30F705FD-E46F-46F5-858D-324C7E4494FF}" dt="2018-08-21T16:00:12.970" v="488" actId="26606"/>
          <ac:picMkLst>
            <pc:docMk/>
            <pc:sldMk cId="698708555" sldId="1843"/>
            <ac:picMk id="33" creationId="{02DD2BC0-6F29-4B4F-8D61-2DCF6D2E8E73}"/>
          </ac:picMkLst>
        </pc:picChg>
      </pc:sldChg>
      <pc:sldChg chg="del">
        <pc:chgData name="" userId="f745ffdfd97324ba" providerId="LiveId" clId="{30F705FD-E46F-46F5-858D-324C7E4494FF}" dt="2018-08-21T12:40:23.704" v="70" actId="2696"/>
        <pc:sldMkLst>
          <pc:docMk/>
          <pc:sldMk cId="2910893459" sldId="1844"/>
        </pc:sldMkLst>
      </pc:sldChg>
      <pc:sldChg chg="del">
        <pc:chgData name="" userId="f745ffdfd97324ba" providerId="LiveId" clId="{30F705FD-E46F-46F5-858D-324C7E4494FF}" dt="2018-08-21T16:09:58.049" v="904" actId="2696"/>
        <pc:sldMkLst>
          <pc:docMk/>
          <pc:sldMk cId="222691394" sldId="1845"/>
        </pc:sldMkLst>
      </pc:sldChg>
      <pc:sldChg chg="del">
        <pc:chgData name="" userId="f745ffdfd97324ba" providerId="LiveId" clId="{30F705FD-E46F-46F5-858D-324C7E4494FF}" dt="2018-08-21T16:09:14.671" v="897" actId="2696"/>
        <pc:sldMkLst>
          <pc:docMk/>
          <pc:sldMk cId="2707564176" sldId="1846"/>
        </pc:sldMkLst>
      </pc:sldChg>
      <pc:sldChg chg="del">
        <pc:chgData name="" userId="f745ffdfd97324ba" providerId="LiveId" clId="{30F705FD-E46F-46F5-858D-324C7E4494FF}" dt="2018-08-21T12:40:43.301" v="77" actId="2696"/>
        <pc:sldMkLst>
          <pc:docMk/>
          <pc:sldMk cId="1240445199" sldId="1849"/>
        </pc:sldMkLst>
      </pc:sldChg>
      <pc:sldChg chg="del">
        <pc:chgData name="" userId="f745ffdfd97324ba" providerId="LiveId" clId="{30F705FD-E46F-46F5-858D-324C7E4494FF}" dt="2018-08-21T12:40:44.699" v="78" actId="2696"/>
        <pc:sldMkLst>
          <pc:docMk/>
          <pc:sldMk cId="797561332" sldId="1850"/>
        </pc:sldMkLst>
      </pc:sldChg>
      <pc:sldChg chg="del">
        <pc:chgData name="" userId="f745ffdfd97324ba" providerId="LiveId" clId="{30F705FD-E46F-46F5-858D-324C7E4494FF}" dt="2018-08-21T12:40:46.716" v="79" actId="2696"/>
        <pc:sldMkLst>
          <pc:docMk/>
          <pc:sldMk cId="3594846667" sldId="1851"/>
        </pc:sldMkLst>
      </pc:sldChg>
      <pc:sldChg chg="del">
        <pc:chgData name="" userId="f745ffdfd97324ba" providerId="LiveId" clId="{30F705FD-E46F-46F5-858D-324C7E4494FF}" dt="2018-08-21T16:09:14.657" v="896" actId="2696"/>
        <pc:sldMkLst>
          <pc:docMk/>
          <pc:sldMk cId="1263436469" sldId="1852"/>
        </pc:sldMkLst>
      </pc:sldChg>
      <pc:sldChg chg="addSp delSp modSp add ord">
        <pc:chgData name="" userId="f745ffdfd97324ba" providerId="LiveId" clId="{30F705FD-E46F-46F5-858D-324C7E4494FF}" dt="2018-08-22T00:41:58.269" v="2741"/>
        <pc:sldMkLst>
          <pc:docMk/>
          <pc:sldMk cId="2581559479" sldId="1853"/>
        </pc:sldMkLst>
        <pc:spChg chg="mod">
          <ac:chgData name="" userId="f745ffdfd97324ba" providerId="LiveId" clId="{30F705FD-E46F-46F5-858D-324C7E4494FF}" dt="2018-08-21T16:03:26.838" v="640" actId="20577"/>
          <ac:spMkLst>
            <pc:docMk/>
            <pc:sldMk cId="2581559479" sldId="1853"/>
            <ac:spMk id="2" creationId="{8B7EB83E-4797-45E8-901D-B438DA84D32A}"/>
          </ac:spMkLst>
        </pc:spChg>
        <pc:spChg chg="del">
          <ac:chgData name="" userId="f745ffdfd97324ba" providerId="LiveId" clId="{30F705FD-E46F-46F5-858D-324C7E4494FF}" dt="2018-08-21T16:00:35.147" v="517" actId="478"/>
          <ac:spMkLst>
            <pc:docMk/>
            <pc:sldMk cId="2581559479" sldId="1853"/>
            <ac:spMk id="3" creationId="{DD528266-012B-45E1-82FF-9FAD69F50DB2}"/>
          </ac:spMkLst>
        </pc:spChg>
        <pc:spChg chg="add mod">
          <ac:chgData name="" userId="f745ffdfd97324ba" providerId="LiveId" clId="{30F705FD-E46F-46F5-858D-324C7E4494FF}" dt="2018-08-21T16:07:06.498" v="855" actId="20577"/>
          <ac:spMkLst>
            <pc:docMk/>
            <pc:sldMk cId="2581559479" sldId="1853"/>
            <ac:spMk id="9" creationId="{ED26517C-C2B9-4792-A0E2-A61225CDE037}"/>
          </ac:spMkLst>
        </pc:spChg>
        <pc:spChg chg="add mod">
          <ac:chgData name="" userId="f745ffdfd97324ba" providerId="LiveId" clId="{30F705FD-E46F-46F5-858D-324C7E4494FF}" dt="2018-08-21T16:04:48.503" v="778" actId="20577"/>
          <ac:spMkLst>
            <pc:docMk/>
            <pc:sldMk cId="2581559479" sldId="1853"/>
            <ac:spMk id="12" creationId="{93071AFD-85C5-4309-B8F9-86F9C38B4247}"/>
          </ac:spMkLst>
        </pc:spChg>
        <pc:spChg chg="add mod">
          <ac:chgData name="" userId="f745ffdfd97324ba" providerId="LiveId" clId="{30F705FD-E46F-46F5-858D-324C7E4494FF}" dt="2018-08-21T16:05:15.767" v="819" actId="404"/>
          <ac:spMkLst>
            <pc:docMk/>
            <pc:sldMk cId="2581559479" sldId="1853"/>
            <ac:spMk id="13" creationId="{7550300A-C281-4F5C-9C2E-3D37C395A983}"/>
          </ac:spMkLst>
        </pc:spChg>
        <pc:spChg chg="add mod">
          <ac:chgData name="" userId="f745ffdfd97324ba" providerId="LiveId" clId="{30F705FD-E46F-46F5-858D-324C7E4494FF}" dt="2018-08-21T16:07:11.719" v="866" actId="20577"/>
          <ac:spMkLst>
            <pc:docMk/>
            <pc:sldMk cId="2581559479" sldId="1853"/>
            <ac:spMk id="16" creationId="{0D902FCC-2ACF-40CF-8657-E50BF3977790}"/>
          </ac:spMkLst>
        </pc:spChg>
        <pc:spChg chg="add del mod">
          <ac:chgData name="" userId="f745ffdfd97324ba" providerId="LiveId" clId="{30F705FD-E46F-46F5-858D-324C7E4494FF}" dt="2018-08-21T16:18:57.196" v="909" actId="478"/>
          <ac:spMkLst>
            <pc:docMk/>
            <pc:sldMk cId="2581559479" sldId="1853"/>
            <ac:spMk id="17" creationId="{A9465556-0490-44C8-8EB8-B5C5C9032158}"/>
          </ac:spMkLst>
        </pc:spChg>
        <pc:grpChg chg="add mod">
          <ac:chgData name="" userId="f745ffdfd97324ba" providerId="LiveId" clId="{30F705FD-E46F-46F5-858D-324C7E4494FF}" dt="2018-08-21T16:56:03.703" v="1613" actId="164"/>
          <ac:grpSpMkLst>
            <pc:docMk/>
            <pc:sldMk cId="2581559479" sldId="1853"/>
            <ac:grpSpMk id="18" creationId="{5943CBC6-AB9E-4D61-BB7C-895F4BB07191}"/>
          </ac:grpSpMkLst>
        </pc:grpChg>
        <pc:picChg chg="add mod">
          <ac:chgData name="" userId="f745ffdfd97324ba" providerId="LiveId" clId="{30F705FD-E46F-46F5-858D-324C7E4494FF}" dt="2018-08-21T16:56:03.703" v="1613" actId="164"/>
          <ac:picMkLst>
            <pc:docMk/>
            <pc:sldMk cId="2581559479" sldId="1853"/>
            <ac:picMk id="5" creationId="{3706C6E2-2C3C-44E6-B56D-B760569E608C}"/>
          </ac:picMkLst>
        </pc:picChg>
        <pc:picChg chg="add mod ord">
          <ac:chgData name="" userId="f745ffdfd97324ba" providerId="LiveId" clId="{30F705FD-E46F-46F5-858D-324C7E4494FF}" dt="2018-08-21T16:56:03.703" v="1613" actId="164"/>
          <ac:picMkLst>
            <pc:docMk/>
            <pc:sldMk cId="2581559479" sldId="1853"/>
            <ac:picMk id="7" creationId="{197F4A1E-B5B5-4A3D-BAB3-096D37799ABB}"/>
          </ac:picMkLst>
        </pc:picChg>
        <pc:picChg chg="add mod ord">
          <ac:chgData name="" userId="f745ffdfd97324ba" providerId="LiveId" clId="{30F705FD-E46F-46F5-858D-324C7E4494FF}" dt="2018-08-21T16:56:03.703" v="1613" actId="164"/>
          <ac:picMkLst>
            <pc:docMk/>
            <pc:sldMk cId="2581559479" sldId="1853"/>
            <ac:picMk id="8" creationId="{D07A5F35-FBAF-4E17-AC86-3EE756594B7A}"/>
          </ac:picMkLst>
        </pc:picChg>
        <pc:picChg chg="add mod">
          <ac:chgData name="" userId="f745ffdfd97324ba" providerId="LiveId" clId="{30F705FD-E46F-46F5-858D-324C7E4494FF}" dt="2018-08-21T16:03:31.109" v="642" actId="1076"/>
          <ac:picMkLst>
            <pc:docMk/>
            <pc:sldMk cId="2581559479" sldId="1853"/>
            <ac:picMk id="11" creationId="{B29C8D48-93E1-4585-8949-A51D40B4B9DC}"/>
          </ac:picMkLst>
        </pc:picChg>
        <pc:picChg chg="add mod">
          <ac:chgData name="" userId="f745ffdfd97324ba" providerId="LiveId" clId="{30F705FD-E46F-46F5-858D-324C7E4494FF}" dt="2018-08-21T16:06:34.363" v="827" actId="1076"/>
          <ac:picMkLst>
            <pc:docMk/>
            <pc:sldMk cId="2581559479" sldId="1853"/>
            <ac:picMk id="15" creationId="{5160E9FE-F1D9-4F15-BCE4-9CDE7BF983DF}"/>
          </ac:picMkLst>
        </pc:picChg>
      </pc:sldChg>
      <pc:sldChg chg="addSp delSp modSp add ord modTransition modAnim">
        <pc:chgData name="" userId="f745ffdfd97324ba" providerId="LiveId" clId="{30F705FD-E46F-46F5-858D-324C7E4494FF}" dt="2018-08-22T00:42:46.702" v="2760" actId="1076"/>
        <pc:sldMkLst>
          <pc:docMk/>
          <pc:sldMk cId="249165438" sldId="1854"/>
        </pc:sldMkLst>
        <pc:spChg chg="mod">
          <ac:chgData name="" userId="f745ffdfd97324ba" providerId="LiveId" clId="{30F705FD-E46F-46F5-858D-324C7E4494FF}" dt="2018-08-22T00:42:46.702" v="2760" actId="1076"/>
          <ac:spMkLst>
            <pc:docMk/>
            <pc:sldMk cId="249165438" sldId="1854"/>
            <ac:spMk id="2" creationId="{8B7EB83E-4797-45E8-901D-B438DA84D32A}"/>
          </ac:spMkLst>
        </pc:spChg>
        <pc:spChg chg="add mod">
          <ac:chgData name="" userId="f745ffdfd97324ba" providerId="LiveId" clId="{30F705FD-E46F-46F5-858D-324C7E4494FF}" dt="2018-08-21T16:20:49.048" v="935" actId="164"/>
          <ac:spMkLst>
            <pc:docMk/>
            <pc:sldMk cId="249165438" sldId="1854"/>
            <ac:spMk id="6" creationId="{EC2F2AAA-2AC7-4605-9608-9C589BEDA321}"/>
          </ac:spMkLst>
        </pc:spChg>
        <pc:spChg chg="del">
          <ac:chgData name="" userId="f745ffdfd97324ba" providerId="LiveId" clId="{30F705FD-E46F-46F5-858D-324C7E4494FF}" dt="2018-08-21T16:19:36.062" v="918" actId="478"/>
          <ac:spMkLst>
            <pc:docMk/>
            <pc:sldMk cId="249165438" sldId="1854"/>
            <ac:spMk id="9" creationId="{ED26517C-C2B9-4792-A0E2-A61225CDE037}"/>
          </ac:spMkLst>
        </pc:spChg>
        <pc:spChg chg="del">
          <ac:chgData name="" userId="f745ffdfd97324ba" providerId="LiveId" clId="{30F705FD-E46F-46F5-858D-324C7E4494FF}" dt="2018-08-21T16:19:36.062" v="918" actId="478"/>
          <ac:spMkLst>
            <pc:docMk/>
            <pc:sldMk cId="249165438" sldId="1854"/>
            <ac:spMk id="12" creationId="{93071AFD-85C5-4309-B8F9-86F9C38B4247}"/>
          </ac:spMkLst>
        </pc:spChg>
        <pc:spChg chg="del">
          <ac:chgData name="" userId="f745ffdfd97324ba" providerId="LiveId" clId="{30F705FD-E46F-46F5-858D-324C7E4494FF}" dt="2018-08-21T16:19:36.062" v="918" actId="478"/>
          <ac:spMkLst>
            <pc:docMk/>
            <pc:sldMk cId="249165438" sldId="1854"/>
            <ac:spMk id="13" creationId="{7550300A-C281-4F5C-9C2E-3D37C395A983}"/>
          </ac:spMkLst>
        </pc:spChg>
        <pc:spChg chg="del">
          <ac:chgData name="" userId="f745ffdfd97324ba" providerId="LiveId" clId="{30F705FD-E46F-46F5-858D-324C7E4494FF}" dt="2018-08-21T16:19:36.062" v="918" actId="478"/>
          <ac:spMkLst>
            <pc:docMk/>
            <pc:sldMk cId="249165438" sldId="1854"/>
            <ac:spMk id="16" creationId="{0D902FCC-2ACF-40CF-8657-E50BF3977790}"/>
          </ac:spMkLst>
        </pc:spChg>
        <pc:spChg chg="add mod">
          <ac:chgData name="" userId="f745ffdfd97324ba" providerId="LiveId" clId="{30F705FD-E46F-46F5-858D-324C7E4494FF}" dt="2018-08-21T16:57:01.239" v="1645" actId="1076"/>
          <ac:spMkLst>
            <pc:docMk/>
            <pc:sldMk cId="249165438" sldId="1854"/>
            <ac:spMk id="18" creationId="{1F76FBE1-0EAA-4DCC-8381-E4BC4A35B2F6}"/>
          </ac:spMkLst>
        </pc:spChg>
        <pc:spChg chg="add mod">
          <ac:chgData name="" userId="f745ffdfd97324ba" providerId="LiveId" clId="{30F705FD-E46F-46F5-858D-324C7E4494FF}" dt="2018-08-21T16:38:25.391" v="1015" actId="1076"/>
          <ac:spMkLst>
            <pc:docMk/>
            <pc:sldMk cId="249165438" sldId="1854"/>
            <ac:spMk id="19" creationId="{16F045C5-0822-4FDD-95AB-500CA24E6141}"/>
          </ac:spMkLst>
        </pc:spChg>
        <pc:spChg chg="add mod">
          <ac:chgData name="" userId="f745ffdfd97324ba" providerId="LiveId" clId="{30F705FD-E46F-46F5-858D-324C7E4494FF}" dt="2018-08-21T16:44:30.867" v="1141" actId="164"/>
          <ac:spMkLst>
            <pc:docMk/>
            <pc:sldMk cId="249165438" sldId="1854"/>
            <ac:spMk id="20" creationId="{CCA33639-AC3A-4A6E-8324-40CC1EAE79D2}"/>
          </ac:spMkLst>
        </pc:spChg>
        <pc:spChg chg="add mod">
          <ac:chgData name="" userId="f745ffdfd97324ba" providerId="LiveId" clId="{30F705FD-E46F-46F5-858D-324C7E4494FF}" dt="2018-08-21T16:44:30.867" v="1141" actId="164"/>
          <ac:spMkLst>
            <pc:docMk/>
            <pc:sldMk cId="249165438" sldId="1854"/>
            <ac:spMk id="21" creationId="{403FB411-C337-41D0-A165-8DBF807359CE}"/>
          </ac:spMkLst>
        </pc:spChg>
        <pc:spChg chg="add del mod">
          <ac:chgData name="" userId="f745ffdfd97324ba" providerId="LiveId" clId="{30F705FD-E46F-46F5-858D-324C7E4494FF}" dt="2018-08-21T16:43:37.660" v="1133" actId="478"/>
          <ac:spMkLst>
            <pc:docMk/>
            <pc:sldMk cId="249165438" sldId="1854"/>
            <ac:spMk id="22" creationId="{047B7D68-AAB7-481A-B0DF-FC0DF257EFB3}"/>
          </ac:spMkLst>
        </pc:spChg>
        <pc:spChg chg="add mod">
          <ac:chgData name="" userId="f745ffdfd97324ba" providerId="LiveId" clId="{30F705FD-E46F-46F5-858D-324C7E4494FF}" dt="2018-08-21T16:45:34.066" v="1153" actId="164"/>
          <ac:spMkLst>
            <pc:docMk/>
            <pc:sldMk cId="249165438" sldId="1854"/>
            <ac:spMk id="26" creationId="{84E2FD88-893E-49AD-BD31-9B5E1EDDE791}"/>
          </ac:spMkLst>
        </pc:spChg>
        <pc:spChg chg="add mod">
          <ac:chgData name="" userId="f745ffdfd97324ba" providerId="LiveId" clId="{30F705FD-E46F-46F5-858D-324C7E4494FF}" dt="2018-08-21T16:46:52.821" v="1195" actId="1076"/>
          <ac:spMkLst>
            <pc:docMk/>
            <pc:sldMk cId="249165438" sldId="1854"/>
            <ac:spMk id="28" creationId="{7DC72682-9F16-4EB6-B5B3-B468520C6A88}"/>
          </ac:spMkLst>
        </pc:spChg>
        <pc:spChg chg="add mod">
          <ac:chgData name="" userId="f745ffdfd97324ba" providerId="LiveId" clId="{30F705FD-E46F-46F5-858D-324C7E4494FF}" dt="2018-08-21T16:47:21.939" v="1198" actId="1076"/>
          <ac:spMkLst>
            <pc:docMk/>
            <pc:sldMk cId="249165438" sldId="1854"/>
            <ac:spMk id="29" creationId="{0263B9A5-79C2-4C94-BDE9-7CC67C79F177}"/>
          </ac:spMkLst>
        </pc:spChg>
        <pc:spChg chg="add del">
          <ac:chgData name="" userId="f745ffdfd97324ba" providerId="LiveId" clId="{30F705FD-E46F-46F5-858D-324C7E4494FF}" dt="2018-08-21T16:48:05.159" v="1202" actId="478"/>
          <ac:spMkLst>
            <pc:docMk/>
            <pc:sldMk cId="249165438" sldId="1854"/>
            <ac:spMk id="30" creationId="{969C1978-F891-4463-A5AE-F04C4E8C6E2C}"/>
          </ac:spMkLst>
        </pc:spChg>
        <pc:spChg chg="add mod">
          <ac:chgData name="" userId="f745ffdfd97324ba" providerId="LiveId" clId="{30F705FD-E46F-46F5-858D-324C7E4494FF}" dt="2018-08-21T16:51:44.704" v="1368" actId="1076"/>
          <ac:spMkLst>
            <pc:docMk/>
            <pc:sldMk cId="249165438" sldId="1854"/>
            <ac:spMk id="31" creationId="{3972252E-EC99-48F2-92C0-763D282D8810}"/>
          </ac:spMkLst>
        </pc:spChg>
        <pc:spChg chg="add mod">
          <ac:chgData name="" userId="f745ffdfd97324ba" providerId="LiveId" clId="{30F705FD-E46F-46F5-858D-324C7E4494FF}" dt="2018-08-21T16:55:46.803" v="1612" actId="1076"/>
          <ac:spMkLst>
            <pc:docMk/>
            <pc:sldMk cId="249165438" sldId="1854"/>
            <ac:spMk id="34" creationId="{B4371740-96F8-4AFE-A8D6-A71FE8B86250}"/>
          </ac:spMkLst>
        </pc:spChg>
        <pc:spChg chg="add mod">
          <ac:chgData name="" userId="f745ffdfd97324ba" providerId="LiveId" clId="{30F705FD-E46F-46F5-858D-324C7E4494FF}" dt="2018-08-21T16:53:52.646" v="1599" actId="164"/>
          <ac:spMkLst>
            <pc:docMk/>
            <pc:sldMk cId="249165438" sldId="1854"/>
            <ac:spMk id="36" creationId="{5C60FA9D-84B1-46F2-AC58-A806622DED54}"/>
          </ac:spMkLst>
        </pc:spChg>
        <pc:spChg chg="add mod">
          <ac:chgData name="" userId="f745ffdfd97324ba" providerId="LiveId" clId="{30F705FD-E46F-46F5-858D-324C7E4494FF}" dt="2018-08-21T16:53:52.646" v="1599" actId="164"/>
          <ac:spMkLst>
            <pc:docMk/>
            <pc:sldMk cId="249165438" sldId="1854"/>
            <ac:spMk id="37" creationId="{A3E4D51E-14EE-40E4-B558-3D044E9F0749}"/>
          </ac:spMkLst>
        </pc:spChg>
        <pc:spChg chg="add mod">
          <ac:chgData name="" userId="f745ffdfd97324ba" providerId="LiveId" clId="{30F705FD-E46F-46F5-858D-324C7E4494FF}" dt="2018-08-21T16:56:44.558" v="1641" actId="164"/>
          <ac:spMkLst>
            <pc:docMk/>
            <pc:sldMk cId="249165438" sldId="1854"/>
            <ac:spMk id="43" creationId="{7310EB1F-88F2-4600-A7EB-72543D3A6062}"/>
          </ac:spMkLst>
        </pc:spChg>
        <pc:spChg chg="add mod">
          <ac:chgData name="" userId="f745ffdfd97324ba" providerId="LiveId" clId="{30F705FD-E46F-46F5-858D-324C7E4494FF}" dt="2018-08-21T16:56:44.558" v="1641" actId="164"/>
          <ac:spMkLst>
            <pc:docMk/>
            <pc:sldMk cId="249165438" sldId="1854"/>
            <ac:spMk id="44" creationId="{6FE01857-FA87-4382-88D7-5DC7B0F8F217}"/>
          </ac:spMkLst>
        </pc:spChg>
        <pc:spChg chg="add mod">
          <ac:chgData name="" userId="f745ffdfd97324ba" providerId="LiveId" clId="{30F705FD-E46F-46F5-858D-324C7E4494FF}" dt="2018-08-21T16:57:55.204" v="1719" actId="1076"/>
          <ac:spMkLst>
            <pc:docMk/>
            <pc:sldMk cId="249165438" sldId="1854"/>
            <ac:spMk id="46" creationId="{8625DA61-AF5E-49F7-B63B-1FD8645FCF76}"/>
          </ac:spMkLst>
        </pc:spChg>
        <pc:grpChg chg="add mod">
          <ac:chgData name="" userId="f745ffdfd97324ba" providerId="LiveId" clId="{30F705FD-E46F-46F5-858D-324C7E4494FF}" dt="2018-08-21T16:20:49.048" v="935" actId="164"/>
          <ac:grpSpMkLst>
            <pc:docMk/>
            <pc:sldMk cId="249165438" sldId="1854"/>
            <ac:grpSpMk id="10" creationId="{6921C6B1-29A1-4B32-A0AF-C004F0989674}"/>
          </ac:grpSpMkLst>
        </pc:grpChg>
        <pc:grpChg chg="add mod">
          <ac:chgData name="" userId="f745ffdfd97324ba" providerId="LiveId" clId="{30F705FD-E46F-46F5-858D-324C7E4494FF}" dt="2018-08-21T16:45:52.919" v="1157" actId="1076"/>
          <ac:grpSpMkLst>
            <pc:docMk/>
            <pc:sldMk cId="249165438" sldId="1854"/>
            <ac:grpSpMk id="24" creationId="{D156361D-50FF-4B10-813E-A3DD0D426A27}"/>
          </ac:grpSpMkLst>
        </pc:grpChg>
        <pc:grpChg chg="add mod">
          <ac:chgData name="" userId="f745ffdfd97324ba" providerId="LiveId" clId="{30F705FD-E46F-46F5-858D-324C7E4494FF}" dt="2018-08-21T16:47:19.876" v="1197" actId="1076"/>
          <ac:grpSpMkLst>
            <pc:docMk/>
            <pc:sldMk cId="249165438" sldId="1854"/>
            <ac:grpSpMk id="27" creationId="{591BE2DC-1471-44B8-8CC7-70BB9ABEE178}"/>
          </ac:grpSpMkLst>
        </pc:grpChg>
        <pc:grpChg chg="add mod">
          <ac:chgData name="" userId="f745ffdfd97324ba" providerId="LiveId" clId="{30F705FD-E46F-46F5-858D-324C7E4494FF}" dt="2018-08-21T16:53:52.646" v="1599" actId="164"/>
          <ac:grpSpMkLst>
            <pc:docMk/>
            <pc:sldMk cId="249165438" sldId="1854"/>
            <ac:grpSpMk id="38" creationId="{4AA35561-A2C6-489D-B878-669DC91013FB}"/>
          </ac:grpSpMkLst>
        </pc:grpChg>
        <pc:grpChg chg="add mod">
          <ac:chgData name="" userId="f745ffdfd97324ba" providerId="LiveId" clId="{30F705FD-E46F-46F5-858D-324C7E4494FF}" dt="2018-08-21T16:56:44.558" v="1641" actId="164"/>
          <ac:grpSpMkLst>
            <pc:docMk/>
            <pc:sldMk cId="249165438" sldId="1854"/>
            <ac:grpSpMk id="39" creationId="{093B85C3-A85C-43BC-A562-80AAABA4110E}"/>
          </ac:grpSpMkLst>
        </pc:grpChg>
        <pc:grpChg chg="add mod">
          <ac:chgData name="" userId="f745ffdfd97324ba" providerId="LiveId" clId="{30F705FD-E46F-46F5-858D-324C7E4494FF}" dt="2018-08-21T16:56:44.558" v="1641" actId="164"/>
          <ac:grpSpMkLst>
            <pc:docMk/>
            <pc:sldMk cId="249165438" sldId="1854"/>
            <ac:grpSpMk id="45" creationId="{45E3B6D2-5946-487F-9F28-DF74CA9F7E79}"/>
          </ac:grpSpMkLst>
        </pc:grpChg>
        <pc:picChg chg="add mod">
          <ac:chgData name="" userId="f745ffdfd97324ba" providerId="LiveId" clId="{30F705FD-E46F-46F5-858D-324C7E4494FF}" dt="2018-08-21T16:20:49.048" v="935" actId="164"/>
          <ac:picMkLst>
            <pc:docMk/>
            <pc:sldMk cId="249165438" sldId="1854"/>
            <ac:picMk id="4" creationId="{2D638DE7-A656-4DF5-A450-314557DB45FC}"/>
          </ac:picMkLst>
        </pc:picChg>
        <pc:picChg chg="del">
          <ac:chgData name="" userId="f745ffdfd97324ba" providerId="LiveId" clId="{30F705FD-E46F-46F5-858D-324C7E4494FF}" dt="2018-08-21T16:19:36.062" v="918" actId="478"/>
          <ac:picMkLst>
            <pc:docMk/>
            <pc:sldMk cId="249165438" sldId="1854"/>
            <ac:picMk id="5" creationId="{3706C6E2-2C3C-44E6-B56D-B760569E608C}"/>
          </ac:picMkLst>
        </pc:picChg>
        <pc:picChg chg="del">
          <ac:chgData name="" userId="f745ffdfd97324ba" providerId="LiveId" clId="{30F705FD-E46F-46F5-858D-324C7E4494FF}" dt="2018-08-21T16:19:36.062" v="918" actId="478"/>
          <ac:picMkLst>
            <pc:docMk/>
            <pc:sldMk cId="249165438" sldId="1854"/>
            <ac:picMk id="7" creationId="{197F4A1E-B5B5-4A3D-BAB3-096D37799ABB}"/>
          </ac:picMkLst>
        </pc:picChg>
        <pc:picChg chg="del">
          <ac:chgData name="" userId="f745ffdfd97324ba" providerId="LiveId" clId="{30F705FD-E46F-46F5-858D-324C7E4494FF}" dt="2018-08-21T16:19:38.603" v="920" actId="478"/>
          <ac:picMkLst>
            <pc:docMk/>
            <pc:sldMk cId="249165438" sldId="1854"/>
            <ac:picMk id="8" creationId="{D07A5F35-FBAF-4E17-AC86-3EE756594B7A}"/>
          </ac:picMkLst>
        </pc:picChg>
        <pc:picChg chg="del">
          <ac:chgData name="" userId="f745ffdfd97324ba" providerId="LiveId" clId="{30F705FD-E46F-46F5-858D-324C7E4494FF}" dt="2018-08-21T16:19:37.838" v="919" actId="478"/>
          <ac:picMkLst>
            <pc:docMk/>
            <pc:sldMk cId="249165438" sldId="1854"/>
            <ac:picMk id="11" creationId="{B29C8D48-93E1-4585-8949-A51D40B4B9DC}"/>
          </ac:picMkLst>
        </pc:picChg>
        <pc:picChg chg="del">
          <ac:chgData name="" userId="f745ffdfd97324ba" providerId="LiveId" clId="{30F705FD-E46F-46F5-858D-324C7E4494FF}" dt="2018-08-21T16:19:36.062" v="918" actId="478"/>
          <ac:picMkLst>
            <pc:docMk/>
            <pc:sldMk cId="249165438" sldId="1854"/>
            <ac:picMk id="15" creationId="{5160E9FE-F1D9-4F15-BCE4-9CDE7BF983DF}"/>
          </ac:picMkLst>
        </pc:picChg>
        <pc:picChg chg="add mod">
          <ac:chgData name="" userId="f745ffdfd97324ba" providerId="LiveId" clId="{30F705FD-E46F-46F5-858D-324C7E4494FF}" dt="2018-08-21T16:44:30.867" v="1141" actId="164"/>
          <ac:picMkLst>
            <pc:docMk/>
            <pc:sldMk cId="249165438" sldId="1854"/>
            <ac:picMk id="23" creationId="{76363333-A4FA-4D6E-9432-8AFA9490BF8C}"/>
          </ac:picMkLst>
        </pc:picChg>
        <pc:picChg chg="add mod">
          <ac:chgData name="" userId="f745ffdfd97324ba" providerId="LiveId" clId="{30F705FD-E46F-46F5-858D-324C7E4494FF}" dt="2018-08-21T16:45:34.066" v="1153" actId="164"/>
          <ac:picMkLst>
            <pc:docMk/>
            <pc:sldMk cId="249165438" sldId="1854"/>
            <ac:picMk id="25" creationId="{A44655D5-F48D-4739-98F1-85100A220C40}"/>
          </ac:picMkLst>
        </pc:picChg>
        <pc:picChg chg="add mod">
          <ac:chgData name="" userId="f745ffdfd97324ba" providerId="LiveId" clId="{30F705FD-E46F-46F5-858D-324C7E4494FF}" dt="2018-08-21T16:49:53.667" v="1358" actId="1076"/>
          <ac:picMkLst>
            <pc:docMk/>
            <pc:sldMk cId="249165438" sldId="1854"/>
            <ac:picMk id="33" creationId="{645386E4-1DE8-4418-A5C4-1AD85C7CB541}"/>
          </ac:picMkLst>
        </pc:picChg>
        <pc:picChg chg="add mod">
          <ac:chgData name="" userId="f745ffdfd97324ba" providerId="LiveId" clId="{30F705FD-E46F-46F5-858D-324C7E4494FF}" dt="2018-08-21T16:53:52.646" v="1599" actId="164"/>
          <ac:picMkLst>
            <pc:docMk/>
            <pc:sldMk cId="249165438" sldId="1854"/>
            <ac:picMk id="35" creationId="{BD606A90-16A7-4C85-97E0-4FF32A58FC35}"/>
          </ac:picMkLst>
        </pc:picChg>
        <pc:cxnChg chg="add del mod">
          <ac:chgData name="" userId="f745ffdfd97324ba" providerId="LiveId" clId="{30F705FD-E46F-46F5-858D-324C7E4494FF}" dt="2018-08-21T16:37:19.653" v="937" actId="478"/>
          <ac:cxnSpMkLst>
            <pc:docMk/>
            <pc:sldMk cId="249165438" sldId="1854"/>
            <ac:cxnSpMk id="17" creationId="{F2F13881-04D7-49F6-9E29-428CD3DDEC7D}"/>
          </ac:cxnSpMkLst>
        </pc:cxnChg>
      </pc:sldChg>
      <pc:sldChg chg="addSp delSp modSp add mod setBg modAnim">
        <pc:chgData name="" userId="f745ffdfd97324ba" providerId="LiveId" clId="{30F705FD-E46F-46F5-858D-324C7E4494FF}" dt="2018-08-21T17:43:02.854" v="1832"/>
        <pc:sldMkLst>
          <pc:docMk/>
          <pc:sldMk cId="1330551481" sldId="1855"/>
        </pc:sldMkLst>
        <pc:spChg chg="mod">
          <ac:chgData name="" userId="f745ffdfd97324ba" providerId="LiveId" clId="{30F705FD-E46F-46F5-858D-324C7E4494FF}" dt="2018-08-21T17:37:49.653" v="1744" actId="26606"/>
          <ac:spMkLst>
            <pc:docMk/>
            <pc:sldMk cId="1330551481" sldId="1855"/>
            <ac:spMk id="2" creationId="{00000000-0000-0000-0000-000000000000}"/>
          </ac:spMkLst>
        </pc:spChg>
        <pc:spChg chg="add del mod">
          <ac:chgData name="" userId="f745ffdfd97324ba" providerId="LiveId" clId="{30F705FD-E46F-46F5-858D-324C7E4494FF}" dt="2018-08-21T17:38:00.788" v="1748" actId="478"/>
          <ac:spMkLst>
            <pc:docMk/>
            <pc:sldMk cId="1330551481" sldId="1855"/>
            <ac:spMk id="3" creationId="{C74E4984-9ED9-4CE3-99AA-C00AC16A9009}"/>
          </ac:spMkLst>
        </pc:spChg>
        <pc:spChg chg="del">
          <ac:chgData name="" userId="f745ffdfd97324ba" providerId="LiveId" clId="{30F705FD-E46F-46F5-858D-324C7E4494FF}" dt="2018-08-21T17:37:49.653" v="1744" actId="26606"/>
          <ac:spMkLst>
            <pc:docMk/>
            <pc:sldMk cId="1330551481" sldId="1855"/>
            <ac:spMk id="5" creationId="{00000000-0000-0000-0000-000000000000}"/>
          </ac:spMkLst>
        </pc:spChg>
        <pc:spChg chg="add mod">
          <ac:chgData name="" userId="f745ffdfd97324ba" providerId="LiveId" clId="{30F705FD-E46F-46F5-858D-324C7E4494FF}" dt="2018-08-21T17:39:20.987" v="1758" actId="11529"/>
          <ac:spMkLst>
            <pc:docMk/>
            <pc:sldMk cId="1330551481" sldId="1855"/>
            <ac:spMk id="7" creationId="{E757F83D-28BE-4928-80F2-9B0058516E2E}"/>
          </ac:spMkLst>
        </pc:spChg>
        <pc:spChg chg="add mod">
          <ac:chgData name="" userId="f745ffdfd97324ba" providerId="LiveId" clId="{30F705FD-E46F-46F5-858D-324C7E4494FF}" dt="2018-08-21T17:41:05.989" v="1769" actId="1076"/>
          <ac:spMkLst>
            <pc:docMk/>
            <pc:sldMk cId="1330551481" sldId="1855"/>
            <ac:spMk id="10" creationId="{8ADB4A6D-6115-4D9E-8B66-09FA81B2CD57}"/>
          </ac:spMkLst>
        </pc:spChg>
        <pc:spChg chg="add mod">
          <ac:chgData name="" userId="f745ffdfd97324ba" providerId="LiveId" clId="{30F705FD-E46F-46F5-858D-324C7E4494FF}" dt="2018-08-21T17:41:59.755" v="1805" actId="1076"/>
          <ac:spMkLst>
            <pc:docMk/>
            <pc:sldMk cId="1330551481" sldId="1855"/>
            <ac:spMk id="11" creationId="{F9946FCE-8AEA-49FB-98A5-18CA49CB1227}"/>
          </ac:spMkLst>
        </pc:spChg>
        <pc:spChg chg="add mod">
          <ac:chgData name="" userId="f745ffdfd97324ba" providerId="LiveId" clId="{30F705FD-E46F-46F5-858D-324C7E4494FF}" dt="2018-08-21T17:42:29.664" v="1825" actId="164"/>
          <ac:spMkLst>
            <pc:docMk/>
            <pc:sldMk cId="1330551481" sldId="1855"/>
            <ac:spMk id="24" creationId="{851A504F-0AA9-4264-830B-7DEE155C9668}"/>
          </ac:spMkLst>
        </pc:spChg>
        <pc:spChg chg="add mod">
          <ac:chgData name="" userId="f745ffdfd97324ba" providerId="LiveId" clId="{30F705FD-E46F-46F5-858D-324C7E4494FF}" dt="2018-08-21T17:42:20.276" v="1824" actId="164"/>
          <ac:spMkLst>
            <pc:docMk/>
            <pc:sldMk cId="1330551481" sldId="1855"/>
            <ac:spMk id="25" creationId="{0BF27AC6-017D-492A-8796-9822341BFF86}"/>
          </ac:spMkLst>
        </pc:spChg>
        <pc:spChg chg="del">
          <ac:chgData name="" userId="f745ffdfd97324ba" providerId="LiveId" clId="{30F705FD-E46F-46F5-858D-324C7E4494FF}" dt="2018-08-21T17:37:49.653" v="1744" actId="26606"/>
          <ac:spMkLst>
            <pc:docMk/>
            <pc:sldMk cId="1330551481" sldId="1855"/>
            <ac:spMk id="75" creationId="{F9A95BEE-6BB1-4A28-A8E6-A34B2E42EF87}"/>
          </ac:spMkLst>
        </pc:spChg>
        <pc:spChg chg="add">
          <ac:chgData name="" userId="f745ffdfd97324ba" providerId="LiveId" clId="{30F705FD-E46F-46F5-858D-324C7E4494FF}" dt="2018-08-21T17:37:49.653" v="1744" actId="26606"/>
          <ac:spMkLst>
            <pc:docMk/>
            <pc:sldMk cId="1330551481" sldId="1855"/>
            <ac:spMk id="139" creationId="{4351DFE5-F63D-4BE0-BDA9-E3EB88F01AA5}"/>
          </ac:spMkLst>
        </pc:spChg>
        <pc:spChg chg="del">
          <ac:chgData name="" userId="f745ffdfd97324ba" providerId="LiveId" clId="{30F705FD-E46F-46F5-858D-324C7E4494FF}" dt="2018-08-21T17:37:49.653" v="1744" actId="26606"/>
          <ac:spMkLst>
            <pc:docMk/>
            <pc:sldMk cId="1330551481" sldId="1855"/>
            <ac:spMk id="1028" creationId="{F56F5174-31D9-4DBB-AAB7-A1FD7BDB1352}"/>
          </ac:spMkLst>
        </pc:spChg>
        <pc:grpChg chg="add mod">
          <ac:chgData name="" userId="f745ffdfd97324ba" providerId="LiveId" clId="{30F705FD-E46F-46F5-858D-324C7E4494FF}" dt="2018-08-21T17:42:20.276" v="1824" actId="164"/>
          <ac:grpSpMkLst>
            <pc:docMk/>
            <pc:sldMk cId="1330551481" sldId="1855"/>
            <ac:grpSpMk id="13" creationId="{6F912A7D-C54F-4091-88E6-C948714F862D}"/>
          </ac:grpSpMkLst>
        </pc:grpChg>
        <pc:grpChg chg="add mod">
          <ac:chgData name="" userId="f745ffdfd97324ba" providerId="LiveId" clId="{30F705FD-E46F-46F5-858D-324C7E4494FF}" dt="2018-08-21T17:42:29.664" v="1825" actId="164"/>
          <ac:grpSpMkLst>
            <pc:docMk/>
            <pc:sldMk cId="1330551481" sldId="1855"/>
            <ac:grpSpMk id="14" creationId="{507329E6-5422-4B90-B574-F56BF9248C43}"/>
          </ac:grpSpMkLst>
        </pc:grpChg>
        <pc:grpChg chg="add del mod">
          <ac:chgData name="" userId="f745ffdfd97324ba" providerId="LiveId" clId="{30F705FD-E46F-46F5-858D-324C7E4494FF}" dt="2018-08-21T17:39:42.353" v="1761" actId="165"/>
          <ac:grpSpMkLst>
            <pc:docMk/>
            <pc:sldMk cId="1330551481" sldId="1855"/>
            <ac:grpSpMk id="16" creationId="{EA42449F-FDBE-4A76-8E21-2E8812529EF6}"/>
          </ac:grpSpMkLst>
        </pc:grpChg>
        <pc:graphicFrameChg chg="add del mod">
          <ac:chgData name="" userId="f745ffdfd97324ba" providerId="LiveId" clId="{30F705FD-E46F-46F5-858D-324C7E4494FF}" dt="2018-08-21T17:37:56.742" v="1747" actId="478"/>
          <ac:graphicFrameMkLst>
            <pc:docMk/>
            <pc:sldMk cId="1330551481" sldId="1855"/>
            <ac:graphicFrameMk id="1030" creationId="{15CDEA83-FBD9-44FF-876B-D7FD1410EB62}"/>
          </ac:graphicFrameMkLst>
        </pc:graphicFrameChg>
        <pc:picChg chg="add mod">
          <ac:chgData name="" userId="f745ffdfd97324ba" providerId="LiveId" clId="{30F705FD-E46F-46F5-858D-324C7E4494FF}" dt="2018-08-21T17:39:14.745" v="1757" actId="1076"/>
          <ac:picMkLst>
            <pc:docMk/>
            <pc:sldMk cId="1330551481" sldId="1855"/>
            <ac:picMk id="6" creationId="{B204AB56-D306-47E1-AA11-C468534F4945}"/>
          </ac:picMkLst>
        </pc:picChg>
        <pc:picChg chg="add mod">
          <ac:chgData name="" userId="f745ffdfd97324ba" providerId="LiveId" clId="{30F705FD-E46F-46F5-858D-324C7E4494FF}" dt="2018-08-21T17:42:20.276" v="1824" actId="164"/>
          <ac:picMkLst>
            <pc:docMk/>
            <pc:sldMk cId="1330551481" sldId="1855"/>
            <ac:picMk id="9" creationId="{EAD31633-C3FD-460C-B5F2-AF7B9900DE55}"/>
          </ac:picMkLst>
        </pc:picChg>
        <pc:picChg chg="add mod">
          <ac:chgData name="" userId="f745ffdfd97324ba" providerId="LiveId" clId="{30F705FD-E46F-46F5-858D-324C7E4494FF}" dt="2018-08-21T17:42:29.664" v="1825" actId="164"/>
          <ac:picMkLst>
            <pc:docMk/>
            <pc:sldMk cId="1330551481" sldId="1855"/>
            <ac:picMk id="12" creationId="{016F5C7A-CED0-4BD5-B97A-FF58E3CE0925}"/>
          </ac:picMkLst>
        </pc:picChg>
        <pc:picChg chg="mod topLvl">
          <ac:chgData name="" userId="f745ffdfd97324ba" providerId="LiveId" clId="{30F705FD-E46F-46F5-858D-324C7E4494FF}" dt="2018-08-21T17:42:20.276" v="1824" actId="164"/>
          <ac:picMkLst>
            <pc:docMk/>
            <pc:sldMk cId="1330551481" sldId="1855"/>
            <ac:picMk id="17" creationId="{CFAF869A-C09F-4FD7-8436-D45C671D45F0}"/>
          </ac:picMkLst>
        </pc:picChg>
        <pc:picChg chg="del mod topLvl">
          <ac:chgData name="" userId="f745ffdfd97324ba" providerId="LiveId" clId="{30F705FD-E46F-46F5-858D-324C7E4494FF}" dt="2018-08-21T17:39:46.761" v="1763" actId="478"/>
          <ac:picMkLst>
            <pc:docMk/>
            <pc:sldMk cId="1330551481" sldId="1855"/>
            <ac:picMk id="18" creationId="{8B5612AB-3379-47E3-B0F9-CB216A1DB216}"/>
          </ac:picMkLst>
        </pc:picChg>
        <pc:picChg chg="del mod topLvl">
          <ac:chgData name="" userId="f745ffdfd97324ba" providerId="LiveId" clId="{30F705FD-E46F-46F5-858D-324C7E4494FF}" dt="2018-08-21T17:39:45.374" v="1762" actId="478"/>
          <ac:picMkLst>
            <pc:docMk/>
            <pc:sldMk cId="1330551481" sldId="1855"/>
            <ac:picMk id="19" creationId="{72036065-DCFE-444A-AAD4-85EE11E74A98}"/>
          </ac:picMkLst>
        </pc:picChg>
        <pc:picChg chg="del">
          <ac:chgData name="" userId="f745ffdfd97324ba" providerId="LiveId" clId="{30F705FD-E46F-46F5-858D-324C7E4494FF}" dt="2018-08-21T17:37:49.653" v="1744" actId="26606"/>
          <ac:picMkLst>
            <pc:docMk/>
            <pc:sldMk cId="1330551481" sldId="1855"/>
            <ac:picMk id="73" creationId="{AE113210-7872-481A-ADE6-3A05CCAF5EB2}"/>
          </ac:picMkLst>
        </pc:picChg>
        <pc:picChg chg="add">
          <ac:chgData name="" userId="f745ffdfd97324ba" providerId="LiveId" clId="{30F705FD-E46F-46F5-858D-324C7E4494FF}" dt="2018-08-21T17:37:49.653" v="1744" actId="26606"/>
          <ac:picMkLst>
            <pc:docMk/>
            <pc:sldMk cId="1330551481" sldId="1855"/>
            <ac:picMk id="141" creationId="{02DD2BC0-6F29-4B4F-8D61-2DCF6D2E8E73}"/>
          </ac:picMkLst>
        </pc:picChg>
        <pc:picChg chg="del">
          <ac:chgData name="" userId="f745ffdfd97324ba" providerId="LiveId" clId="{30F705FD-E46F-46F5-858D-324C7E4494FF}" dt="2018-08-21T17:37:38.048" v="1743" actId="478"/>
          <ac:picMkLst>
            <pc:docMk/>
            <pc:sldMk cId="1330551481" sldId="1855"/>
            <ac:picMk id="1026" creationId="{DECD3C79-A87E-4E8D-92FA-BA320A2BD609}"/>
          </ac:picMkLst>
        </pc:picChg>
      </pc:sldChg>
      <pc:sldChg chg="addSp delSp modSp add ord">
        <pc:chgData name="" userId="f745ffdfd97324ba" providerId="LiveId" clId="{30F705FD-E46F-46F5-858D-324C7E4494FF}" dt="2018-08-21T23:51:37.987" v="2293"/>
        <pc:sldMkLst>
          <pc:docMk/>
          <pc:sldMk cId="3114149289" sldId="1856"/>
        </pc:sldMkLst>
        <pc:spChg chg="mod">
          <ac:chgData name="" userId="f745ffdfd97324ba" providerId="LiveId" clId="{30F705FD-E46F-46F5-858D-324C7E4494FF}" dt="2018-08-21T23:32:32.414" v="2190" actId="26606"/>
          <ac:spMkLst>
            <pc:docMk/>
            <pc:sldMk cId="3114149289" sldId="1856"/>
            <ac:spMk id="2" creationId="{00000000-0000-0000-0000-000000000000}"/>
          </ac:spMkLst>
        </pc:spChg>
        <pc:spChg chg="mod ord">
          <ac:chgData name="" userId="f745ffdfd97324ba" providerId="LiveId" clId="{30F705FD-E46F-46F5-858D-324C7E4494FF}" dt="2018-08-21T23:51:37.987" v="2293"/>
          <ac:spMkLst>
            <pc:docMk/>
            <pc:sldMk cId="3114149289" sldId="1856"/>
            <ac:spMk id="5" creationId="{00000000-0000-0000-0000-000000000000}"/>
          </ac:spMkLst>
        </pc:spChg>
        <pc:spChg chg="del">
          <ac:chgData name="" userId="f745ffdfd97324ba" providerId="LiveId" clId="{30F705FD-E46F-46F5-858D-324C7E4494FF}" dt="2018-08-21T23:20:59.100" v="1878" actId="26606"/>
          <ac:spMkLst>
            <pc:docMk/>
            <pc:sldMk cId="3114149289" sldId="1856"/>
            <ac:spMk id="75" creationId="{F9A95BEE-6BB1-4A28-A8E6-A34B2E42EF87}"/>
          </ac:spMkLst>
        </pc:spChg>
        <pc:spChg chg="add">
          <ac:chgData name="" userId="f745ffdfd97324ba" providerId="LiveId" clId="{30F705FD-E46F-46F5-858D-324C7E4494FF}" dt="2018-08-21T23:32:32.414" v="2190" actId="26606"/>
          <ac:spMkLst>
            <pc:docMk/>
            <pc:sldMk cId="3114149289" sldId="1856"/>
            <ac:spMk id="82" creationId="{AFA67CD3-AB4E-4A7A-BEB8-53C445D8C44E}"/>
          </ac:spMkLst>
        </pc:spChg>
        <pc:spChg chg="add">
          <ac:chgData name="" userId="f745ffdfd97324ba" providerId="LiveId" clId="{30F705FD-E46F-46F5-858D-324C7E4494FF}" dt="2018-08-21T23:32:32.414" v="2190" actId="26606"/>
          <ac:spMkLst>
            <pc:docMk/>
            <pc:sldMk cId="3114149289" sldId="1856"/>
            <ac:spMk id="86" creationId="{339C8D78-A644-462F-B674-F440635E5353}"/>
          </ac:spMkLst>
        </pc:spChg>
        <pc:spChg chg="add del">
          <ac:chgData name="" userId="f745ffdfd97324ba" providerId="LiveId" clId="{30F705FD-E46F-46F5-858D-324C7E4494FF}" dt="2018-08-21T23:32:32.414" v="2190" actId="26606"/>
          <ac:spMkLst>
            <pc:docMk/>
            <pc:sldMk cId="3114149289" sldId="1856"/>
            <ac:spMk id="137" creationId="{AFA67CD3-AB4E-4A7A-BEB8-53C445D8C44E}"/>
          </ac:spMkLst>
        </pc:spChg>
        <pc:spChg chg="add del">
          <ac:chgData name="" userId="f745ffdfd97324ba" providerId="LiveId" clId="{30F705FD-E46F-46F5-858D-324C7E4494FF}" dt="2018-08-21T23:32:32.414" v="2190" actId="26606"/>
          <ac:spMkLst>
            <pc:docMk/>
            <pc:sldMk cId="3114149289" sldId="1856"/>
            <ac:spMk id="141" creationId="{339C8D78-A644-462F-B674-F440635E5353}"/>
          </ac:spMkLst>
        </pc:spChg>
        <pc:spChg chg="del">
          <ac:chgData name="" userId="f745ffdfd97324ba" providerId="LiveId" clId="{30F705FD-E46F-46F5-858D-324C7E4494FF}" dt="2018-08-21T23:20:59.100" v="1878" actId="26606"/>
          <ac:spMkLst>
            <pc:docMk/>
            <pc:sldMk cId="3114149289" sldId="1856"/>
            <ac:spMk id="1028" creationId="{F56F5174-31D9-4DBB-AAB7-A1FD7BDB1352}"/>
          </ac:spMkLst>
        </pc:spChg>
        <pc:picChg chg="add mod">
          <ac:chgData name="" userId="f745ffdfd97324ba" providerId="LiveId" clId="{30F705FD-E46F-46F5-858D-324C7E4494FF}" dt="2018-08-21T23:20:59.100" v="1878" actId="26606"/>
          <ac:picMkLst>
            <pc:docMk/>
            <pc:sldMk cId="3114149289" sldId="1856"/>
            <ac:picMk id="4" creationId="{42D22D56-A39F-45DB-A445-C33EC38A5A0C}"/>
          </ac:picMkLst>
        </pc:picChg>
        <pc:picChg chg="del">
          <ac:chgData name="" userId="f745ffdfd97324ba" providerId="LiveId" clId="{30F705FD-E46F-46F5-858D-324C7E4494FF}" dt="2018-08-21T23:20:59.100" v="1878" actId="26606"/>
          <ac:picMkLst>
            <pc:docMk/>
            <pc:sldMk cId="3114149289" sldId="1856"/>
            <ac:picMk id="73" creationId="{AE113210-7872-481A-ADE6-3A05CCAF5EB2}"/>
          </ac:picMkLst>
        </pc:picChg>
        <pc:picChg chg="add">
          <ac:chgData name="" userId="f745ffdfd97324ba" providerId="LiveId" clId="{30F705FD-E46F-46F5-858D-324C7E4494FF}" dt="2018-08-21T23:32:32.414" v="2190" actId="26606"/>
          <ac:picMkLst>
            <pc:docMk/>
            <pc:sldMk cId="3114149289" sldId="1856"/>
            <ac:picMk id="84" creationId="{07CF545F-9C2E-4446-97CD-AD92990C2B68}"/>
          </ac:picMkLst>
        </pc:picChg>
        <pc:picChg chg="add del">
          <ac:chgData name="" userId="f745ffdfd97324ba" providerId="LiveId" clId="{30F705FD-E46F-46F5-858D-324C7E4494FF}" dt="2018-08-21T23:32:32.414" v="2190" actId="26606"/>
          <ac:picMkLst>
            <pc:docMk/>
            <pc:sldMk cId="3114149289" sldId="1856"/>
            <ac:picMk id="139" creationId="{07CF545F-9C2E-4446-97CD-AD92990C2B68}"/>
          </ac:picMkLst>
        </pc:picChg>
        <pc:picChg chg="del">
          <ac:chgData name="" userId="f745ffdfd97324ba" providerId="LiveId" clId="{30F705FD-E46F-46F5-858D-324C7E4494FF}" dt="2018-08-21T23:20:55.419" v="1877" actId="478"/>
          <ac:picMkLst>
            <pc:docMk/>
            <pc:sldMk cId="3114149289" sldId="1856"/>
            <ac:picMk id="1026" creationId="{DECD3C79-A87E-4E8D-92FA-BA320A2BD609}"/>
          </ac:picMkLst>
        </pc:picChg>
      </pc:sldChg>
      <pc:sldChg chg="addSp delSp modSp add">
        <pc:chgData name="" userId="f745ffdfd97324ba" providerId="LiveId" clId="{30F705FD-E46F-46F5-858D-324C7E4494FF}" dt="2018-08-22T00:04:04.298" v="2358"/>
        <pc:sldMkLst>
          <pc:docMk/>
          <pc:sldMk cId="3690183574" sldId="1857"/>
        </pc:sldMkLst>
        <pc:spChg chg="mod">
          <ac:chgData name="" userId="f745ffdfd97324ba" providerId="LiveId" clId="{30F705FD-E46F-46F5-858D-324C7E4494FF}" dt="2018-08-21T23:47:54.499" v="2271" actId="26606"/>
          <ac:spMkLst>
            <pc:docMk/>
            <pc:sldMk cId="3690183574" sldId="1857"/>
            <ac:spMk id="2" creationId="{00000000-0000-0000-0000-000000000000}"/>
          </ac:spMkLst>
        </pc:spChg>
        <pc:spChg chg="add del">
          <ac:chgData name="" userId="f745ffdfd97324ba" providerId="LiveId" clId="{30F705FD-E46F-46F5-858D-324C7E4494FF}" dt="2018-08-21T23:49:27.996" v="2273"/>
          <ac:spMkLst>
            <pc:docMk/>
            <pc:sldMk cId="3690183574" sldId="1857"/>
            <ac:spMk id="3" creationId="{87A6B1DC-B769-4356-8EC9-599D9B62A76E}"/>
          </ac:spMkLst>
        </pc:spChg>
        <pc:spChg chg="mod">
          <ac:chgData name="" userId="f745ffdfd97324ba" providerId="LiveId" clId="{30F705FD-E46F-46F5-858D-324C7E4494FF}" dt="2018-08-21T23:52:56.470" v="2351" actId="20577"/>
          <ac:spMkLst>
            <pc:docMk/>
            <pc:sldMk cId="3690183574" sldId="1857"/>
            <ac:spMk id="5" creationId="{00000000-0000-0000-0000-000000000000}"/>
          </ac:spMkLst>
        </pc:spChg>
        <pc:spChg chg="add del">
          <ac:chgData name="" userId="f745ffdfd97324ba" providerId="LiveId" clId="{30F705FD-E46F-46F5-858D-324C7E4494FF}" dt="2018-08-22T00:04:04.298" v="2358"/>
          <ac:spMkLst>
            <pc:docMk/>
            <pc:sldMk cId="3690183574" sldId="1857"/>
            <ac:spMk id="10" creationId="{BA313EDE-9817-44E5-8130-02CE06753F37}"/>
          </ac:spMkLst>
        </pc:spChg>
        <pc:spChg chg="del">
          <ac:chgData name="" userId="f745ffdfd97324ba" providerId="LiveId" clId="{30F705FD-E46F-46F5-858D-324C7E4494FF}" dt="2018-08-21T23:47:54.499" v="2271" actId="26606"/>
          <ac:spMkLst>
            <pc:docMk/>
            <pc:sldMk cId="3690183574" sldId="1857"/>
            <ac:spMk id="82" creationId="{AFA67CD3-AB4E-4A7A-BEB8-53C445D8C44E}"/>
          </ac:spMkLst>
        </pc:spChg>
        <pc:spChg chg="del">
          <ac:chgData name="" userId="f745ffdfd97324ba" providerId="LiveId" clId="{30F705FD-E46F-46F5-858D-324C7E4494FF}" dt="2018-08-21T23:47:54.499" v="2271" actId="26606"/>
          <ac:spMkLst>
            <pc:docMk/>
            <pc:sldMk cId="3690183574" sldId="1857"/>
            <ac:spMk id="86" creationId="{339C8D78-A644-462F-B674-F440635E5353}"/>
          </ac:spMkLst>
        </pc:spChg>
        <pc:spChg chg="add">
          <ac:chgData name="" userId="f745ffdfd97324ba" providerId="LiveId" clId="{30F705FD-E46F-46F5-858D-324C7E4494FF}" dt="2018-08-21T23:47:54.499" v="2271" actId="26606"/>
          <ac:spMkLst>
            <pc:docMk/>
            <pc:sldMk cId="3690183574" sldId="1857"/>
            <ac:spMk id="91" creationId="{4351DFE5-F63D-4BE0-BDA9-E3EB88F01AA5}"/>
          </ac:spMkLst>
        </pc:spChg>
        <pc:picChg chg="del">
          <ac:chgData name="" userId="f745ffdfd97324ba" providerId="LiveId" clId="{30F705FD-E46F-46F5-858D-324C7E4494FF}" dt="2018-08-21T23:47:00.320" v="2212" actId="478"/>
          <ac:picMkLst>
            <pc:docMk/>
            <pc:sldMk cId="3690183574" sldId="1857"/>
            <ac:picMk id="4" creationId="{42D22D56-A39F-45DB-A445-C33EC38A5A0C}"/>
          </ac:picMkLst>
        </pc:picChg>
        <pc:picChg chg="add mod">
          <ac:chgData name="" userId="f745ffdfd97324ba" providerId="LiveId" clId="{30F705FD-E46F-46F5-858D-324C7E4494FF}" dt="2018-08-21T23:52:43.129" v="2301" actId="1076"/>
          <ac:picMkLst>
            <pc:docMk/>
            <pc:sldMk cId="3690183574" sldId="1857"/>
            <ac:picMk id="7" creationId="{CC6196DB-EDBC-4728-952B-BA1748260572}"/>
          </ac:picMkLst>
        </pc:picChg>
        <pc:picChg chg="add mod">
          <ac:chgData name="" userId="f745ffdfd97324ba" providerId="LiveId" clId="{30F705FD-E46F-46F5-858D-324C7E4494FF}" dt="2018-08-22T00:03:23.915" v="2356"/>
          <ac:picMkLst>
            <pc:docMk/>
            <pc:sldMk cId="3690183574" sldId="1857"/>
            <ac:picMk id="9" creationId="{9BCA1E15-87B8-4876-9083-C9A0211C5C21}"/>
          </ac:picMkLst>
        </pc:picChg>
        <pc:picChg chg="del">
          <ac:chgData name="" userId="f745ffdfd97324ba" providerId="LiveId" clId="{30F705FD-E46F-46F5-858D-324C7E4494FF}" dt="2018-08-21T23:47:54.499" v="2271" actId="26606"/>
          <ac:picMkLst>
            <pc:docMk/>
            <pc:sldMk cId="3690183574" sldId="1857"/>
            <ac:picMk id="84" creationId="{07CF545F-9C2E-4446-97CD-AD92990C2B68}"/>
          </ac:picMkLst>
        </pc:picChg>
        <pc:picChg chg="add">
          <ac:chgData name="" userId="f745ffdfd97324ba" providerId="LiveId" clId="{30F705FD-E46F-46F5-858D-324C7E4494FF}" dt="2018-08-21T23:47:54.499" v="2271" actId="26606"/>
          <ac:picMkLst>
            <pc:docMk/>
            <pc:sldMk cId="3690183574" sldId="1857"/>
            <ac:picMk id="93" creationId="{3AA16612-ACD2-4A16-8F2B-4514FD6BF28F}"/>
          </ac:picMkLst>
        </pc:picChg>
      </pc:sldChg>
      <pc:sldChg chg="addSp delSp modSp add">
        <pc:chgData name="" userId="f745ffdfd97324ba" providerId="LiveId" clId="{30F705FD-E46F-46F5-858D-324C7E4494FF}" dt="2018-08-22T00:31:58.953" v="2606" actId="1037"/>
        <pc:sldMkLst>
          <pc:docMk/>
          <pc:sldMk cId="1530312352" sldId="1858"/>
        </pc:sldMkLst>
        <pc:spChg chg="mod">
          <ac:chgData name="" userId="f745ffdfd97324ba" providerId="LiveId" clId="{30F705FD-E46F-46F5-858D-324C7E4494FF}" dt="2018-08-22T00:19:53.821" v="2388" actId="20577"/>
          <ac:spMkLst>
            <pc:docMk/>
            <pc:sldMk cId="1530312352" sldId="1858"/>
            <ac:spMk id="2" creationId="{00000000-0000-0000-0000-000000000000}"/>
          </ac:spMkLst>
        </pc:spChg>
        <pc:spChg chg="add del mod">
          <ac:chgData name="" userId="f745ffdfd97324ba" providerId="LiveId" clId="{30F705FD-E46F-46F5-858D-324C7E4494FF}" dt="2018-08-22T00:20:00.948" v="2390" actId="478"/>
          <ac:spMkLst>
            <pc:docMk/>
            <pc:sldMk cId="1530312352" sldId="1858"/>
            <ac:spMk id="4" creationId="{854C5AAF-8497-44CF-AF15-2D8BFC8AFFCA}"/>
          </ac:spMkLst>
        </pc:spChg>
        <pc:spChg chg="del">
          <ac:chgData name="" userId="f745ffdfd97324ba" providerId="LiveId" clId="{30F705FD-E46F-46F5-858D-324C7E4494FF}" dt="2018-08-22T00:19:57.797" v="2389" actId="478"/>
          <ac:spMkLst>
            <pc:docMk/>
            <pc:sldMk cId="1530312352" sldId="1858"/>
            <ac:spMk id="5" creationId="{00000000-0000-0000-0000-000000000000}"/>
          </ac:spMkLst>
        </pc:spChg>
        <pc:spChg chg="add mod">
          <ac:chgData name="" userId="f745ffdfd97324ba" providerId="LiveId" clId="{30F705FD-E46F-46F5-858D-324C7E4494FF}" dt="2018-08-22T00:26:06.402" v="2435" actId="164"/>
          <ac:spMkLst>
            <pc:docMk/>
            <pc:sldMk cId="1530312352" sldId="1858"/>
            <ac:spMk id="10" creationId="{7A787054-BC5E-4810-A09D-934374BEB19B}"/>
          </ac:spMkLst>
        </pc:spChg>
        <pc:spChg chg="add mod ord">
          <ac:chgData name="" userId="f745ffdfd97324ba" providerId="LiveId" clId="{30F705FD-E46F-46F5-858D-324C7E4494FF}" dt="2018-08-22T00:28:47.865" v="2537" actId="14100"/>
          <ac:spMkLst>
            <pc:docMk/>
            <pc:sldMk cId="1530312352" sldId="1858"/>
            <ac:spMk id="12" creationId="{CBE49CCB-82E2-4FCE-A45B-134E89FA310A}"/>
          </ac:spMkLst>
        </pc:spChg>
        <pc:spChg chg="add mod">
          <ac:chgData name="" userId="f745ffdfd97324ba" providerId="LiveId" clId="{30F705FD-E46F-46F5-858D-324C7E4494FF}" dt="2018-08-22T00:29:19.080" v="2542" actId="1076"/>
          <ac:spMkLst>
            <pc:docMk/>
            <pc:sldMk cId="1530312352" sldId="1858"/>
            <ac:spMk id="13" creationId="{9F81759D-D886-4450-BC89-4F3CD0B6D1ED}"/>
          </ac:spMkLst>
        </pc:spChg>
        <pc:spChg chg="mod">
          <ac:chgData name="" userId="f745ffdfd97324ba" providerId="LiveId" clId="{30F705FD-E46F-46F5-858D-324C7E4494FF}" dt="2018-08-22T00:26:27.029" v="2458" actId="6549"/>
          <ac:spMkLst>
            <pc:docMk/>
            <pc:sldMk cId="1530312352" sldId="1858"/>
            <ac:spMk id="16" creationId="{4039C3C7-8408-4615-A029-CFB3579B9AAA}"/>
          </ac:spMkLst>
        </pc:spChg>
        <pc:spChg chg="mod">
          <ac:chgData name="" userId="f745ffdfd97324ba" providerId="LiveId" clId="{30F705FD-E46F-46F5-858D-324C7E4494FF}" dt="2018-08-22T00:26:42.485" v="2492" actId="20577"/>
          <ac:spMkLst>
            <pc:docMk/>
            <pc:sldMk cId="1530312352" sldId="1858"/>
            <ac:spMk id="19" creationId="{A29FE301-5BAB-4552-82C8-DC7F787FFA61}"/>
          </ac:spMkLst>
        </pc:spChg>
        <pc:spChg chg="mod">
          <ac:chgData name="" userId="f745ffdfd97324ba" providerId="LiveId" clId="{30F705FD-E46F-46F5-858D-324C7E4494FF}" dt="2018-08-22T00:26:52.988" v="2505" actId="20577"/>
          <ac:spMkLst>
            <pc:docMk/>
            <pc:sldMk cId="1530312352" sldId="1858"/>
            <ac:spMk id="22" creationId="{35EAA1B7-5E62-4F27-ACDB-5CE056B53A60}"/>
          </ac:spMkLst>
        </pc:spChg>
        <pc:spChg chg="mod">
          <ac:chgData name="" userId="f745ffdfd97324ba" providerId="LiveId" clId="{30F705FD-E46F-46F5-858D-324C7E4494FF}" dt="2018-08-22T00:27:05.937" v="2515" actId="20577"/>
          <ac:spMkLst>
            <pc:docMk/>
            <pc:sldMk cId="1530312352" sldId="1858"/>
            <ac:spMk id="25" creationId="{35C3C834-B308-4F28-84DB-9C8A06369BDC}"/>
          </ac:spMkLst>
        </pc:spChg>
        <pc:spChg chg="add del mod">
          <ac:chgData name="" userId="f745ffdfd97324ba" providerId="LiveId" clId="{30F705FD-E46F-46F5-858D-324C7E4494FF}" dt="2018-08-22T00:29:40.080" v="2544" actId="11529"/>
          <ac:spMkLst>
            <pc:docMk/>
            <pc:sldMk cId="1530312352" sldId="1858"/>
            <ac:spMk id="26" creationId="{B9503B34-2CFC-4BB0-B629-BA9A667439A4}"/>
          </ac:spMkLst>
        </pc:spChg>
        <pc:spChg chg="add del mod">
          <ac:chgData name="" userId="f745ffdfd97324ba" providerId="LiveId" clId="{30F705FD-E46F-46F5-858D-324C7E4494FF}" dt="2018-08-22T00:30:53.144" v="2558" actId="478"/>
          <ac:spMkLst>
            <pc:docMk/>
            <pc:sldMk cId="1530312352" sldId="1858"/>
            <ac:spMk id="27" creationId="{B9CB16D3-7BB7-4735-984C-A65157802320}"/>
          </ac:spMkLst>
        </pc:spChg>
        <pc:spChg chg="add mod">
          <ac:chgData name="" userId="f745ffdfd97324ba" providerId="LiveId" clId="{30F705FD-E46F-46F5-858D-324C7E4494FF}" dt="2018-08-22T00:31:06.709" v="2561" actId="1076"/>
          <ac:spMkLst>
            <pc:docMk/>
            <pc:sldMk cId="1530312352" sldId="1858"/>
            <ac:spMk id="28" creationId="{4F4682A2-D298-4B80-B1F4-F4F685E7E49A}"/>
          </ac:spMkLst>
        </pc:spChg>
        <pc:spChg chg="add mod">
          <ac:chgData name="" userId="f745ffdfd97324ba" providerId="LiveId" clId="{30F705FD-E46F-46F5-858D-324C7E4494FF}" dt="2018-08-22T00:31:28.271" v="2569" actId="14100"/>
          <ac:spMkLst>
            <pc:docMk/>
            <pc:sldMk cId="1530312352" sldId="1858"/>
            <ac:spMk id="31" creationId="{B1B66A74-A246-4E86-A897-C4AEF4912E26}"/>
          </ac:spMkLst>
        </pc:spChg>
        <pc:spChg chg="add mod">
          <ac:chgData name="" userId="f745ffdfd97324ba" providerId="LiveId" clId="{30F705FD-E46F-46F5-858D-324C7E4494FF}" dt="2018-08-22T00:31:48.940" v="2576" actId="1076"/>
          <ac:spMkLst>
            <pc:docMk/>
            <pc:sldMk cId="1530312352" sldId="1858"/>
            <ac:spMk id="32" creationId="{35CF8316-1AC9-4558-BCD3-D0A6E7710DE5}"/>
          </ac:spMkLst>
        </pc:spChg>
        <pc:grpChg chg="add mod">
          <ac:chgData name="" userId="f745ffdfd97324ba" providerId="LiveId" clId="{30F705FD-E46F-46F5-858D-324C7E4494FF}" dt="2018-08-22T00:27:39.753" v="2522" actId="1076"/>
          <ac:grpSpMkLst>
            <pc:docMk/>
            <pc:sldMk cId="1530312352" sldId="1858"/>
            <ac:grpSpMk id="11" creationId="{97E57828-155B-443E-8892-0A458231B895}"/>
          </ac:grpSpMkLst>
        </pc:grpChg>
        <pc:grpChg chg="add mod">
          <ac:chgData name="" userId="f745ffdfd97324ba" providerId="LiveId" clId="{30F705FD-E46F-46F5-858D-324C7E4494FF}" dt="2018-08-22T00:30:01.810" v="2549" actId="1076"/>
          <ac:grpSpMkLst>
            <pc:docMk/>
            <pc:sldMk cId="1530312352" sldId="1858"/>
            <ac:grpSpMk id="14" creationId="{44F3F0EC-87F1-492D-8DB8-E0FC6532D082}"/>
          </ac:grpSpMkLst>
        </pc:grpChg>
        <pc:grpChg chg="add mod">
          <ac:chgData name="" userId="f745ffdfd97324ba" providerId="LiveId" clId="{30F705FD-E46F-46F5-858D-324C7E4494FF}" dt="2018-08-22T00:28:52.290" v="2538" actId="1076"/>
          <ac:grpSpMkLst>
            <pc:docMk/>
            <pc:sldMk cId="1530312352" sldId="1858"/>
            <ac:grpSpMk id="17" creationId="{7F95F01D-494C-4D4C-BAB4-AC6AFF1405BF}"/>
          </ac:grpSpMkLst>
        </pc:grpChg>
        <pc:grpChg chg="add mod">
          <ac:chgData name="" userId="f745ffdfd97324ba" providerId="LiveId" clId="{30F705FD-E46F-46F5-858D-324C7E4494FF}" dt="2018-08-22T00:27:29.960" v="2520" actId="14100"/>
          <ac:grpSpMkLst>
            <pc:docMk/>
            <pc:sldMk cId="1530312352" sldId="1858"/>
            <ac:grpSpMk id="20" creationId="{9F46F4E7-9ADA-4FE6-8ABC-7F4AEDA711F3}"/>
          </ac:grpSpMkLst>
        </pc:grpChg>
        <pc:grpChg chg="add mod">
          <ac:chgData name="" userId="f745ffdfd97324ba" providerId="LiveId" clId="{30F705FD-E46F-46F5-858D-324C7E4494FF}" dt="2018-08-22T00:31:58.953" v="2606" actId="1037"/>
          <ac:grpSpMkLst>
            <pc:docMk/>
            <pc:sldMk cId="1530312352" sldId="1858"/>
            <ac:grpSpMk id="23" creationId="{C3BF88E8-02EC-468A-BBD7-6EF604F4543E}"/>
          </ac:grpSpMkLst>
        </pc:grpChg>
        <pc:picChg chg="del">
          <ac:chgData name="" userId="f745ffdfd97324ba" providerId="LiveId" clId="{30F705FD-E46F-46F5-858D-324C7E4494FF}" dt="2018-08-22T00:20:01.571" v="2391" actId="478"/>
          <ac:picMkLst>
            <pc:docMk/>
            <pc:sldMk cId="1530312352" sldId="1858"/>
            <ac:picMk id="7" creationId="{CC6196DB-EDBC-4728-952B-BA1748260572}"/>
          </ac:picMkLst>
        </pc:picChg>
        <pc:picChg chg="add mod">
          <ac:chgData name="" userId="f745ffdfd97324ba" providerId="LiveId" clId="{30F705FD-E46F-46F5-858D-324C7E4494FF}" dt="2018-08-22T00:26:06.402" v="2435" actId="164"/>
          <ac:picMkLst>
            <pc:docMk/>
            <pc:sldMk cId="1530312352" sldId="1858"/>
            <ac:picMk id="8" creationId="{237B14F1-4146-4B8F-8EF4-DC4CF9A538D2}"/>
          </ac:picMkLst>
        </pc:picChg>
        <pc:picChg chg="del">
          <ac:chgData name="" userId="f745ffdfd97324ba" providerId="LiveId" clId="{30F705FD-E46F-46F5-858D-324C7E4494FF}" dt="2018-08-22T00:20:02.313" v="2392" actId="478"/>
          <ac:picMkLst>
            <pc:docMk/>
            <pc:sldMk cId="1530312352" sldId="1858"/>
            <ac:picMk id="9" creationId="{9BCA1E15-87B8-4876-9083-C9A0211C5C21}"/>
          </ac:picMkLst>
        </pc:picChg>
      </pc:sldChg>
      <pc:sldChg chg="addSp delSp modSp add">
        <pc:chgData name="" userId="f745ffdfd97324ba" providerId="LiveId" clId="{30F705FD-E46F-46F5-858D-324C7E4494FF}" dt="2018-08-22T00:38:48.170" v="2632" actId="26606"/>
        <pc:sldMkLst>
          <pc:docMk/>
          <pc:sldMk cId="2452542181" sldId="1859"/>
        </pc:sldMkLst>
        <pc:spChg chg="mod">
          <ac:chgData name="" userId="f745ffdfd97324ba" providerId="LiveId" clId="{30F705FD-E46F-46F5-858D-324C7E4494FF}" dt="2018-08-22T00:38:48.170" v="2632" actId="26606"/>
          <ac:spMkLst>
            <pc:docMk/>
            <pc:sldMk cId="2452542181" sldId="1859"/>
            <ac:spMk id="2" creationId="{00000000-0000-0000-0000-000000000000}"/>
          </ac:spMkLst>
        </pc:spChg>
        <pc:spChg chg="del">
          <ac:chgData name="" userId="f745ffdfd97324ba" providerId="LiveId" clId="{30F705FD-E46F-46F5-858D-324C7E4494FF}" dt="2018-08-22T00:38:20.703" v="2608" actId="478"/>
          <ac:spMkLst>
            <pc:docMk/>
            <pc:sldMk cId="2452542181" sldId="1859"/>
            <ac:spMk id="12" creationId="{CBE49CCB-82E2-4FCE-A45B-134E89FA310A}"/>
          </ac:spMkLst>
        </pc:spChg>
        <pc:spChg chg="del">
          <ac:chgData name="" userId="f745ffdfd97324ba" providerId="LiveId" clId="{30F705FD-E46F-46F5-858D-324C7E4494FF}" dt="2018-08-22T00:38:20.703" v="2608" actId="478"/>
          <ac:spMkLst>
            <pc:docMk/>
            <pc:sldMk cId="2452542181" sldId="1859"/>
            <ac:spMk id="13" creationId="{9F81759D-D886-4450-BC89-4F3CD0B6D1ED}"/>
          </ac:spMkLst>
        </pc:spChg>
        <pc:spChg chg="del">
          <ac:chgData name="" userId="f745ffdfd97324ba" providerId="LiveId" clId="{30F705FD-E46F-46F5-858D-324C7E4494FF}" dt="2018-08-22T00:38:20.703" v="2608" actId="478"/>
          <ac:spMkLst>
            <pc:docMk/>
            <pc:sldMk cId="2452542181" sldId="1859"/>
            <ac:spMk id="28" creationId="{4F4682A2-D298-4B80-B1F4-F4F685E7E49A}"/>
          </ac:spMkLst>
        </pc:spChg>
        <pc:spChg chg="del">
          <ac:chgData name="" userId="f745ffdfd97324ba" providerId="LiveId" clId="{30F705FD-E46F-46F5-858D-324C7E4494FF}" dt="2018-08-22T00:38:20.703" v="2608" actId="478"/>
          <ac:spMkLst>
            <pc:docMk/>
            <pc:sldMk cId="2452542181" sldId="1859"/>
            <ac:spMk id="31" creationId="{B1B66A74-A246-4E86-A897-C4AEF4912E26}"/>
          </ac:spMkLst>
        </pc:spChg>
        <pc:spChg chg="del">
          <ac:chgData name="" userId="f745ffdfd97324ba" providerId="LiveId" clId="{30F705FD-E46F-46F5-858D-324C7E4494FF}" dt="2018-08-22T00:38:20.703" v="2608" actId="478"/>
          <ac:spMkLst>
            <pc:docMk/>
            <pc:sldMk cId="2452542181" sldId="1859"/>
            <ac:spMk id="32" creationId="{35CF8316-1AC9-4558-BCD3-D0A6E7710DE5}"/>
          </ac:spMkLst>
        </pc:spChg>
        <pc:spChg chg="add del">
          <ac:chgData name="" userId="f745ffdfd97324ba" providerId="LiveId" clId="{30F705FD-E46F-46F5-858D-324C7E4494FF}" dt="2018-08-22T00:38:48.170" v="2632" actId="26606"/>
          <ac:spMkLst>
            <pc:docMk/>
            <pc:sldMk cId="2452542181" sldId="1859"/>
            <ac:spMk id="91" creationId="{4351DFE5-F63D-4BE0-BDA9-E3EB88F01AA5}"/>
          </ac:spMkLst>
        </pc:spChg>
        <pc:spChg chg="add del">
          <ac:chgData name="" userId="f745ffdfd97324ba" providerId="LiveId" clId="{30F705FD-E46F-46F5-858D-324C7E4494FF}" dt="2018-08-22T00:38:48.141" v="2631" actId="26606"/>
          <ac:spMkLst>
            <pc:docMk/>
            <pc:sldMk cId="2452542181" sldId="1859"/>
            <ac:spMk id="98" creationId="{86197D16-FE75-4A0E-A0C9-28C0F04A43DF}"/>
          </ac:spMkLst>
        </pc:spChg>
        <pc:spChg chg="add">
          <ac:chgData name="" userId="f745ffdfd97324ba" providerId="LiveId" clId="{30F705FD-E46F-46F5-858D-324C7E4494FF}" dt="2018-08-22T00:38:48.170" v="2632" actId="26606"/>
          <ac:spMkLst>
            <pc:docMk/>
            <pc:sldMk cId="2452542181" sldId="1859"/>
            <ac:spMk id="102" creationId="{23962611-DFD5-4092-AAFD-559E3DFCE2C9}"/>
          </ac:spMkLst>
        </pc:spChg>
        <pc:grpChg chg="del">
          <ac:chgData name="" userId="f745ffdfd97324ba" providerId="LiveId" clId="{30F705FD-E46F-46F5-858D-324C7E4494FF}" dt="2018-08-22T00:38:20.703" v="2608" actId="478"/>
          <ac:grpSpMkLst>
            <pc:docMk/>
            <pc:sldMk cId="2452542181" sldId="1859"/>
            <ac:grpSpMk id="11" creationId="{97E57828-155B-443E-8892-0A458231B895}"/>
          </ac:grpSpMkLst>
        </pc:grpChg>
        <pc:grpChg chg="del">
          <ac:chgData name="" userId="f745ffdfd97324ba" providerId="LiveId" clId="{30F705FD-E46F-46F5-858D-324C7E4494FF}" dt="2018-08-22T00:38:20.703" v="2608" actId="478"/>
          <ac:grpSpMkLst>
            <pc:docMk/>
            <pc:sldMk cId="2452542181" sldId="1859"/>
            <ac:grpSpMk id="14" creationId="{44F3F0EC-87F1-492D-8DB8-E0FC6532D082}"/>
          </ac:grpSpMkLst>
        </pc:grpChg>
        <pc:grpChg chg="del">
          <ac:chgData name="" userId="f745ffdfd97324ba" providerId="LiveId" clId="{30F705FD-E46F-46F5-858D-324C7E4494FF}" dt="2018-08-22T00:38:20.703" v="2608" actId="478"/>
          <ac:grpSpMkLst>
            <pc:docMk/>
            <pc:sldMk cId="2452542181" sldId="1859"/>
            <ac:grpSpMk id="17" creationId="{7F95F01D-494C-4D4C-BAB4-AC6AFF1405BF}"/>
          </ac:grpSpMkLst>
        </pc:grpChg>
        <pc:grpChg chg="del">
          <ac:chgData name="" userId="f745ffdfd97324ba" providerId="LiveId" clId="{30F705FD-E46F-46F5-858D-324C7E4494FF}" dt="2018-08-22T00:38:20.703" v="2608" actId="478"/>
          <ac:grpSpMkLst>
            <pc:docMk/>
            <pc:sldMk cId="2452542181" sldId="1859"/>
            <ac:grpSpMk id="20" creationId="{9F46F4E7-9ADA-4FE6-8ABC-7F4AEDA711F3}"/>
          </ac:grpSpMkLst>
        </pc:grpChg>
        <pc:grpChg chg="del">
          <ac:chgData name="" userId="f745ffdfd97324ba" providerId="LiveId" clId="{30F705FD-E46F-46F5-858D-324C7E4494FF}" dt="2018-08-22T00:38:20.703" v="2608" actId="478"/>
          <ac:grpSpMkLst>
            <pc:docMk/>
            <pc:sldMk cId="2452542181" sldId="1859"/>
            <ac:grpSpMk id="23" creationId="{C3BF88E8-02EC-468A-BBD7-6EF604F4543E}"/>
          </ac:grpSpMkLst>
        </pc:grpChg>
        <pc:picChg chg="add del">
          <ac:chgData name="" userId="f745ffdfd97324ba" providerId="LiveId" clId="{30F705FD-E46F-46F5-858D-324C7E4494FF}" dt="2018-08-22T00:38:48.170" v="2632" actId="26606"/>
          <ac:picMkLst>
            <pc:docMk/>
            <pc:sldMk cId="2452542181" sldId="1859"/>
            <ac:picMk id="93" creationId="{3AA16612-ACD2-4A16-8F2B-4514FD6BF28F}"/>
          </ac:picMkLst>
        </pc:picChg>
        <pc:picChg chg="add del">
          <ac:chgData name="" userId="f745ffdfd97324ba" providerId="LiveId" clId="{30F705FD-E46F-46F5-858D-324C7E4494FF}" dt="2018-08-22T00:38:48.141" v="2631" actId="26606"/>
          <ac:picMkLst>
            <pc:docMk/>
            <pc:sldMk cId="2452542181" sldId="1859"/>
            <ac:picMk id="100" creationId="{FA8FCEC6-4B30-4FF2-8B32-504BEAEA3A16}"/>
          </ac:picMkLst>
        </pc:picChg>
        <pc:picChg chg="add">
          <ac:chgData name="" userId="f745ffdfd97324ba" providerId="LiveId" clId="{30F705FD-E46F-46F5-858D-324C7E4494FF}" dt="2018-08-22T00:38:48.170" v="2632" actId="26606"/>
          <ac:picMkLst>
            <pc:docMk/>
            <pc:sldMk cId="2452542181" sldId="1859"/>
            <ac:picMk id="103" creationId="{2270F1FA-0425-408F-9861-80BF5AFB276D}"/>
          </ac:picMkLst>
        </pc:picChg>
      </pc:sldChg>
      <pc:sldChg chg="addSp delSp modSp add ord">
        <pc:chgData name="" userId="f745ffdfd97324ba" providerId="LiveId" clId="{30F705FD-E46F-46F5-858D-324C7E4494FF}" dt="2018-08-22T00:39:29.519" v="2658" actId="26606"/>
        <pc:sldMkLst>
          <pc:docMk/>
          <pc:sldMk cId="2503227779" sldId="1860"/>
        </pc:sldMkLst>
        <pc:spChg chg="mod">
          <ac:chgData name="" userId="f745ffdfd97324ba" providerId="LiveId" clId="{30F705FD-E46F-46F5-858D-324C7E4494FF}" dt="2018-08-22T00:39:29.519" v="2658" actId="26606"/>
          <ac:spMkLst>
            <pc:docMk/>
            <pc:sldMk cId="2503227779" sldId="1860"/>
            <ac:spMk id="2" creationId="{00000000-0000-0000-0000-000000000000}"/>
          </ac:spMkLst>
        </pc:spChg>
        <pc:spChg chg="del">
          <ac:chgData name="" userId="f745ffdfd97324ba" providerId="LiveId" clId="{30F705FD-E46F-46F5-858D-324C7E4494FF}" dt="2018-08-22T00:39:29.519" v="2658" actId="26606"/>
          <ac:spMkLst>
            <pc:docMk/>
            <pc:sldMk cId="2503227779" sldId="1860"/>
            <ac:spMk id="102" creationId="{23962611-DFD5-4092-AAFD-559E3DFCE2C9}"/>
          </ac:spMkLst>
        </pc:spChg>
        <pc:spChg chg="add">
          <ac:chgData name="" userId="f745ffdfd97324ba" providerId="LiveId" clId="{30F705FD-E46F-46F5-858D-324C7E4494FF}" dt="2018-08-22T00:39:29.519" v="2658" actId="26606"/>
          <ac:spMkLst>
            <pc:docMk/>
            <pc:sldMk cId="2503227779" sldId="1860"/>
            <ac:spMk id="108" creationId="{86197D16-FE75-4A0E-A0C9-28C0F04A43DF}"/>
          </ac:spMkLst>
        </pc:spChg>
        <pc:picChg chg="del">
          <ac:chgData name="" userId="f745ffdfd97324ba" providerId="LiveId" clId="{30F705FD-E46F-46F5-858D-324C7E4494FF}" dt="2018-08-22T00:39:29.519" v="2658" actId="26606"/>
          <ac:picMkLst>
            <pc:docMk/>
            <pc:sldMk cId="2503227779" sldId="1860"/>
            <ac:picMk id="103" creationId="{2270F1FA-0425-408F-9861-80BF5AFB276D}"/>
          </ac:picMkLst>
        </pc:picChg>
        <pc:picChg chg="add">
          <ac:chgData name="" userId="f745ffdfd97324ba" providerId="LiveId" clId="{30F705FD-E46F-46F5-858D-324C7E4494FF}" dt="2018-08-22T00:39:29.519" v="2658" actId="26606"/>
          <ac:picMkLst>
            <pc:docMk/>
            <pc:sldMk cId="2503227779" sldId="1860"/>
            <ac:picMk id="110" creationId="{FA8FCEC6-4B30-4FF2-8B32-504BEAEA3A16}"/>
          </ac:picMkLst>
        </pc:picChg>
      </pc:sldChg>
      <pc:sldChg chg="modSp add ord">
        <pc:chgData name="" userId="f745ffdfd97324ba" providerId="LiveId" clId="{30F705FD-E46F-46F5-858D-324C7E4494FF}" dt="2018-08-22T00:39:52.249" v="2696" actId="14100"/>
        <pc:sldMkLst>
          <pc:docMk/>
          <pc:sldMk cId="2057901590" sldId="1861"/>
        </pc:sldMkLst>
        <pc:spChg chg="mod">
          <ac:chgData name="" userId="f745ffdfd97324ba" providerId="LiveId" clId="{30F705FD-E46F-46F5-858D-324C7E4494FF}" dt="2018-08-22T00:39:52.249" v="2696" actId="14100"/>
          <ac:spMkLst>
            <pc:docMk/>
            <pc:sldMk cId="2057901590" sldId="1861"/>
            <ac:spMk id="2" creationId="{00000000-0000-0000-0000-000000000000}"/>
          </ac:spMkLst>
        </pc:spChg>
      </pc:sldChg>
      <pc:sldChg chg="modSp add ord">
        <pc:chgData name="" userId="f745ffdfd97324ba" providerId="LiveId" clId="{30F705FD-E46F-46F5-858D-324C7E4494FF}" dt="2018-08-22T00:40:10.227" v="2702" actId="20577"/>
        <pc:sldMkLst>
          <pc:docMk/>
          <pc:sldMk cId="3650079646" sldId="1862"/>
        </pc:sldMkLst>
        <pc:spChg chg="mod">
          <ac:chgData name="" userId="f745ffdfd97324ba" providerId="LiveId" clId="{30F705FD-E46F-46F5-858D-324C7E4494FF}" dt="2018-08-22T00:40:10.227" v="2702" actId="20577"/>
          <ac:spMkLst>
            <pc:docMk/>
            <pc:sldMk cId="3650079646" sldId="1862"/>
            <ac:spMk id="2" creationId="{00000000-0000-0000-0000-000000000000}"/>
          </ac:spMkLst>
        </pc:spChg>
      </pc:sldChg>
      <pc:sldChg chg="modSp add ord">
        <pc:chgData name="" userId="f745ffdfd97324ba" providerId="LiveId" clId="{30F705FD-E46F-46F5-858D-324C7E4494FF}" dt="2018-08-22T00:40:35.919" v="2720" actId="20577"/>
        <pc:sldMkLst>
          <pc:docMk/>
          <pc:sldMk cId="3906033434" sldId="1863"/>
        </pc:sldMkLst>
        <pc:spChg chg="mod">
          <ac:chgData name="" userId="f745ffdfd97324ba" providerId="LiveId" clId="{30F705FD-E46F-46F5-858D-324C7E4494FF}" dt="2018-08-22T00:40:35.919" v="2720" actId="20577"/>
          <ac:spMkLst>
            <pc:docMk/>
            <pc:sldMk cId="3906033434" sldId="1863"/>
            <ac:spMk id="2" creationId="{00000000-0000-0000-0000-000000000000}"/>
          </ac:spMkLst>
        </pc:spChg>
      </pc:sldChg>
      <pc:sldChg chg="modSp add ord">
        <pc:chgData name="" userId="f745ffdfd97324ba" providerId="LiveId" clId="{30F705FD-E46F-46F5-858D-324C7E4494FF}" dt="2018-08-22T00:40:57.658" v="2739" actId="27636"/>
        <pc:sldMkLst>
          <pc:docMk/>
          <pc:sldMk cId="3989886512" sldId="1864"/>
        </pc:sldMkLst>
        <pc:spChg chg="mod">
          <ac:chgData name="" userId="f745ffdfd97324ba" providerId="LiveId" clId="{30F705FD-E46F-46F5-858D-324C7E4494FF}" dt="2018-08-22T00:40:57.658" v="2739" actId="27636"/>
          <ac:spMkLst>
            <pc:docMk/>
            <pc:sldMk cId="3989886512" sldId="1864"/>
            <ac:spMk id="2" creationId="{00000000-0000-0000-0000-000000000000}"/>
          </ac:spMkLst>
        </pc:spChg>
      </pc:sldChg>
      <pc:sldChg chg="addSp delSp modSp add mod setBg delDesignElem">
        <pc:chgData name="" userId="f745ffdfd97324ba" providerId="LiveId" clId="{30F705FD-E46F-46F5-858D-324C7E4494FF}" dt="2018-08-22T00:46:57.598" v="2830" actId="1076"/>
        <pc:sldMkLst>
          <pc:docMk/>
          <pc:sldMk cId="21808559" sldId="1865"/>
        </pc:sldMkLst>
        <pc:spChg chg="mod">
          <ac:chgData name="" userId="f745ffdfd97324ba" providerId="LiveId" clId="{30F705FD-E46F-46F5-858D-324C7E4494FF}" dt="2018-08-22T00:46:57.598" v="2830" actId="1076"/>
          <ac:spMkLst>
            <pc:docMk/>
            <pc:sldMk cId="21808559" sldId="1865"/>
            <ac:spMk id="2" creationId="{00000000-0000-0000-0000-000000000000}"/>
          </ac:spMkLst>
        </pc:spChg>
        <pc:spChg chg="add">
          <ac:chgData name="" userId="f745ffdfd97324ba" providerId="LiveId" clId="{30F705FD-E46F-46F5-858D-324C7E4494FF}" dt="2018-08-22T00:46:26.488" v="2815" actId="26606"/>
          <ac:spMkLst>
            <pc:docMk/>
            <pc:sldMk cId="21808559" sldId="1865"/>
            <ac:spMk id="9" creationId="{35555856-9970-4BC3-9AA9-6A917F53AFBD}"/>
          </ac:spMkLst>
        </pc:spChg>
        <pc:spChg chg="add">
          <ac:chgData name="" userId="f745ffdfd97324ba" providerId="LiveId" clId="{30F705FD-E46F-46F5-858D-324C7E4494FF}" dt="2018-08-22T00:46:26.488" v="2815" actId="26606"/>
          <ac:spMkLst>
            <pc:docMk/>
            <pc:sldMk cId="21808559" sldId="1865"/>
            <ac:spMk id="13" creationId="{13722DD7-BA73-4776-93A3-94491FEF7260}"/>
          </ac:spMkLst>
        </pc:spChg>
        <pc:spChg chg="del">
          <ac:chgData name="" userId="f745ffdfd97324ba" providerId="LiveId" clId="{30F705FD-E46F-46F5-858D-324C7E4494FF}" dt="2018-08-22T00:45:59.458" v="2781"/>
          <ac:spMkLst>
            <pc:docMk/>
            <pc:sldMk cId="21808559" sldId="1865"/>
            <ac:spMk id="102" creationId="{23962611-DFD5-4092-AAFD-559E3DFCE2C9}"/>
          </ac:spMkLst>
        </pc:spChg>
        <pc:picChg chg="add">
          <ac:chgData name="" userId="f745ffdfd97324ba" providerId="LiveId" clId="{30F705FD-E46F-46F5-858D-324C7E4494FF}" dt="2018-08-22T00:46:26.488" v="2815" actId="26606"/>
          <ac:picMkLst>
            <pc:docMk/>
            <pc:sldMk cId="21808559" sldId="1865"/>
            <ac:picMk id="6" creationId="{67623BD8-1772-4C26-AB4D-4B2E93F8AF52}"/>
          </ac:picMkLst>
        </pc:picChg>
        <pc:picChg chg="add">
          <ac:chgData name="" userId="f745ffdfd97324ba" providerId="LiveId" clId="{30F705FD-E46F-46F5-858D-324C7E4494FF}" dt="2018-08-22T00:46:26.488" v="2815" actId="26606"/>
          <ac:picMkLst>
            <pc:docMk/>
            <pc:sldMk cId="21808559" sldId="1865"/>
            <ac:picMk id="11" creationId="{7F487851-BFAF-46D8-A1ED-50CAD6E46F59}"/>
          </ac:picMkLst>
        </pc:picChg>
        <pc:picChg chg="del">
          <ac:chgData name="" userId="f745ffdfd97324ba" providerId="LiveId" clId="{30F705FD-E46F-46F5-858D-324C7E4494FF}" dt="2018-08-22T00:45:59.458" v="2781"/>
          <ac:picMkLst>
            <pc:docMk/>
            <pc:sldMk cId="21808559" sldId="1865"/>
            <ac:picMk id="103" creationId="{2270F1FA-0425-408F-9861-80BF5AFB276D}"/>
          </ac:picMkLst>
        </pc:picChg>
      </pc:sldChg>
      <pc:sldChg chg="modSp add">
        <pc:chgData name="" userId="f745ffdfd97324ba" providerId="LiveId" clId="{30F705FD-E46F-46F5-858D-324C7E4494FF}" dt="2018-08-22T00:47:14.198" v="2847" actId="20577"/>
        <pc:sldMkLst>
          <pc:docMk/>
          <pc:sldMk cId="4195078174" sldId="1866"/>
        </pc:sldMkLst>
        <pc:spChg chg="mod">
          <ac:chgData name="" userId="f745ffdfd97324ba" providerId="LiveId" clId="{30F705FD-E46F-46F5-858D-324C7E4494FF}" dt="2018-08-22T00:47:14.198" v="2847" actId="20577"/>
          <ac:spMkLst>
            <pc:docMk/>
            <pc:sldMk cId="4195078174" sldId="1866"/>
            <ac:spMk id="2" creationId="{00000000-0000-0000-0000-000000000000}"/>
          </ac:spMkLst>
        </pc:spChg>
      </pc:sldChg>
      <pc:sldChg chg="addSp delSp modSp add del mod setBg">
        <pc:chgData name="" userId="f745ffdfd97324ba" providerId="LiveId" clId="{30F705FD-E46F-46F5-858D-324C7E4494FF}" dt="2018-08-22T00:55:36.862" v="3063" actId="2696"/>
        <pc:sldMkLst>
          <pc:docMk/>
          <pc:sldMk cId="3006744153" sldId="1867"/>
        </pc:sldMkLst>
        <pc:spChg chg="mod">
          <ac:chgData name="" userId="f745ffdfd97324ba" providerId="LiveId" clId="{30F705FD-E46F-46F5-858D-324C7E4494FF}" dt="2018-08-22T00:52:37.888" v="3026" actId="313"/>
          <ac:spMkLst>
            <pc:docMk/>
            <pc:sldMk cId="3006744153" sldId="1867"/>
            <ac:spMk id="2" creationId="{97615ECC-A759-441A-ADB6-6CCF52E006AD}"/>
          </ac:spMkLst>
        </pc:spChg>
        <pc:spChg chg="del">
          <ac:chgData name="" userId="f745ffdfd97324ba" providerId="LiveId" clId="{30F705FD-E46F-46F5-858D-324C7E4494FF}" dt="2018-08-22T00:49:02.678" v="2920" actId="478"/>
          <ac:spMkLst>
            <pc:docMk/>
            <pc:sldMk cId="3006744153" sldId="1867"/>
            <ac:spMk id="3" creationId="{10D4D33B-7F57-4448-B939-DA57A5A17B0D}"/>
          </ac:spMkLst>
        </pc:spChg>
        <pc:spChg chg="add">
          <ac:chgData name="" userId="f745ffdfd97324ba" providerId="LiveId" clId="{30F705FD-E46F-46F5-858D-324C7E4494FF}" dt="2018-08-22T00:52:29.722" v="3022" actId="26606"/>
          <ac:spMkLst>
            <pc:docMk/>
            <pc:sldMk cId="3006744153" sldId="1867"/>
            <ac:spMk id="4" creationId="{BC3E1C3D-633C-4756-B09B-9AD080714C9F}"/>
          </ac:spMkLst>
        </pc:spChg>
        <pc:spChg chg="add">
          <ac:chgData name="" userId="f745ffdfd97324ba" providerId="LiveId" clId="{30F705FD-E46F-46F5-858D-324C7E4494FF}" dt="2018-08-22T00:52:29.722" v="3022" actId="26606"/>
          <ac:spMkLst>
            <pc:docMk/>
            <pc:sldMk cId="3006744153" sldId="1867"/>
            <ac:spMk id="5" creationId="{1295DAF8-54BC-4834-A4B1-7DD2F7AFE5A3}"/>
          </ac:spMkLst>
        </pc:spChg>
        <pc:spChg chg="add del">
          <ac:chgData name="" userId="f745ffdfd97324ba" providerId="LiveId" clId="{30F705FD-E46F-46F5-858D-324C7E4494FF}" dt="2018-08-22T00:51:07.737" v="3014" actId="26606"/>
          <ac:spMkLst>
            <pc:docMk/>
            <pc:sldMk cId="3006744153" sldId="1867"/>
            <ac:spMk id="7" creationId="{23962611-DFD5-4092-AAFD-559E3DFCE2C9}"/>
          </ac:spMkLst>
        </pc:spChg>
        <pc:spChg chg="add del">
          <ac:chgData name="" userId="f745ffdfd97324ba" providerId="LiveId" clId="{30F705FD-E46F-46F5-858D-324C7E4494FF}" dt="2018-08-22T00:51:26.398" v="3017" actId="26606"/>
          <ac:spMkLst>
            <pc:docMk/>
            <pc:sldMk cId="3006744153" sldId="1867"/>
            <ac:spMk id="14" creationId="{86197D16-FE75-4A0E-A0C9-28C0F04A43DF}"/>
          </ac:spMkLst>
        </pc:spChg>
        <pc:picChg chg="add del">
          <ac:chgData name="" userId="f745ffdfd97324ba" providerId="LiveId" clId="{30F705FD-E46F-46F5-858D-324C7E4494FF}" dt="2018-08-22T00:51:07.737" v="3014" actId="26606"/>
          <ac:picMkLst>
            <pc:docMk/>
            <pc:sldMk cId="3006744153" sldId="1867"/>
            <ac:picMk id="9" creationId="{2270F1FA-0425-408F-9861-80BF5AFB276D}"/>
          </ac:picMkLst>
        </pc:picChg>
        <pc:picChg chg="add del">
          <ac:chgData name="" userId="f745ffdfd97324ba" providerId="LiveId" clId="{30F705FD-E46F-46F5-858D-324C7E4494FF}" dt="2018-08-22T00:51:26.398" v="3017" actId="26606"/>
          <ac:picMkLst>
            <pc:docMk/>
            <pc:sldMk cId="3006744153" sldId="1867"/>
            <ac:picMk id="16" creationId="{FA8FCEC6-4B30-4FF2-8B32-504BEAEA3A16}"/>
          </ac:picMkLst>
        </pc:picChg>
      </pc:sldChg>
      <pc:sldChg chg="addSp delSp modSp add ord delDesignElem">
        <pc:chgData name="" userId="f745ffdfd97324ba" providerId="LiveId" clId="{30F705FD-E46F-46F5-858D-324C7E4494FF}" dt="2018-08-22T00:55:52.307" v="3065"/>
        <pc:sldMkLst>
          <pc:docMk/>
          <pc:sldMk cId="527116464" sldId="1868"/>
        </pc:sldMkLst>
        <pc:spChg chg="add del mod">
          <ac:chgData name="" userId="f745ffdfd97324ba" providerId="LiveId" clId="{30F705FD-E46F-46F5-858D-324C7E4494FF}" dt="2018-08-22T00:54:13.148" v="3038" actId="478"/>
          <ac:spMkLst>
            <pc:docMk/>
            <pc:sldMk cId="527116464" sldId="1868"/>
            <ac:spMk id="3" creationId="{5EE5F61B-4884-4622-9E05-2C4ED0F4C4BC}"/>
          </ac:spMkLst>
        </pc:spChg>
        <pc:spChg chg="add del mod">
          <ac:chgData name="" userId="f745ffdfd97324ba" providerId="LiveId" clId="{30F705FD-E46F-46F5-858D-324C7E4494FF}" dt="2018-08-22T00:55:19.258" v="3059" actId="478"/>
          <ac:spMkLst>
            <pc:docMk/>
            <pc:sldMk cId="527116464" sldId="1868"/>
            <ac:spMk id="4" creationId="{C122D4FD-E8FB-46E3-A0C8-340DE9A45653}"/>
          </ac:spMkLst>
        </pc:spChg>
        <pc:spChg chg="del">
          <ac:chgData name="" userId="f745ffdfd97324ba" providerId="LiveId" clId="{30F705FD-E46F-46F5-858D-324C7E4494FF}" dt="2018-08-22T00:54:10.118" v="3037" actId="478"/>
          <ac:spMkLst>
            <pc:docMk/>
            <pc:sldMk cId="527116464" sldId="1868"/>
            <ac:spMk id="6" creationId="{00000000-0000-0000-0000-000000000000}"/>
          </ac:spMkLst>
        </pc:spChg>
        <pc:spChg chg="add del mod">
          <ac:chgData name="" userId="f745ffdfd97324ba" providerId="LiveId" clId="{30F705FD-E46F-46F5-858D-324C7E4494FF}" dt="2018-08-22T00:55:22.688" v="3061" actId="478"/>
          <ac:spMkLst>
            <pc:docMk/>
            <pc:sldMk cId="527116464" sldId="1868"/>
            <ac:spMk id="7" creationId="{A94C6965-ED0D-4070-9E3A-44303C2F3487}"/>
          </ac:spMkLst>
        </pc:spChg>
        <pc:spChg chg="del mod">
          <ac:chgData name="" userId="f745ffdfd97324ba" providerId="LiveId" clId="{30F705FD-E46F-46F5-858D-324C7E4494FF}" dt="2018-08-22T00:55:21.268" v="3060" actId="478"/>
          <ac:spMkLst>
            <pc:docMk/>
            <pc:sldMk cId="527116464" sldId="1868"/>
            <ac:spMk id="17" creationId="{00000000-0000-0000-0000-000000000000}"/>
          </ac:spMkLst>
        </pc:spChg>
        <pc:spChg chg="del">
          <ac:chgData name="" userId="f745ffdfd97324ba" providerId="LiveId" clId="{30F705FD-E46F-46F5-858D-324C7E4494FF}" dt="2018-08-22T00:55:16.591" v="3057"/>
          <ac:spMkLst>
            <pc:docMk/>
            <pc:sldMk cId="527116464" sldId="1868"/>
            <ac:spMk id="22" creationId="{4351DFE5-F63D-4BE0-BDA9-E3EB88F01AA5}"/>
          </ac:spMkLst>
        </pc:spChg>
        <pc:picChg chg="add">
          <ac:chgData name="" userId="f745ffdfd97324ba" providerId="LiveId" clId="{30F705FD-E46F-46F5-858D-324C7E4494FF}" dt="2018-08-22T00:55:25.127" v="3062"/>
          <ac:picMkLst>
            <pc:docMk/>
            <pc:sldMk cId="527116464" sldId="1868"/>
            <ac:picMk id="8" creationId="{454A1371-3AC2-4E04-B445-6A45BCC94967}"/>
          </ac:picMkLst>
        </pc:picChg>
        <pc:picChg chg="del">
          <ac:chgData name="" userId="f745ffdfd97324ba" providerId="LiveId" clId="{30F705FD-E46F-46F5-858D-324C7E4494FF}" dt="2018-08-22T00:55:16.591" v="3057"/>
          <ac:picMkLst>
            <pc:docMk/>
            <pc:sldMk cId="527116464" sldId="1868"/>
            <ac:picMk id="24" creationId="{3AA16612-ACD2-4A16-8F2B-4514FD6BF28F}"/>
          </ac:picMkLst>
        </pc:picChg>
      </pc:sldChg>
      <pc:sldChg chg="add del">
        <pc:chgData name="" userId="f745ffdfd97324ba" providerId="LiveId" clId="{30F705FD-E46F-46F5-858D-324C7E4494FF}" dt="2018-08-22T00:53:43.942" v="3029"/>
        <pc:sldMkLst>
          <pc:docMk/>
          <pc:sldMk cId="1723409150" sldId="186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8/21/2018 8:40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8/21/2018 8:39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8/21/2018 8:39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19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73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8/21/2018 8:39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11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Meaning I don’t tell it do this and then that, but rather here is how I want this, then do whatever in you need to </a:t>
            </a:r>
            <a:r>
              <a:rPr lang="en-US" dirty="0" err="1"/>
              <a:t>to</a:t>
            </a:r>
            <a:r>
              <a:rPr lang="en-US" dirty="0"/>
              <a:t> get me there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8/21/2018 8:39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61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result. Yes more lines in this example, but ensures it stays in that state.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8/21/2018 8:39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400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default is apply and monitor, and honestly for SharePoint, you don’t want to go to </a:t>
            </a:r>
            <a:r>
              <a:rPr lang="en-US" dirty="0" err="1"/>
              <a:t>ApplyAndAutocorrect</a:t>
            </a:r>
            <a:r>
              <a:rPr lang="en-US" dirty="0"/>
              <a:t>;</a:t>
            </a:r>
          </a:p>
          <a:p>
            <a:r>
              <a:rPr lang="en-US" dirty="0"/>
              <a:t>Story of my customer and their spring cleaning of </a:t>
            </a:r>
            <a:r>
              <a:rPr lang="en-US" dirty="0" err="1"/>
              <a:t>SPWebs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8/21/2018 8:39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37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01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28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7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220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258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8/21/2018 8:39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722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0501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85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21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8/21/2018 8:54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79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8/21/2018 8:39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35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69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64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47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8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8" name="Picture 7" descr="A group of young people, students,  looking at a computer&#10;">
            <a:extLst>
              <a:ext uri="{FF2B5EF4-FFF2-40B4-BE49-F238E27FC236}">
                <a16:creationId xmlns:a16="http://schemas.microsoft.com/office/drawing/2014/main" id="{5AA75CBB-8F34-43C9-991C-DAF5E5D2D1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4560" r="18791"/>
          <a:stretch/>
        </p:blipFill>
        <p:spPr bwMode="auto">
          <a:xfrm>
            <a:off x="5334000" y="0"/>
            <a:ext cx="6858000" cy="6858000"/>
          </a:xfrm>
          <a:prstGeom prst="rect">
            <a:avLst/>
          </a:prstGeom>
        </p:spPr>
      </p:pic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918DDF61-9866-4401-A6C3-837240C378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36611166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0684119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52806774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8" name="Picture 7" descr="A group of young people, students,  looking at a computer">
            <a:extLst>
              <a:ext uri="{FF2B5EF4-FFF2-40B4-BE49-F238E27FC236}">
                <a16:creationId xmlns:a16="http://schemas.microsoft.com/office/drawing/2014/main" id="{1285F101-84E7-425B-BE07-D207319372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4560" r="18791"/>
          <a:stretch/>
        </p:blipFill>
        <p:spPr bwMode="auto"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BC5F6987-CC3A-4E6C-894C-CBF9ADBA60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5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8C946D13-F1CA-44EB-A8E8-5CC62C9E32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04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 userDrawn="1">
          <p15:clr>
            <a:srgbClr val="5ACBF0"/>
          </p15:clr>
        </p15:guide>
        <p15:guide id="2" orient="horz" pos="2496" userDrawn="1">
          <p15:clr>
            <a:srgbClr val="5ACBF0"/>
          </p15:clr>
        </p15:guide>
        <p15:guide id="3" pos="6132" userDrawn="1">
          <p15:clr>
            <a:srgbClr val="5ACBF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ith photo_black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itting at a table in front of a window using a pen on a Surface Book folded into tablet mode.&#10;">
            <a:extLst>
              <a:ext uri="{FF2B5EF4-FFF2-40B4-BE49-F238E27FC236}">
                <a16:creationId xmlns:a16="http://schemas.microsoft.com/office/drawing/2014/main" id="{C4F23456-CF30-4F8E-B7F9-2458DD6334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57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3CC725DE-C7B6-4C58-AD2C-FED56896EFC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083629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21764">
                      <a:srgbClr val="1A1A1A"/>
                    </a:gs>
                    <a:gs pos="12500">
                      <a:srgbClr val="1A1A1A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5084064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21764">
                      <a:srgbClr val="1A1A1A"/>
                    </a:gs>
                    <a:gs pos="12500">
                      <a:srgbClr val="1A1A1A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3437373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ith photo_white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man and woman standing in the dark, smiling, holding up a phone taking a 'selfie&quot; photo.&#10;">
            <a:extLst>
              <a:ext uri="{FF2B5EF4-FFF2-40B4-BE49-F238E27FC236}">
                <a16:creationId xmlns:a16="http://schemas.microsoft.com/office/drawing/2014/main" id="{0FDB5818-845D-4D59-92EA-7FEEAB84EE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580" b="120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84635" y="2425780"/>
            <a:ext cx="5083629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53365">
                      <a:srgbClr val="FFFFFF"/>
                    </a:gs>
                    <a:gs pos="21764">
                      <a:srgbClr val="FFFFFF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84200" y="3962400"/>
            <a:ext cx="5084064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53365">
                      <a:srgbClr val="FFFFFF"/>
                    </a:gs>
                    <a:gs pos="21764">
                      <a:srgbClr val="FFFFFF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AA220987-CAF7-45F3-B22A-77038A8D81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5216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41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lustration 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E0D0DB-FF4A-433F-A50C-E3C0ECEBD677}"/>
              </a:ext>
            </a:extLst>
          </p:cNvPr>
          <p:cNvSpPr/>
          <p:nvPr userDrawn="1"/>
        </p:nvSpPr>
        <p:spPr bwMode="ltGray">
          <a:xfrm>
            <a:off x="584200" y="1463040"/>
            <a:ext cx="10438606" cy="480599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57E0596C-2A17-43BE-A118-4472065713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04C433D-D777-4CBE-A0A2-2DE589123C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1171099" y="1927625"/>
            <a:ext cx="4922520" cy="1107996"/>
          </a:xfrm>
        </p:spPr>
        <p:txBody>
          <a:bodyPr>
            <a:spAutoFit/>
          </a:bodyPr>
          <a:lstStyle>
            <a:lvl1pPr>
              <a:defRPr>
                <a:gradFill>
                  <a:gsLst>
                    <a:gs pos="12500">
                      <a:srgbClr val="FFFFFF"/>
                    </a:gs>
                    <a:gs pos="2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 or 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170432" y="3439319"/>
            <a:ext cx="492556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19913">
                      <a:srgbClr val="FFFFFF"/>
                    </a:gs>
                    <a:gs pos="56000">
                      <a:srgbClr val="FFFFFF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4" name="Picture 13" descr="Illustration of a young girl, smiling, holding a Surface computer.">
            <a:extLst>
              <a:ext uri="{FF2B5EF4-FFF2-40B4-BE49-F238E27FC236}">
                <a16:creationId xmlns:a16="http://schemas.microsoft.com/office/drawing/2014/main" id="{1993162E-96D6-4BD4-BE32-EEF3F0C11E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0701" y="387852"/>
            <a:ext cx="4407422" cy="646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38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3" pos="6936" userDrawn="1">
          <p15:clr>
            <a:srgbClr val="C35EA4"/>
          </p15:clr>
        </p15:guide>
        <p15:guide id="4" pos="736" userDrawn="1">
          <p15:clr>
            <a:srgbClr val="5ACBF0"/>
          </p15:clr>
        </p15:guide>
        <p15:guide id="6" pos="3840" userDrawn="1">
          <p15:clr>
            <a:srgbClr val="5ACBF0"/>
          </p15:clr>
        </p15:guide>
        <p15:guide id="7" orient="horz" pos="2165" userDrawn="1">
          <p15:clr>
            <a:srgbClr val="5ACBF0"/>
          </p15:clr>
        </p15:guide>
        <p15:guide id="8" orient="horz" pos="923" userDrawn="1">
          <p15:clr>
            <a:srgbClr val="C35EA4"/>
          </p15:clr>
        </p15:guide>
        <p15:guide id="10" orient="horz" pos="1824" userDrawn="1">
          <p15:clr>
            <a:srgbClr val="5ACBF0"/>
          </p15:clr>
        </p15:guide>
        <p15:guide id="11" orient="horz" pos="2514" userDrawn="1">
          <p15:clr>
            <a:srgbClr val="5ACBF0"/>
          </p15:clr>
        </p15:guide>
        <p15:guide id="12" orient="horz" pos="1292" userDrawn="1">
          <p15:clr>
            <a:srgbClr val="C35EA4"/>
          </p15:clr>
        </p15:guide>
        <p15:guide id="14" orient="horz" pos="1215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609" r:id="rId2"/>
    <p:sldLayoutId id="2147484577" r:id="rId3"/>
    <p:sldLayoutId id="2147484610" r:id="rId4"/>
    <p:sldLayoutId id="2147484608" r:id="rId5"/>
    <p:sldLayoutId id="2147484611" r:id="rId6"/>
    <p:sldLayoutId id="2147484588" r:id="rId7"/>
    <p:sldLayoutId id="2147484240" r:id="rId8"/>
    <p:sldLayoutId id="2147484241" r:id="rId9"/>
    <p:sldLayoutId id="2147484474" r:id="rId10"/>
    <p:sldLayoutId id="2147484245" r:id="rId11"/>
    <p:sldLayoutId id="2147484247" r:id="rId12"/>
    <p:sldLayoutId id="2147484639" r:id="rId13"/>
    <p:sldLayoutId id="2147484603" r:id="rId14"/>
    <p:sldLayoutId id="2147484645" r:id="rId15"/>
    <p:sldLayoutId id="2147484646" r:id="rId16"/>
    <p:sldLayoutId id="2147484647" r:id="rId17"/>
    <p:sldLayoutId id="2147484249" r:id="rId18"/>
    <p:sldLayoutId id="2147484640" r:id="rId19"/>
    <p:sldLayoutId id="2147484582" r:id="rId20"/>
    <p:sldLayoutId id="2147484641" r:id="rId21"/>
    <p:sldLayoutId id="2147484584" r:id="rId22"/>
    <p:sldLayoutId id="2147484583" r:id="rId23"/>
    <p:sldLayoutId id="2147484256" r:id="rId24"/>
    <p:sldLayoutId id="2147484257" r:id="rId25"/>
    <p:sldLayoutId id="2147484585" r:id="rId26"/>
    <p:sldLayoutId id="2147484299" r:id="rId27"/>
    <p:sldLayoutId id="2147484263" r:id="rId28"/>
    <p:sldLayoutId id="2147484648" r:id="rId29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emf"/><Relationship Id="rId7" Type="http://schemas.openxmlformats.org/officeDocument/2006/relationships/image" Target="../media/image14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emf"/><Relationship Id="rId9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2.png"/><Relationship Id="rId7" Type="http://schemas.openxmlformats.org/officeDocument/2006/relationships/hyperlink" Target="http://armviz.io/#/?load=https%3A%2F%2Fgithub.com%2FNikCharlebois%2FConferences%2Fraw%2Fmaster%2F2018%20-%20SPTechCon%20-%20Boston%2FSharePoint2019%2Fazuredeploy.js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5.png"/><Relationship Id="rId5" Type="http://schemas.openxmlformats.org/officeDocument/2006/relationships/hyperlink" Target="https://portal.azure.com/#create/Microsoft.Template/uri/https%3A%2F%2Fgithub.com%2FNikCharlebois%2FCOnferences%2Fraw%2Fmaster%2F2018%20-%20SPTechCon%20-%20Boston%2FSharePoint2019%2Fazuredeploy.json" TargetMode="External"/><Relationship Id="rId4" Type="http://schemas.openxmlformats.org/officeDocument/2006/relationships/hyperlink" Target="https://github.com/Microsoft/vscode-azurearmtools/release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nikcharlebois.com/" TargetMode="External"/><Relationship Id="rId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4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5.jpg"/><Relationship Id="rId5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29.svg"/><Relationship Id="rId7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26.jp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55BF6C7-1AE7-4C62-A4FE-834BBD067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4" y="2209497"/>
            <a:ext cx="722081" cy="7171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2DB24E-CBE1-4AC0-A401-B8FFC9B43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4" y="1313094"/>
            <a:ext cx="718660" cy="7171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5BFDF0-68E9-4F73-B10F-4044FD0EF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3" y="3100950"/>
            <a:ext cx="718660" cy="722129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63623724-FE08-43E0-87FB-D74D4ED50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251" y="4105701"/>
            <a:ext cx="719852" cy="70013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FECF45DA-30DE-4118-90A6-6073E60B9D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443" y="5090188"/>
            <a:ext cx="718660" cy="71866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E9438F2D-821E-462D-93EE-C0C2467D92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442" y="6093205"/>
            <a:ext cx="718661" cy="718661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1C8779B9-34A4-4C4F-BA5C-A4D43285543C}"/>
              </a:ext>
            </a:extLst>
          </p:cNvPr>
          <p:cNvSpPr/>
          <p:nvPr/>
        </p:nvSpPr>
        <p:spPr>
          <a:xfrm>
            <a:off x="-1421" y="1187614"/>
            <a:ext cx="882502" cy="5670386"/>
          </a:xfrm>
          <a:prstGeom prst="rect">
            <a:avLst/>
          </a:prstGeom>
          <a:solidFill>
            <a:srgbClr val="A5A5A5">
              <a:alpha val="1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5AC8FE7-845C-4232-BB86-25E5DDAC3D85}"/>
              </a:ext>
            </a:extLst>
          </p:cNvPr>
          <p:cNvSpPr/>
          <p:nvPr/>
        </p:nvSpPr>
        <p:spPr>
          <a:xfrm>
            <a:off x="11321716" y="1187614"/>
            <a:ext cx="882502" cy="5670386"/>
          </a:xfrm>
          <a:prstGeom prst="rect">
            <a:avLst/>
          </a:prstGeom>
          <a:solidFill>
            <a:srgbClr val="A5A5A5">
              <a:alpha val="1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227F7D-2FF7-4898-88E7-C2184A985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816" y="6009603"/>
            <a:ext cx="2686591" cy="84839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DC35007-A57F-4015-AA23-FB2490E2A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796" y="6086951"/>
            <a:ext cx="718660" cy="71711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A82200B-2E9D-4103-92D8-E1BC89B58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729" y="6096513"/>
            <a:ext cx="722081" cy="71711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05784B2-1D86-4DB6-BCB2-EF1374AAE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7083" y="6096156"/>
            <a:ext cx="718660" cy="722129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7F757992-8493-4416-9632-00521361CD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13016" y="6102764"/>
            <a:ext cx="719852" cy="70013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F197D87D-3D44-451B-8B53-04898DB70B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52833" y="6086951"/>
            <a:ext cx="718660" cy="71866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E927DBEE-5E56-4202-8D42-D9E4301B53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88766" y="6084233"/>
            <a:ext cx="718661" cy="718661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5BD654DF-72CE-48C9-8516-0CAA47C7A9A9}"/>
              </a:ext>
            </a:extLst>
          </p:cNvPr>
          <p:cNvSpPr/>
          <p:nvPr/>
        </p:nvSpPr>
        <p:spPr>
          <a:xfrm rot="5400000">
            <a:off x="4282654" y="2635184"/>
            <a:ext cx="809148" cy="7615219"/>
          </a:xfrm>
          <a:prstGeom prst="rect">
            <a:avLst/>
          </a:prstGeom>
          <a:solidFill>
            <a:srgbClr val="A5A5A5">
              <a:alpha val="1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27DFD405-36A5-49FE-B053-593C9B984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614" y="2209497"/>
            <a:ext cx="722081" cy="71711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13B91FE-8FFC-4591-A561-694834431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5614" y="1313094"/>
            <a:ext cx="718660" cy="71711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96121EF-ED1C-42DF-8BDC-B12A7B1B1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4233" y="3100950"/>
            <a:ext cx="718660" cy="722129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CE3F6BD0-47B8-4342-8081-B17AFC29D4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03041" y="4105701"/>
            <a:ext cx="719852" cy="70013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6FC0B70A-79A8-46FC-BB2E-F93973933C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04233" y="5090188"/>
            <a:ext cx="718660" cy="71866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8A1D1275-99FD-4120-AD94-4D02889132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04232" y="6093205"/>
            <a:ext cx="718661" cy="718661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13F9481B-E415-4B55-BDDB-BD7550BDD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700" y="6084233"/>
            <a:ext cx="718660" cy="71711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A8E5C0E-A6BB-4975-A9BF-8F0BFDAC6A3E}"/>
              </a:ext>
            </a:extLst>
          </p:cNvPr>
          <p:cNvSpPr/>
          <p:nvPr/>
        </p:nvSpPr>
        <p:spPr>
          <a:xfrm rot="5400000">
            <a:off x="5498531" y="-5505854"/>
            <a:ext cx="1187615" cy="12199325"/>
          </a:xfrm>
          <a:prstGeom prst="rect">
            <a:avLst/>
          </a:prstGeom>
          <a:solidFill>
            <a:srgbClr val="A5A5A5">
              <a:alpha val="1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13FE8A4-4073-4564-B4BE-7162ABBBA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01" y="156365"/>
            <a:ext cx="718660" cy="71711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548D2F2-347F-4308-8F16-FFBB7EC7C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026" y="143232"/>
            <a:ext cx="722081" cy="71711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3065ADB-6621-48C2-B757-562BEBB1F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4380" y="142875"/>
            <a:ext cx="718660" cy="722129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8F09B928-E39D-44BD-A941-FBC7A7AB14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00313" y="149483"/>
            <a:ext cx="719852" cy="70013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0CA2C082-E430-4DBC-9C5B-5E0357CD37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40130" y="133670"/>
            <a:ext cx="718660" cy="71866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EBFE6A99-523A-4605-8D79-0D5E7C04F9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70478" y="156365"/>
            <a:ext cx="718661" cy="71866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652FF85-E446-4F6A-B36A-9D31B27CA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997" y="130952"/>
            <a:ext cx="718660" cy="717114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62E8D5F2-1DED-46CB-B91C-C6CE64E1BC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6032" y="320646"/>
            <a:ext cx="718661" cy="71866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0717759-81FA-467F-AF2D-B4D4C07D5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198" y="156365"/>
            <a:ext cx="722081" cy="71711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1D0A23C-2B3D-4D4D-86D2-760B582ED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1770" y="151350"/>
            <a:ext cx="718660" cy="722129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AC13B2B7-1FA8-4FCC-8F52-A6052A95E6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85867" y="133152"/>
            <a:ext cx="719852" cy="70013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781C9D14-A580-43B7-B021-413BAC8552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94487" y="320647"/>
            <a:ext cx="718660" cy="718660"/>
          </a:xfrm>
          <a:prstGeom prst="rect">
            <a:avLst/>
          </a:prstGeom>
        </p:spPr>
      </p:pic>
      <p:sp>
        <p:nvSpPr>
          <p:cNvPr id="38" name="Title 3">
            <a:extLst>
              <a:ext uri="{FF2B5EF4-FFF2-40B4-BE49-F238E27FC236}">
                <a16:creationId xmlns:a16="http://schemas.microsoft.com/office/drawing/2014/main" id="{BC9E0FBB-5242-4F46-A873-E8DD8DC27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402" y="2395293"/>
            <a:ext cx="9144000" cy="923330"/>
          </a:xfrm>
        </p:spPr>
        <p:txBody>
          <a:bodyPr/>
          <a:lstStyle/>
          <a:p>
            <a:r>
              <a:rPr lang="en-US" dirty="0"/>
              <a:t>VSTS, ARM, DSC and SharePoint 2019</a:t>
            </a:r>
            <a:br>
              <a:rPr lang="en-US" dirty="0"/>
            </a:br>
            <a:r>
              <a:rPr lang="en-US" sz="2400" b="0" dirty="0"/>
              <a:t>A match made in heaven</a:t>
            </a:r>
            <a:endParaRPr lang="en-US" b="0" dirty="0"/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BA518705-42F4-4FC6-8319-9551139DD78F}"/>
              </a:ext>
            </a:extLst>
          </p:cNvPr>
          <p:cNvSpPr txBox="1">
            <a:spLocks/>
          </p:cNvSpPr>
          <p:nvPr/>
        </p:nvSpPr>
        <p:spPr>
          <a:xfrm>
            <a:off x="1496402" y="3747247"/>
            <a:ext cx="9144000" cy="615553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Nik Charlebois</a:t>
            </a:r>
          </a:p>
          <a:p>
            <a:pPr marL="0" indent="0">
              <a:buNone/>
            </a:pPr>
            <a:r>
              <a:rPr lang="en-US" dirty="0"/>
              <a:t>Senior Premier Field Engineer | Microsoft</a:t>
            </a:r>
          </a:p>
        </p:txBody>
      </p:sp>
    </p:spTree>
    <p:extLst>
      <p:ext uri="{BB962C8B-B14F-4D97-AF65-F5344CB8AC3E}">
        <p14:creationId xmlns:p14="http://schemas.microsoft.com/office/powerpoint/2010/main" val="87462954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rgbClr val="000000"/>
                </a:solidFill>
              </a:rPr>
              <a:t>Overview of Azure Resource Manager (ARM)</a:t>
            </a:r>
          </a:p>
        </p:txBody>
      </p:sp>
      <p:sp>
        <p:nvSpPr>
          <p:cNvPr id="86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D22D56-A39F-45DB-A445-C33EC38A5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49" y="1972908"/>
            <a:ext cx="3661831" cy="2932382"/>
          </a:xfrm>
          <a:prstGeom prst="rect">
            <a:avLst/>
          </a:prstGeom>
        </p:spPr>
      </p:pic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.JSON file that defines the components of our VMs;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Used to automate the deployment of our SharePoint Farm VMs in Azure;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Can obtain .JSON file from the VM creation wizard in the Azure Portal;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149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ARM Templates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hlinkClick r:id="rId4"/>
              </a:rPr>
              <a:t>Editor</a:t>
            </a:r>
            <a:r>
              <a:rPr lang="en-US" sz="2000" dirty="0">
                <a:solidFill>
                  <a:srgbClr val="000000"/>
                </a:solidFill>
              </a:rPr>
              <a:t> available in VS Code;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Azure exposes an endpoint to allow One-Click Deployments;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Ability to use </a:t>
            </a:r>
            <a:r>
              <a:rPr lang="en-US" sz="2000" dirty="0" err="1">
                <a:solidFill>
                  <a:srgbClr val="000000"/>
                </a:solidFill>
              </a:rPr>
              <a:t>ARMViz</a:t>
            </a:r>
            <a:r>
              <a:rPr lang="en-US" sz="2000" dirty="0">
                <a:solidFill>
                  <a:srgbClr val="000000"/>
                </a:solidFill>
              </a:rPr>
              <a:t> to visualize the components of the template;</a:t>
            </a:r>
          </a:p>
        </p:txBody>
      </p:sp>
      <p:pic>
        <p:nvPicPr>
          <p:cNvPr id="7" name="Picture 6">
            <a:hlinkClick r:id="rId5"/>
            <a:extLst>
              <a:ext uri="{FF2B5EF4-FFF2-40B4-BE49-F238E27FC236}">
                <a16:creationId xmlns:a16="http://schemas.microsoft.com/office/drawing/2014/main" id="{CC6196DB-EDBC-4728-952B-BA17482605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8404" y="3769037"/>
            <a:ext cx="2044444" cy="431746"/>
          </a:xfrm>
          <a:prstGeom prst="rect">
            <a:avLst/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9BCA1E15-87B8-4876-9083-C9A0211C5C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8308" y="4517402"/>
            <a:ext cx="1856871" cy="3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83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Scenario – Dev Environment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7E57828-155B-443E-8892-0A458231B895}"/>
              </a:ext>
            </a:extLst>
          </p:cNvPr>
          <p:cNvGrpSpPr/>
          <p:nvPr/>
        </p:nvGrpSpPr>
        <p:grpSpPr>
          <a:xfrm>
            <a:off x="794185" y="2753936"/>
            <a:ext cx="1662546" cy="2224792"/>
            <a:chOff x="437804" y="2902527"/>
            <a:chExt cx="1662546" cy="239371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37B14F1-4146-4B8F-8EF4-DC4CF9A53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7804" y="2902527"/>
              <a:ext cx="1662546" cy="166254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787054-BC5E-4810-A09D-934374BEB19B}"/>
                </a:ext>
              </a:extLst>
            </p:cNvPr>
            <p:cNvSpPr txBox="1"/>
            <p:nvPr/>
          </p:nvSpPr>
          <p:spPr>
            <a:xfrm>
              <a:off x="437804" y="4649907"/>
              <a:ext cx="1551709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Domain Controller</a:t>
              </a:r>
            </a:p>
            <a:p>
              <a:pPr algn="ctr"/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(contoso.com)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F3F0EC-87F1-492D-8DB8-E0FC6532D082}"/>
              </a:ext>
            </a:extLst>
          </p:cNvPr>
          <p:cNvGrpSpPr/>
          <p:nvPr/>
        </p:nvGrpSpPr>
        <p:grpSpPr>
          <a:xfrm>
            <a:off x="3506906" y="3756074"/>
            <a:ext cx="1449611" cy="1775030"/>
            <a:chOff x="437804" y="2902527"/>
            <a:chExt cx="1662546" cy="196282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BF2141-6ECE-47E6-AD9D-5262DC702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7804" y="2902527"/>
              <a:ext cx="1662546" cy="166254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39C3C7-8408-4615-A029-CFB3579B9AAA}"/>
                </a:ext>
              </a:extLst>
            </p:cNvPr>
            <p:cNvSpPr txBox="1"/>
            <p:nvPr/>
          </p:nvSpPr>
          <p:spPr>
            <a:xfrm>
              <a:off x="437804" y="4649907"/>
              <a:ext cx="155170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SQL 2017</a:t>
              </a:r>
              <a:endPara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F95F01D-494C-4D4C-BAB4-AC6AFF1405BF}"/>
              </a:ext>
            </a:extLst>
          </p:cNvPr>
          <p:cNvGrpSpPr/>
          <p:nvPr/>
        </p:nvGrpSpPr>
        <p:grpSpPr>
          <a:xfrm>
            <a:off x="6576819" y="2671294"/>
            <a:ext cx="1607127" cy="1818643"/>
            <a:chOff x="437804" y="2902527"/>
            <a:chExt cx="1662546" cy="217826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31C32DD-3017-4E20-AA61-ACAB1CB12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7804" y="2902527"/>
              <a:ext cx="1662546" cy="166254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9FE301-5BAB-4552-82C8-DC7F787FFA61}"/>
                </a:ext>
              </a:extLst>
            </p:cNvPr>
            <p:cNvSpPr txBox="1"/>
            <p:nvPr/>
          </p:nvSpPr>
          <p:spPr>
            <a:xfrm>
              <a:off x="437804" y="4649907"/>
              <a:ext cx="1551709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SharePoint 2019</a:t>
              </a:r>
            </a:p>
            <a:p>
              <a:pPr algn="ctr"/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(Web Front-End)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F46F4E7-9ADA-4FE6-8ABC-7F4AEDA711F3}"/>
              </a:ext>
            </a:extLst>
          </p:cNvPr>
          <p:cNvGrpSpPr/>
          <p:nvPr/>
        </p:nvGrpSpPr>
        <p:grpSpPr>
          <a:xfrm>
            <a:off x="8813837" y="3812345"/>
            <a:ext cx="1607127" cy="2005522"/>
            <a:chOff x="437804" y="2902527"/>
            <a:chExt cx="1662546" cy="2178267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9C87A77-2007-4962-AEC2-81A9ABCB5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7804" y="2902527"/>
              <a:ext cx="1662546" cy="166254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EAA1B7-5E62-4F27-ACDB-5CE056B53A60}"/>
                </a:ext>
              </a:extLst>
            </p:cNvPr>
            <p:cNvSpPr txBox="1"/>
            <p:nvPr/>
          </p:nvSpPr>
          <p:spPr>
            <a:xfrm>
              <a:off x="437804" y="4649907"/>
              <a:ext cx="1551709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SharePoint 2019</a:t>
              </a:r>
            </a:p>
            <a:p>
              <a:pPr algn="ctr"/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(Application)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BF88E8-02EC-468A-BBD7-6EF604F4543E}"/>
              </a:ext>
            </a:extLst>
          </p:cNvPr>
          <p:cNvGrpSpPr/>
          <p:nvPr/>
        </p:nvGrpSpPr>
        <p:grpSpPr>
          <a:xfrm>
            <a:off x="6628787" y="4769693"/>
            <a:ext cx="1607127" cy="1809344"/>
            <a:chOff x="437804" y="2902527"/>
            <a:chExt cx="1662546" cy="2178267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5E201F2-8A3C-4711-9D94-E49871353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7804" y="2902527"/>
              <a:ext cx="1662546" cy="1662546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5C3C834-B308-4F28-84DB-9C8A06369BDC}"/>
                </a:ext>
              </a:extLst>
            </p:cNvPr>
            <p:cNvSpPr txBox="1"/>
            <p:nvPr/>
          </p:nvSpPr>
          <p:spPr>
            <a:xfrm>
              <a:off x="437804" y="4649907"/>
              <a:ext cx="1551709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SharePoint 2019</a:t>
              </a:r>
            </a:p>
            <a:p>
              <a:pPr algn="ctr"/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(Search)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E49CCB-82E2-4FCE-A45B-134E89FA310A}"/>
              </a:ext>
            </a:extLst>
          </p:cNvPr>
          <p:cNvSpPr/>
          <p:nvPr/>
        </p:nvSpPr>
        <p:spPr bwMode="auto">
          <a:xfrm>
            <a:off x="3222510" y="2519677"/>
            <a:ext cx="8209835" cy="4176377"/>
          </a:xfrm>
          <a:prstGeom prst="roundRect">
            <a:avLst/>
          </a:prstGeom>
          <a:noFill/>
          <a:ln w="38100">
            <a:solidFill>
              <a:srgbClr val="00188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Arrow: Left-Up 12">
            <a:extLst>
              <a:ext uri="{FF2B5EF4-FFF2-40B4-BE49-F238E27FC236}">
                <a16:creationId xmlns:a16="http://schemas.microsoft.com/office/drawing/2014/main" id="{9F81759D-D886-4450-BC89-4F3CD0B6D1ED}"/>
              </a:ext>
            </a:extLst>
          </p:cNvPr>
          <p:cNvSpPr/>
          <p:nvPr/>
        </p:nvSpPr>
        <p:spPr bwMode="auto">
          <a:xfrm rot="5400000">
            <a:off x="2131135" y="4066812"/>
            <a:ext cx="961292" cy="846250"/>
          </a:xfrm>
          <a:prstGeom prst="leftUp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4F4682A2-D298-4B80-B1F4-F4F685E7E49A}"/>
              </a:ext>
            </a:extLst>
          </p:cNvPr>
          <p:cNvSpPr/>
          <p:nvPr/>
        </p:nvSpPr>
        <p:spPr bwMode="auto">
          <a:xfrm rot="20113455">
            <a:off x="5210891" y="3642221"/>
            <a:ext cx="1357534" cy="254909"/>
          </a:xfrm>
          <a:prstGeom prst="left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B1B66A74-A246-4E86-A897-C4AEF4912E26}"/>
              </a:ext>
            </a:extLst>
          </p:cNvPr>
          <p:cNvSpPr/>
          <p:nvPr/>
        </p:nvSpPr>
        <p:spPr bwMode="auto">
          <a:xfrm>
            <a:off x="5289383" y="4507814"/>
            <a:ext cx="3430652" cy="254909"/>
          </a:xfrm>
          <a:prstGeom prst="left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35CF8316-1AC9-4558-BCD3-D0A6E7710DE5}"/>
              </a:ext>
            </a:extLst>
          </p:cNvPr>
          <p:cNvSpPr/>
          <p:nvPr/>
        </p:nvSpPr>
        <p:spPr bwMode="auto">
          <a:xfrm rot="1164722">
            <a:off x="5225129" y="5264307"/>
            <a:ext cx="1308332" cy="254909"/>
          </a:xfrm>
          <a:prstGeom prst="left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312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9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ARM Template Overview</a:t>
            </a:r>
          </a:p>
        </p:txBody>
      </p:sp>
      <p:pic>
        <p:nvPicPr>
          <p:cNvPr id="103" name="Picture 9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42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484" y="1191796"/>
            <a:ext cx="10604414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Desired State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057901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2D2C94-A0A1-4DF0-9DEF-FF0384B2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700">
                <a:solidFill>
                  <a:srgbClr val="000000"/>
                </a:solidFill>
                <a:ea typeface="+mj-ea"/>
                <a:cs typeface="+mj-cs"/>
              </a:rPr>
              <a:t>What is PowerShell DSC (10,000 Feet View)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0DF1F-D13B-4233-8CB3-E4737B6F44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/>
          </a:blip>
          <a:srcRect l="2094" r="1639" b="-3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66C8C-AEC5-4F1A-AA8C-D09009264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+mn-lt"/>
                <a:cs typeface="+mn-cs"/>
              </a:rPr>
              <a:t>Automate configuration and monitoring of environments;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  <a:latin typeface="+mn-lt"/>
              <a:cs typeface="+mn-cs"/>
            </a:endParaRPr>
          </a:p>
          <a:p>
            <a:pPr marL="4572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+mn-lt"/>
                <a:cs typeface="+mn-cs"/>
              </a:rPr>
              <a:t>Make sure environments stay in their “desired” configurations (no configuration drifts);</a:t>
            </a:r>
          </a:p>
          <a:p>
            <a:pPr marL="4572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  <a:latin typeface="+mn-lt"/>
              <a:cs typeface="+mn-cs"/>
            </a:endParaRPr>
          </a:p>
          <a:p>
            <a:pPr marL="4572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+mn-lt"/>
                <a:cs typeface="+mn-cs"/>
              </a:rPr>
              <a:t>PowerShell 4.0 and above (SP2010 not supported);</a:t>
            </a:r>
          </a:p>
        </p:txBody>
      </p:sp>
    </p:spTree>
    <p:extLst>
      <p:ext uri="{BB962C8B-B14F-4D97-AF65-F5344CB8AC3E}">
        <p14:creationId xmlns:p14="http://schemas.microsoft.com/office/powerpoint/2010/main" val="139597182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2C94-A0A1-4DF0-9DEF-FF0384B2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64" y="-76403"/>
            <a:ext cx="11633126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400" dirty="0">
                <a:solidFill>
                  <a:schemeClr val="tx1"/>
                </a:solidFill>
                <a:ea typeface="+mj-ea"/>
                <a:cs typeface="+mj-cs"/>
              </a:rPr>
              <a:t>How Does it Differ from “Classic” PowerShell?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66C8C-AEC5-4F1A-AA8C-D09009264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1166" y="1198418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n-lt"/>
                <a:cs typeface="+mn-cs"/>
              </a:rPr>
              <a:t>It is a </a:t>
            </a:r>
            <a:r>
              <a:rPr lang="en-US" sz="2400" b="1" dirty="0">
                <a:solidFill>
                  <a:schemeClr val="tx1"/>
                </a:solidFill>
                <a:latin typeface="+mn-lt"/>
                <a:cs typeface="+mn-cs"/>
              </a:rPr>
              <a:t>Declarative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+mn-cs"/>
              </a:rPr>
              <a:t> approach;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AAE87C-92C8-4FB3-A890-1EB47AE7F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29" y="2008909"/>
            <a:ext cx="10792208" cy="43778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17913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AAE87C-92C8-4FB3-A890-1EB47AE7F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185" y="2523947"/>
            <a:ext cx="10306050" cy="41251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CBA254-5FBF-4CF0-BB26-1BD939E15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185" y="670320"/>
            <a:ext cx="10306050" cy="16011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C0310A-0A1B-48B8-BE7A-5F2FCAD87A56}"/>
              </a:ext>
            </a:extLst>
          </p:cNvPr>
          <p:cNvSpPr txBox="1"/>
          <p:nvPr/>
        </p:nvSpPr>
        <p:spPr>
          <a:xfrm>
            <a:off x="242453" y="1156855"/>
            <a:ext cx="136467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Imperative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0E8331-41B8-4087-AF5D-E4545D9DB9E8}"/>
              </a:ext>
            </a:extLst>
          </p:cNvPr>
          <p:cNvSpPr txBox="1"/>
          <p:nvPr/>
        </p:nvSpPr>
        <p:spPr>
          <a:xfrm>
            <a:off x="188765" y="4432615"/>
            <a:ext cx="136467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Declarative</a:t>
            </a:r>
          </a:p>
        </p:txBody>
      </p:sp>
    </p:spTree>
    <p:extLst>
      <p:ext uri="{BB962C8B-B14F-4D97-AF65-F5344CB8AC3E}">
        <p14:creationId xmlns:p14="http://schemas.microsoft.com/office/powerpoint/2010/main" val="198816163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3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5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396E6226-2308-4FF5-B1FB-BAACF113E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4" name="tool" title="Icon of a skrewdriver and wrench">
            <a:extLst>
              <a:ext uri="{FF2B5EF4-FFF2-40B4-BE49-F238E27FC236}">
                <a16:creationId xmlns:a16="http://schemas.microsoft.com/office/drawing/2014/main" id="{F39EE619-818B-4E71-A231-21DB11EE781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718287" y="6303413"/>
            <a:ext cx="259662" cy="365760"/>
          </a:xfrm>
          <a:custGeom>
            <a:avLst/>
            <a:gdLst>
              <a:gd name="T0" fmla="*/ 196 w 256"/>
              <a:gd name="T1" fmla="*/ 0 h 360"/>
              <a:gd name="T2" fmla="*/ 256 w 256"/>
              <a:gd name="T3" fmla="*/ 60 h 360"/>
              <a:gd name="T4" fmla="*/ 230 w 256"/>
              <a:gd name="T5" fmla="*/ 110 h 360"/>
              <a:gd name="T6" fmla="*/ 222 w 256"/>
              <a:gd name="T7" fmla="*/ 114 h 360"/>
              <a:gd name="T8" fmla="*/ 222 w 256"/>
              <a:gd name="T9" fmla="*/ 334 h 360"/>
              <a:gd name="T10" fmla="*/ 196 w 256"/>
              <a:gd name="T11" fmla="*/ 360 h 360"/>
              <a:gd name="T12" fmla="*/ 170 w 256"/>
              <a:gd name="T13" fmla="*/ 334 h 360"/>
              <a:gd name="T14" fmla="*/ 170 w 256"/>
              <a:gd name="T15" fmla="*/ 114 h 360"/>
              <a:gd name="T16" fmla="*/ 162 w 256"/>
              <a:gd name="T17" fmla="*/ 110 h 360"/>
              <a:gd name="T18" fmla="*/ 136 w 256"/>
              <a:gd name="T19" fmla="*/ 60 h 360"/>
              <a:gd name="T20" fmla="*/ 196 w 256"/>
              <a:gd name="T21" fmla="*/ 0 h 360"/>
              <a:gd name="T22" fmla="*/ 0 w 256"/>
              <a:gd name="T23" fmla="*/ 193 h 360"/>
              <a:gd name="T24" fmla="*/ 0 w 256"/>
              <a:gd name="T25" fmla="*/ 219 h 360"/>
              <a:gd name="T26" fmla="*/ 0 w 256"/>
              <a:gd name="T27" fmla="*/ 287 h 360"/>
              <a:gd name="T28" fmla="*/ 0 w 256"/>
              <a:gd name="T29" fmla="*/ 334 h 360"/>
              <a:gd name="T30" fmla="*/ 26 w 256"/>
              <a:gd name="T31" fmla="*/ 360 h 360"/>
              <a:gd name="T32" fmla="*/ 53 w 256"/>
              <a:gd name="T33" fmla="*/ 334 h 360"/>
              <a:gd name="T34" fmla="*/ 53 w 256"/>
              <a:gd name="T35" fmla="*/ 287 h 360"/>
              <a:gd name="T36" fmla="*/ 53 w 256"/>
              <a:gd name="T37" fmla="*/ 219 h 360"/>
              <a:gd name="T38" fmla="*/ 53 w 256"/>
              <a:gd name="T39" fmla="*/ 193 h 360"/>
              <a:gd name="T40" fmla="*/ 26 w 256"/>
              <a:gd name="T41" fmla="*/ 193 h 360"/>
              <a:gd name="T42" fmla="*/ 0 w 256"/>
              <a:gd name="T43" fmla="*/ 193 h 360"/>
              <a:gd name="T44" fmla="*/ 53 w 256"/>
              <a:gd name="T45" fmla="*/ 0 h 360"/>
              <a:gd name="T46" fmla="*/ 0 w 256"/>
              <a:gd name="T47" fmla="*/ 0 h 360"/>
              <a:gd name="T48" fmla="*/ 0 w 256"/>
              <a:gd name="T49" fmla="*/ 42 h 360"/>
              <a:gd name="T50" fmla="*/ 26 w 256"/>
              <a:gd name="T51" fmla="*/ 68 h 360"/>
              <a:gd name="T52" fmla="*/ 53 w 256"/>
              <a:gd name="T53" fmla="*/ 42 h 360"/>
              <a:gd name="T54" fmla="*/ 53 w 256"/>
              <a:gd name="T55" fmla="*/ 0 h 360"/>
              <a:gd name="T56" fmla="*/ 26 w 256"/>
              <a:gd name="T57" fmla="*/ 68 h 360"/>
              <a:gd name="T58" fmla="*/ 26 w 256"/>
              <a:gd name="T59" fmla="*/ 193 h 360"/>
              <a:gd name="T60" fmla="*/ 193 w 256"/>
              <a:gd name="T61" fmla="*/ 0 h 360"/>
              <a:gd name="T62" fmla="*/ 193 w 256"/>
              <a:gd name="T63" fmla="*/ 57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56" h="360">
                <a:moveTo>
                  <a:pt x="196" y="0"/>
                </a:moveTo>
                <a:cubicBezTo>
                  <a:pt x="229" y="0"/>
                  <a:pt x="256" y="27"/>
                  <a:pt x="256" y="60"/>
                </a:cubicBezTo>
                <a:cubicBezTo>
                  <a:pt x="256" y="81"/>
                  <a:pt x="246" y="99"/>
                  <a:pt x="230" y="110"/>
                </a:cubicBezTo>
                <a:cubicBezTo>
                  <a:pt x="222" y="114"/>
                  <a:pt x="222" y="114"/>
                  <a:pt x="222" y="114"/>
                </a:cubicBezTo>
                <a:cubicBezTo>
                  <a:pt x="222" y="334"/>
                  <a:pt x="222" y="334"/>
                  <a:pt x="222" y="334"/>
                </a:cubicBezTo>
                <a:cubicBezTo>
                  <a:pt x="222" y="348"/>
                  <a:pt x="210" y="360"/>
                  <a:pt x="196" y="360"/>
                </a:cubicBezTo>
                <a:cubicBezTo>
                  <a:pt x="182" y="360"/>
                  <a:pt x="170" y="348"/>
                  <a:pt x="170" y="334"/>
                </a:cubicBezTo>
                <a:cubicBezTo>
                  <a:pt x="170" y="114"/>
                  <a:pt x="170" y="114"/>
                  <a:pt x="170" y="114"/>
                </a:cubicBezTo>
                <a:cubicBezTo>
                  <a:pt x="162" y="110"/>
                  <a:pt x="162" y="110"/>
                  <a:pt x="162" y="110"/>
                </a:cubicBezTo>
                <a:cubicBezTo>
                  <a:pt x="147" y="99"/>
                  <a:pt x="136" y="81"/>
                  <a:pt x="136" y="60"/>
                </a:cubicBezTo>
                <a:cubicBezTo>
                  <a:pt x="136" y="27"/>
                  <a:pt x="163" y="0"/>
                  <a:pt x="196" y="0"/>
                </a:cubicBezTo>
                <a:close/>
                <a:moveTo>
                  <a:pt x="0" y="193"/>
                </a:moveTo>
                <a:cubicBezTo>
                  <a:pt x="0" y="219"/>
                  <a:pt x="0" y="219"/>
                  <a:pt x="0" y="219"/>
                </a:cubicBezTo>
                <a:cubicBezTo>
                  <a:pt x="0" y="287"/>
                  <a:pt x="0" y="287"/>
                  <a:pt x="0" y="287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348"/>
                  <a:pt x="12" y="360"/>
                  <a:pt x="26" y="360"/>
                </a:cubicBezTo>
                <a:cubicBezTo>
                  <a:pt x="41" y="360"/>
                  <a:pt x="53" y="348"/>
                  <a:pt x="53" y="334"/>
                </a:cubicBezTo>
                <a:cubicBezTo>
                  <a:pt x="53" y="287"/>
                  <a:pt x="53" y="287"/>
                  <a:pt x="53" y="287"/>
                </a:cubicBezTo>
                <a:cubicBezTo>
                  <a:pt x="53" y="219"/>
                  <a:pt x="53" y="219"/>
                  <a:pt x="53" y="219"/>
                </a:cubicBezTo>
                <a:cubicBezTo>
                  <a:pt x="53" y="193"/>
                  <a:pt x="53" y="193"/>
                  <a:pt x="53" y="193"/>
                </a:cubicBezTo>
                <a:cubicBezTo>
                  <a:pt x="26" y="193"/>
                  <a:pt x="26" y="193"/>
                  <a:pt x="26" y="193"/>
                </a:cubicBezTo>
                <a:cubicBezTo>
                  <a:pt x="0" y="193"/>
                  <a:pt x="0" y="193"/>
                  <a:pt x="0" y="193"/>
                </a:cubicBezTo>
                <a:close/>
                <a:moveTo>
                  <a:pt x="5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2"/>
                  <a:pt x="0" y="42"/>
                  <a:pt x="0" y="42"/>
                </a:cubicBezTo>
                <a:cubicBezTo>
                  <a:pt x="26" y="68"/>
                  <a:pt x="26" y="68"/>
                  <a:pt x="26" y="68"/>
                </a:cubicBezTo>
                <a:cubicBezTo>
                  <a:pt x="53" y="42"/>
                  <a:pt x="53" y="42"/>
                  <a:pt x="53" y="42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26" y="68"/>
                </a:moveTo>
                <a:cubicBezTo>
                  <a:pt x="26" y="193"/>
                  <a:pt x="26" y="193"/>
                  <a:pt x="26" y="193"/>
                </a:cubicBezTo>
                <a:moveTo>
                  <a:pt x="193" y="0"/>
                </a:moveTo>
                <a:cubicBezTo>
                  <a:pt x="193" y="57"/>
                  <a:pt x="193" y="57"/>
                  <a:pt x="193" y="5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Prevent Configuration Drifts</a:t>
            </a:r>
          </a:p>
        </p:txBody>
      </p:sp>
      <p:sp>
        <p:nvSpPr>
          <p:cNvPr id="30" name="TextBox 4">
            <a:extLst>
              <a:ext uri="{FF2B5EF4-FFF2-40B4-BE49-F238E27FC236}">
                <a16:creationId xmlns:a16="http://schemas.microsoft.com/office/drawing/2014/main" id="{CB500D1E-38DE-4BED-81FC-6BC7C0E4E2D0}"/>
              </a:ext>
            </a:extLst>
          </p:cNvPr>
          <p:cNvSpPr txBox="1"/>
          <p:nvPr/>
        </p:nvSpPr>
        <p:spPr>
          <a:xfrm>
            <a:off x="6467134" y="2678755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 err="1"/>
              <a:t>ApplyOnly</a:t>
            </a:r>
            <a:endParaRPr lang="en-US" sz="2800" dirty="0"/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 err="1"/>
              <a:t>ApplyAndMonitor</a:t>
            </a:r>
            <a:endParaRPr lang="en-US" sz="2800" dirty="0"/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 err="1"/>
              <a:t>ApplyAndAutoCorrect</a:t>
            </a: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127AB-0F3C-4675-B5FD-AADBCA3754A9}"/>
              </a:ext>
            </a:extLst>
          </p:cNvPr>
          <p:cNvSpPr txBox="1"/>
          <p:nvPr/>
        </p:nvSpPr>
        <p:spPr>
          <a:xfrm>
            <a:off x="3681454" y="6068530"/>
            <a:ext cx="872621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These are known as </a:t>
            </a:r>
            <a:r>
              <a:rPr lang="en-US" sz="2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DSC</a:t>
            </a: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sz="2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Configuration Modes</a:t>
            </a:r>
            <a:endParaRPr lang="en-US" sz="2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84753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9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DSC</a:t>
            </a:r>
            <a:b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pic>
        <p:nvPicPr>
          <p:cNvPr id="103" name="Picture 9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7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434C4D8-85C8-4B96-BFC1-A6BCC34C83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l="2257" r="4507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400" dirty="0">
                <a:solidFill>
                  <a:srgbClr val="000000"/>
                </a:solidFill>
                <a:ea typeface="+mj-ea"/>
                <a:cs typeface="+mj-cs"/>
              </a:rPr>
              <a:t>@NikCharlebois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C116F-CC05-4269-97EF-3D68DCF7D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4997" y="2272143"/>
            <a:ext cx="4706803" cy="378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+mn-lt"/>
                <a:cs typeface="+mn-cs"/>
              </a:rPr>
              <a:t>Microsoft Senior Premier Field Engineer</a:t>
            </a:r>
          </a:p>
          <a:p>
            <a:pPr lvl="1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Focusing on SharePoint Development and Automation</a:t>
            </a:r>
          </a:p>
          <a:p>
            <a:pPr lvl="1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Overall DSC goodness evangelist</a:t>
            </a:r>
          </a:p>
          <a:p>
            <a:pPr marL="228600" lvl="1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+mn-lt"/>
                <a:cs typeface="+mn-cs"/>
              </a:rPr>
              <a:t>About Me</a:t>
            </a:r>
          </a:p>
          <a:p>
            <a:pPr lvl="1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Ex-PowerShell MVP</a:t>
            </a:r>
          </a:p>
          <a:p>
            <a:pPr lvl="1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Author of the books Beginning PowerShell for SharePoint 2013 and 2016 &amp; Office 365 Experts</a:t>
            </a:r>
          </a:p>
          <a:p>
            <a:pPr lvl="1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Based in Gatineau, Quebec</a:t>
            </a:r>
          </a:p>
          <a:p>
            <a:pPr lvl="1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Blogger at </a:t>
            </a:r>
            <a:r>
              <a:rPr lang="en-US" sz="1600" dirty="0">
                <a:solidFill>
                  <a:srgbClr val="000000"/>
                </a:solidFill>
                <a:hlinkClick r:id="rId5"/>
              </a:rPr>
              <a:t>https://NikCharlebois.com  </a:t>
            </a:r>
            <a:endParaRPr lang="en-US" sz="1600" dirty="0">
              <a:solidFill>
                <a:srgbClr val="000000"/>
              </a:solidFill>
            </a:endParaRPr>
          </a:p>
          <a:p>
            <a:pPr lvl="1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Co-owner of SharePointDSC and owner &amp; creator of ReverseDSC</a:t>
            </a:r>
          </a:p>
        </p:txBody>
      </p:sp>
    </p:spTree>
    <p:extLst>
      <p:ext uri="{BB962C8B-B14F-4D97-AF65-F5344CB8AC3E}">
        <p14:creationId xmlns:p14="http://schemas.microsoft.com/office/powerpoint/2010/main" val="17937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484" y="1191796"/>
            <a:ext cx="10604414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Automation</a:t>
            </a:r>
          </a:p>
        </p:txBody>
      </p:sp>
    </p:spTree>
    <p:extLst>
      <p:ext uri="{BB962C8B-B14F-4D97-AF65-F5344CB8AC3E}">
        <p14:creationId xmlns:p14="http://schemas.microsoft.com/office/powerpoint/2010/main" val="3906033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Overview of AADSC</a:t>
            </a:r>
          </a:p>
        </p:txBody>
      </p:sp>
      <p:sp>
        <p:nvSpPr>
          <p:cNvPr id="75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Image result for azure automation logo">
            <a:extLst>
              <a:ext uri="{FF2B5EF4-FFF2-40B4-BE49-F238E27FC236}">
                <a16:creationId xmlns:a16="http://schemas.microsoft.com/office/drawing/2014/main" id="{DECD3C79-A87E-4E8D-92FA-BA320A2BD6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4" r="18235" b="-2"/>
          <a:stretch/>
        </p:blipFill>
        <p:spPr bwMode="auto"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Pull Server as a Service;</a:t>
            </a:r>
          </a:p>
          <a:p>
            <a:endParaRPr lang="en-US" sz="2000">
              <a:solidFill>
                <a:srgbClr val="000000"/>
              </a:solidFill>
            </a:endParaRPr>
          </a:p>
          <a:p>
            <a:r>
              <a:rPr lang="en-US" sz="2000">
                <a:solidFill>
                  <a:srgbClr val="000000"/>
                </a:solidFill>
              </a:rPr>
              <a:t>Included as part of an Azure Automation Account;</a:t>
            </a:r>
          </a:p>
          <a:p>
            <a:endParaRPr lang="en-US" sz="2000">
              <a:solidFill>
                <a:srgbClr val="000000"/>
              </a:solidFill>
            </a:endParaRPr>
          </a:p>
          <a:p>
            <a:r>
              <a:rPr lang="en-US" sz="2000">
                <a:solidFill>
                  <a:srgbClr val="000000"/>
                </a:solidFill>
              </a:rPr>
              <a:t>Offers both Process Automation (Runbooks, Jobs, etc.) &amp; Configuration Management (DSC);</a:t>
            </a:r>
          </a:p>
        </p:txBody>
      </p:sp>
    </p:spTree>
    <p:extLst>
      <p:ext uri="{BB962C8B-B14F-4D97-AF65-F5344CB8AC3E}">
        <p14:creationId xmlns:p14="http://schemas.microsoft.com/office/powerpoint/2010/main" val="2713956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Overview of AADSC[…]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04AB56-D306-47E1-AA11-C468534F4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604" y="3391454"/>
            <a:ext cx="1425222" cy="142522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757F83D-28BE-4928-80F2-9B0058516E2E}"/>
              </a:ext>
            </a:extLst>
          </p:cNvPr>
          <p:cNvSpPr/>
          <p:nvPr/>
        </p:nvSpPr>
        <p:spPr bwMode="auto">
          <a:xfrm>
            <a:off x="3275215" y="4006735"/>
            <a:ext cx="1130530" cy="360218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8ADB4A6D-6115-4D9E-8B66-09FA81B2CD57}"/>
              </a:ext>
            </a:extLst>
          </p:cNvPr>
          <p:cNvSpPr/>
          <p:nvPr/>
        </p:nvSpPr>
        <p:spPr bwMode="auto">
          <a:xfrm>
            <a:off x="6754595" y="3981557"/>
            <a:ext cx="2191407" cy="385396"/>
          </a:xfrm>
          <a:prstGeom prst="left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946FCE-8AEA-49FB-98A5-18CA49CB1227}"/>
              </a:ext>
            </a:extLst>
          </p:cNvPr>
          <p:cNvSpPr txBox="1"/>
          <p:nvPr/>
        </p:nvSpPr>
        <p:spPr>
          <a:xfrm>
            <a:off x="1686910" y="5039950"/>
            <a:ext cx="132991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DSC Script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7329E6-5422-4B90-B574-F56BF9248C43}"/>
              </a:ext>
            </a:extLst>
          </p:cNvPr>
          <p:cNvGrpSpPr/>
          <p:nvPr/>
        </p:nvGrpSpPr>
        <p:grpSpPr>
          <a:xfrm>
            <a:off x="3930046" y="3362621"/>
            <a:ext cx="2824549" cy="2292883"/>
            <a:chOff x="3930046" y="3362621"/>
            <a:chExt cx="2824549" cy="2292883"/>
          </a:xfrm>
        </p:grpSpPr>
        <p:pic>
          <p:nvPicPr>
            <p:cNvPr id="12" name="Picture 2" descr="Image result for azure automation logo">
              <a:extLst>
                <a:ext uri="{FF2B5EF4-FFF2-40B4-BE49-F238E27FC236}">
                  <a16:creationId xmlns:a16="http://schemas.microsoft.com/office/drawing/2014/main" id="{016F5C7A-CED0-4BD5-B97A-FF58E3CE09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0046" y="3362621"/>
              <a:ext cx="2824549" cy="1482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51A504F-0AA9-4264-830B-7DEE155C9668}"/>
                </a:ext>
              </a:extLst>
            </p:cNvPr>
            <p:cNvSpPr txBox="1"/>
            <p:nvPr/>
          </p:nvSpPr>
          <p:spPr>
            <a:xfrm>
              <a:off x="4550978" y="5039951"/>
              <a:ext cx="1897117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Azure Automation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F912A7D-C54F-4091-88E6-C948714F862D}"/>
              </a:ext>
            </a:extLst>
          </p:cNvPr>
          <p:cNvGrpSpPr/>
          <p:nvPr/>
        </p:nvGrpSpPr>
        <p:grpSpPr>
          <a:xfrm>
            <a:off x="9200028" y="3504391"/>
            <a:ext cx="2170386" cy="1997223"/>
            <a:chOff x="9200028" y="3504391"/>
            <a:chExt cx="2170386" cy="199722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FAF869A-C09F-4FD7-8436-D45C671D4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77257" y="3504391"/>
              <a:ext cx="1341118" cy="134111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AD31633-C3FD-460C-B5F2-AF7B9900D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9200028" y="4572240"/>
              <a:ext cx="546538" cy="54653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BF27AC6-017D-492A-8796-9822341BFF86}"/>
                </a:ext>
              </a:extLst>
            </p:cNvPr>
            <p:cNvSpPr txBox="1"/>
            <p:nvPr/>
          </p:nvSpPr>
          <p:spPr>
            <a:xfrm>
              <a:off x="9473297" y="4886061"/>
              <a:ext cx="1897117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Azure Virtual Machine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055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9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Automation</a:t>
            </a:r>
            <a:b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pic>
        <p:nvPicPr>
          <p:cNvPr id="103" name="Picture 9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86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327" y="4317708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1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Demo 1</a:t>
            </a:r>
            <a:br>
              <a:rPr lang="en-US" sz="41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</a:br>
            <a:r>
              <a:rPr lang="en-US" sz="3200" b="0" kern="1200" dirty="0">
                <a:solidFill>
                  <a:srgbClr val="000000"/>
                </a:solidFill>
                <a:latin typeface="+mn-lt"/>
                <a:ea typeface="+mj-ea"/>
                <a:cs typeface="+mj-cs"/>
              </a:rPr>
              <a:t>Search Content Source</a:t>
            </a:r>
            <a:endParaRPr lang="en-US" sz="4100" b="0" kern="1200" dirty="0">
              <a:solidFill>
                <a:srgbClr val="000000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1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Play">
            <a:extLst>
              <a:ext uri="{FF2B5EF4-FFF2-40B4-BE49-F238E27FC236}">
                <a16:creationId xmlns:a16="http://schemas.microsoft.com/office/drawing/2014/main" id="{67623BD8-1772-4C26-AB4D-4B2E93F8AF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327" y="4317708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1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Demo </a:t>
            </a:r>
            <a:r>
              <a:rPr lang="en-US" sz="4100" dirty="0">
                <a:solidFill>
                  <a:srgbClr val="000000"/>
                </a:solidFill>
                <a:ea typeface="+mj-ea"/>
                <a:cs typeface="+mj-cs"/>
              </a:rPr>
              <a:t>2</a:t>
            </a:r>
            <a:br>
              <a:rPr lang="en-US" sz="41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</a:br>
            <a:r>
              <a:rPr lang="en-US" sz="3200" b="0" kern="1200" dirty="0">
                <a:solidFill>
                  <a:srgbClr val="000000"/>
                </a:solidFill>
                <a:latin typeface="+mn-lt"/>
                <a:ea typeface="+mj-ea"/>
                <a:cs typeface="+mj-cs"/>
              </a:rPr>
              <a:t>Language Packs</a:t>
            </a:r>
            <a:endParaRPr lang="en-US" sz="4100" b="0" kern="1200" dirty="0">
              <a:solidFill>
                <a:srgbClr val="000000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1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Play">
            <a:extLst>
              <a:ext uri="{FF2B5EF4-FFF2-40B4-BE49-F238E27FC236}">
                <a16:creationId xmlns:a16="http://schemas.microsoft.com/office/drawing/2014/main" id="{67623BD8-1772-4C26-AB4D-4B2E93F8AF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78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4204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DF7F19-A129-4C5C-869A-110909156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967" y="1480188"/>
            <a:ext cx="3334362" cy="50397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4AF603D-D5AD-4F46-B98E-F57A9D99910B}"/>
              </a:ext>
            </a:extLst>
          </p:cNvPr>
          <p:cNvSpPr/>
          <p:nvPr/>
        </p:nvSpPr>
        <p:spPr>
          <a:xfrm>
            <a:off x="0" y="0"/>
            <a:ext cx="12192000" cy="1214545"/>
          </a:xfrm>
          <a:prstGeom prst="rect">
            <a:avLst/>
          </a:prstGeom>
          <a:solidFill>
            <a:srgbClr val="F36F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C83718-5884-47D6-B44D-2CE78D1143DC}"/>
              </a:ext>
            </a:extLst>
          </p:cNvPr>
          <p:cNvSpPr txBox="1"/>
          <p:nvPr/>
        </p:nvSpPr>
        <p:spPr>
          <a:xfrm>
            <a:off x="638671" y="1480188"/>
            <a:ext cx="74003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Search for </a:t>
            </a:r>
            <a:r>
              <a:rPr lang="en-US" sz="2800" dirty="0" err="1"/>
              <a:t>SPTechCon</a:t>
            </a:r>
            <a:r>
              <a:rPr lang="en-US" sz="2800" dirty="0"/>
              <a:t> in your App Store and download the 2018 Mobile App to stay connected throughout the entire event.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FF0000"/>
                </a:solidFill>
              </a:rPr>
              <a:t>•  Conference and Session Feedback</a:t>
            </a:r>
            <a:br>
              <a:rPr lang="en-US" sz="2800" dirty="0"/>
            </a:br>
            <a:r>
              <a:rPr lang="en-US" sz="2800" dirty="0"/>
              <a:t>•  Get up-to-date show details</a:t>
            </a:r>
          </a:p>
          <a:p>
            <a:r>
              <a:rPr lang="en-US" sz="2800" dirty="0"/>
              <a:t>•  Reference speaker profiles</a:t>
            </a:r>
          </a:p>
          <a:p>
            <a:r>
              <a:rPr lang="en-US" sz="2800" dirty="0"/>
              <a:t>•  Take notes and download presentations</a:t>
            </a:r>
          </a:p>
          <a:p>
            <a:r>
              <a:rPr lang="en-US" sz="2800" dirty="0"/>
              <a:t>•  Connect with other attendees</a:t>
            </a:r>
          </a:p>
          <a:p>
            <a:r>
              <a:rPr lang="en-US" sz="2800" dirty="0"/>
              <a:t>•  Find exhibiting sponsors and much more!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833FCA-9000-47AC-B6E0-3D54761EE35A}"/>
              </a:ext>
            </a:extLst>
          </p:cNvPr>
          <p:cNvSpPr txBox="1"/>
          <p:nvPr/>
        </p:nvSpPr>
        <p:spPr>
          <a:xfrm>
            <a:off x="918752" y="477873"/>
            <a:ext cx="10354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baseline="30000" dirty="0">
                <a:solidFill>
                  <a:schemeClr val="bg1"/>
                </a:solidFill>
              </a:rPr>
              <a:t>Download the </a:t>
            </a:r>
            <a:r>
              <a:rPr lang="en-US" sz="7200" b="1" baseline="30000" dirty="0" err="1">
                <a:solidFill>
                  <a:schemeClr val="bg1"/>
                </a:solidFill>
              </a:rPr>
              <a:t>SPTechCon</a:t>
            </a:r>
            <a:r>
              <a:rPr lang="en-US" sz="7200" b="1" baseline="30000" dirty="0">
                <a:solidFill>
                  <a:schemeClr val="bg1"/>
                </a:solidFill>
              </a:rPr>
              <a:t> Mobile App!</a:t>
            </a:r>
          </a:p>
        </p:txBody>
      </p:sp>
    </p:spTree>
    <p:extLst>
      <p:ext uri="{BB962C8B-B14F-4D97-AF65-F5344CB8AC3E}">
        <p14:creationId xmlns:p14="http://schemas.microsoft.com/office/powerpoint/2010/main" val="297227642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Setting the Expectations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+mn-lt"/>
                <a:cs typeface="+mn-cs"/>
              </a:rPr>
              <a:t>Focus is on 2019 On-Prem deployed to Azure (but applicable to 2013 &amp; 2016);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+mn-lt"/>
                <a:cs typeface="+mn-cs"/>
              </a:rPr>
              <a:t>Some prior knowledge of DSC and ARM will be useful;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+mn-lt"/>
                <a:cs typeface="+mn-cs"/>
              </a:rPr>
              <a:t>Session focuses on building a complete Proof-of-Concept;</a:t>
            </a:r>
          </a:p>
        </p:txBody>
      </p:sp>
    </p:spTree>
    <p:extLst>
      <p:ext uri="{BB962C8B-B14F-4D97-AF65-F5344CB8AC3E}">
        <p14:creationId xmlns:p14="http://schemas.microsoft.com/office/powerpoint/2010/main" val="69870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54A1371-3AC2-4E04-B445-6A45BCC94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2084"/>
            <a:ext cx="12192000" cy="347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1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Proof-of-Concept - Goals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CBD26-1CC8-4143-A106-6DCCB98EA25A}"/>
              </a:ext>
            </a:extLst>
          </p:cNvPr>
          <p:cNvSpPr txBox="1"/>
          <p:nvPr/>
        </p:nvSpPr>
        <p:spPr>
          <a:xfrm>
            <a:off x="6090574" y="801866"/>
            <a:ext cx="5924088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Manage Configuration as code in Visual Studio Team Services;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Continuous Integration and Deployment of Configuration changes;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Delete entire environment and start over in a repeatable fashion;</a:t>
            </a:r>
          </a:p>
        </p:txBody>
      </p:sp>
    </p:spTree>
    <p:extLst>
      <p:ext uri="{BB962C8B-B14F-4D97-AF65-F5344CB8AC3E}">
        <p14:creationId xmlns:p14="http://schemas.microsoft.com/office/powerpoint/2010/main" val="395772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B83E-4797-45E8-901D-B438DA84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Proof-of-Concept - Components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43CBC6-AB9E-4D61-BB7C-895F4BB07191}"/>
              </a:ext>
            </a:extLst>
          </p:cNvPr>
          <p:cNvGrpSpPr/>
          <p:nvPr/>
        </p:nvGrpSpPr>
        <p:grpSpPr>
          <a:xfrm>
            <a:off x="180109" y="1934094"/>
            <a:ext cx="3521824" cy="1814946"/>
            <a:chOff x="180109" y="1934094"/>
            <a:chExt cx="3521824" cy="181494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07A5F35-FBAF-4E17-AC86-3EE756594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109" y="2018609"/>
              <a:ext cx="1341118" cy="134111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97F4A1E-B5B5-4A3D-BAB3-096D37799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0815" y="2171008"/>
              <a:ext cx="1341118" cy="134111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06C6E2-2C3C-44E6-B56D-B760569E6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1327" y="1934094"/>
              <a:ext cx="1814946" cy="181494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D26517C-C2B9-4792-A0E2-A61225CDE037}"/>
              </a:ext>
            </a:extLst>
          </p:cNvPr>
          <p:cNvSpPr txBox="1"/>
          <p:nvPr/>
        </p:nvSpPr>
        <p:spPr>
          <a:xfrm>
            <a:off x="257502" y="3749040"/>
            <a:ext cx="3397133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SharePoint 2019 Dev Farm</a:t>
            </a:r>
          </a:p>
          <a:p>
            <a:pPr algn="ctr"/>
            <a:r>
              <a:rPr lang="en-US" sz="2000" b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Azure</a:t>
            </a:r>
          </a:p>
          <a:p>
            <a:pPr algn="ctr"/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ARM Templates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9C8D48-93E1-4585-8949-A51D40B4B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258" y="1397924"/>
            <a:ext cx="2582488" cy="25824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071AFD-85C5-4309-B8F9-86F9C38B4247}"/>
              </a:ext>
            </a:extLst>
          </p:cNvPr>
          <p:cNvSpPr txBox="1"/>
          <p:nvPr/>
        </p:nvSpPr>
        <p:spPr>
          <a:xfrm>
            <a:off x="4463935" y="3749040"/>
            <a:ext cx="3397133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Visual Studio Team Services</a:t>
            </a:r>
          </a:p>
          <a:p>
            <a:pPr algn="ctr"/>
            <a:r>
              <a:rPr lang="en-US" sz="2000" b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VSTS Online</a:t>
            </a:r>
          </a:p>
          <a:p>
            <a:pPr algn="ctr"/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Git Source Control*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50300A-C281-4F5C-9C2E-3D37C395A983}"/>
              </a:ext>
            </a:extLst>
          </p:cNvPr>
          <p:cNvSpPr txBox="1"/>
          <p:nvPr/>
        </p:nvSpPr>
        <p:spPr>
          <a:xfrm>
            <a:off x="376844" y="6445135"/>
            <a:ext cx="717665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8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* Would work just fine with a TFS repo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60E9FE-F1D9-4F15-BCE4-9CDE7BF98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7691" y="1535083"/>
            <a:ext cx="2317778" cy="23177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D902FCC-2ACF-40CF-8657-E50BF3977790}"/>
              </a:ext>
            </a:extLst>
          </p:cNvPr>
          <p:cNvSpPr txBox="1"/>
          <p:nvPr/>
        </p:nvSpPr>
        <p:spPr>
          <a:xfrm>
            <a:off x="8538013" y="3749040"/>
            <a:ext cx="3397133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Automation</a:t>
            </a:r>
          </a:p>
          <a:p>
            <a:pPr algn="ctr"/>
            <a:r>
              <a:rPr lang="en-US" sz="2000" b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Azure</a:t>
            </a:r>
          </a:p>
          <a:p>
            <a:pPr algn="ctr"/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DSC Scripts</a:t>
            </a:r>
          </a:p>
        </p:txBody>
      </p:sp>
    </p:spTree>
    <p:extLst>
      <p:ext uri="{BB962C8B-B14F-4D97-AF65-F5344CB8AC3E}">
        <p14:creationId xmlns:p14="http://schemas.microsoft.com/office/powerpoint/2010/main" val="258155947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B83E-4797-45E8-901D-B438DA84D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598" y="434351"/>
            <a:ext cx="11018520" cy="553998"/>
          </a:xfrm>
        </p:spPr>
        <p:txBody>
          <a:bodyPr/>
          <a:lstStyle/>
          <a:p>
            <a:r>
              <a:rPr lang="en-US" dirty="0"/>
              <a:t>Proof-of-Concept – Typical Scenario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921C6B1-29A1-4B32-A0AF-C004F0989674}"/>
              </a:ext>
            </a:extLst>
          </p:cNvPr>
          <p:cNvGrpSpPr/>
          <p:nvPr/>
        </p:nvGrpSpPr>
        <p:grpSpPr>
          <a:xfrm>
            <a:off x="504496" y="1348047"/>
            <a:ext cx="1644869" cy="1251249"/>
            <a:chOff x="504496" y="1348047"/>
            <a:chExt cx="1644869" cy="1251249"/>
          </a:xfrm>
        </p:grpSpPr>
        <p:pic>
          <p:nvPicPr>
            <p:cNvPr id="4" name="Graphic 3" descr="Man">
              <a:extLst>
                <a:ext uri="{FF2B5EF4-FFF2-40B4-BE49-F238E27FC236}">
                  <a16:creationId xmlns:a16="http://schemas.microsoft.com/office/drawing/2014/main" id="{2D638DE7-A656-4DF5-A450-314557DB4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6096" y="1348047"/>
              <a:ext cx="914400" cy="91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2F2AAA-2AC7-4605-9608-9C589BEDA321}"/>
                </a:ext>
              </a:extLst>
            </p:cNvPr>
            <p:cNvSpPr txBox="1"/>
            <p:nvPr/>
          </p:nvSpPr>
          <p:spPr>
            <a:xfrm>
              <a:off x="504496" y="2291519"/>
              <a:ext cx="164486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IT Admin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1F76FBE1-0EAA-4DCC-8381-E4BC4A35B2F6}"/>
              </a:ext>
            </a:extLst>
          </p:cNvPr>
          <p:cNvSpPr/>
          <p:nvPr/>
        </p:nvSpPr>
        <p:spPr bwMode="auto">
          <a:xfrm>
            <a:off x="7940566" y="0"/>
            <a:ext cx="425143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045C5-0822-4FDD-95AB-500CA24E6141}"/>
              </a:ext>
            </a:extLst>
          </p:cNvPr>
          <p:cNvSpPr txBox="1"/>
          <p:nvPr/>
        </p:nvSpPr>
        <p:spPr>
          <a:xfrm>
            <a:off x="8413531" y="3011269"/>
            <a:ext cx="377846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IT Admin wants to add a new Search Content Source to the Environment.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56361D-50FF-4B10-813E-A3DD0D426A27}"/>
              </a:ext>
            </a:extLst>
          </p:cNvPr>
          <p:cNvGrpSpPr/>
          <p:nvPr/>
        </p:nvGrpSpPr>
        <p:grpSpPr>
          <a:xfrm>
            <a:off x="8145517" y="424717"/>
            <a:ext cx="3983420" cy="3280181"/>
            <a:chOff x="8145517" y="424717"/>
            <a:chExt cx="3983420" cy="328018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CA33639-AC3A-4A6E-8324-40CC1EAE79D2}"/>
                </a:ext>
              </a:extLst>
            </p:cNvPr>
            <p:cNvSpPr txBox="1"/>
            <p:nvPr/>
          </p:nvSpPr>
          <p:spPr>
            <a:xfrm>
              <a:off x="8350468" y="424717"/>
              <a:ext cx="3778469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</a:rPr>
                <a:t>IT Admin opens Visual Studio Code, adds a DSC block to define the new content source.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03FB411-C337-41D0-A165-8DBF807359CE}"/>
                </a:ext>
              </a:extLst>
            </p:cNvPr>
            <p:cNvSpPr/>
            <p:nvPr/>
          </p:nvSpPr>
          <p:spPr bwMode="auto">
            <a:xfrm>
              <a:off x="8145517" y="1928650"/>
              <a:ext cx="3930869" cy="177624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363333-A4FA-4D6E-9432-8AFA9490B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50468" y="2093554"/>
              <a:ext cx="3584029" cy="1432386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91BE2DC-1471-44B8-8CC7-70BB9ABEE178}"/>
              </a:ext>
            </a:extLst>
          </p:cNvPr>
          <p:cNvGrpSpPr/>
          <p:nvPr/>
        </p:nvGrpSpPr>
        <p:grpSpPr>
          <a:xfrm>
            <a:off x="3037716" y="1215776"/>
            <a:ext cx="1497646" cy="1383520"/>
            <a:chOff x="2866083" y="1984480"/>
            <a:chExt cx="1497646" cy="138352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44655D5-F48D-4739-98F1-85100A220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66083" y="1984480"/>
              <a:ext cx="1229632" cy="1229632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E2FD88-893E-49AD-BD31-9B5E1EDDE791}"/>
                </a:ext>
              </a:extLst>
            </p:cNvPr>
            <p:cNvSpPr txBox="1"/>
            <p:nvPr/>
          </p:nvSpPr>
          <p:spPr>
            <a:xfrm>
              <a:off x="3158873" y="3060223"/>
              <a:ext cx="120485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VSTS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DC72682-9F16-4EB6-B5B3-B468520C6A88}"/>
              </a:ext>
            </a:extLst>
          </p:cNvPr>
          <p:cNvSpPr txBox="1"/>
          <p:nvPr/>
        </p:nvSpPr>
        <p:spPr>
          <a:xfrm>
            <a:off x="8413531" y="2757292"/>
            <a:ext cx="377846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IT Admin commits the change back to VSTS.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0263B9A5-79C2-4C94-BDE9-7CC67C79F177}"/>
              </a:ext>
            </a:extLst>
          </p:cNvPr>
          <p:cNvSpPr/>
          <p:nvPr/>
        </p:nvSpPr>
        <p:spPr bwMode="auto">
          <a:xfrm>
            <a:off x="1851818" y="1676703"/>
            <a:ext cx="914400" cy="307777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72252E-EC99-48F2-92C0-763D282D8810}"/>
              </a:ext>
            </a:extLst>
          </p:cNvPr>
          <p:cNvSpPr txBox="1"/>
          <p:nvPr/>
        </p:nvSpPr>
        <p:spPr>
          <a:xfrm>
            <a:off x="8413530" y="2911179"/>
            <a:ext cx="377846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VSTS Initiates a new Dev Build.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45386E4-1DE8-4418-A5C4-1AD85C7CB5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7235" y="1833025"/>
            <a:ext cx="521058" cy="52105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4371740-96F8-4AFE-A8D6-A71FE8B86250}"/>
              </a:ext>
            </a:extLst>
          </p:cNvPr>
          <p:cNvSpPr txBox="1"/>
          <p:nvPr/>
        </p:nvSpPr>
        <p:spPr>
          <a:xfrm>
            <a:off x="8350467" y="2356899"/>
            <a:ext cx="3778469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Upon successful build, VSTS pushes the DSC script to Azure Automation using an Azure PowerShell task within the Release Definition.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AA35561-A2C6-489D-B878-669DC91013FB}"/>
              </a:ext>
            </a:extLst>
          </p:cNvPr>
          <p:cNvGrpSpPr/>
          <p:nvPr/>
        </p:nvGrpSpPr>
        <p:grpSpPr>
          <a:xfrm>
            <a:off x="3213674" y="2383208"/>
            <a:ext cx="1503555" cy="2978565"/>
            <a:chOff x="3213674" y="2383208"/>
            <a:chExt cx="1503555" cy="297856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D606A90-16A7-4C85-97E0-4FF32A58F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13674" y="3521151"/>
              <a:ext cx="1321688" cy="1321688"/>
            </a:xfrm>
            <a:prstGeom prst="rect">
              <a:avLst/>
            </a:prstGeom>
          </p:spPr>
        </p:pic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5C60FA9D-84B1-46F2-AC58-A806622DED54}"/>
                </a:ext>
              </a:extLst>
            </p:cNvPr>
            <p:cNvSpPr/>
            <p:nvPr/>
          </p:nvSpPr>
          <p:spPr bwMode="auto">
            <a:xfrm rot="5400000">
              <a:off x="3436739" y="2847878"/>
              <a:ext cx="1237117" cy="307777"/>
            </a:xfrm>
            <a:prstGeom prst="right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3E4D51E-14EE-40E4-B558-3D044E9F0749}"/>
                </a:ext>
              </a:extLst>
            </p:cNvPr>
            <p:cNvSpPr txBox="1"/>
            <p:nvPr/>
          </p:nvSpPr>
          <p:spPr>
            <a:xfrm>
              <a:off x="3282097" y="4746220"/>
              <a:ext cx="1435132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Azure Automation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5E3B6D2-5946-487F-9F28-DF74CA9F7E79}"/>
              </a:ext>
            </a:extLst>
          </p:cNvPr>
          <p:cNvGrpSpPr/>
          <p:nvPr/>
        </p:nvGrpSpPr>
        <p:grpSpPr>
          <a:xfrm>
            <a:off x="4600705" y="3799347"/>
            <a:ext cx="3004594" cy="1795255"/>
            <a:chOff x="4600705" y="3799347"/>
            <a:chExt cx="3004594" cy="179525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93B85C3-A85C-43BC-A562-80AAABA4110E}"/>
                </a:ext>
              </a:extLst>
            </p:cNvPr>
            <p:cNvGrpSpPr/>
            <p:nvPr/>
          </p:nvGrpSpPr>
          <p:grpSpPr>
            <a:xfrm>
              <a:off x="5580448" y="3799347"/>
              <a:ext cx="2024851" cy="1043492"/>
              <a:chOff x="180109" y="1934094"/>
              <a:chExt cx="3521824" cy="1814946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B881B265-4C8A-4630-82F6-E7A728D3A6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0109" y="2018609"/>
                <a:ext cx="1341118" cy="1341118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0BD1379F-520E-4A93-83A5-DD5F197B86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60815" y="2171008"/>
                <a:ext cx="1341118" cy="1341118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57F3227C-F818-4138-981A-3CFD598107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1327" y="1934094"/>
                <a:ext cx="1814946" cy="1814946"/>
              </a:xfrm>
              <a:prstGeom prst="rect">
                <a:avLst/>
              </a:prstGeom>
            </p:spPr>
          </p:pic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310EB1F-88F2-4600-A7EB-72543D3A6062}"/>
                </a:ext>
              </a:extLst>
            </p:cNvPr>
            <p:cNvSpPr txBox="1"/>
            <p:nvPr/>
          </p:nvSpPr>
          <p:spPr>
            <a:xfrm>
              <a:off x="5760720" y="4979049"/>
              <a:ext cx="1714053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SharePoint Dev Farm</a:t>
              </a:r>
            </a:p>
          </p:txBody>
        </p: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6FE01857-FA87-4382-88D7-5DC7B0F8F217}"/>
                </a:ext>
              </a:extLst>
            </p:cNvPr>
            <p:cNvSpPr/>
            <p:nvPr/>
          </p:nvSpPr>
          <p:spPr bwMode="auto">
            <a:xfrm>
              <a:off x="4600705" y="4167204"/>
              <a:ext cx="914400" cy="307777"/>
            </a:xfrm>
            <a:prstGeom prst="right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625DA61-AF5E-49F7-B63B-1FD8645FCF76}"/>
              </a:ext>
            </a:extLst>
          </p:cNvPr>
          <p:cNvSpPr txBox="1"/>
          <p:nvPr/>
        </p:nvSpPr>
        <p:spPr>
          <a:xfrm>
            <a:off x="8381998" y="2549604"/>
            <a:ext cx="377846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Azure Automation DSC pushes the changes to the Dev environment.</a:t>
            </a:r>
          </a:p>
        </p:txBody>
      </p:sp>
    </p:spTree>
    <p:extLst>
      <p:ext uri="{BB962C8B-B14F-4D97-AF65-F5344CB8AC3E}">
        <p14:creationId xmlns:p14="http://schemas.microsoft.com/office/powerpoint/2010/main" val="2491654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/>
      <p:bldP spid="28" grpId="1"/>
      <p:bldP spid="29" grpId="0" animBg="1"/>
      <p:bldP spid="31" grpId="0"/>
      <p:bldP spid="31" grpId="1"/>
      <p:bldP spid="34" grpId="0"/>
      <p:bldP spid="34" grpId="1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Resource Manager</a:t>
            </a:r>
          </a:p>
        </p:txBody>
      </p:sp>
    </p:spTree>
    <p:extLst>
      <p:ext uri="{BB962C8B-B14F-4D97-AF65-F5344CB8AC3E}">
        <p14:creationId xmlns:p14="http://schemas.microsoft.com/office/powerpoint/2010/main" val="2503227779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TEMPLATE">
  <a:themeElements>
    <a:clrScheme name="TT for white - NEW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troduction to PowerShell DSC for SharePoint.potx" id="{A5E61F34-473D-4B81-8F7A-9E503B7947C1}" vid="{CFF41E8D-1018-4E90-989B-ABF22F6BD4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AE7E0F4A58804D89631D7004F8D0E7" ma:contentTypeVersion="0" ma:contentTypeDescription="Create a new document." ma:contentTypeScope="" ma:versionID="483aa83acf3f341878d91fd9a6b6e2b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0ca446a00e7d280110fb946ecfa31d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0E7F4F-22DB-4882-A945-B83955D04B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868</Words>
  <Application>Microsoft Office PowerPoint</Application>
  <PresentationFormat>Widescreen</PresentationFormat>
  <Paragraphs>156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Consolas</vt:lpstr>
      <vt:lpstr>Segoe</vt:lpstr>
      <vt:lpstr>Segoe UI</vt:lpstr>
      <vt:lpstr>Segoe UI Light</vt:lpstr>
      <vt:lpstr>Segoe UI Semibold</vt:lpstr>
      <vt:lpstr>Segoe UI Semilight</vt:lpstr>
      <vt:lpstr>Wingdings</vt:lpstr>
      <vt:lpstr>WHITE TEMPLATE</vt:lpstr>
      <vt:lpstr>VSTS, ARM, DSC and SharePoint 2019 A match made in heaven</vt:lpstr>
      <vt:lpstr>@NikCharlebois</vt:lpstr>
      <vt:lpstr>PowerPoint Presentation</vt:lpstr>
      <vt:lpstr>Setting the Expectations</vt:lpstr>
      <vt:lpstr>PowerPoint Presentation</vt:lpstr>
      <vt:lpstr>Proof-of-Concept - Goals</vt:lpstr>
      <vt:lpstr>Proof-of-Concept - Components</vt:lpstr>
      <vt:lpstr>Proof-of-Concept – Typical Scenario</vt:lpstr>
      <vt:lpstr>Azure Resource Manager</vt:lpstr>
      <vt:lpstr>Overview of Azure Resource Manager (ARM)</vt:lpstr>
      <vt:lpstr>ARM Templates</vt:lpstr>
      <vt:lpstr>Scenario – Dev Environment</vt:lpstr>
      <vt:lpstr>ARM Template Overview</vt:lpstr>
      <vt:lpstr>Desired State Configuration</vt:lpstr>
      <vt:lpstr>What is PowerShell DSC (10,000 Feet View)</vt:lpstr>
      <vt:lpstr>How Does it Differ from “Classic” PowerShell?</vt:lpstr>
      <vt:lpstr>PowerPoint Presentation</vt:lpstr>
      <vt:lpstr>Prevent Configuration Drifts</vt:lpstr>
      <vt:lpstr>DSC Overview</vt:lpstr>
      <vt:lpstr>Azure Automation</vt:lpstr>
      <vt:lpstr>Overview of AADSC</vt:lpstr>
      <vt:lpstr>Overview of AADSC[…]</vt:lpstr>
      <vt:lpstr>Azure Automation Overview</vt:lpstr>
      <vt:lpstr>Demo 1 Search Content Source</vt:lpstr>
      <vt:lpstr>Demo 2 Language Packs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VSTS, ARM, DSC and SharePoint 2019 A match made in heaven</dc:title>
  <dc:creator>Nik Charlebois</dc:creator>
  <cp:lastModifiedBy>Nik Charlebois</cp:lastModifiedBy>
  <cp:revision>1</cp:revision>
  <dcterms:created xsi:type="dcterms:W3CDTF">2018-08-22T00:52:29Z</dcterms:created>
  <dcterms:modified xsi:type="dcterms:W3CDTF">2018-08-22T00:56:01Z</dcterms:modified>
</cp:coreProperties>
</file>