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F5877CF-EAA7-4928-B114-50D2FC0DA4FB}" type="datetimeFigureOut">
              <a:rPr lang="ru-BY" smtClean="0"/>
              <a:t>04/23/2022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F9D1F62-4E7A-4284-8EE8-15F349867ACF}" type="slidenum">
              <a:rPr lang="ru-BY" smtClean="0"/>
              <a:t>‹#›</a:t>
            </a:fld>
            <a:endParaRPr lang="ru-BY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713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77CF-EAA7-4928-B114-50D2FC0DA4FB}" type="datetimeFigureOut">
              <a:rPr lang="ru-BY" smtClean="0"/>
              <a:t>04/23/2022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1F62-4E7A-4284-8EE8-15F349867AC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6681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77CF-EAA7-4928-B114-50D2FC0DA4FB}" type="datetimeFigureOut">
              <a:rPr lang="ru-BY" smtClean="0"/>
              <a:t>04/23/2022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1F62-4E7A-4284-8EE8-15F349867AC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8537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77CF-EAA7-4928-B114-50D2FC0DA4FB}" type="datetimeFigureOut">
              <a:rPr lang="ru-BY" smtClean="0"/>
              <a:t>04/23/2022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1F62-4E7A-4284-8EE8-15F349867AC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8466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F5877CF-EAA7-4928-B114-50D2FC0DA4FB}" type="datetimeFigureOut">
              <a:rPr lang="ru-BY" smtClean="0"/>
              <a:t>04/23/2022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F9D1F62-4E7A-4284-8EE8-15F349867ACF}" type="slidenum">
              <a:rPr lang="ru-BY" smtClean="0"/>
              <a:t>‹#›</a:t>
            </a:fld>
            <a:endParaRPr lang="ru-BY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56266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77CF-EAA7-4928-B114-50D2FC0DA4FB}" type="datetimeFigureOut">
              <a:rPr lang="ru-BY" smtClean="0"/>
              <a:t>04/23/2022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1F62-4E7A-4284-8EE8-15F349867AC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15714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77CF-EAA7-4928-B114-50D2FC0DA4FB}" type="datetimeFigureOut">
              <a:rPr lang="ru-BY" smtClean="0"/>
              <a:t>04/23/2022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1F62-4E7A-4284-8EE8-15F349867AC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05737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77CF-EAA7-4928-B114-50D2FC0DA4FB}" type="datetimeFigureOut">
              <a:rPr lang="ru-BY" smtClean="0"/>
              <a:t>04/23/2022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1F62-4E7A-4284-8EE8-15F349867AC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2785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77CF-EAA7-4928-B114-50D2FC0DA4FB}" type="datetimeFigureOut">
              <a:rPr lang="ru-BY" smtClean="0"/>
              <a:t>04/23/2022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1F62-4E7A-4284-8EE8-15F349867AC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5007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F5877CF-EAA7-4928-B114-50D2FC0DA4FB}" type="datetimeFigureOut">
              <a:rPr lang="ru-BY" smtClean="0"/>
              <a:t>04/23/2022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F9D1F62-4E7A-4284-8EE8-15F349867ACF}" type="slidenum">
              <a:rPr lang="ru-BY" smtClean="0"/>
              <a:t>‹#›</a:t>
            </a:fld>
            <a:endParaRPr lang="ru-BY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395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F5877CF-EAA7-4928-B114-50D2FC0DA4FB}" type="datetimeFigureOut">
              <a:rPr lang="ru-BY" smtClean="0"/>
              <a:t>04/23/2022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F9D1F62-4E7A-4284-8EE8-15F349867AC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3745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F5877CF-EAA7-4928-B114-50D2FC0DA4FB}" type="datetimeFigureOut">
              <a:rPr lang="ru-BY" smtClean="0"/>
              <a:t>04/23/2022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9D1F62-4E7A-4284-8EE8-15F349867ACF}" type="slidenum">
              <a:rPr lang="ru-BY" smtClean="0"/>
              <a:t>‹#›</a:t>
            </a:fld>
            <a:endParaRPr lang="ru-BY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670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A6B50-6A1D-4898-A242-64C297DCE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791" y="1231506"/>
            <a:ext cx="10318418" cy="4394988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Telegram-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бот по рассылке оповещений и расписания</a:t>
            </a:r>
            <a:endParaRPr lang="ru-BY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9EA318C-1EBF-421A-B9A6-4C28238D5E11}"/>
              </a:ext>
            </a:extLst>
          </p:cNvPr>
          <p:cNvSpPr/>
          <p:nvPr/>
        </p:nvSpPr>
        <p:spPr>
          <a:xfrm>
            <a:off x="4354286" y="5842337"/>
            <a:ext cx="78377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n w="9525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20-мМНК, Дубовский Никита Владимирович</a:t>
            </a:r>
          </a:p>
          <a:p>
            <a:pPr algn="r"/>
            <a:r>
              <a:rPr lang="ru-RU" sz="2000" dirty="0">
                <a:ln w="9525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Петрович Ольга Николаевна, </a:t>
            </a:r>
          </a:p>
          <a:p>
            <a:pPr algn="r"/>
            <a:r>
              <a:rPr lang="ru-RU" sz="2000" dirty="0">
                <a:ln w="9525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Декан ФИТ, доцент кафедры технологий программирования, к.т.н.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713834C-5A77-4D87-A106-A6A11145AB24}"/>
              </a:ext>
            </a:extLst>
          </p:cNvPr>
          <p:cNvSpPr/>
          <p:nvPr/>
        </p:nvSpPr>
        <p:spPr>
          <a:xfrm>
            <a:off x="1818132" y="75933"/>
            <a:ext cx="88391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n w="9525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образования «Полоцкий государственный университет»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3579A0-1678-4212-9237-84A7BA34E0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97" t="34667" r="39375" b="35746"/>
          <a:stretch/>
        </p:blipFill>
        <p:spPr>
          <a:xfrm>
            <a:off x="936791" y="4321071"/>
            <a:ext cx="2090057" cy="202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0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8CA58-996C-4E60-BC9C-91A534EC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  <a:endParaRPr lang="ru-BY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A68973-11BD-4D56-B54E-48D85CF98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611" y="1128451"/>
            <a:ext cx="7908798" cy="59149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магистерской диссертации:</a:t>
            </a:r>
          </a:p>
          <a:p>
            <a:r>
              <a:rPr 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пользователям возможности удобного получения и распространения информации. 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и аутентификация;</a:t>
            </a:r>
          </a:p>
          <a:p>
            <a:r>
              <a:rPr 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своего расписания на сегодня и завтра;</a:t>
            </a:r>
          </a:p>
          <a:p>
            <a:r>
              <a:rPr 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расписания определенной группы на определенный день;</a:t>
            </a:r>
          </a:p>
          <a:p>
            <a:r>
              <a:rPr 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расписания определенного преподавателя на определенный день;</a:t>
            </a:r>
          </a:p>
          <a:p>
            <a:r>
              <a:rPr 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Совершение рассылки по определенным группам людей;</a:t>
            </a:r>
          </a:p>
          <a:p>
            <a:r>
              <a:rPr 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информации о посещении пар, а также хранение и запись пропусков в онлайн-таблицу;</a:t>
            </a:r>
          </a:p>
          <a:p>
            <a:r>
              <a:rPr 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подписки на рассылку с расписанием.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магистерской диссертации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Telegram-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бота по рассылке оповещений и расписания.</a:t>
            </a:r>
            <a:endParaRPr lang="ru-BY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321C6FD-0C22-49C3-AA25-A094AD523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68" y="1128451"/>
            <a:ext cx="3651422" cy="486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54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83718-A221-4549-97C4-8D77AA1C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</a:t>
            </a:r>
            <a:b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BY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FEB6D1-678B-4178-9C5C-82F64F0CC3C1}"/>
              </a:ext>
            </a:extLst>
          </p:cNvPr>
          <p:cNvSpPr txBox="1"/>
          <p:nvPr/>
        </p:nvSpPr>
        <p:spPr>
          <a:xfrm>
            <a:off x="1251678" y="2274838"/>
            <a:ext cx="62399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использования.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Быстрота.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Автоматизированность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Подписка на расписание.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поиска по преподавателям или группам.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отправки старостами информации о посещении.</a:t>
            </a:r>
            <a:endParaRPr lang="ru-BY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4B2D9A-9A6D-4D8D-8A5D-69B45CC75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791" y="1372009"/>
            <a:ext cx="4123209" cy="465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35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BB3B15-ECEB-4DAB-9649-5BF9627B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551351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Инструментальные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</a:t>
            </a:r>
            <a:endParaRPr lang="ru-BY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D53147-EFC5-4491-95F4-702AD0F287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6" b="89538" l="3889" r="96111">
                        <a14:foregroundMark x1="40833" y1="27981" x2="40833" y2="27981"/>
                        <a14:foregroundMark x1="15278" y1="75426" x2="15278" y2="75426"/>
                        <a14:foregroundMark x1="19861" y1="73479" x2="19861" y2="73479"/>
                        <a14:foregroundMark x1="20417" y1="66667" x2="20417" y2="66667"/>
                        <a14:foregroundMark x1="22917" y1="74939" x2="22917" y2="74939"/>
                        <a14:foregroundMark x1="29028" y1="76156" x2="29028" y2="76156"/>
                        <a14:foregroundMark x1="38889" y1="71533" x2="38889" y2="71533"/>
                        <a14:foregroundMark x1="44861" y1="69586" x2="44861" y2="69586"/>
                        <a14:foregroundMark x1="50556" y1="67640" x2="50556" y2="67640"/>
                        <a14:foregroundMark x1="58056" y1="72263" x2="58056" y2="72263"/>
                        <a14:foregroundMark x1="62222" y1="73966" x2="62222" y2="73966"/>
                        <a14:foregroundMark x1="70556" y1="74939" x2="70556" y2="74939"/>
                        <a14:foregroundMark x1="79306" y1="65693" x2="79306" y2="65693"/>
                        <a14:foregroundMark x1="79583" y1="72993" x2="79583" y2="72993"/>
                        <a14:foregroundMark x1="83056" y1="73236" x2="83056" y2="732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24" t="8837" r="24566" b="36637"/>
          <a:stretch/>
        </p:blipFill>
        <p:spPr>
          <a:xfrm>
            <a:off x="2870336" y="4257711"/>
            <a:ext cx="2898925" cy="188729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45C3BC-D5F1-4C90-8C17-5EBE1CEDE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740" y="4522228"/>
            <a:ext cx="1630924" cy="1622774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D3F39C0-C828-41CA-AE17-2F3961ED5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555" y="1656642"/>
            <a:ext cx="1733075" cy="188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B1D510-466A-4B95-B0FC-FDCC23FB7D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320" y="1765273"/>
            <a:ext cx="1670031" cy="167003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F4F4CB0-6DF8-42B4-9D40-05BBBCDC95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836" y="1569020"/>
            <a:ext cx="2933380" cy="20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3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670A0-2280-43BD-8BEA-C2F5E996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</a:t>
            </a:r>
            <a:endParaRPr lang="ru-BY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3D7C4-1820-4602-BD8C-0CBF0E93835D}"/>
              </a:ext>
            </a:extLst>
          </p:cNvPr>
          <p:cNvSpPr txBox="1"/>
          <p:nvPr/>
        </p:nvSpPr>
        <p:spPr>
          <a:xfrm>
            <a:off x="1401241" y="1441622"/>
            <a:ext cx="10028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Telegram-боте по рассылке оповещений и расписания существует четыре уровня доступа:</a:t>
            </a:r>
          </a:p>
          <a:p>
            <a:endParaRPr lang="ru-BY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5A4970-2801-437B-9DA5-C2AADCBFD1C0}"/>
              </a:ext>
            </a:extLst>
          </p:cNvPr>
          <p:cNvSpPr txBox="1"/>
          <p:nvPr/>
        </p:nvSpPr>
        <p:spPr>
          <a:xfrm>
            <a:off x="1506470" y="3870634"/>
            <a:ext cx="2307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</a:t>
            </a:r>
            <a:endParaRPr lang="ru-BY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858E00-0BCE-4F06-99A2-C5674895D2DB}"/>
              </a:ext>
            </a:extLst>
          </p:cNvPr>
          <p:cNvSpPr txBox="1"/>
          <p:nvPr/>
        </p:nvSpPr>
        <p:spPr>
          <a:xfrm>
            <a:off x="6981700" y="3913633"/>
            <a:ext cx="1244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endParaRPr lang="ru-BY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2AEF639-B82E-4A9C-8870-D75C54D3A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02" y="2617561"/>
            <a:ext cx="1176496" cy="125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DF9F509-1E10-4CE0-B713-9E074E40A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700" y="2614903"/>
            <a:ext cx="1323169" cy="125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131E27-79FF-4D24-847A-5F07C0163A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53" t="15959" r="39618" b="50126"/>
          <a:stretch/>
        </p:blipFill>
        <p:spPr>
          <a:xfrm>
            <a:off x="9596728" y="4375298"/>
            <a:ext cx="1153855" cy="131468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993D64-DEE6-4489-9DDA-3691FCF9C98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6" t="14924" r="29003" b="24454"/>
          <a:stretch/>
        </p:blipFill>
        <p:spPr>
          <a:xfrm>
            <a:off x="4366671" y="4375298"/>
            <a:ext cx="1323170" cy="1314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44958B-3E8C-4311-A785-AA655906982C}"/>
              </a:ext>
            </a:extLst>
          </p:cNvPr>
          <p:cNvSpPr txBox="1"/>
          <p:nvPr/>
        </p:nvSpPr>
        <p:spPr>
          <a:xfrm>
            <a:off x="3950877" y="5689980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  <a:endParaRPr lang="ru-BY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24CF0C-A808-4BA1-ABD3-32AE4937FD27}"/>
              </a:ext>
            </a:extLst>
          </p:cNvPr>
          <p:cNvSpPr txBox="1"/>
          <p:nvPr/>
        </p:nvSpPr>
        <p:spPr>
          <a:xfrm>
            <a:off x="8931648" y="5689980"/>
            <a:ext cx="2484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Студент-староста</a:t>
            </a:r>
            <a:endParaRPr lang="ru-BY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45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25C11-7D17-42BD-9F46-5F504716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356" y="143518"/>
            <a:ext cx="9119286" cy="1108633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реляционной </a:t>
            </a:r>
            <a:b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</a:t>
            </a:r>
            <a:b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BY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5CF511-AC3D-41B2-B9F5-81F9A6976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912" y="1252151"/>
            <a:ext cx="8464730" cy="550239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641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7BB80-E589-4874-B480-F0D86590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  <a:endParaRPr lang="ru-BY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4336D7-61D2-47C8-80A4-BA7C460DB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54" y="1283878"/>
            <a:ext cx="5783788" cy="5136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0A5897-9753-4BEF-9099-1B1994003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069" y="5469798"/>
            <a:ext cx="3760470" cy="95059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3A689B1-53B0-4EDD-9DD6-B7E8F66DA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069" y="2493553"/>
            <a:ext cx="3760470" cy="29762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E26690C-955C-4830-BA25-CD8AC1DDA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068" y="1283878"/>
            <a:ext cx="3760469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3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7BB80-E589-4874-B480-F0D86590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  <a:endParaRPr lang="ru-BY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73033A-04F7-4515-BC25-C0280D5D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97" y="1346970"/>
            <a:ext cx="4524375" cy="29622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579C5E6-7E94-46DC-A2AA-D517C0456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97" y="4404495"/>
            <a:ext cx="4549450" cy="15906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F90DA0C-4B3F-4F81-B7E4-4E0D96F1F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97" y="1346970"/>
            <a:ext cx="4549450" cy="30575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E95C589-8DA6-4373-8A33-316E44535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697" y="4309245"/>
            <a:ext cx="45243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5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621C7-C144-42A9-AAC0-58C53449F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0450" y="764039"/>
            <a:ext cx="4740767" cy="2570256"/>
          </a:xfrm>
        </p:spPr>
        <p:txBody>
          <a:bodyPr/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внимание!</a:t>
            </a:r>
            <a:endParaRPr lang="ru-BY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A0FC2-5216-4281-8206-29A4957C25E9}"/>
              </a:ext>
            </a:extLst>
          </p:cNvPr>
          <p:cNvSpPr txBox="1"/>
          <p:nvPr/>
        </p:nvSpPr>
        <p:spPr>
          <a:xfrm>
            <a:off x="3047999" y="3429000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u="sng" dirty="0">
                <a:ln w="9525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Telegram-бот по рассылке оповещений и расписания</a:t>
            </a:r>
          </a:p>
          <a:p>
            <a:pPr algn="ctr"/>
            <a:r>
              <a:rPr lang="ru-RU" sz="1800" dirty="0">
                <a:ln w="9525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20-мМНК, </a:t>
            </a:r>
          </a:p>
          <a:p>
            <a:pPr algn="ctr"/>
            <a:r>
              <a:rPr lang="ru-RU" sz="1800" dirty="0">
                <a:ln w="9525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Дубовский Никита Владимирович</a:t>
            </a:r>
          </a:p>
          <a:p>
            <a:pPr algn="ctr"/>
            <a:r>
              <a:rPr lang="ru-RU" sz="1800" dirty="0">
                <a:ln w="9525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</a:t>
            </a:r>
          </a:p>
          <a:p>
            <a:pPr algn="ctr"/>
            <a:r>
              <a:rPr lang="ru-RU" sz="1800" dirty="0">
                <a:ln w="9525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Петрович Ольга Николаевна</a:t>
            </a:r>
            <a:r>
              <a:rPr lang="ru-RU" sz="1800" dirty="0">
                <a:ln w="9525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ru-RU" sz="1800" dirty="0">
                <a:ln w="9525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Декан ФИТ, доцент кафедры технологий программирования, к.т.н.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36847A8-C1BE-4174-AC37-C24D1CD78EC4}"/>
              </a:ext>
            </a:extLst>
          </p:cNvPr>
          <p:cNvCxnSpPr/>
          <p:nvPr/>
        </p:nvCxnSpPr>
        <p:spPr>
          <a:xfrm>
            <a:off x="4153987" y="3187338"/>
            <a:ext cx="3953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E47532C-703E-44AE-BDE5-31F8AFDA91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97" t="34667" r="39375" b="35746"/>
          <a:stretch/>
        </p:blipFill>
        <p:spPr>
          <a:xfrm>
            <a:off x="11124248" y="5791200"/>
            <a:ext cx="928415" cy="90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20661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262</TotalTime>
  <Words>226</Words>
  <Application>Microsoft Office PowerPoint</Application>
  <PresentationFormat>Широкоэкранный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Corbel</vt:lpstr>
      <vt:lpstr>Gill Sans MT</vt:lpstr>
      <vt:lpstr>Impact</vt:lpstr>
      <vt:lpstr>Times New Roman</vt:lpstr>
      <vt:lpstr>Эмблема</vt:lpstr>
      <vt:lpstr>Telegram-бот по рассылке оповещений и расписания</vt:lpstr>
      <vt:lpstr>Цели и задачи</vt:lpstr>
      <vt:lpstr>Актуальность  Web-приложения</vt:lpstr>
      <vt:lpstr>Инструментальные средства</vt:lpstr>
      <vt:lpstr>Уровни Доступа</vt:lpstr>
      <vt:lpstr>Схема реляционной  базы данных </vt:lpstr>
      <vt:lpstr>Пользовательский интерфейс</vt:lpstr>
      <vt:lpstr>Пользовательский интерфейс</vt:lpstr>
      <vt:lpstr>Спасибо 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Web-приложения «Служба вопрос-ответ  QandA-Online» для социального взаимодействия пользователей</dc:title>
  <dc:creator>Никита Дубовский</dc:creator>
  <cp:lastModifiedBy>Никита Дубовский</cp:lastModifiedBy>
  <cp:revision>31</cp:revision>
  <dcterms:created xsi:type="dcterms:W3CDTF">2020-06-04T21:42:57Z</dcterms:created>
  <dcterms:modified xsi:type="dcterms:W3CDTF">2022-04-23T19:33:18Z</dcterms:modified>
</cp:coreProperties>
</file>