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AA6B0-569A-48D6-84A7-6631763E6B5C}" v="1066" dt="2020-05-12T10:06:12.662"/>
    <p1510:client id="{BF8563B2-AC4D-47FC-8446-12B1924FA503}" v="608" dt="2020-05-12T10:13:3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718" y="3428998"/>
            <a:ext cx="6565815" cy="2268559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cs typeface="Arial"/>
              </a:rPr>
              <a:t>Проект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по</a:t>
            </a:r>
            <a:r>
              <a:rPr lang="tr-TR" dirty="0">
                <a:cs typeface="Arial"/>
              </a:rPr>
              <a:t> </a:t>
            </a:r>
            <a:br>
              <a:rPr lang="tr-TR" dirty="0">
                <a:cs typeface="Arial"/>
              </a:rPr>
            </a:br>
            <a:r>
              <a:rPr lang="tr-TR" dirty="0" err="1">
                <a:cs typeface="Arial"/>
              </a:rPr>
              <a:t>Yandex</a:t>
            </a:r>
            <a:r>
              <a:rPr lang="tr-TR" dirty="0">
                <a:cs typeface="Arial"/>
              </a:rPr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cs typeface="Arial"/>
              </a:rPr>
              <a:t>Автор</a:t>
            </a:r>
            <a:r>
              <a:rPr lang="tr-TR" dirty="0">
                <a:cs typeface="Arial"/>
              </a:rPr>
              <a:t>: </a:t>
            </a:r>
            <a:r>
              <a:rPr lang="tr-TR" dirty="0" err="1">
                <a:cs typeface="Arial"/>
              </a:rPr>
              <a:t>Кигай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Никита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4F7C1-7DBE-46D2-B0BC-D4E0B61239CE}"/>
              </a:ext>
            </a:extLst>
          </p:cNvPr>
          <p:cNvSpPr txBox="1"/>
          <p:nvPr/>
        </p:nvSpPr>
        <p:spPr>
          <a:xfrm>
            <a:off x="1286741" y="342900"/>
            <a:ext cx="96531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Arial"/>
              </a:rPr>
              <a:t>Мой проект представляет собой небольшое приложение, с помощью которого можно выбрать любую геолокацию, выставить пару точек на карте и найти расстояние между  ними. Также перед стартом пользователю будет предложен небольшой список из городов, для старта карты. В предыдущей версии моего проекта можно было вбивать геолокацию самостоятельно для выбора, но задумка заключается в упрощении программы для пользователя.</a:t>
            </a:r>
          </a:p>
        </p:txBody>
      </p:sp>
      <p:pic>
        <p:nvPicPr>
          <p:cNvPr id="3" name="Рисунок 3" descr="Изображение выглядит как карт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ACD7423-6A54-48F9-9425-6802C1AC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6" y="2182346"/>
            <a:ext cx="9409272" cy="43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3482427-1E72-400E-A1B2-0BDCBB40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0" y="1715113"/>
            <a:ext cx="8771617" cy="4948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3D259-A2A6-48A8-B51D-14AF8353F94A}"/>
              </a:ext>
            </a:extLst>
          </p:cNvPr>
          <p:cNvSpPr txBox="1"/>
          <p:nvPr/>
        </p:nvSpPr>
        <p:spPr>
          <a:xfrm>
            <a:off x="955056" y="276690"/>
            <a:ext cx="97312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Arial" panose="020B0604020202020204"/>
              </a:rPr>
              <a:t>Также в разработке версия, где можно ставить сразу несколько точек и находить расстояние между многими пунктами.</a:t>
            </a:r>
            <a:endParaRPr lang="ru-RU" dirty="0"/>
          </a:p>
          <a:p>
            <a:pPr algn="ctr"/>
            <a:r>
              <a:rPr lang="ru-RU" dirty="0">
                <a:cs typeface="Arial" panose="020B0604020202020204"/>
              </a:rPr>
              <a:t>К сожалению функция для прокладки маршрута в Яндекс API платная, поэтому пока что приложение устанавливает </a:t>
            </a:r>
            <a:r>
              <a:rPr lang="ru-RU" dirty="0" err="1">
                <a:cs typeface="Arial" panose="020B0604020202020204"/>
              </a:rPr>
              <a:t>расстояниее</a:t>
            </a:r>
            <a:r>
              <a:rPr lang="ru-RU" dirty="0">
                <a:cs typeface="Arial" panose="020B0604020202020204"/>
              </a:rPr>
              <a:t> только прямыми линиями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784571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Madison</vt:lpstr>
      <vt:lpstr>Проект по  Yandex API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111</cp:revision>
  <dcterms:created xsi:type="dcterms:W3CDTF">2020-05-12T09:48:28Z</dcterms:created>
  <dcterms:modified xsi:type="dcterms:W3CDTF">2020-05-12T10:13:46Z</dcterms:modified>
</cp:coreProperties>
</file>