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7" r:id="rId3"/>
    <p:sldId id="264" r:id="rId4"/>
    <p:sldId id="269" r:id="rId5"/>
    <p:sldId id="266" r:id="rId6"/>
    <p:sldId id="267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Pack by Diakov" initials="RbD" lastIdx="4" clrIdx="0">
    <p:extLst>
      <p:ext uri="{19B8F6BF-5375-455C-9EA6-DF929625EA0E}">
        <p15:presenceInfo xmlns:p15="http://schemas.microsoft.com/office/powerpoint/2012/main" userId="RePack by Di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30T19:49:49.682" idx="3">
    <p:pos x="7152" y="442"/>
    <p:text/>
    <p:extLst>
      <p:ext uri="{C676402C-5697-4E1C-873F-D02D1690AC5C}">
        <p15:threadingInfo xmlns:p15="http://schemas.microsoft.com/office/powerpoint/2012/main" timeZoneBias="-180"/>
      </p:ext>
    </p:extLst>
  </p:cm>
  <p:cm authorId="1" dt="2021-12-30T19:56:11.931" idx="4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9T09:07:49.463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6176D-0378-45AE-AB45-B21FBE21B219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0E7C6-CEE0-46EB-9D95-B55CA4CB9F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6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3F3D-7757-462E-8A2D-9AAE87E67D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11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09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15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8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2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9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4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12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1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84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83EE-8EB4-4613-BC28-6E7855EAA68F}" type="datetimeFigureOut">
              <a:rPr lang="ru-RU" smtClean="0"/>
              <a:t>30.12.2021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EB34-263F-46FD-80F9-2378B3E0A6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G777/test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9598" y="2903609"/>
            <a:ext cx="1097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"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</a:t>
            </a: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одноплатного компьютера для построения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 с развертыванием программного приложения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6861" y="5155760"/>
            <a:ext cx="501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ИКМО-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Гарянин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 Андреевич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веб-сервиса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для последующего применения в качестве клиент-серверного приложения на плате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Основными функциями будут являться загрузка и отображение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ой информации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приложении, отправка почтовых сообщений. В дальнейшем планируется применение технологии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собственных  алгоритмов. 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11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55705" cy="11749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Компоненты разрабатываемого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984" y="1540042"/>
            <a:ext cx="7690134" cy="49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709" y="876523"/>
            <a:ext cx="6529712" cy="58118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75431" y="522580"/>
            <a:ext cx="4892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+mj-lt"/>
                <a:cs typeface="Times New Roman" panose="02020603050405020304" pitchFamily="18" charset="0"/>
              </a:rPr>
              <a:t>Схема</a:t>
            </a:r>
            <a:r>
              <a:rPr lang="ru-RU" sz="4000" dirty="0" smtClean="0"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latin typeface="+mj-lt"/>
                <a:cs typeface="Times New Roman" panose="02020603050405020304" pitchFamily="18" charset="0"/>
              </a:rPr>
              <a:t>микросервиса</a:t>
            </a:r>
            <a:endParaRPr lang="ru-RU" sz="4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5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Формирование</a:t>
            </a:r>
            <a:r>
              <a:rPr lang="ru-RU" dirty="0" smtClean="0"/>
              <a:t> ключей </a:t>
            </a:r>
            <a:r>
              <a:rPr lang="en-US" dirty="0" smtClean="0"/>
              <a:t>JWT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304" y="1690688"/>
            <a:ext cx="6279391" cy="46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Работа</a:t>
            </a:r>
            <a:r>
              <a:rPr lang="ru-RU" dirty="0" smtClean="0"/>
              <a:t> с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базой данных были использованы следующие технологии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шаблоны проектирования.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Общий</a:t>
            </a:r>
            <a:r>
              <a:rPr lang="ru-RU" dirty="0" smtClean="0"/>
              <a:t> вид проекта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105" y="1690688"/>
            <a:ext cx="450739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6866" y="1696955"/>
            <a:ext cx="51769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работы, разрабатываемый продукт был размещен на собственном подготовленном сервере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c выводом проекта в глобальную сеть посредством статического IP адреса. </a:t>
            </a:r>
          </a:p>
        </p:txBody>
      </p:sp>
    </p:spTree>
    <p:extLst>
      <p:ext uri="{BB962C8B-B14F-4D97-AF65-F5344CB8AC3E}">
        <p14:creationId xmlns:p14="http://schemas.microsoft.com/office/powerpoint/2010/main" val="42913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8"/>
          <a:stretch/>
        </p:blipFill>
        <p:spPr>
          <a:xfrm>
            <a:off x="1342519" y="1614585"/>
            <a:ext cx="2854163" cy="48137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01" y="1637085"/>
            <a:ext cx="2789997" cy="47912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b="612"/>
          <a:stretch/>
        </p:blipFill>
        <p:spPr>
          <a:xfrm>
            <a:off x="8122393" y="1637085"/>
            <a:ext cx="2692752" cy="47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1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результате проделанной работы </a:t>
            </a:r>
            <a:r>
              <a:rPr lang="ru-RU" dirty="0" smtClean="0"/>
              <a:t>была реализована микро сервисная архитектура базирующаяся на </a:t>
            </a:r>
            <a:r>
              <a:rPr lang="en-US" dirty="0" smtClean="0"/>
              <a:t>Raspberry Pi 4</a:t>
            </a:r>
            <a:r>
              <a:rPr lang="ru-RU" dirty="0" smtClean="0"/>
              <a:t>, </a:t>
            </a:r>
            <a:r>
              <a:rPr lang="ru-RU" dirty="0" smtClean="0"/>
              <a:t>основывающаяся на языке </a:t>
            </a:r>
            <a:r>
              <a:rPr lang="en-US" dirty="0" smtClean="0"/>
              <a:t>Java, </a:t>
            </a:r>
            <a:r>
              <a:rPr lang="ru-RU" dirty="0" smtClean="0"/>
              <a:t>с использованием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Spring Boot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github.com/NikG777/testproject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625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587</TotalTime>
  <Words>110</Words>
  <Application>Microsoft Office PowerPoint</Application>
  <PresentationFormat>Широкоэкранный</PresentationFormat>
  <Paragraphs>20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Компоненты разрабатываемого приложения</vt:lpstr>
      <vt:lpstr>Презентация PowerPoint</vt:lpstr>
      <vt:lpstr>Формирование ключей JWT</vt:lpstr>
      <vt:lpstr>Работа с БД</vt:lpstr>
      <vt:lpstr>Общий вид проекта </vt:lpstr>
      <vt:lpstr>Android приложение</vt:lpstr>
      <vt:lpstr>Вывод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22</cp:revision>
  <dcterms:created xsi:type="dcterms:W3CDTF">2021-12-30T08:18:17Z</dcterms:created>
  <dcterms:modified xsi:type="dcterms:W3CDTF">2021-12-30T20:23:31Z</dcterms:modified>
</cp:coreProperties>
</file>