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26442-4E39-421D-9761-4416AB88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230D7F-833B-4890-84F3-F07A152B5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9DC45-3593-4275-9169-4F23DE6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75AC0-A0C6-4BB3-83DD-709A454A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BDA16D-90D9-472B-80BA-C0D438BC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2FA43-3D2B-44CE-921A-2D8C5E9C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927509-C64B-409E-8C2E-0D147EC51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7CA94-6306-43CE-B5E7-29F02583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CFE55C-6800-4238-8621-7DC1D7AC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F9177E-A146-4A5D-9D9B-ABA923F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3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B3451F-4FEF-451E-AA91-5519D8B5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428E04-3823-4728-8263-C9FF854FE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A76A0-CE90-4D2F-B0C7-C673CFD8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C80A70-E394-4AF2-B713-70B7DC9C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F8D19-E168-4C9A-96F9-4FDAAA7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7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1DB5B-4543-47C9-AEB0-D727752B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39B5A-DD73-4791-8C62-25AEDDE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7F8217-1A22-4573-A2DF-9A201943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221FA-E0DA-4C4E-9BD9-8F4BB013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57F12-9B60-4DFE-BC02-012C993B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8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77C0A-2D39-4F24-B8A2-B9733F35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49AC4-4AA9-4DF8-AC5B-EB5D9040E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DE8255-C561-4867-BC49-783DAFA1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FA417B-2701-4978-ACDC-DFAB0EA0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B861AD-6603-489D-A052-8A6DD9CD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0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E87EC-5BB2-4B55-825D-54E3734D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3FA3C-6515-4B34-B8CA-1F1F0B51A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FDD601-01B2-4295-91CE-5A2B81E26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100DFA-FBA4-41BF-A927-BB3CC664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723F9-F547-4C0F-A39B-BCCD6C1E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1B764D-6871-4A21-8924-906052D4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0931E-40C5-4434-AEA7-3745559D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623C16-4A59-4143-99A6-9F7309C6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E470D0-2FE1-4A32-956E-8D44E8EB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33951B-7D69-4D46-A762-6BBC30D6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6FF763-AEAA-4D97-93CA-67FAADCBB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21D65F-24D7-494C-8EBC-19F3FEBE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08AD0A-B04D-424C-85C8-BBFDC711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CFE57C-07A1-455E-88AE-CA895A6A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5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0697A-AFA6-4E01-A81B-EBFC4604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499C01-F504-493C-9B65-156DAA4A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C9C85A-55D4-4014-9F2D-E64B452D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52C90D-317D-4A19-9E4B-BB7EE09F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6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7F6580-6955-41F9-A448-940DB124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9053CB-51A1-4F0F-A184-EDAB5AC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6B373D-71B8-4244-A0D3-72805FF6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44DAF-2C66-4326-8406-BC7A3051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08FD6-8E38-4130-AEC5-5E312E53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5D2956-B52B-42EF-9163-6712BA28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7488D6-F6AD-48EC-B983-D201BA81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9EADF4-2A3D-4A78-A554-CCE6778E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65FCE6-20E0-474A-898C-A4AFDB07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AEC4D-1412-43ED-B040-6688C6A2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3173EF-5E5D-4593-AFAD-5201410A2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41080-9DB0-4F36-B9A9-E6A51E01D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32374D-78B6-4BE8-BF83-66B65839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A3A7EE-BE19-49C3-A6F5-87C52DC7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C4A72-C7BA-4457-A4CE-8B960E19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8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B8C31-8A4A-4254-8862-13739A22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75EA53-7987-4CF6-AE8F-2D480145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30FC6-26EA-4741-81CF-FC5FFB5D9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1C7C-21CC-4AFB-940B-E2E69685E84D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23B56A-6C0B-4D80-8F02-95CF4102D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978FF-F343-4DD2-BA4C-D826F9061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99982-2A6A-46A5-AF65-6BF057FF4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F75EB-6421-4093-A9E1-4A04069F6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КУРСОВИЙ ПРОЕКТ НА ТЕМУ:</a:t>
            </a:r>
            <a:b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«МЕТОД МОНТЕ-КАРЛО ДЛЯ ОБЧИСЛЕННЯ ПЛОЩ ПЛОСКИХ ФІГУР»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73651-A68C-43BB-A488-4157E3434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З дисципліни: </a:t>
            </a:r>
            <a:r>
              <a:rPr lang="uk-UA" dirty="0">
                <a:ea typeface="Times New Roman" panose="02020603050405020304" pitchFamily="18" charset="0"/>
              </a:rPr>
              <a:t>Об'єктно-орієнтоване програмування</a:t>
            </a:r>
            <a:br>
              <a:rPr lang="uk-UA" dirty="0">
                <a:ea typeface="Times New Roman" panose="02020603050405020304" pitchFamily="18" charset="0"/>
              </a:rPr>
            </a:br>
            <a:r>
              <a:rPr lang="uk-UA" dirty="0">
                <a:ea typeface="Times New Roman" panose="02020603050405020304" pitchFamily="18" charset="0"/>
              </a:rPr>
              <a:t>Розробив проект: </a:t>
            </a:r>
            <a:r>
              <a:rPr lang="uk-UA" dirty="0" err="1">
                <a:ea typeface="Times New Roman" panose="02020603050405020304" pitchFamily="18" charset="0"/>
              </a:rPr>
              <a:t>Маринчак</a:t>
            </a:r>
            <a:r>
              <a:rPr lang="uk-UA" dirty="0">
                <a:ea typeface="Times New Roman" panose="02020603050405020304" pitchFamily="18" charset="0"/>
              </a:rPr>
              <a:t> В.О.</a:t>
            </a:r>
            <a:br>
              <a:rPr lang="uk-UA" dirty="0">
                <a:ea typeface="Times New Roman" panose="02020603050405020304" pitchFamily="18" charset="0"/>
              </a:rPr>
            </a:br>
            <a:r>
              <a:rPr lang="uk-UA" dirty="0"/>
              <a:t>студент групи ІПЗ-20</a:t>
            </a:r>
            <a:br>
              <a:rPr lang="uk-UA" dirty="0"/>
            </a:br>
            <a:r>
              <a:rPr lang="uk-UA" dirty="0"/>
              <a:t>Керівник проекту: </a:t>
            </a:r>
            <a:r>
              <a:rPr lang="uk-UA" dirty="0" err="1"/>
              <a:t>Форкун</a:t>
            </a:r>
            <a:r>
              <a:rPr lang="uk-UA" dirty="0"/>
              <a:t> Ю. В.</a:t>
            </a:r>
            <a:br>
              <a:rPr lang="uk-UA" dirty="0"/>
            </a:br>
            <a:r>
              <a:rPr lang="uk-UA" dirty="0"/>
              <a:t>КПІПЗ. 2101170.00.00.ПЗ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3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074B9-E45D-42CC-85F6-CF9FB918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Інтерфейс</a:t>
            </a:r>
            <a:r>
              <a:rPr lang="ru-RU" b="1" dirty="0"/>
              <a:t> програмного </a:t>
            </a:r>
            <a:r>
              <a:rPr lang="ru-RU" b="1" dirty="0" err="1"/>
              <a:t>додатка</a:t>
            </a:r>
            <a:endParaRPr lang="ru-UA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602C00-0472-4709-9140-66BB0794D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4" y="1338263"/>
            <a:ext cx="10713316" cy="53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20787-BA8E-4EF8-9E5D-834D208C7D71}"/>
              </a:ext>
            </a:extLst>
          </p:cNvPr>
          <p:cNvSpPr txBox="1"/>
          <p:nvPr/>
        </p:nvSpPr>
        <p:spPr>
          <a:xfrm>
            <a:off x="1219199" y="639466"/>
            <a:ext cx="6648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/>
              <a:t>Результати </a:t>
            </a:r>
            <a:r>
              <a:rPr lang="uk-UA" sz="4400" b="1" dirty="0" err="1"/>
              <a:t>проєктування</a:t>
            </a:r>
            <a:endParaRPr lang="en-GB" sz="44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759B85-A1E6-4DA4-8887-58AF528502DD}"/>
              </a:ext>
            </a:extLst>
          </p:cNvPr>
          <p:cNvSpPr/>
          <p:nvPr/>
        </p:nvSpPr>
        <p:spPr>
          <a:xfrm>
            <a:off x="1118586" y="1961965"/>
            <a:ext cx="95257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err="1"/>
              <a:t>Засвоєння</a:t>
            </a:r>
            <a:r>
              <a:rPr lang="ru-RU" sz="2800" b="1" dirty="0"/>
              <a:t> </a:t>
            </a:r>
            <a:r>
              <a:rPr lang="ru-RU" sz="2800" b="1" dirty="0" err="1"/>
              <a:t>навичок</a:t>
            </a:r>
            <a:r>
              <a:rPr lang="ru-RU" sz="2800" b="1" dirty="0"/>
              <a:t> </a:t>
            </a:r>
            <a:r>
              <a:rPr lang="ru-RU" sz="2800" b="1" dirty="0" err="1"/>
              <a:t>роботи</a:t>
            </a:r>
            <a:r>
              <a:rPr lang="ru-RU" sz="2800" b="1" dirty="0"/>
              <a:t> з </a:t>
            </a:r>
            <a:r>
              <a:rPr lang="ru-RU" sz="2800" b="1" dirty="0" err="1"/>
              <a:t>передовими</a:t>
            </a:r>
            <a:r>
              <a:rPr lang="ru-RU" sz="2800" b="1" dirty="0"/>
              <a:t> </a:t>
            </a:r>
            <a:r>
              <a:rPr lang="ru-RU" sz="2800" b="1" dirty="0" err="1"/>
              <a:t>технологіями</a:t>
            </a:r>
            <a:r>
              <a:rPr lang="uk-UA" sz="2800" b="1" dirty="0"/>
              <a:t>.</a:t>
            </a:r>
          </a:p>
          <a:p>
            <a:endParaRPr lang="uk-UA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err="1"/>
              <a:t>Отримані</a:t>
            </a:r>
            <a:r>
              <a:rPr lang="ru-RU" sz="2800" b="1" dirty="0"/>
              <a:t> </a:t>
            </a:r>
            <a:r>
              <a:rPr lang="ru-RU" sz="2800" b="1" dirty="0" err="1"/>
              <a:t>додаткові</a:t>
            </a:r>
            <a:r>
              <a:rPr lang="ru-RU" sz="2800" b="1" dirty="0"/>
              <a:t> </a:t>
            </a:r>
            <a:r>
              <a:rPr lang="ru-RU" sz="2800" b="1" dirty="0" err="1"/>
              <a:t>знання</a:t>
            </a:r>
            <a:r>
              <a:rPr lang="ru-RU" sz="2800" b="1" dirty="0"/>
              <a:t> з </a:t>
            </a:r>
            <a:r>
              <a:rPr lang="ru-RU" sz="2800" b="1" dirty="0" err="1"/>
              <a:t>математичної</a:t>
            </a:r>
            <a:r>
              <a:rPr lang="ru-RU" sz="2800" b="1" dirty="0"/>
              <a:t> </a:t>
            </a:r>
            <a:r>
              <a:rPr lang="ru-RU" sz="2800" b="1" dirty="0" err="1"/>
              <a:t>сфери</a:t>
            </a:r>
            <a:r>
              <a:rPr lang="ru-RU" sz="2800" b="1" dirty="0"/>
              <a:t> </a:t>
            </a:r>
            <a:r>
              <a:rPr lang="ru-RU" sz="2800" b="1" dirty="0" err="1"/>
              <a:t>діяльності</a:t>
            </a:r>
            <a:r>
              <a:rPr lang="ru-RU" sz="28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err="1"/>
              <a:t>Отриманий</a:t>
            </a:r>
            <a:r>
              <a:rPr lang="ru-RU" sz="2800" b="1" dirty="0"/>
              <a:t> </a:t>
            </a:r>
            <a:r>
              <a:rPr lang="ru-RU" sz="2800" b="1" dirty="0" err="1"/>
              <a:t>якісний</a:t>
            </a:r>
            <a:r>
              <a:rPr lang="ru-RU" sz="2800" b="1" dirty="0"/>
              <a:t> </a:t>
            </a:r>
            <a:r>
              <a:rPr lang="ru-RU" sz="2800" b="1" dirty="0" err="1"/>
              <a:t>програмний</a:t>
            </a:r>
            <a:r>
              <a:rPr lang="ru-RU" sz="2800" b="1" dirty="0"/>
              <a:t> </a:t>
            </a:r>
            <a:r>
              <a:rPr lang="ru-RU" sz="2800" b="1" dirty="0" err="1"/>
              <a:t>додаток</a:t>
            </a:r>
            <a:r>
              <a:rPr lang="ru-RU" sz="2800" b="1" dirty="0"/>
              <a:t>, </a:t>
            </a:r>
            <a:r>
              <a:rPr lang="ru-RU" sz="2800" b="1" dirty="0" err="1"/>
              <a:t>який</a:t>
            </a:r>
            <a:r>
              <a:rPr lang="ru-RU" sz="2800" b="1" dirty="0"/>
              <a:t> </a:t>
            </a:r>
            <a:r>
              <a:rPr lang="ru-RU" sz="2800" b="1" dirty="0" err="1"/>
              <a:t>задовільняє</a:t>
            </a:r>
            <a:r>
              <a:rPr lang="ru-RU" sz="2800" b="1" dirty="0"/>
              <a:t> </a:t>
            </a:r>
            <a:r>
              <a:rPr lang="ru-RU" sz="2800" b="1" dirty="0" err="1"/>
              <a:t>конкретні</a:t>
            </a:r>
            <a:r>
              <a:rPr lang="ru-RU" sz="2800" b="1" dirty="0"/>
              <a:t> потреби.</a:t>
            </a:r>
          </a:p>
        </p:txBody>
      </p:sp>
    </p:spTree>
    <p:extLst>
      <p:ext uri="{BB962C8B-B14F-4D97-AF65-F5344CB8AC3E}">
        <p14:creationId xmlns:p14="http://schemas.microsoft.com/office/powerpoint/2010/main" val="397186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0D140-B7E8-44C7-8200-A7461000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657" y="2766218"/>
            <a:ext cx="4415972" cy="1325563"/>
          </a:xfrm>
        </p:spPr>
        <p:txBody>
          <a:bodyPr/>
          <a:lstStyle/>
          <a:p>
            <a:r>
              <a:rPr lang="uk-UA" b="1" dirty="0">
                <a:highlight>
                  <a:srgbClr val="00FFFF"/>
                </a:highlight>
              </a:rPr>
              <a:t>ДЯКУЮ ЗА УВАГУ!</a:t>
            </a:r>
            <a:endParaRPr lang="en-GB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803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291B0-A64D-49AD-BC71-919DE9FE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Актуальність</a:t>
            </a:r>
            <a:r>
              <a:rPr lang="ru-RU" b="1" dirty="0"/>
              <a:t> теми</a:t>
            </a:r>
            <a:endParaRPr lang="en-GB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34E20-1982-41F9-8E66-2CB26282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Числові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досліджень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в самих </a:t>
            </a:r>
            <a:r>
              <a:rPr lang="ru-RU" dirty="0" err="1"/>
              <a:t>різних</a:t>
            </a:r>
            <a:r>
              <a:rPr lang="ru-RU" dirty="0"/>
              <a:t> сферах </a:t>
            </a:r>
            <a:r>
              <a:rPr lang="ru-RU" dirty="0" err="1"/>
              <a:t>діяльності</a:t>
            </a:r>
            <a:r>
              <a:rPr lang="ru-RU" dirty="0"/>
              <a:t>;</a:t>
            </a:r>
          </a:p>
          <a:p>
            <a:r>
              <a:rPr lang="ru-RU" dirty="0"/>
              <a:t>Метод Монте-Карло </a:t>
            </a:r>
            <a:r>
              <a:rPr lang="ru-RU" dirty="0" err="1"/>
              <a:t>використовується</a:t>
            </a:r>
            <a:r>
              <a:rPr lang="ru-RU" dirty="0"/>
              <a:t> і по </a:t>
            </a:r>
            <a:r>
              <a:rPr lang="ru-RU" dirty="0" err="1"/>
              <a:t>цей</a:t>
            </a:r>
            <a:r>
              <a:rPr lang="ru-RU" dirty="0"/>
              <a:t> час для </a:t>
            </a:r>
            <a:r>
              <a:rPr lang="ru-RU" dirty="0" err="1"/>
              <a:t>досліджень</a:t>
            </a:r>
            <a:r>
              <a:rPr lang="ru-RU" dirty="0"/>
              <a:t> у сферах </a:t>
            </a:r>
            <a:r>
              <a:rPr lang="ru-RU" dirty="0" err="1"/>
              <a:t>астрономії</a:t>
            </a:r>
            <a:r>
              <a:rPr lang="ru-RU" dirty="0"/>
              <a:t>, </a:t>
            </a:r>
            <a:r>
              <a:rPr lang="ru-RU" dirty="0" err="1"/>
              <a:t>фізики</a:t>
            </a:r>
            <a:r>
              <a:rPr lang="ru-RU" dirty="0"/>
              <a:t>, математики, </a:t>
            </a:r>
            <a:r>
              <a:rPr lang="ru-RU" dirty="0" err="1"/>
              <a:t>біології</a:t>
            </a:r>
            <a:r>
              <a:rPr lang="ru-RU" dirty="0"/>
              <a:t>, </a:t>
            </a:r>
            <a:r>
              <a:rPr lang="ru-RU" dirty="0" err="1"/>
              <a:t>хімії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;</a:t>
            </a:r>
          </a:p>
          <a:p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площі</a:t>
            </a:r>
            <a:r>
              <a:rPr lang="ru-RU" dirty="0"/>
              <a:t> </a:t>
            </a:r>
            <a:r>
              <a:rPr lang="ru-RU" dirty="0" err="1"/>
              <a:t>неправильних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 є </a:t>
            </a:r>
            <a:r>
              <a:rPr lang="ru-RU" dirty="0" err="1"/>
              <a:t>досить</a:t>
            </a:r>
            <a:r>
              <a:rPr lang="ru-RU" dirty="0"/>
              <a:t> тяжким для </a:t>
            </a:r>
            <a:r>
              <a:rPr lang="ru-RU" dirty="0" err="1"/>
              <a:t>початківців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2262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2325BA-E539-409D-B882-95A88C3016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Предмет </a:t>
            </a:r>
            <a:r>
              <a:rPr lang="ru-RU" b="1" dirty="0" err="1"/>
              <a:t>дослідження</a:t>
            </a:r>
            <a:endParaRPr lang="en-GB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F2D0779-4DBE-4703-9DC6-7039152E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483"/>
            <a:ext cx="10515600" cy="1658506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b="1" dirty="0" err="1"/>
              <a:t>Користувач</a:t>
            </a:r>
            <a:r>
              <a:rPr lang="ru-RU" b="1" dirty="0"/>
              <a:t> </a:t>
            </a:r>
            <a:r>
              <a:rPr lang="ru-RU" b="1" dirty="0" err="1"/>
              <a:t>власноруч</a:t>
            </a:r>
            <a:r>
              <a:rPr lang="ru-RU" b="1" dirty="0"/>
              <a:t> </a:t>
            </a:r>
            <a:r>
              <a:rPr lang="ru-RU" b="1" dirty="0" err="1"/>
              <a:t>утворює</a:t>
            </a:r>
            <a:r>
              <a:rPr lang="ru-RU" b="1" dirty="0"/>
              <a:t> </a:t>
            </a:r>
            <a:r>
              <a:rPr lang="ru-RU" b="1" dirty="0" err="1"/>
              <a:t>фігуру</a:t>
            </a:r>
            <a:r>
              <a:rPr lang="ru-RU" b="1" dirty="0"/>
              <a:t> для </a:t>
            </a:r>
            <a:r>
              <a:rPr lang="ru-RU" b="1" dirty="0" err="1"/>
              <a:t>дослідження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надає</a:t>
            </a:r>
            <a:r>
              <a:rPr lang="ru-RU" b="1" dirty="0"/>
              <a:t> </a:t>
            </a:r>
            <a:r>
              <a:rPr lang="ru-RU" b="1" dirty="0" err="1"/>
              <a:t>більше</a:t>
            </a:r>
            <a:r>
              <a:rPr lang="ru-RU" b="1" dirty="0"/>
              <a:t> </a:t>
            </a:r>
            <a:r>
              <a:rPr lang="ru-RU" b="1" dirty="0" err="1"/>
              <a:t>можливостей</a:t>
            </a:r>
            <a:r>
              <a:rPr lang="ru-RU" b="1" dirty="0"/>
              <a:t> </a:t>
            </a:r>
            <a:r>
              <a:rPr lang="ru-RU" b="1" dirty="0" err="1"/>
              <a:t>користувачу</a:t>
            </a:r>
            <a:r>
              <a:rPr lang="ru-RU" b="1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121697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8AED09-CDBF-407D-BD49-88ABD2B7FD0A}"/>
              </a:ext>
            </a:extLst>
          </p:cNvPr>
          <p:cNvSpPr txBox="1"/>
          <p:nvPr/>
        </p:nvSpPr>
        <p:spPr>
          <a:xfrm>
            <a:off x="1219200" y="639466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/>
              <a:t>Мета</a:t>
            </a:r>
            <a:endParaRPr lang="en-GB" sz="44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752A18-AC1B-46A0-8E9B-92BE421FE718}"/>
              </a:ext>
            </a:extLst>
          </p:cNvPr>
          <p:cNvSpPr/>
          <p:nvPr/>
        </p:nvSpPr>
        <p:spPr>
          <a:xfrm>
            <a:off x="1118586" y="1961965"/>
            <a:ext cx="95257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err="1"/>
              <a:t>Вивчення</a:t>
            </a:r>
            <a:r>
              <a:rPr lang="ru-RU" sz="2800" b="1" dirty="0"/>
              <a:t> </a:t>
            </a:r>
            <a:r>
              <a:rPr lang="ru-RU" sz="2800" b="1" dirty="0" err="1"/>
              <a:t>передової</a:t>
            </a:r>
            <a:r>
              <a:rPr lang="ru-RU" sz="2800" b="1" dirty="0"/>
              <a:t> </a:t>
            </a:r>
            <a:r>
              <a:rPr lang="ru-RU" sz="2800" b="1" dirty="0" err="1"/>
              <a:t>технології</a:t>
            </a:r>
            <a:r>
              <a:rPr lang="ru-RU" sz="2800" b="1" dirty="0"/>
              <a:t> для </a:t>
            </a:r>
            <a:r>
              <a:rPr lang="ru-RU" sz="2800" b="1" dirty="0" err="1"/>
              <a:t>настільних</a:t>
            </a:r>
            <a:r>
              <a:rPr lang="ru-RU" sz="2800" b="1" dirty="0"/>
              <a:t> </a:t>
            </a:r>
            <a:r>
              <a:rPr lang="ru-RU" sz="2800" b="1" dirty="0" err="1"/>
              <a:t>додатків</a:t>
            </a:r>
            <a:r>
              <a:rPr lang="ru-RU" sz="2800" b="1" dirty="0"/>
              <a:t> та </a:t>
            </a:r>
            <a:r>
              <a:rPr lang="ru-RU" sz="2800" b="1" dirty="0" err="1"/>
              <a:t>засвоєння</a:t>
            </a:r>
            <a:r>
              <a:rPr lang="ru-RU" sz="2800" b="1" dirty="0"/>
              <a:t> </a:t>
            </a:r>
            <a:r>
              <a:rPr lang="ru-RU" sz="2800" b="1" dirty="0" err="1"/>
              <a:t>практичних</a:t>
            </a:r>
            <a:r>
              <a:rPr lang="ru-RU" sz="2800" b="1" dirty="0"/>
              <a:t> </a:t>
            </a:r>
            <a:r>
              <a:rPr lang="ru-RU" sz="2800" b="1" dirty="0" err="1"/>
              <a:t>навичок</a:t>
            </a:r>
            <a:r>
              <a:rPr lang="ru-RU" sz="2800" b="1" dirty="0"/>
              <a:t> </a:t>
            </a:r>
            <a:r>
              <a:rPr lang="ru-RU" sz="2800" b="1" dirty="0" err="1"/>
              <a:t>роботи</a:t>
            </a:r>
            <a:r>
              <a:rPr lang="ru-RU" sz="2800" b="1" dirty="0"/>
              <a:t> з потужною </a:t>
            </a:r>
            <a:r>
              <a:rPr lang="ru-RU" sz="2800" b="1" dirty="0" err="1"/>
              <a:t>технологією</a:t>
            </a:r>
            <a:r>
              <a:rPr lang="ru-RU" sz="2800" b="1" dirty="0"/>
              <a:t> </a:t>
            </a:r>
            <a:r>
              <a:rPr lang="en-US" sz="2800" b="1" dirty="0"/>
              <a:t>WPF</a:t>
            </a:r>
            <a:r>
              <a:rPr lang="uk-UA" sz="2800" b="1" dirty="0"/>
              <a:t>.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ru-RU" sz="2800" b="1" dirty="0" err="1"/>
              <a:t>Практичне</a:t>
            </a:r>
            <a:r>
              <a:rPr lang="ru-RU" sz="2800" b="1" dirty="0"/>
              <a:t> </a:t>
            </a:r>
            <a:r>
              <a:rPr lang="ru-RU" sz="2800" b="1" dirty="0" err="1"/>
              <a:t>застосування</a:t>
            </a:r>
            <a:r>
              <a:rPr lang="ru-RU" sz="2800" b="1" dirty="0"/>
              <a:t> </a:t>
            </a:r>
            <a:r>
              <a:rPr lang="ru-RU" sz="2800" b="1" dirty="0" err="1"/>
              <a:t>математичних</a:t>
            </a:r>
            <a:r>
              <a:rPr lang="ru-RU" sz="2800" b="1" dirty="0"/>
              <a:t> </a:t>
            </a:r>
            <a:r>
              <a:rPr lang="ru-RU" sz="2800" b="1" dirty="0" err="1"/>
              <a:t>методів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r>
              <a:rPr lang="ru-RU" sz="2800" b="1" dirty="0"/>
              <a:t> та </a:t>
            </a:r>
            <a:r>
              <a:rPr lang="ru-RU" sz="2800" b="1" dirty="0" err="1"/>
              <a:t>їх</a:t>
            </a:r>
            <a:r>
              <a:rPr lang="ru-RU" sz="2800" b="1" dirty="0"/>
              <a:t> </a:t>
            </a:r>
            <a:r>
              <a:rPr lang="ru-RU" sz="2800" b="1" dirty="0" err="1"/>
              <a:t>автоматизація</a:t>
            </a:r>
            <a:r>
              <a:rPr lang="ru-RU" sz="2800" b="1" dirty="0"/>
              <a:t> в </a:t>
            </a:r>
            <a:r>
              <a:rPr lang="ru-RU" sz="2800" b="1" dirty="0" err="1"/>
              <a:t>розробницькому</a:t>
            </a:r>
            <a:r>
              <a:rPr lang="ru-RU" sz="2800" b="1" dirty="0"/>
              <a:t> </a:t>
            </a:r>
            <a:r>
              <a:rPr lang="ru-RU" sz="2800" b="1" dirty="0" err="1"/>
              <a:t>середовищі</a:t>
            </a:r>
            <a:r>
              <a:rPr lang="ru-RU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5004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D3BE561-746C-48A1-A52C-3E29CEA18292}"/>
              </a:ext>
            </a:extLst>
          </p:cNvPr>
          <p:cNvSpPr txBox="1"/>
          <p:nvPr/>
        </p:nvSpPr>
        <p:spPr>
          <a:xfrm>
            <a:off x="1219199" y="639466"/>
            <a:ext cx="6007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/>
              <a:t>Предметна область</a:t>
            </a:r>
            <a:endParaRPr lang="en-GB" sz="4400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C28BED-2347-42D6-922B-DA4A01427D1E}"/>
              </a:ext>
            </a:extLst>
          </p:cNvPr>
          <p:cNvSpPr/>
          <p:nvPr/>
        </p:nvSpPr>
        <p:spPr>
          <a:xfrm>
            <a:off x="1118586" y="1961965"/>
            <a:ext cx="9525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err="1"/>
              <a:t>Дослідження</a:t>
            </a:r>
            <a:r>
              <a:rPr lang="ru-RU" sz="2800" b="1" dirty="0"/>
              <a:t> </a:t>
            </a:r>
            <a:r>
              <a:rPr lang="ru-RU" sz="2800" b="1" dirty="0" err="1"/>
              <a:t>властивостей</a:t>
            </a:r>
            <a:r>
              <a:rPr lang="ru-RU" sz="2800" b="1" dirty="0"/>
              <a:t> </a:t>
            </a:r>
            <a:r>
              <a:rPr lang="ru-RU" sz="2800" b="1" dirty="0" err="1"/>
              <a:t>неправильних</a:t>
            </a:r>
            <a:r>
              <a:rPr lang="ru-RU" sz="2800" b="1" dirty="0"/>
              <a:t> </a:t>
            </a:r>
            <a:r>
              <a:rPr lang="ru-RU" sz="2800" b="1" dirty="0" err="1"/>
              <a:t>фігур</a:t>
            </a:r>
            <a:r>
              <a:rPr lang="ru-RU" sz="2800" b="1" dirty="0"/>
              <a:t> та </a:t>
            </a:r>
            <a:r>
              <a:rPr lang="ru-RU" sz="2800" b="1" dirty="0" err="1"/>
              <a:t>випадкових</a:t>
            </a:r>
            <a:r>
              <a:rPr lang="ru-RU" sz="2800" b="1" dirty="0"/>
              <a:t> </a:t>
            </a:r>
            <a:r>
              <a:rPr lang="ru-RU" sz="2800" b="1" dirty="0" err="1"/>
              <a:t>математичних</a:t>
            </a:r>
            <a:r>
              <a:rPr lang="ru-RU" sz="2800" b="1" dirty="0"/>
              <a:t> </a:t>
            </a:r>
            <a:r>
              <a:rPr lang="ru-RU" sz="2800" b="1" dirty="0" err="1"/>
              <a:t>процесів</a:t>
            </a:r>
            <a:r>
              <a:rPr lang="uk-UA" sz="2800" b="1" dirty="0"/>
              <a:t>.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ru-RU" sz="2800" b="1" dirty="0" err="1"/>
              <a:t>Точність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r>
              <a:rPr lang="ru-RU" sz="2800" b="1" dirty="0"/>
              <a:t> </a:t>
            </a:r>
            <a:r>
              <a:rPr lang="ru-RU" sz="2800" b="1" dirty="0" err="1"/>
              <a:t>залежить</a:t>
            </a:r>
            <a:r>
              <a:rPr lang="ru-RU" sz="2800" b="1" dirty="0"/>
              <a:t> </a:t>
            </a:r>
            <a:r>
              <a:rPr lang="ru-RU" sz="2800" b="1" dirty="0" err="1"/>
              <a:t>виключно</a:t>
            </a:r>
            <a:r>
              <a:rPr lang="ru-RU" sz="2800" b="1" dirty="0"/>
              <a:t> </a:t>
            </a:r>
            <a:r>
              <a:rPr lang="ru-RU" sz="2800" b="1" dirty="0" err="1"/>
              <a:t>від</a:t>
            </a:r>
            <a:r>
              <a:rPr lang="ru-RU" sz="2800" b="1" dirty="0"/>
              <a:t> </a:t>
            </a:r>
            <a:r>
              <a:rPr lang="ru-RU" sz="2800" b="1" dirty="0" err="1"/>
              <a:t>користувача</a:t>
            </a:r>
            <a:r>
              <a:rPr lang="ru-RU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108141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F225EF7-95F8-49D0-B3BD-55035DB6548D}"/>
              </a:ext>
            </a:extLst>
          </p:cNvPr>
          <p:cNvSpPr txBox="1"/>
          <p:nvPr/>
        </p:nvSpPr>
        <p:spPr>
          <a:xfrm>
            <a:off x="1219199" y="639466"/>
            <a:ext cx="996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Дерево </a:t>
            </a:r>
            <a:r>
              <a:rPr lang="ru-RU" sz="3200" b="1" dirty="0" err="1"/>
              <a:t>варіантів</a:t>
            </a:r>
            <a:r>
              <a:rPr lang="ru-RU" sz="3200" b="1" dirty="0"/>
              <a:t> </a:t>
            </a:r>
            <a:r>
              <a:rPr lang="ru-RU" sz="3200" b="1" dirty="0" err="1"/>
              <a:t>викликів</a:t>
            </a:r>
            <a:r>
              <a:rPr lang="ru-RU" sz="3200" b="1" dirty="0"/>
              <a:t> </a:t>
            </a:r>
            <a:r>
              <a:rPr lang="ru-RU" sz="3200" b="1" dirty="0" err="1"/>
              <a:t>програмних</a:t>
            </a:r>
            <a:r>
              <a:rPr lang="ru-RU" sz="3200" b="1" dirty="0"/>
              <a:t> </a:t>
            </a:r>
            <a:r>
              <a:rPr lang="ru-RU" sz="3200" b="1" dirty="0" err="1"/>
              <a:t>методів</a:t>
            </a:r>
            <a:endParaRPr lang="en-GB" sz="32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6C3316-DF22-417A-8F29-9761DB6FA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224241"/>
            <a:ext cx="8010525" cy="55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1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D1244-C547-44A4-8730-52D70D09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Залежність</a:t>
            </a:r>
            <a:r>
              <a:rPr lang="ru-RU" b="1" dirty="0"/>
              <a:t> </a:t>
            </a:r>
            <a:r>
              <a:rPr lang="ru-RU" b="1" dirty="0" err="1"/>
              <a:t>програмних</a:t>
            </a:r>
            <a:r>
              <a:rPr lang="ru-RU" b="1" dirty="0"/>
              <a:t> </a:t>
            </a:r>
            <a:r>
              <a:rPr lang="ru-RU" b="1" dirty="0" err="1"/>
              <a:t>модулів</a:t>
            </a:r>
            <a:endParaRPr lang="ru-UA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2C5292-94FF-4434-9F22-769B594B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1690688"/>
            <a:ext cx="2700471" cy="48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563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1593FB-A1C6-4D6B-A175-7CCCB48B2CCB}"/>
              </a:ext>
            </a:extLst>
          </p:cNvPr>
          <p:cNvSpPr txBox="1"/>
          <p:nvPr/>
        </p:nvSpPr>
        <p:spPr>
          <a:xfrm>
            <a:off x="1219199" y="639466"/>
            <a:ext cx="6648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/>
              <a:t>Вибір мови та технології</a:t>
            </a:r>
            <a:endParaRPr lang="en-GB" sz="4400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B355D4-C005-4C20-A3D7-097161FF8277}"/>
              </a:ext>
            </a:extLst>
          </p:cNvPr>
          <p:cNvSpPr/>
          <p:nvPr/>
        </p:nvSpPr>
        <p:spPr>
          <a:xfrm>
            <a:off x="1118586" y="1961965"/>
            <a:ext cx="95257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C# є </a:t>
            </a:r>
            <a:r>
              <a:rPr lang="ru-RU" sz="2800" b="1" dirty="0" err="1"/>
              <a:t>високорівневою</a:t>
            </a:r>
            <a:r>
              <a:rPr lang="ru-RU" sz="2800" b="1" dirty="0"/>
              <a:t> </a:t>
            </a:r>
            <a:r>
              <a:rPr lang="ru-RU" sz="2800" b="1" dirty="0" err="1"/>
              <a:t>автоматизованою</a:t>
            </a:r>
            <a:r>
              <a:rPr lang="ru-RU" sz="2800" b="1" dirty="0"/>
              <a:t> </a:t>
            </a:r>
            <a:r>
              <a:rPr lang="ru-RU" sz="2800" b="1" dirty="0" err="1"/>
              <a:t>мовою</a:t>
            </a:r>
            <a:r>
              <a:rPr lang="ru-RU" sz="2800" b="1" dirty="0"/>
              <a:t> </a:t>
            </a:r>
            <a:r>
              <a:rPr lang="ru-RU" sz="2800" b="1" dirty="0" err="1"/>
              <a:t>програмування</a:t>
            </a:r>
            <a:r>
              <a:rPr lang="ru-RU" sz="2800" b="1" dirty="0"/>
              <a:t>, яка не </a:t>
            </a:r>
            <a:r>
              <a:rPr lang="ru-RU" sz="2800" b="1" dirty="0" err="1"/>
              <a:t>потребує</a:t>
            </a:r>
            <a:r>
              <a:rPr lang="ru-RU" sz="2800" b="1" dirty="0"/>
              <a:t> </a:t>
            </a:r>
            <a:r>
              <a:rPr lang="ru-RU" sz="2800" b="1" dirty="0" err="1"/>
              <a:t>додаткових</a:t>
            </a:r>
            <a:r>
              <a:rPr lang="ru-RU" sz="2800" b="1" dirty="0"/>
              <a:t> </a:t>
            </a:r>
            <a:r>
              <a:rPr lang="ru-RU" sz="2800" b="1" dirty="0" err="1"/>
              <a:t>дій</a:t>
            </a:r>
            <a:r>
              <a:rPr lang="ru-RU" sz="2800" b="1" dirty="0"/>
              <a:t> </a:t>
            </a:r>
            <a:r>
              <a:rPr lang="ru-RU" sz="2800" b="1" dirty="0" err="1"/>
              <a:t>зі</a:t>
            </a:r>
            <a:r>
              <a:rPr lang="ru-RU" sz="2800" b="1" dirty="0"/>
              <a:t> </a:t>
            </a:r>
            <a:r>
              <a:rPr lang="ru-RU" sz="2800" b="1" dirty="0" err="1"/>
              <a:t>сторони</a:t>
            </a:r>
            <a:r>
              <a:rPr lang="ru-RU" sz="2800" b="1" dirty="0"/>
              <a:t> </a:t>
            </a:r>
            <a:r>
              <a:rPr lang="ru-RU" sz="2800" b="1" dirty="0" err="1"/>
              <a:t>розробника</a:t>
            </a:r>
            <a:r>
              <a:rPr lang="ru-RU" sz="2800" b="1" dirty="0"/>
              <a:t>, а </a:t>
            </a:r>
            <a:r>
              <a:rPr lang="ru-RU" sz="2800" b="1" dirty="0" err="1"/>
              <a:t>лише</a:t>
            </a:r>
            <a:r>
              <a:rPr lang="ru-RU" sz="2800" b="1" dirty="0"/>
              <a:t> </a:t>
            </a:r>
            <a:r>
              <a:rPr lang="ru-RU" sz="2800" b="1" dirty="0" err="1"/>
              <a:t>задання</a:t>
            </a:r>
            <a:r>
              <a:rPr lang="ru-RU" sz="2800" b="1" dirty="0"/>
              <a:t> алгоритму</a:t>
            </a:r>
            <a:r>
              <a:rPr lang="uk-UA" sz="2800" b="1" dirty="0"/>
              <a:t>.</a:t>
            </a:r>
          </a:p>
          <a:p>
            <a:endParaRPr lang="uk-UA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WPF - </a:t>
            </a:r>
            <a:r>
              <a:rPr lang="ru-RU" sz="2800" b="1" dirty="0" err="1"/>
              <a:t>це</a:t>
            </a:r>
            <a:r>
              <a:rPr lang="ru-RU" sz="2800" b="1" dirty="0"/>
              <a:t> </a:t>
            </a:r>
            <a:r>
              <a:rPr lang="ru-RU" sz="2800" b="1" dirty="0" err="1"/>
              <a:t>потужна</a:t>
            </a:r>
            <a:r>
              <a:rPr lang="ru-RU" sz="2800" b="1" dirty="0"/>
              <a:t> платформа, яка </a:t>
            </a:r>
            <a:r>
              <a:rPr lang="ru-RU" sz="2800" b="1" dirty="0" err="1"/>
              <a:t>підтримує</a:t>
            </a:r>
            <a:r>
              <a:rPr lang="ru-RU" sz="2800" b="1" dirty="0"/>
              <a:t> </a:t>
            </a:r>
            <a:r>
              <a:rPr lang="ru-RU" sz="2800" b="1" dirty="0" err="1"/>
              <a:t>найпопулярніші</a:t>
            </a:r>
            <a:r>
              <a:rPr lang="ru-RU" sz="2800" b="1" dirty="0"/>
              <a:t> </a:t>
            </a:r>
            <a:r>
              <a:rPr lang="ru-RU" sz="2800" b="1" dirty="0" err="1"/>
              <a:t>технології</a:t>
            </a:r>
            <a:r>
              <a:rPr lang="ru-RU" sz="2800" b="1" dirty="0"/>
              <a:t> як </a:t>
            </a:r>
            <a:r>
              <a:rPr lang="en-US" sz="2800" b="1" dirty="0"/>
              <a:t>Entity Framework Core, </a:t>
            </a:r>
            <a:r>
              <a:rPr lang="ru-RU" sz="2800" b="1" dirty="0" err="1"/>
              <a:t>технологію</a:t>
            </a:r>
            <a:r>
              <a:rPr lang="ru-RU" sz="2800" b="1" dirty="0"/>
              <a:t> </a:t>
            </a:r>
            <a:r>
              <a:rPr lang="en-US" sz="2800" b="1" dirty="0"/>
              <a:t>Dependency Injection, </a:t>
            </a:r>
            <a:r>
              <a:rPr lang="ru-RU" sz="2800" b="1" dirty="0"/>
              <a:t>а </a:t>
            </a:r>
            <a:r>
              <a:rPr lang="ru-RU" sz="2800" b="1" dirty="0" err="1"/>
              <a:t>мову</a:t>
            </a:r>
            <a:r>
              <a:rPr lang="ru-RU" sz="2800" b="1" dirty="0"/>
              <a:t> </a:t>
            </a:r>
            <a:r>
              <a:rPr lang="ru-RU" sz="2800" b="1" dirty="0" err="1"/>
              <a:t>графічної</a:t>
            </a:r>
            <a:r>
              <a:rPr lang="ru-RU" sz="2800" b="1" dirty="0"/>
              <a:t> </a:t>
            </a:r>
            <a:r>
              <a:rPr lang="ru-RU" sz="2800" b="1" dirty="0" err="1"/>
              <a:t>розмітки</a:t>
            </a:r>
            <a:r>
              <a:rPr lang="ru-RU" sz="2800" b="1" dirty="0"/>
              <a:t> </a:t>
            </a:r>
            <a:r>
              <a:rPr lang="en-US" sz="2800" b="1" dirty="0"/>
              <a:t>XAML, </a:t>
            </a:r>
            <a:r>
              <a:rPr lang="ru-RU" sz="2800" b="1" dirty="0"/>
              <a:t>а </a:t>
            </a:r>
            <a:r>
              <a:rPr lang="ru-RU" sz="2800" b="1" dirty="0" err="1"/>
              <a:t>також</a:t>
            </a:r>
            <a:r>
              <a:rPr lang="ru-RU" sz="2800" b="1" dirty="0"/>
              <a:t> </a:t>
            </a:r>
            <a:r>
              <a:rPr lang="ru-RU" sz="2800" b="1" dirty="0" err="1"/>
              <a:t>має</a:t>
            </a:r>
            <a:r>
              <a:rPr lang="ru-RU" sz="2800" b="1" dirty="0"/>
              <a:t> </a:t>
            </a:r>
            <a:r>
              <a:rPr lang="ru-RU" sz="2800" b="1" dirty="0" err="1"/>
              <a:t>значну</a:t>
            </a:r>
            <a:r>
              <a:rPr lang="ru-RU" sz="2800" b="1" dirty="0"/>
              <a:t> </a:t>
            </a:r>
            <a:r>
              <a:rPr lang="ru-RU" sz="2800" b="1" dirty="0" err="1"/>
              <a:t>перевагу</a:t>
            </a:r>
            <a:r>
              <a:rPr lang="ru-RU" sz="2800" b="1" dirty="0"/>
              <a:t> перед </a:t>
            </a:r>
            <a:r>
              <a:rPr lang="ru-RU" sz="2800" b="1" dirty="0" err="1"/>
              <a:t>застарілим</a:t>
            </a:r>
            <a:r>
              <a:rPr lang="ru-RU" sz="2800" b="1" dirty="0"/>
              <a:t> </a:t>
            </a:r>
            <a:r>
              <a:rPr lang="en-US" sz="2800" b="1" dirty="0"/>
              <a:t>Windows Forms</a:t>
            </a:r>
            <a:r>
              <a:rPr lang="ru-RU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2189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71EA30-B3E2-4AA9-893A-DAA67003C7F7}"/>
              </a:ext>
            </a:extLst>
          </p:cNvPr>
          <p:cNvSpPr txBox="1"/>
          <p:nvPr/>
        </p:nvSpPr>
        <p:spPr>
          <a:xfrm>
            <a:off x="1219199" y="639466"/>
            <a:ext cx="6648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/>
              <a:t>Результати</a:t>
            </a:r>
            <a:endParaRPr lang="en-GB" sz="44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8737D82-ABFE-4E06-A139-2FD901CA4D3F}"/>
              </a:ext>
            </a:extLst>
          </p:cNvPr>
          <p:cNvSpPr/>
          <p:nvPr/>
        </p:nvSpPr>
        <p:spPr>
          <a:xfrm>
            <a:off x="1118586" y="1961965"/>
            <a:ext cx="95257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err="1"/>
              <a:t>Програмний</a:t>
            </a:r>
            <a:r>
              <a:rPr lang="ru-RU" sz="2800" b="1" dirty="0"/>
              <a:t> </a:t>
            </a:r>
            <a:r>
              <a:rPr lang="ru-RU" sz="2800" b="1" dirty="0" err="1"/>
              <a:t>додаток</a:t>
            </a:r>
            <a:r>
              <a:rPr lang="ru-RU" sz="2800" b="1" dirty="0"/>
              <a:t> </a:t>
            </a:r>
            <a:r>
              <a:rPr lang="ru-RU" sz="2800" b="1" dirty="0" err="1"/>
              <a:t>містить</a:t>
            </a:r>
            <a:r>
              <a:rPr lang="ru-RU" sz="2800" b="1" dirty="0"/>
              <a:t> </a:t>
            </a:r>
            <a:r>
              <a:rPr lang="ru-RU" sz="2800" b="1" dirty="0" err="1"/>
              <a:t>лише</a:t>
            </a:r>
            <a:r>
              <a:rPr lang="ru-RU" sz="2800" b="1" dirty="0"/>
              <a:t> </a:t>
            </a:r>
            <a:r>
              <a:rPr lang="ru-RU" sz="2800" b="1" dirty="0" err="1"/>
              <a:t>одне</a:t>
            </a:r>
            <a:r>
              <a:rPr lang="ru-RU" sz="2800" b="1" dirty="0"/>
              <a:t> </a:t>
            </a:r>
            <a:r>
              <a:rPr lang="ru-RU" sz="2800" b="1" dirty="0" err="1"/>
              <a:t>вікно</a:t>
            </a:r>
            <a:r>
              <a:rPr lang="ru-RU" sz="2800" b="1" dirty="0"/>
              <a:t> з </a:t>
            </a:r>
            <a:r>
              <a:rPr lang="ru-RU" sz="2800" b="1" dirty="0" err="1"/>
              <a:t>примітивно</a:t>
            </a:r>
            <a:r>
              <a:rPr lang="ru-RU" sz="2800" b="1" dirty="0"/>
              <a:t> </a:t>
            </a:r>
            <a:r>
              <a:rPr lang="ru-RU" sz="2800" b="1" dirty="0" err="1"/>
              <a:t>зрозумілим</a:t>
            </a:r>
            <a:r>
              <a:rPr lang="ru-RU" sz="2800" b="1" dirty="0"/>
              <a:t> </a:t>
            </a:r>
            <a:r>
              <a:rPr lang="ru-RU" sz="2800" b="1" dirty="0" err="1"/>
              <a:t>інтерфейсом</a:t>
            </a:r>
            <a:r>
              <a:rPr lang="ru-RU" sz="2800" b="1" dirty="0"/>
              <a:t>. </a:t>
            </a:r>
            <a:r>
              <a:rPr lang="ru-RU" sz="2800" b="1" dirty="0" err="1"/>
              <a:t>Програмна</a:t>
            </a:r>
            <a:r>
              <a:rPr lang="ru-RU" sz="2800" b="1" dirty="0"/>
              <a:t> </a:t>
            </a:r>
            <a:r>
              <a:rPr lang="ru-RU" sz="2800" b="1" dirty="0" err="1"/>
              <a:t>частина</a:t>
            </a:r>
            <a:r>
              <a:rPr lang="ru-RU" sz="2800" b="1" dirty="0"/>
              <a:t> </a:t>
            </a:r>
            <a:r>
              <a:rPr lang="ru-RU" sz="2800" b="1" dirty="0" err="1"/>
              <a:t>автоматизує</a:t>
            </a:r>
            <a:r>
              <a:rPr lang="ru-RU" sz="2800" b="1" dirty="0"/>
              <a:t> </a:t>
            </a:r>
            <a:r>
              <a:rPr lang="ru-RU" sz="2800" b="1" dirty="0" err="1"/>
              <a:t>процес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r>
              <a:rPr lang="ru-RU" sz="2800" b="1" dirty="0"/>
              <a:t> для </a:t>
            </a:r>
            <a:r>
              <a:rPr lang="ru-RU" sz="2800" b="1" dirty="0" err="1"/>
              <a:t>найбільшої</a:t>
            </a:r>
            <a:r>
              <a:rPr lang="ru-RU" sz="2800" b="1" dirty="0"/>
              <a:t> </a:t>
            </a:r>
            <a:r>
              <a:rPr lang="ru-RU" sz="2800" b="1" dirty="0" err="1"/>
              <a:t>зручності</a:t>
            </a:r>
            <a:r>
              <a:rPr lang="ru-RU" sz="2800" b="1" dirty="0"/>
              <a:t> </a:t>
            </a:r>
            <a:r>
              <a:rPr lang="ru-RU" sz="2800" b="1" dirty="0" err="1"/>
              <a:t>користувача</a:t>
            </a:r>
            <a:r>
              <a:rPr lang="ru-RU" sz="2800" b="1" dirty="0"/>
              <a:t> та </a:t>
            </a:r>
            <a:r>
              <a:rPr lang="ru-RU" sz="2800" b="1" dirty="0" err="1"/>
              <a:t>надає</a:t>
            </a:r>
            <a:r>
              <a:rPr lang="ru-RU" sz="2800" b="1" dirty="0"/>
              <a:t> </a:t>
            </a:r>
            <a:r>
              <a:rPr lang="ru-RU" sz="2800" b="1" dirty="0" err="1"/>
              <a:t>досить</a:t>
            </a:r>
            <a:r>
              <a:rPr lang="ru-RU" sz="2800" b="1" dirty="0"/>
              <a:t> </a:t>
            </a:r>
            <a:r>
              <a:rPr lang="ru-RU" sz="2800" b="1" dirty="0" err="1"/>
              <a:t>точні</a:t>
            </a:r>
            <a:r>
              <a:rPr lang="ru-RU" sz="2800" b="1" dirty="0"/>
              <a:t> </a:t>
            </a:r>
            <a:r>
              <a:rPr lang="ru-RU" sz="2800" b="1" dirty="0" err="1"/>
              <a:t>результати</a:t>
            </a:r>
            <a:r>
              <a:rPr lang="uk-UA" sz="2800" b="1" dirty="0"/>
              <a:t>.</a:t>
            </a:r>
          </a:p>
          <a:p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0872466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248</Words>
  <Application>Microsoft Office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КУРСОВИЙ ПРОЕКТ НА ТЕМУ: «МЕТОД МОНТЕ-КАРЛО ДЛЯ ОБЧИСЛЕННЯ ПЛОЩ ПЛОСКИХ ФІГУР»</vt:lpstr>
      <vt:lpstr>Актуальність теми</vt:lpstr>
      <vt:lpstr>Користувач власноруч утворює фігуру для дослідження, що надає більше можливостей користувачу.</vt:lpstr>
      <vt:lpstr>Презентация PowerPoint</vt:lpstr>
      <vt:lpstr>Презентация PowerPoint</vt:lpstr>
      <vt:lpstr>Презентация PowerPoint</vt:lpstr>
      <vt:lpstr>Залежність програмних модулів</vt:lpstr>
      <vt:lpstr>Презентация PowerPoint</vt:lpstr>
      <vt:lpstr>Презентация PowerPoint</vt:lpstr>
      <vt:lpstr>Інтерфейс програмного додатка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 Орієнтоване Програмування</dc:title>
  <dc:creator>ABC</dc:creator>
  <cp:lastModifiedBy>VadimDidukh</cp:lastModifiedBy>
  <cp:revision>8</cp:revision>
  <dcterms:created xsi:type="dcterms:W3CDTF">2020-12-18T08:35:34Z</dcterms:created>
  <dcterms:modified xsi:type="dcterms:W3CDTF">2021-12-25T15:37:05Z</dcterms:modified>
</cp:coreProperties>
</file>