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30C444-557C-4DA0-9B24-04A4345BC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PROJEKTNA NALOGA:</a:t>
            </a:r>
            <a:br>
              <a:rPr lang="sl-SI" dirty="0"/>
            </a:br>
            <a:r>
              <a:rPr lang="sl-SI" sz="4000" dirty="0"/>
              <a:t>Izdelava igre </a:t>
            </a:r>
            <a:r>
              <a:rPr lang="en-GB" sz="4000" dirty="0"/>
              <a:t>Domesday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633817-41FE-4C94-86FF-882453D77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Nik Kovačič																Kranj, 16.06.2019</a:t>
            </a:r>
          </a:p>
        </p:txBody>
      </p:sp>
    </p:spTree>
    <p:extLst>
      <p:ext uri="{BB962C8B-B14F-4D97-AF65-F5344CB8AC3E}">
        <p14:creationId xmlns:p14="http://schemas.microsoft.com/office/powerpoint/2010/main" val="13665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F4F0C3-D746-47A1-B63E-DECD8E76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9601700-22FA-4104-AE58-E4ACB8BC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90477" cy="3636511"/>
          </a:xfrm>
        </p:spPr>
        <p:txBody>
          <a:bodyPr/>
          <a:lstStyle/>
          <a:p>
            <a:r>
              <a:rPr lang="sl-SI" dirty="0"/>
              <a:t>Namen izdelave</a:t>
            </a:r>
          </a:p>
          <a:p>
            <a:r>
              <a:rPr lang="sl-SI" dirty="0"/>
              <a:t>Cilji</a:t>
            </a:r>
          </a:p>
          <a:p>
            <a:r>
              <a:rPr lang="sl-SI" dirty="0"/>
              <a:t>Uporabljena orodja (</a:t>
            </a:r>
            <a:r>
              <a:rPr lang="sl-SI" dirty="0" err="1"/>
              <a:t>PyCharm</a:t>
            </a:r>
            <a:r>
              <a:rPr lang="sl-SI" dirty="0"/>
              <a:t>, </a:t>
            </a:r>
            <a:r>
              <a:rPr lang="sl-SI" dirty="0" err="1"/>
              <a:t>JDeveloper</a:t>
            </a:r>
            <a:r>
              <a:rPr lang="sl-SI" dirty="0"/>
              <a:t>, Slikar)</a:t>
            </a:r>
          </a:p>
          <a:p>
            <a:r>
              <a:rPr lang="sl-SI" dirty="0"/>
              <a:t>Uporabljen programski jezik</a:t>
            </a:r>
          </a:p>
          <a:p>
            <a:r>
              <a:rPr lang="sl-SI" dirty="0"/>
              <a:t>Uporabljena metodologija (EUC – računalništvo uporabnikov)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32FEC70-F65F-4F6D-B3C1-75C06D35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79" y="2544352"/>
            <a:ext cx="4972809" cy="32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19E764-6AE1-4334-9EC7-96BEA9E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Igra </a:t>
            </a:r>
            <a:r>
              <a:rPr lang="sl-SI" dirty="0" err="1"/>
              <a:t>Domesday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75BEB30-DBA7-42A3-A16D-1B3E395DC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/>
              <a:t>Odločitev za izdelavo igre</a:t>
            </a:r>
          </a:p>
          <a:p>
            <a:r>
              <a:rPr lang="sl-SI" dirty="0"/>
              <a:t>Kratek opis igre</a:t>
            </a:r>
          </a:p>
          <a:p>
            <a:endParaRPr lang="sl-SI" dirty="0"/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5BB7A9D6-11E4-4472-A3DE-FE9E2D737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9171" y="2222287"/>
            <a:ext cx="6155060" cy="4188525"/>
          </a:xfrm>
        </p:spPr>
      </p:pic>
    </p:spTree>
    <p:extLst>
      <p:ext uri="{BB962C8B-B14F-4D97-AF65-F5344CB8AC3E}">
        <p14:creationId xmlns:p14="http://schemas.microsoft.com/office/powerpoint/2010/main" val="79668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19E764-6AE1-4334-9EC7-96BEA9E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Igra </a:t>
            </a:r>
            <a:r>
              <a:rPr lang="sl-SI" dirty="0" err="1"/>
              <a:t>Domesday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75BEB30-DBA7-42A3-A16D-1B3E395D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188525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Razredi: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GameFunctions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Spaceship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Alien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Bullet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Settings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GameStats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Scoreboard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 err="1"/>
              <a:t>PlayButton</a:t>
            </a:r>
            <a:endParaRPr lang="sl-SI" dirty="0"/>
          </a:p>
          <a:p>
            <a:r>
              <a:rPr lang="sl-SI" dirty="0"/>
              <a:t>Ostale datoteke: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Score.txt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/</a:t>
            </a:r>
            <a:r>
              <a:rPr lang="sl-SI" dirty="0" err="1"/>
              <a:t>images</a:t>
            </a:r>
            <a:endParaRPr lang="sl-SI" dirty="0"/>
          </a:p>
          <a:p>
            <a:endParaRPr lang="sl-SI" dirty="0"/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2F903E63-DE13-4056-961F-42A678A122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2826" y="2222500"/>
            <a:ext cx="7357145" cy="4188312"/>
          </a:xfrm>
        </p:spPr>
      </p:pic>
    </p:spTree>
    <p:extLst>
      <p:ext uri="{BB962C8B-B14F-4D97-AF65-F5344CB8AC3E}">
        <p14:creationId xmlns:p14="http://schemas.microsoft.com/office/powerpoint/2010/main" val="23085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19E764-6AE1-4334-9EC7-96BEA9E4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Igra </a:t>
            </a:r>
            <a:r>
              <a:rPr lang="sl-SI" dirty="0" err="1"/>
              <a:t>Domesday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75BEB30-DBA7-42A3-A16D-1B3E395D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188525"/>
          </a:xfrm>
        </p:spPr>
        <p:txBody>
          <a:bodyPr>
            <a:normAutofit/>
          </a:bodyPr>
          <a:lstStyle/>
          <a:p>
            <a:r>
              <a:rPr lang="sl-SI" dirty="0"/>
              <a:t>Pogoji za zagon igre</a:t>
            </a:r>
          </a:p>
          <a:p>
            <a:r>
              <a:rPr lang="sl-SI" dirty="0"/>
              <a:t>Način zagona igre (slika)</a:t>
            </a:r>
          </a:p>
          <a:p>
            <a:r>
              <a:rPr lang="sl-SI" dirty="0"/>
              <a:t>Možne razširitve: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Sprememba ozadja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Zvočni efekti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Težji nasprotniki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Nadgraditev </a:t>
            </a:r>
            <a:r>
              <a:rPr lang="sl-SI" dirty="0" err="1"/>
              <a:t>scoreboard</a:t>
            </a:r>
            <a:endParaRPr lang="sl-SI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dirty="0"/>
              <a:t>Različni izstrelki</a:t>
            </a:r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BDDE3263-ADA0-4E57-9B93-D6E73BBC0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382473"/>
            <a:ext cx="5377790" cy="3498210"/>
          </a:xfrm>
        </p:spPr>
      </p:pic>
    </p:spTree>
    <p:extLst>
      <p:ext uri="{BB962C8B-B14F-4D97-AF65-F5344CB8AC3E}">
        <p14:creationId xmlns:p14="http://schemas.microsoft.com/office/powerpoint/2010/main" val="14815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0DB5FC-433A-4580-8777-412172E9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Diagram primera uporabe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95FFF2A-80A0-4B34-87FE-53FEC8F48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4508297" cy="3638763"/>
          </a:xfrm>
        </p:spPr>
        <p:txBody>
          <a:bodyPr/>
          <a:lstStyle/>
          <a:p>
            <a:r>
              <a:rPr lang="sl-SI" dirty="0"/>
              <a:t>Igralci</a:t>
            </a:r>
          </a:p>
          <a:p>
            <a:r>
              <a:rPr lang="sl-SI" dirty="0"/>
              <a:t>Potek</a:t>
            </a:r>
          </a:p>
        </p:txBody>
      </p:sp>
      <p:pic>
        <p:nvPicPr>
          <p:cNvPr id="6" name="Označba mesta vsebine 5">
            <a:extLst>
              <a:ext uri="{FF2B5EF4-FFF2-40B4-BE49-F238E27FC236}">
                <a16:creationId xmlns:a16="http://schemas.microsoft.com/office/drawing/2014/main" id="{242A83AA-8AE3-40C8-8405-662B27DAC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4849" y="2038525"/>
            <a:ext cx="5618440" cy="4706223"/>
          </a:xfrm>
        </p:spPr>
      </p:pic>
    </p:spTree>
    <p:extLst>
      <p:ext uri="{BB962C8B-B14F-4D97-AF65-F5344CB8AC3E}">
        <p14:creationId xmlns:p14="http://schemas.microsoft.com/office/powerpoint/2010/main" val="151343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FDB59C-E814-43BE-8280-91EE8024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19" y="103239"/>
            <a:ext cx="10571998" cy="760827"/>
          </a:xfrm>
        </p:spPr>
        <p:txBody>
          <a:bodyPr/>
          <a:lstStyle/>
          <a:p>
            <a:r>
              <a:rPr lang="sl-SI" dirty="0"/>
              <a:t>Diagram razredov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00DE5ED8-ED5D-42B0-BC78-1E890E99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3457"/>
            <a:ext cx="12192000" cy="5834543"/>
          </a:xfrm>
        </p:spPr>
      </p:pic>
    </p:spTree>
    <p:extLst>
      <p:ext uri="{BB962C8B-B14F-4D97-AF65-F5344CB8AC3E}">
        <p14:creationId xmlns:p14="http://schemas.microsoft.com/office/powerpoint/2010/main" val="211183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0DB5FC-433A-4580-8777-412172E9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Diagram zaporedja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95FFF2A-80A0-4B34-87FE-53FEC8F48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2805332" cy="3638763"/>
          </a:xfrm>
        </p:spPr>
        <p:txBody>
          <a:bodyPr/>
          <a:lstStyle/>
          <a:p>
            <a:r>
              <a:rPr lang="sl-SI" dirty="0"/>
              <a:t>Različne alternative</a:t>
            </a:r>
          </a:p>
          <a:p>
            <a:r>
              <a:rPr lang="sl-SI" dirty="0" err="1"/>
              <a:t>Break</a:t>
            </a:r>
            <a:r>
              <a:rPr lang="sl-SI" dirty="0"/>
              <a:t> – igra se konča </a:t>
            </a:r>
          </a:p>
        </p:txBody>
      </p:sp>
      <p:pic>
        <p:nvPicPr>
          <p:cNvPr id="8" name="Označba mesta vsebine 7">
            <a:extLst>
              <a:ext uri="{FF2B5EF4-FFF2-40B4-BE49-F238E27FC236}">
                <a16:creationId xmlns:a16="http://schemas.microsoft.com/office/drawing/2014/main" id="{0B61FA0E-83D9-40A8-B9F0-9816C7C99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9662" y="2038524"/>
            <a:ext cx="7382312" cy="4697835"/>
          </a:xfrm>
        </p:spPr>
      </p:pic>
    </p:spTree>
    <p:extLst>
      <p:ext uri="{BB962C8B-B14F-4D97-AF65-F5344CB8AC3E}">
        <p14:creationId xmlns:p14="http://schemas.microsoft.com/office/powerpoint/2010/main" val="180918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D15574-D005-4BCE-9F82-D5C592A0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Vprašanja?</a:t>
            </a:r>
          </a:p>
        </p:txBody>
      </p:sp>
      <p:pic>
        <p:nvPicPr>
          <p:cNvPr id="6" name="Označba mesta slike 5">
            <a:extLst>
              <a:ext uri="{FF2B5EF4-FFF2-40B4-BE49-F238E27FC236}">
                <a16:creationId xmlns:a16="http://schemas.microsoft.com/office/drawing/2014/main" id="{E2F5DBC2-121A-4743-AFFA-E8E5254B34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000" b="1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310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vedljiv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TM03457503[[fn=Navedljivo]]</Template>
  <TotalTime>41</TotalTime>
  <Words>102</Words>
  <Application>Microsoft Office PowerPoint</Application>
  <PresentationFormat>Širokozaslonsko</PresentationFormat>
  <Paragraphs>42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Navedljivo</vt:lpstr>
      <vt:lpstr>PROJEKTNA NALOGA: Izdelava igre Domesday</vt:lpstr>
      <vt:lpstr>UVOD</vt:lpstr>
      <vt:lpstr>Igra Domesday</vt:lpstr>
      <vt:lpstr>Igra Domesday</vt:lpstr>
      <vt:lpstr>Igra Domesday</vt:lpstr>
      <vt:lpstr>Diagram primera uporabe</vt:lpstr>
      <vt:lpstr>Diagram razredov</vt:lpstr>
      <vt:lpstr>Diagram zaporedja</vt:lpstr>
      <vt:lpstr>Vprašanja?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NALOGA: Izdelava igre Domesday</dc:title>
  <dc:creator>Nik Kovacic</dc:creator>
  <cp:lastModifiedBy>Nik Kovacic</cp:lastModifiedBy>
  <cp:revision>10</cp:revision>
  <dcterms:created xsi:type="dcterms:W3CDTF">2019-06-13T12:35:11Z</dcterms:created>
  <dcterms:modified xsi:type="dcterms:W3CDTF">2019-06-13T14:58:14Z</dcterms:modified>
</cp:coreProperties>
</file>