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6F7A3-FAB7-45A7-96EA-3D1140E72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A8849-8999-48F1-97A5-1058E5E9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945AA-F45C-43CC-8A40-732F95AF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277BF-2234-4050-8F1A-8AD16FBB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0AF9A-0416-4DE3-A9F0-63DBA332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52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F2ED9-CE64-4046-A3DF-C5AF4EAB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657E2-6B8A-429C-B798-419A798D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823A4-D54A-4688-AC8C-D31C795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4BAA1-E35C-4C07-B38A-CBBCAA4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6C26B-8C9B-4DA0-B854-C1C2DA84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5AA50A-C732-42A5-A228-1E16FD843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919B1D-F38F-4543-B055-6C9F0A29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E218D-C661-421E-B3D5-41F585F2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19F58-7CEB-4A0C-8F22-10A304B8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AE83C-40CA-482D-B8F8-E336BD00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90FB-A75C-4A22-B1B1-AD619E4F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6CD50-DAE9-44F7-81F0-0290E0CE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72CE3-4AED-459E-A7A0-6EC2F89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701C6-7FC9-42D4-9327-743A8BA5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E43D4-7240-4775-BD6C-E84BC23E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7B04F-0831-4477-A8ED-A47CEAB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7CEF9-95CB-4C9C-894C-B86DEBAB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6A843-E767-4C87-8E84-ED5ABAF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9B109-991C-4659-B351-991C2241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5F28C-DF9B-4091-8426-4DA7C539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A9422-5856-48B2-86C9-DA0FCD36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F4617-A9FF-4A69-A9A2-018D0D8E5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5625B2-D8CA-48D8-A740-4869389C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F4890-23E2-47E0-9053-22BC60CE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553720-250E-4C12-A163-6AF8454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BC1358-957F-4F5D-864F-14DF910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FB85-08D8-4AB6-8C8A-82B98060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1DD61-28ED-4B39-923A-31617206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5D21A0-C70D-430D-B21A-53D291A5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E06F7-6BEC-452E-B241-0794F43E1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8ABA2-E1AC-4AB5-9F92-7CCEE113B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6C85C-52F7-4BB9-BC98-17B2C23B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3A82EC-FE6C-4C58-BE1E-3011A919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2F9C21-5794-4119-9EAD-BAA5922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B6A74-CF10-4BFC-B3CF-AB12558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190C25-F3A3-4BF0-A740-ABED4730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30257-A3D7-4D82-B3D9-0D5A7D52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D407D-90E3-436A-BCD2-EAF73935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BCA882-64A7-4FA8-A1F6-D7A03603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2323C2-19C9-4695-9BA9-D7B5479E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578015-65F7-4F5F-B80E-95202E46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8CAC3-A457-4F1D-B739-21522CC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FECC4-23C1-4B0A-84AA-994F3FEC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059883-67F5-4340-B790-F2E98B29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69647-BECB-440A-A881-ED852FA1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C3B8C9-485C-43A4-A264-639CC580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64AC8-AA3A-43C2-A0A3-D0F9A346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1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13CE-FEE7-4AF6-A7CA-69EC0A1E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9F7B92-631A-4561-925D-33C1916C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E45582-009E-4E8C-B497-1FCACBAC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7CF6B2-AB3C-43D7-8AEA-516401FB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46D3C4-A306-4278-B212-94BECE5E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D1EAB-F01B-4DB4-903A-7D788B45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1A578-AFAC-4F87-A135-6A9A2CB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7F5F0C-3662-4BF9-B0D9-06E56048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39BF3-FA14-4E9C-BD9E-9FDE18BB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05AE-36B9-408F-986E-DBF40008DD65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69187-3A90-427E-84A5-18E54778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9909E-BC53-4223-9359-35841017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7061-4BC8-43B6-868F-C2C2BF21E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7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C9A6D-D4F5-475D-8119-DD5B0EAC6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“SALE HUNTER”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A2ACE-30DB-47C6-93B3-66BE579F1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76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85C2F-07DA-4F84-B433-0E4A463B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514475"/>
            <a:ext cx="8991600" cy="3309938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Локальная база данных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развернутая с помощью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Selenium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данных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поиска цены на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спаршенной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странице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других целей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A2809-9DBE-458F-92AA-32B74AD0B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Пару слов о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0FE4B8-0683-47A1-B269-1B870738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6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4C47E-CDA4-47B9-92CC-AB694B8D5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ts val="27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товаров и магазинов  для отслеживания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графика цены за период отслеживания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товаров по категориям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об изменении цены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цен каждый час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1A47A-4533-4463-9BD1-98FA1533A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7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C0727-5FF0-40DE-BEAA-3EEB3CF00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Минусы приложения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3CEF7-6E0F-4C33-B3B9-CAD85609F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19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“SALE HUNTER”</vt:lpstr>
      <vt:lpstr>Используемые технологии: Python 3.9.7 Локальная база данных PostgreSQL , развернутая с помощью Docker PyQt5 Selenium для парсинга данных BeautifulSoup для поиска цены на спаршенной странице Asyncio, datetime для других целей   </vt:lpstr>
      <vt:lpstr>Пару слов о Docker</vt:lpstr>
      <vt:lpstr>Добавление товаров и магазинов  для отслеживания  Построение графика цены за период отслеживания Распределение товаров по категориям Уведомление об изменении цены Парсинг цен каждый час </vt:lpstr>
      <vt:lpstr>Минусы приложения: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“SALE HUNTER”</dc:title>
  <dc:creator>Дима Самолетий</dc:creator>
  <cp:lastModifiedBy>Дима Самолетий</cp:lastModifiedBy>
  <cp:revision>1</cp:revision>
  <dcterms:created xsi:type="dcterms:W3CDTF">2022-11-05T21:47:32Z</dcterms:created>
  <dcterms:modified xsi:type="dcterms:W3CDTF">2022-11-05T21:51:41Z</dcterms:modified>
</cp:coreProperties>
</file>