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53" r:id="rId2"/>
    <p:sldMasterId id="2147483796" r:id="rId3"/>
  </p:sldMasterIdLst>
  <p:notesMasterIdLst>
    <p:notesMasterId r:id="rId8"/>
  </p:notesMasterIdLst>
  <p:handoutMasterIdLst>
    <p:handoutMasterId r:id="rId9"/>
  </p:handoutMasterIdLst>
  <p:sldIdLst>
    <p:sldId id="810" r:id="rId4"/>
    <p:sldId id="819" r:id="rId5"/>
    <p:sldId id="820" r:id="rId6"/>
    <p:sldId id="821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HOWEET" id="{D34E524A-D6EF-4CBC-A13A-51C3740B0549}">
          <p14:sldIdLst>
            <p14:sldId id="810"/>
            <p14:sldId id="821"/>
            <p14:sldId id="826"/>
            <p14:sldId id="815"/>
            <p14:sldId id="787"/>
            <p14:sldId id="823"/>
            <p14:sldId id="788"/>
            <p14:sldId id="820"/>
            <p14:sldId id="817"/>
            <p14:sldId id="822"/>
            <p14:sldId id="794"/>
            <p14:sldId id="811"/>
            <p14:sldId id="819"/>
            <p14:sldId id="797"/>
            <p14:sldId id="827"/>
            <p14:sldId id="799"/>
            <p14:sldId id="800"/>
            <p14:sldId id="801"/>
            <p14:sldId id="802"/>
            <p14:sldId id="803"/>
            <p14:sldId id="804"/>
            <p14:sldId id="805"/>
            <p14:sldId id="825"/>
            <p14:sldId id="807"/>
            <p14:sldId id="808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8F1"/>
    <a:srgbClr val="0B5C93"/>
    <a:srgbClr val="ADE2B5"/>
    <a:srgbClr val="63ED78"/>
    <a:srgbClr val="A1F2C4"/>
    <a:srgbClr val="5FA890"/>
    <a:srgbClr val="FE7E55"/>
    <a:srgbClr val="FF5408"/>
    <a:srgbClr val="A1735F"/>
    <a:srgbClr val="F9AA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440" autoAdjust="0"/>
    <p:restoredTop sz="94848" autoAdjust="0"/>
  </p:normalViewPr>
  <p:slideViewPr>
    <p:cSldViewPr>
      <p:cViewPr varScale="1">
        <p:scale>
          <a:sx n="83" d="100"/>
          <a:sy n="83" d="100"/>
        </p:scale>
        <p:origin x="-245" y="-77"/>
      </p:cViewPr>
      <p:guideLst>
        <p:guide orient="horz" pos="2251"/>
        <p:guide orient="horz" pos="3159"/>
        <p:guide orient="horz" pos="981"/>
        <p:guide orient="horz" pos="3295"/>
        <p:guide orient="horz" pos="2160"/>
        <p:guide pos="3840"/>
        <p:guide pos="575"/>
        <p:guide pos="7105"/>
        <p:guide pos="7408"/>
        <p:guide pos="303"/>
        <p:guide pos="1965"/>
        <p:guide pos="5715"/>
        <p:guide pos="4384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1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1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813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916832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72200" y="2132854"/>
            <a:ext cx="5181600" cy="4044107"/>
          </a:xfrm>
        </p:spPr>
        <p:txBody>
          <a:bodyPr anchor="ctr">
            <a:normAutofit/>
          </a:bodyPr>
          <a:lstStyle>
            <a:lvl1pPr>
              <a:spcBef>
                <a:spcPts val="1200"/>
              </a:spcBef>
              <a:defRPr sz="32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spcBef>
                <a:spcPts val="1200"/>
              </a:spcBef>
              <a:defRPr sz="28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spcBef>
                <a:spcPts val="1200"/>
              </a:spcBef>
              <a:defRPr sz="24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spcBef>
                <a:spcPts val="1200"/>
              </a:spcBef>
              <a:defRPr sz="20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spcBef>
                <a:spcPts val="1200"/>
              </a:spcBef>
              <a:defRPr sz="20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1940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hite -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916832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89240"/>
            <a:ext cx="10515600" cy="62636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Insert a 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9297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G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38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63ED78"/>
            </a:gs>
            <a:gs pos="100000">
              <a:srgbClr val="40A8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612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9736" y="1052736"/>
            <a:ext cx="4752528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736" y="1052736"/>
            <a:ext cx="4752528" cy="3168352"/>
          </a:xfrm>
        </p:spPr>
        <p:txBody>
          <a:bodyPr lIns="274320" tIns="182880" rIns="731520" anchor="t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36" y="4221088"/>
            <a:ext cx="4752528" cy="1584176"/>
          </a:xfrm>
        </p:spPr>
        <p:txBody>
          <a:bodyPr lIns="731520" rIns="274320" bIns="182880"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4076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gradFill>
          <a:gsLst>
            <a:gs pos="0">
              <a:srgbClr val="63ED78"/>
            </a:gs>
            <a:gs pos="100000">
              <a:srgbClr val="40A8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612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9736" y="1052736"/>
            <a:ext cx="4752528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736" y="1052736"/>
            <a:ext cx="4752528" cy="3168352"/>
          </a:xfrm>
        </p:spPr>
        <p:txBody>
          <a:bodyPr lIns="274320" tIns="182880" rIns="731520" anchor="t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36" y="4221088"/>
            <a:ext cx="4752528" cy="1584176"/>
          </a:xfrm>
        </p:spPr>
        <p:txBody>
          <a:bodyPr lIns="731520" rIns="274320" bIns="182880"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65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871864" cy="6858000"/>
          </a:xfrm>
          <a:prstGeom prst="rect">
            <a:avLst/>
          </a:prstGeom>
          <a:gradFill>
            <a:gsLst>
              <a:gs pos="0">
                <a:srgbClr val="63ED78">
                  <a:alpha val="80000"/>
                </a:srgbClr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709738"/>
            <a:ext cx="4536504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1344" y="4709890"/>
            <a:ext cx="4535424" cy="14996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973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Option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871864" cy="6858000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709738"/>
            <a:ext cx="4536504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4589463"/>
            <a:ext cx="453650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0A8F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A8F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03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51384" y="2636912"/>
            <a:ext cx="11089232" cy="4221088"/>
          </a:xfrm>
          <a:prstGeom prst="rect">
            <a:avLst/>
          </a:prstGeom>
          <a:gradFill>
            <a:gsLst>
              <a:gs pos="0">
                <a:srgbClr val="63ED78">
                  <a:alpha val="70000"/>
                </a:srgbClr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97126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32434" y="342106"/>
            <a:ext cx="1368152" cy="1371600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3570" y="365125"/>
            <a:ext cx="1325880" cy="1325880"/>
          </a:xfrm>
          <a:ln w="1238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40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4228640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32434" y="342106"/>
            <a:ext cx="1368152" cy="1371600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3570" y="365125"/>
            <a:ext cx="1325880" cy="1325880"/>
          </a:xfrm>
          <a:ln w="1238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40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  <p:sp>
        <p:nvSpPr>
          <p:cNvPr id="9" name="Freeform: Shape 8"/>
          <p:cNvSpPr>
            <a:spLocks/>
          </p:cNvSpPr>
          <p:nvPr userDrawn="1"/>
        </p:nvSpPr>
        <p:spPr bwMode="auto">
          <a:xfrm>
            <a:off x="4666892" y="1"/>
            <a:ext cx="7525108" cy="6858007"/>
          </a:xfrm>
          <a:custGeom>
            <a:avLst/>
            <a:gdLst>
              <a:gd name="connsiteX0" fmla="*/ 4050972 w 7525108"/>
              <a:gd name="connsiteY0" fmla="*/ 6845233 h 6858007"/>
              <a:gd name="connsiteX1" fmla="*/ 4075007 w 7525108"/>
              <a:gd name="connsiteY1" fmla="*/ 6851788 h 6858007"/>
              <a:gd name="connsiteX2" fmla="*/ 4081226 w 7525108"/>
              <a:gd name="connsiteY2" fmla="*/ 6858007 h 6858007"/>
              <a:gd name="connsiteX3" fmla="*/ 4022903 w 7525108"/>
              <a:gd name="connsiteY3" fmla="*/ 6858007 h 6858007"/>
              <a:gd name="connsiteX4" fmla="*/ 4029122 w 7525108"/>
              <a:gd name="connsiteY4" fmla="*/ 6851788 h 6858007"/>
              <a:gd name="connsiteX5" fmla="*/ 2270205 w 7525108"/>
              <a:gd name="connsiteY5" fmla="*/ 6838679 h 6858007"/>
              <a:gd name="connsiteX6" fmla="*/ 2276760 w 7525108"/>
              <a:gd name="connsiteY6" fmla="*/ 6840864 h 6858007"/>
              <a:gd name="connsiteX7" fmla="*/ 2281130 w 7525108"/>
              <a:gd name="connsiteY7" fmla="*/ 6843049 h 6858007"/>
              <a:gd name="connsiteX8" fmla="*/ 2285500 w 7525108"/>
              <a:gd name="connsiteY8" fmla="*/ 6849604 h 6858007"/>
              <a:gd name="connsiteX9" fmla="*/ 2285500 w 7525108"/>
              <a:gd name="connsiteY9" fmla="*/ 6853974 h 6858007"/>
              <a:gd name="connsiteX10" fmla="*/ 2285500 w 7525108"/>
              <a:gd name="connsiteY10" fmla="*/ 6858007 h 6858007"/>
              <a:gd name="connsiteX11" fmla="*/ 2252724 w 7525108"/>
              <a:gd name="connsiteY11" fmla="*/ 6858007 h 6858007"/>
              <a:gd name="connsiteX12" fmla="*/ 2252724 w 7525108"/>
              <a:gd name="connsiteY12" fmla="*/ 6853974 h 6858007"/>
              <a:gd name="connsiteX13" fmla="*/ 2252724 w 7525108"/>
              <a:gd name="connsiteY13" fmla="*/ 6849604 h 6858007"/>
              <a:gd name="connsiteX14" fmla="*/ 2259279 w 7525108"/>
              <a:gd name="connsiteY14" fmla="*/ 6843049 h 6858007"/>
              <a:gd name="connsiteX15" fmla="*/ 2263650 w 7525108"/>
              <a:gd name="connsiteY15" fmla="*/ 6840864 h 6858007"/>
              <a:gd name="connsiteX16" fmla="*/ 7455188 w 7525108"/>
              <a:gd name="connsiteY16" fmla="*/ 6827754 h 6858007"/>
              <a:gd name="connsiteX17" fmla="*/ 7485778 w 7525108"/>
              <a:gd name="connsiteY17" fmla="*/ 6834309 h 6858007"/>
              <a:gd name="connsiteX18" fmla="*/ 7511998 w 7525108"/>
              <a:gd name="connsiteY18" fmla="*/ 6849604 h 6858007"/>
              <a:gd name="connsiteX19" fmla="*/ 7517040 w 7525108"/>
              <a:gd name="connsiteY19" fmla="*/ 6858007 h 6858007"/>
              <a:gd name="connsiteX20" fmla="*/ 7392776 w 7525108"/>
              <a:gd name="connsiteY20" fmla="*/ 6858007 h 6858007"/>
              <a:gd name="connsiteX21" fmla="*/ 7398378 w 7525108"/>
              <a:gd name="connsiteY21" fmla="*/ 6849604 h 6858007"/>
              <a:gd name="connsiteX22" fmla="*/ 7424598 w 7525108"/>
              <a:gd name="connsiteY22" fmla="*/ 6834309 h 6858007"/>
              <a:gd name="connsiteX23" fmla="*/ 6985416 w 7525108"/>
              <a:gd name="connsiteY23" fmla="*/ 6797164 h 6858007"/>
              <a:gd name="connsiteX24" fmla="*/ 7018191 w 7525108"/>
              <a:gd name="connsiteY24" fmla="*/ 6803719 h 6858007"/>
              <a:gd name="connsiteX25" fmla="*/ 7040041 w 7525108"/>
              <a:gd name="connsiteY25" fmla="*/ 6819014 h 6858007"/>
              <a:gd name="connsiteX26" fmla="*/ 7059706 w 7525108"/>
              <a:gd name="connsiteY26" fmla="*/ 6845234 h 6858007"/>
              <a:gd name="connsiteX27" fmla="*/ 7061531 w 7525108"/>
              <a:gd name="connsiteY27" fmla="*/ 6858007 h 6858007"/>
              <a:gd name="connsiteX28" fmla="*/ 6912759 w 7525108"/>
              <a:gd name="connsiteY28" fmla="*/ 6858007 h 6858007"/>
              <a:gd name="connsiteX29" fmla="*/ 6915496 w 7525108"/>
              <a:gd name="connsiteY29" fmla="*/ 6845234 h 6858007"/>
              <a:gd name="connsiteX30" fmla="*/ 6930791 w 7525108"/>
              <a:gd name="connsiteY30" fmla="*/ 6819014 h 6858007"/>
              <a:gd name="connsiteX31" fmla="*/ 6957011 w 7525108"/>
              <a:gd name="connsiteY31" fmla="*/ 6803719 h 6858007"/>
              <a:gd name="connsiteX32" fmla="*/ 3325555 w 7525108"/>
              <a:gd name="connsiteY32" fmla="*/ 6749094 h 6858007"/>
              <a:gd name="connsiteX33" fmla="*/ 3334295 w 7525108"/>
              <a:gd name="connsiteY33" fmla="*/ 6749094 h 6858007"/>
              <a:gd name="connsiteX34" fmla="*/ 3343035 w 7525108"/>
              <a:gd name="connsiteY34" fmla="*/ 6749094 h 6858007"/>
              <a:gd name="connsiteX35" fmla="*/ 3351775 w 7525108"/>
              <a:gd name="connsiteY35" fmla="*/ 6753464 h 6858007"/>
              <a:gd name="connsiteX36" fmla="*/ 3358330 w 7525108"/>
              <a:gd name="connsiteY36" fmla="*/ 6760019 h 6858007"/>
              <a:gd name="connsiteX37" fmla="*/ 3362700 w 7525108"/>
              <a:gd name="connsiteY37" fmla="*/ 6766574 h 6858007"/>
              <a:gd name="connsiteX38" fmla="*/ 3364885 w 7525108"/>
              <a:gd name="connsiteY38" fmla="*/ 6777499 h 6858007"/>
              <a:gd name="connsiteX39" fmla="*/ 3362700 w 7525108"/>
              <a:gd name="connsiteY39" fmla="*/ 6788424 h 6858007"/>
              <a:gd name="connsiteX40" fmla="*/ 3358330 w 7525108"/>
              <a:gd name="connsiteY40" fmla="*/ 6794979 h 6858007"/>
              <a:gd name="connsiteX41" fmla="*/ 3351775 w 7525108"/>
              <a:gd name="connsiteY41" fmla="*/ 6801534 h 6858007"/>
              <a:gd name="connsiteX42" fmla="*/ 3343035 w 7525108"/>
              <a:gd name="connsiteY42" fmla="*/ 6805904 h 6858007"/>
              <a:gd name="connsiteX43" fmla="*/ 3334295 w 7525108"/>
              <a:gd name="connsiteY43" fmla="*/ 6805904 h 6858007"/>
              <a:gd name="connsiteX44" fmla="*/ 3325555 w 7525108"/>
              <a:gd name="connsiteY44" fmla="*/ 6805904 h 6858007"/>
              <a:gd name="connsiteX45" fmla="*/ 3316815 w 7525108"/>
              <a:gd name="connsiteY45" fmla="*/ 6801534 h 6858007"/>
              <a:gd name="connsiteX46" fmla="*/ 3310260 w 7525108"/>
              <a:gd name="connsiteY46" fmla="*/ 6794979 h 6858007"/>
              <a:gd name="connsiteX47" fmla="*/ 3308075 w 7525108"/>
              <a:gd name="connsiteY47" fmla="*/ 6788424 h 6858007"/>
              <a:gd name="connsiteX48" fmla="*/ 3303705 w 7525108"/>
              <a:gd name="connsiteY48" fmla="*/ 6777499 h 6858007"/>
              <a:gd name="connsiteX49" fmla="*/ 3308075 w 7525108"/>
              <a:gd name="connsiteY49" fmla="*/ 6766574 h 6858007"/>
              <a:gd name="connsiteX50" fmla="*/ 3310260 w 7525108"/>
              <a:gd name="connsiteY50" fmla="*/ 6760019 h 6858007"/>
              <a:gd name="connsiteX51" fmla="*/ 3316815 w 7525108"/>
              <a:gd name="connsiteY51" fmla="*/ 6753464 h 6858007"/>
              <a:gd name="connsiteX52" fmla="*/ 6526566 w 7525108"/>
              <a:gd name="connsiteY52" fmla="*/ 6707580 h 6858007"/>
              <a:gd name="connsiteX53" fmla="*/ 6557156 w 7525108"/>
              <a:gd name="connsiteY53" fmla="*/ 6714135 h 6858007"/>
              <a:gd name="connsiteX54" fmla="*/ 6579006 w 7525108"/>
              <a:gd name="connsiteY54" fmla="*/ 6731615 h 6858007"/>
              <a:gd name="connsiteX55" fmla="*/ 6594301 w 7525108"/>
              <a:gd name="connsiteY55" fmla="*/ 6753465 h 6858007"/>
              <a:gd name="connsiteX56" fmla="*/ 6603041 w 7525108"/>
              <a:gd name="connsiteY56" fmla="*/ 6784055 h 6858007"/>
              <a:gd name="connsiteX57" fmla="*/ 6594301 w 7525108"/>
              <a:gd name="connsiteY57" fmla="*/ 6812460 h 6858007"/>
              <a:gd name="connsiteX58" fmla="*/ 6579006 w 7525108"/>
              <a:gd name="connsiteY58" fmla="*/ 6836494 h 6858007"/>
              <a:gd name="connsiteX59" fmla="*/ 6557156 w 7525108"/>
              <a:gd name="connsiteY59" fmla="*/ 6851789 h 6858007"/>
              <a:gd name="connsiteX60" fmla="*/ 6528138 w 7525108"/>
              <a:gd name="connsiteY60" fmla="*/ 6858007 h 6858007"/>
              <a:gd name="connsiteX61" fmla="*/ 6524993 w 7525108"/>
              <a:gd name="connsiteY61" fmla="*/ 6858007 h 6858007"/>
              <a:gd name="connsiteX62" fmla="*/ 6495977 w 7525108"/>
              <a:gd name="connsiteY62" fmla="*/ 6851789 h 6858007"/>
              <a:gd name="connsiteX63" fmla="*/ 6474127 w 7525108"/>
              <a:gd name="connsiteY63" fmla="*/ 6836494 h 6858007"/>
              <a:gd name="connsiteX64" fmla="*/ 6458832 w 7525108"/>
              <a:gd name="connsiteY64" fmla="*/ 6812460 h 6858007"/>
              <a:gd name="connsiteX65" fmla="*/ 6450092 w 7525108"/>
              <a:gd name="connsiteY65" fmla="*/ 6784055 h 6858007"/>
              <a:gd name="connsiteX66" fmla="*/ 6458832 w 7525108"/>
              <a:gd name="connsiteY66" fmla="*/ 6753465 h 6858007"/>
              <a:gd name="connsiteX67" fmla="*/ 6474127 w 7525108"/>
              <a:gd name="connsiteY67" fmla="*/ 6731615 h 6858007"/>
              <a:gd name="connsiteX68" fmla="*/ 6495977 w 7525108"/>
              <a:gd name="connsiteY68" fmla="*/ 6714135 h 6858007"/>
              <a:gd name="connsiteX69" fmla="*/ 1625633 w 7525108"/>
              <a:gd name="connsiteY69" fmla="*/ 6670434 h 6858007"/>
              <a:gd name="connsiteX70" fmla="*/ 1632188 w 7525108"/>
              <a:gd name="connsiteY70" fmla="*/ 6670434 h 6858007"/>
              <a:gd name="connsiteX71" fmla="*/ 1636557 w 7525108"/>
              <a:gd name="connsiteY71" fmla="*/ 6670434 h 6858007"/>
              <a:gd name="connsiteX72" fmla="*/ 1640927 w 7525108"/>
              <a:gd name="connsiteY72" fmla="*/ 6676989 h 6858007"/>
              <a:gd name="connsiteX73" fmla="*/ 1643112 w 7525108"/>
              <a:gd name="connsiteY73" fmla="*/ 6683544 h 6858007"/>
              <a:gd name="connsiteX74" fmla="*/ 1640927 w 7525108"/>
              <a:gd name="connsiteY74" fmla="*/ 6687914 h 6858007"/>
              <a:gd name="connsiteX75" fmla="*/ 1636557 w 7525108"/>
              <a:gd name="connsiteY75" fmla="*/ 6692283 h 6858007"/>
              <a:gd name="connsiteX76" fmla="*/ 1632188 w 7525108"/>
              <a:gd name="connsiteY76" fmla="*/ 6694468 h 6858007"/>
              <a:gd name="connsiteX77" fmla="*/ 1625633 w 7525108"/>
              <a:gd name="connsiteY77" fmla="*/ 6692283 h 6858007"/>
              <a:gd name="connsiteX78" fmla="*/ 1623448 w 7525108"/>
              <a:gd name="connsiteY78" fmla="*/ 6687914 h 6858007"/>
              <a:gd name="connsiteX79" fmla="*/ 1621262 w 7525108"/>
              <a:gd name="connsiteY79" fmla="*/ 6683544 h 6858007"/>
              <a:gd name="connsiteX80" fmla="*/ 1623448 w 7525108"/>
              <a:gd name="connsiteY80" fmla="*/ 6676989 h 6858007"/>
              <a:gd name="connsiteX81" fmla="*/ 5237423 w 7525108"/>
              <a:gd name="connsiteY81" fmla="*/ 6622364 h 6858007"/>
              <a:gd name="connsiteX82" fmla="*/ 5265828 w 7525108"/>
              <a:gd name="connsiteY82" fmla="*/ 6628919 h 6858007"/>
              <a:gd name="connsiteX83" fmla="*/ 5285493 w 7525108"/>
              <a:gd name="connsiteY83" fmla="*/ 6642029 h 6858007"/>
              <a:gd name="connsiteX84" fmla="*/ 5298603 w 7525108"/>
              <a:gd name="connsiteY84" fmla="*/ 6663879 h 6858007"/>
              <a:gd name="connsiteX85" fmla="*/ 5307343 w 7525108"/>
              <a:gd name="connsiteY85" fmla="*/ 6690099 h 6858007"/>
              <a:gd name="connsiteX86" fmla="*/ 5298603 w 7525108"/>
              <a:gd name="connsiteY86" fmla="*/ 6716319 h 6858007"/>
              <a:gd name="connsiteX87" fmla="*/ 5285493 w 7525108"/>
              <a:gd name="connsiteY87" fmla="*/ 6738168 h 6858007"/>
              <a:gd name="connsiteX88" fmla="*/ 5265828 w 7525108"/>
              <a:gd name="connsiteY88" fmla="*/ 6753463 h 6858007"/>
              <a:gd name="connsiteX89" fmla="*/ 5237423 w 7525108"/>
              <a:gd name="connsiteY89" fmla="*/ 6757833 h 6858007"/>
              <a:gd name="connsiteX90" fmla="*/ 5211203 w 7525108"/>
              <a:gd name="connsiteY90" fmla="*/ 6753463 h 6858007"/>
              <a:gd name="connsiteX91" fmla="*/ 5189353 w 7525108"/>
              <a:gd name="connsiteY91" fmla="*/ 6738168 h 6858007"/>
              <a:gd name="connsiteX92" fmla="*/ 5176243 w 7525108"/>
              <a:gd name="connsiteY92" fmla="*/ 6716319 h 6858007"/>
              <a:gd name="connsiteX93" fmla="*/ 5169688 w 7525108"/>
              <a:gd name="connsiteY93" fmla="*/ 6690099 h 6858007"/>
              <a:gd name="connsiteX94" fmla="*/ 5176243 w 7525108"/>
              <a:gd name="connsiteY94" fmla="*/ 6663879 h 6858007"/>
              <a:gd name="connsiteX95" fmla="*/ 5189353 w 7525108"/>
              <a:gd name="connsiteY95" fmla="*/ 6642029 h 6858007"/>
              <a:gd name="connsiteX96" fmla="*/ 5211203 w 7525108"/>
              <a:gd name="connsiteY96" fmla="*/ 6628919 h 6858007"/>
              <a:gd name="connsiteX97" fmla="*/ 2659132 w 7525108"/>
              <a:gd name="connsiteY97" fmla="*/ 6609254 h 6858007"/>
              <a:gd name="connsiteX98" fmla="*/ 2667872 w 7525108"/>
              <a:gd name="connsiteY98" fmla="*/ 6611439 h 6858007"/>
              <a:gd name="connsiteX99" fmla="*/ 2674427 w 7525108"/>
              <a:gd name="connsiteY99" fmla="*/ 6615809 h 6858007"/>
              <a:gd name="connsiteX100" fmla="*/ 2678797 w 7525108"/>
              <a:gd name="connsiteY100" fmla="*/ 6620179 h 6858007"/>
              <a:gd name="connsiteX101" fmla="*/ 2680982 w 7525108"/>
              <a:gd name="connsiteY101" fmla="*/ 6631104 h 6858007"/>
              <a:gd name="connsiteX102" fmla="*/ 2678797 w 7525108"/>
              <a:gd name="connsiteY102" fmla="*/ 6639844 h 6858007"/>
              <a:gd name="connsiteX103" fmla="*/ 2674427 w 7525108"/>
              <a:gd name="connsiteY103" fmla="*/ 6644213 h 6858007"/>
              <a:gd name="connsiteX104" fmla="*/ 2667872 w 7525108"/>
              <a:gd name="connsiteY104" fmla="*/ 6648583 h 6858007"/>
              <a:gd name="connsiteX105" fmla="*/ 2659132 w 7525108"/>
              <a:gd name="connsiteY105" fmla="*/ 6650768 h 6858007"/>
              <a:gd name="connsiteX106" fmla="*/ 2650392 w 7525108"/>
              <a:gd name="connsiteY106" fmla="*/ 6648583 h 6858007"/>
              <a:gd name="connsiteX107" fmla="*/ 2643837 w 7525108"/>
              <a:gd name="connsiteY107" fmla="*/ 6644213 h 6858007"/>
              <a:gd name="connsiteX108" fmla="*/ 2639467 w 7525108"/>
              <a:gd name="connsiteY108" fmla="*/ 6639844 h 6858007"/>
              <a:gd name="connsiteX109" fmla="*/ 2637282 w 7525108"/>
              <a:gd name="connsiteY109" fmla="*/ 6631104 h 6858007"/>
              <a:gd name="connsiteX110" fmla="*/ 2639467 w 7525108"/>
              <a:gd name="connsiteY110" fmla="*/ 6620179 h 6858007"/>
              <a:gd name="connsiteX111" fmla="*/ 2643837 w 7525108"/>
              <a:gd name="connsiteY111" fmla="*/ 6615809 h 6858007"/>
              <a:gd name="connsiteX112" fmla="*/ 2650392 w 7525108"/>
              <a:gd name="connsiteY112" fmla="*/ 6611439 h 6858007"/>
              <a:gd name="connsiteX113" fmla="*/ 4457380 w 7525108"/>
              <a:gd name="connsiteY113" fmla="*/ 6598330 h 6858007"/>
              <a:gd name="connsiteX114" fmla="*/ 4474860 w 7525108"/>
              <a:gd name="connsiteY114" fmla="*/ 6602700 h 6858007"/>
              <a:gd name="connsiteX115" fmla="*/ 4492340 w 7525108"/>
              <a:gd name="connsiteY115" fmla="*/ 6613625 h 6858007"/>
              <a:gd name="connsiteX116" fmla="*/ 4505450 w 7525108"/>
              <a:gd name="connsiteY116" fmla="*/ 6631105 h 6858007"/>
              <a:gd name="connsiteX117" fmla="*/ 4507635 w 7525108"/>
              <a:gd name="connsiteY117" fmla="*/ 6650770 h 6858007"/>
              <a:gd name="connsiteX118" fmla="*/ 4505450 w 7525108"/>
              <a:gd name="connsiteY118" fmla="*/ 6670435 h 6858007"/>
              <a:gd name="connsiteX119" fmla="*/ 4492340 w 7525108"/>
              <a:gd name="connsiteY119" fmla="*/ 6687915 h 6858007"/>
              <a:gd name="connsiteX120" fmla="*/ 4474860 w 7525108"/>
              <a:gd name="connsiteY120" fmla="*/ 6698840 h 6858007"/>
              <a:gd name="connsiteX121" fmla="*/ 4457380 w 7525108"/>
              <a:gd name="connsiteY121" fmla="*/ 6703210 h 6858007"/>
              <a:gd name="connsiteX122" fmla="*/ 4435530 w 7525108"/>
              <a:gd name="connsiteY122" fmla="*/ 6698840 h 6858007"/>
              <a:gd name="connsiteX123" fmla="*/ 4418050 w 7525108"/>
              <a:gd name="connsiteY123" fmla="*/ 6687915 h 6858007"/>
              <a:gd name="connsiteX124" fmla="*/ 4407125 w 7525108"/>
              <a:gd name="connsiteY124" fmla="*/ 6670435 h 6858007"/>
              <a:gd name="connsiteX125" fmla="*/ 4402755 w 7525108"/>
              <a:gd name="connsiteY125" fmla="*/ 6650770 h 6858007"/>
              <a:gd name="connsiteX126" fmla="*/ 4407125 w 7525108"/>
              <a:gd name="connsiteY126" fmla="*/ 6631105 h 6858007"/>
              <a:gd name="connsiteX127" fmla="*/ 4418050 w 7525108"/>
              <a:gd name="connsiteY127" fmla="*/ 6613625 h 6858007"/>
              <a:gd name="connsiteX128" fmla="*/ 4435530 w 7525108"/>
              <a:gd name="connsiteY128" fmla="*/ 6602700 h 6858007"/>
              <a:gd name="connsiteX129" fmla="*/ 6083014 w 7525108"/>
              <a:gd name="connsiteY129" fmla="*/ 6550260 h 6858007"/>
              <a:gd name="connsiteX130" fmla="*/ 6113604 w 7525108"/>
              <a:gd name="connsiteY130" fmla="*/ 6556815 h 6858007"/>
              <a:gd name="connsiteX131" fmla="*/ 6139824 w 7525108"/>
              <a:gd name="connsiteY131" fmla="*/ 6576480 h 6858007"/>
              <a:gd name="connsiteX132" fmla="*/ 6157304 w 7525108"/>
              <a:gd name="connsiteY132" fmla="*/ 6600515 h 6858007"/>
              <a:gd name="connsiteX133" fmla="*/ 6163859 w 7525108"/>
              <a:gd name="connsiteY133" fmla="*/ 6633290 h 6858007"/>
              <a:gd name="connsiteX134" fmla="*/ 6157304 w 7525108"/>
              <a:gd name="connsiteY134" fmla="*/ 6663880 h 6858007"/>
              <a:gd name="connsiteX135" fmla="*/ 6139824 w 7525108"/>
              <a:gd name="connsiteY135" fmla="*/ 6692284 h 6858007"/>
              <a:gd name="connsiteX136" fmla="*/ 6113604 w 7525108"/>
              <a:gd name="connsiteY136" fmla="*/ 6707579 h 6858007"/>
              <a:gd name="connsiteX137" fmla="*/ 6083014 w 7525108"/>
              <a:gd name="connsiteY137" fmla="*/ 6714134 h 6858007"/>
              <a:gd name="connsiteX138" fmla="*/ 6050239 w 7525108"/>
              <a:gd name="connsiteY138" fmla="*/ 6707579 h 6858007"/>
              <a:gd name="connsiteX139" fmla="*/ 6024019 w 7525108"/>
              <a:gd name="connsiteY139" fmla="*/ 6692284 h 6858007"/>
              <a:gd name="connsiteX140" fmla="*/ 6008724 w 7525108"/>
              <a:gd name="connsiteY140" fmla="*/ 6663880 h 6858007"/>
              <a:gd name="connsiteX141" fmla="*/ 5999984 w 7525108"/>
              <a:gd name="connsiteY141" fmla="*/ 6633290 h 6858007"/>
              <a:gd name="connsiteX142" fmla="*/ 6008724 w 7525108"/>
              <a:gd name="connsiteY142" fmla="*/ 6600515 h 6858007"/>
              <a:gd name="connsiteX143" fmla="*/ 6024019 w 7525108"/>
              <a:gd name="connsiteY143" fmla="*/ 6576480 h 6858007"/>
              <a:gd name="connsiteX144" fmla="*/ 6050239 w 7525108"/>
              <a:gd name="connsiteY144" fmla="*/ 6556815 h 6858007"/>
              <a:gd name="connsiteX145" fmla="*/ 3727594 w 7525108"/>
              <a:gd name="connsiteY145" fmla="*/ 6504375 h 6858007"/>
              <a:gd name="connsiteX146" fmla="*/ 3749444 w 7525108"/>
              <a:gd name="connsiteY146" fmla="*/ 6510930 h 6858007"/>
              <a:gd name="connsiteX147" fmla="*/ 3766924 w 7525108"/>
              <a:gd name="connsiteY147" fmla="*/ 6528410 h 6858007"/>
              <a:gd name="connsiteX148" fmla="*/ 3771294 w 7525108"/>
              <a:gd name="connsiteY148" fmla="*/ 6548075 h 6858007"/>
              <a:gd name="connsiteX149" fmla="*/ 3766924 w 7525108"/>
              <a:gd name="connsiteY149" fmla="*/ 6569925 h 6858007"/>
              <a:gd name="connsiteX150" fmla="*/ 3749444 w 7525108"/>
              <a:gd name="connsiteY150" fmla="*/ 6587405 h 6858007"/>
              <a:gd name="connsiteX151" fmla="*/ 3727594 w 7525108"/>
              <a:gd name="connsiteY151" fmla="*/ 6591775 h 6858007"/>
              <a:gd name="connsiteX152" fmla="*/ 3707929 w 7525108"/>
              <a:gd name="connsiteY152" fmla="*/ 6587405 h 6858007"/>
              <a:gd name="connsiteX153" fmla="*/ 3690449 w 7525108"/>
              <a:gd name="connsiteY153" fmla="*/ 6569925 h 6858007"/>
              <a:gd name="connsiteX154" fmla="*/ 3683894 w 7525108"/>
              <a:gd name="connsiteY154" fmla="*/ 6548075 h 6858007"/>
              <a:gd name="connsiteX155" fmla="*/ 3690449 w 7525108"/>
              <a:gd name="connsiteY155" fmla="*/ 6528410 h 6858007"/>
              <a:gd name="connsiteX156" fmla="*/ 3707929 w 7525108"/>
              <a:gd name="connsiteY156" fmla="*/ 6510930 h 6858007"/>
              <a:gd name="connsiteX157" fmla="*/ 1018205 w 7525108"/>
              <a:gd name="connsiteY157" fmla="*/ 6482525 h 6858007"/>
              <a:gd name="connsiteX158" fmla="*/ 1022574 w 7525108"/>
              <a:gd name="connsiteY158" fmla="*/ 6482525 h 6858007"/>
              <a:gd name="connsiteX159" fmla="*/ 1029129 w 7525108"/>
              <a:gd name="connsiteY159" fmla="*/ 6482525 h 6858007"/>
              <a:gd name="connsiteX160" fmla="*/ 1033500 w 7525108"/>
              <a:gd name="connsiteY160" fmla="*/ 6486895 h 6858007"/>
              <a:gd name="connsiteX161" fmla="*/ 1033500 w 7525108"/>
              <a:gd name="connsiteY161" fmla="*/ 6493450 h 6858007"/>
              <a:gd name="connsiteX162" fmla="*/ 1033500 w 7525108"/>
              <a:gd name="connsiteY162" fmla="*/ 6497820 h 6858007"/>
              <a:gd name="connsiteX163" fmla="*/ 1029129 w 7525108"/>
              <a:gd name="connsiteY163" fmla="*/ 6502190 h 6858007"/>
              <a:gd name="connsiteX164" fmla="*/ 1022574 w 7525108"/>
              <a:gd name="connsiteY164" fmla="*/ 6504375 h 6858007"/>
              <a:gd name="connsiteX165" fmla="*/ 1018205 w 7525108"/>
              <a:gd name="connsiteY165" fmla="*/ 6502190 h 6858007"/>
              <a:gd name="connsiteX166" fmla="*/ 1013835 w 7525108"/>
              <a:gd name="connsiteY166" fmla="*/ 6497820 h 6858007"/>
              <a:gd name="connsiteX167" fmla="*/ 1011650 w 7525108"/>
              <a:gd name="connsiteY167" fmla="*/ 6493450 h 6858007"/>
              <a:gd name="connsiteX168" fmla="*/ 1013835 w 7525108"/>
              <a:gd name="connsiteY168" fmla="*/ 6486895 h 6858007"/>
              <a:gd name="connsiteX169" fmla="*/ 2021115 w 7525108"/>
              <a:gd name="connsiteY169" fmla="*/ 6443195 h 6858007"/>
              <a:gd name="connsiteX170" fmla="*/ 2025485 w 7525108"/>
              <a:gd name="connsiteY170" fmla="*/ 6445380 h 6858007"/>
              <a:gd name="connsiteX171" fmla="*/ 2029855 w 7525108"/>
              <a:gd name="connsiteY171" fmla="*/ 6447565 h 6858007"/>
              <a:gd name="connsiteX172" fmla="*/ 2034225 w 7525108"/>
              <a:gd name="connsiteY172" fmla="*/ 6451935 h 6858007"/>
              <a:gd name="connsiteX173" fmla="*/ 2034225 w 7525108"/>
              <a:gd name="connsiteY173" fmla="*/ 6458490 h 6858007"/>
              <a:gd name="connsiteX174" fmla="*/ 2034225 w 7525108"/>
              <a:gd name="connsiteY174" fmla="*/ 6462860 h 6858007"/>
              <a:gd name="connsiteX175" fmla="*/ 2029855 w 7525108"/>
              <a:gd name="connsiteY175" fmla="*/ 6467229 h 6858007"/>
              <a:gd name="connsiteX176" fmla="*/ 2025485 w 7525108"/>
              <a:gd name="connsiteY176" fmla="*/ 6471599 h 6858007"/>
              <a:gd name="connsiteX177" fmla="*/ 2021115 w 7525108"/>
              <a:gd name="connsiteY177" fmla="*/ 6471599 h 6858007"/>
              <a:gd name="connsiteX178" fmla="*/ 2014560 w 7525108"/>
              <a:gd name="connsiteY178" fmla="*/ 6471599 h 6858007"/>
              <a:gd name="connsiteX179" fmla="*/ 2010190 w 7525108"/>
              <a:gd name="connsiteY179" fmla="*/ 6467229 h 6858007"/>
              <a:gd name="connsiteX180" fmla="*/ 2005820 w 7525108"/>
              <a:gd name="connsiteY180" fmla="*/ 6462860 h 6858007"/>
              <a:gd name="connsiteX181" fmla="*/ 2003635 w 7525108"/>
              <a:gd name="connsiteY181" fmla="*/ 6458490 h 6858007"/>
              <a:gd name="connsiteX182" fmla="*/ 2005820 w 7525108"/>
              <a:gd name="connsiteY182" fmla="*/ 6451935 h 6858007"/>
              <a:gd name="connsiteX183" fmla="*/ 2010190 w 7525108"/>
              <a:gd name="connsiteY183" fmla="*/ 6447565 h 6858007"/>
              <a:gd name="connsiteX184" fmla="*/ 2014560 w 7525108"/>
              <a:gd name="connsiteY184" fmla="*/ 6445380 h 6858007"/>
              <a:gd name="connsiteX185" fmla="*/ 3048061 w 7525108"/>
              <a:gd name="connsiteY185" fmla="*/ 6377645 h 6858007"/>
              <a:gd name="connsiteX186" fmla="*/ 3058986 w 7525108"/>
              <a:gd name="connsiteY186" fmla="*/ 6379830 h 6858007"/>
              <a:gd name="connsiteX187" fmla="*/ 3065541 w 7525108"/>
              <a:gd name="connsiteY187" fmla="*/ 6384200 h 6858007"/>
              <a:gd name="connsiteX188" fmla="*/ 3072096 w 7525108"/>
              <a:gd name="connsiteY188" fmla="*/ 6388570 h 6858007"/>
              <a:gd name="connsiteX189" fmla="*/ 3074281 w 7525108"/>
              <a:gd name="connsiteY189" fmla="*/ 6397310 h 6858007"/>
              <a:gd name="connsiteX190" fmla="*/ 3076466 w 7525108"/>
              <a:gd name="connsiteY190" fmla="*/ 6406050 h 6858007"/>
              <a:gd name="connsiteX191" fmla="*/ 3074281 w 7525108"/>
              <a:gd name="connsiteY191" fmla="*/ 6412605 h 6858007"/>
              <a:gd name="connsiteX192" fmla="*/ 3072096 w 7525108"/>
              <a:gd name="connsiteY192" fmla="*/ 6421345 h 6858007"/>
              <a:gd name="connsiteX193" fmla="*/ 3065541 w 7525108"/>
              <a:gd name="connsiteY193" fmla="*/ 6427900 h 6858007"/>
              <a:gd name="connsiteX194" fmla="*/ 3058986 w 7525108"/>
              <a:gd name="connsiteY194" fmla="*/ 6432270 h 6858007"/>
              <a:gd name="connsiteX195" fmla="*/ 3048061 w 7525108"/>
              <a:gd name="connsiteY195" fmla="*/ 6434455 h 6858007"/>
              <a:gd name="connsiteX196" fmla="*/ 3039321 w 7525108"/>
              <a:gd name="connsiteY196" fmla="*/ 6432270 h 6858007"/>
              <a:gd name="connsiteX197" fmla="*/ 3032766 w 7525108"/>
              <a:gd name="connsiteY197" fmla="*/ 6427900 h 6858007"/>
              <a:gd name="connsiteX198" fmla="*/ 3026211 w 7525108"/>
              <a:gd name="connsiteY198" fmla="*/ 6421345 h 6858007"/>
              <a:gd name="connsiteX199" fmla="*/ 3021841 w 7525108"/>
              <a:gd name="connsiteY199" fmla="*/ 6412605 h 6858007"/>
              <a:gd name="connsiteX200" fmla="*/ 3021841 w 7525108"/>
              <a:gd name="connsiteY200" fmla="*/ 6406050 h 6858007"/>
              <a:gd name="connsiteX201" fmla="*/ 3021841 w 7525108"/>
              <a:gd name="connsiteY201" fmla="*/ 6397310 h 6858007"/>
              <a:gd name="connsiteX202" fmla="*/ 3026211 w 7525108"/>
              <a:gd name="connsiteY202" fmla="*/ 6388570 h 6858007"/>
              <a:gd name="connsiteX203" fmla="*/ 3032766 w 7525108"/>
              <a:gd name="connsiteY203" fmla="*/ 6384200 h 6858007"/>
              <a:gd name="connsiteX204" fmla="*/ 3039321 w 7525108"/>
              <a:gd name="connsiteY204" fmla="*/ 6379830 h 6858007"/>
              <a:gd name="connsiteX205" fmla="*/ 7455188 w 7525108"/>
              <a:gd name="connsiteY205" fmla="*/ 6364535 h 6858007"/>
              <a:gd name="connsiteX206" fmla="*/ 7483593 w 7525108"/>
              <a:gd name="connsiteY206" fmla="*/ 6368905 h 6858007"/>
              <a:gd name="connsiteX207" fmla="*/ 7509813 w 7525108"/>
              <a:gd name="connsiteY207" fmla="*/ 6384200 h 6858007"/>
              <a:gd name="connsiteX208" fmla="*/ 7525108 w 7525108"/>
              <a:gd name="connsiteY208" fmla="*/ 6399495 h 6858007"/>
              <a:gd name="connsiteX209" fmla="*/ 7525108 w 7525108"/>
              <a:gd name="connsiteY209" fmla="*/ 6517484 h 6858007"/>
              <a:gd name="connsiteX210" fmla="*/ 7509813 w 7525108"/>
              <a:gd name="connsiteY210" fmla="*/ 6532779 h 6858007"/>
              <a:gd name="connsiteX211" fmla="*/ 7483593 w 7525108"/>
              <a:gd name="connsiteY211" fmla="*/ 6545889 h 6858007"/>
              <a:gd name="connsiteX212" fmla="*/ 7455188 w 7525108"/>
              <a:gd name="connsiteY212" fmla="*/ 6550259 h 6858007"/>
              <a:gd name="connsiteX213" fmla="*/ 7424598 w 7525108"/>
              <a:gd name="connsiteY213" fmla="*/ 6545889 h 6858007"/>
              <a:gd name="connsiteX214" fmla="*/ 7398378 w 7525108"/>
              <a:gd name="connsiteY214" fmla="*/ 6532779 h 6858007"/>
              <a:gd name="connsiteX215" fmla="*/ 7378713 w 7525108"/>
              <a:gd name="connsiteY215" fmla="*/ 6513114 h 6858007"/>
              <a:gd name="connsiteX216" fmla="*/ 7365603 w 7525108"/>
              <a:gd name="connsiteY216" fmla="*/ 6486895 h 6858007"/>
              <a:gd name="connsiteX217" fmla="*/ 7361233 w 7525108"/>
              <a:gd name="connsiteY217" fmla="*/ 6458490 h 6858007"/>
              <a:gd name="connsiteX218" fmla="*/ 7365603 w 7525108"/>
              <a:gd name="connsiteY218" fmla="*/ 6430085 h 6858007"/>
              <a:gd name="connsiteX219" fmla="*/ 7378713 w 7525108"/>
              <a:gd name="connsiteY219" fmla="*/ 6401680 h 6858007"/>
              <a:gd name="connsiteX220" fmla="*/ 7398378 w 7525108"/>
              <a:gd name="connsiteY220" fmla="*/ 6384200 h 6858007"/>
              <a:gd name="connsiteX221" fmla="*/ 7424598 w 7525108"/>
              <a:gd name="connsiteY221" fmla="*/ 6368905 h 6858007"/>
              <a:gd name="connsiteX222" fmla="*/ 4861604 w 7525108"/>
              <a:gd name="connsiteY222" fmla="*/ 6351426 h 6858007"/>
              <a:gd name="connsiteX223" fmla="*/ 4885638 w 7525108"/>
              <a:gd name="connsiteY223" fmla="*/ 6355796 h 6858007"/>
              <a:gd name="connsiteX224" fmla="*/ 4905303 w 7525108"/>
              <a:gd name="connsiteY224" fmla="*/ 6366721 h 6858007"/>
              <a:gd name="connsiteX225" fmla="*/ 4916228 w 7525108"/>
              <a:gd name="connsiteY225" fmla="*/ 6388571 h 6858007"/>
              <a:gd name="connsiteX226" fmla="*/ 4922783 w 7525108"/>
              <a:gd name="connsiteY226" fmla="*/ 6410421 h 6858007"/>
              <a:gd name="connsiteX227" fmla="*/ 4916228 w 7525108"/>
              <a:gd name="connsiteY227" fmla="*/ 6434456 h 6858007"/>
              <a:gd name="connsiteX228" fmla="*/ 4905303 w 7525108"/>
              <a:gd name="connsiteY228" fmla="*/ 6451936 h 6858007"/>
              <a:gd name="connsiteX229" fmla="*/ 4885638 w 7525108"/>
              <a:gd name="connsiteY229" fmla="*/ 6465046 h 6858007"/>
              <a:gd name="connsiteX230" fmla="*/ 4861604 w 7525108"/>
              <a:gd name="connsiteY230" fmla="*/ 6469416 h 6858007"/>
              <a:gd name="connsiteX231" fmla="*/ 4837569 w 7525108"/>
              <a:gd name="connsiteY231" fmla="*/ 6465046 h 6858007"/>
              <a:gd name="connsiteX232" fmla="*/ 4820089 w 7525108"/>
              <a:gd name="connsiteY232" fmla="*/ 6451936 h 6858007"/>
              <a:gd name="connsiteX233" fmla="*/ 4806979 w 7525108"/>
              <a:gd name="connsiteY233" fmla="*/ 6434456 h 6858007"/>
              <a:gd name="connsiteX234" fmla="*/ 4800424 w 7525108"/>
              <a:gd name="connsiteY234" fmla="*/ 6410421 h 6858007"/>
              <a:gd name="connsiteX235" fmla="*/ 4806979 w 7525108"/>
              <a:gd name="connsiteY235" fmla="*/ 6388571 h 6858007"/>
              <a:gd name="connsiteX236" fmla="*/ 4820089 w 7525108"/>
              <a:gd name="connsiteY236" fmla="*/ 6366721 h 6858007"/>
              <a:gd name="connsiteX237" fmla="*/ 4837569 w 7525108"/>
              <a:gd name="connsiteY237" fmla="*/ 6355796 h 6858007"/>
              <a:gd name="connsiteX238" fmla="*/ 5661310 w 7525108"/>
              <a:gd name="connsiteY238" fmla="*/ 6349241 h 6858007"/>
              <a:gd name="connsiteX239" fmla="*/ 5689715 w 7525108"/>
              <a:gd name="connsiteY239" fmla="*/ 6355796 h 6858007"/>
              <a:gd name="connsiteX240" fmla="*/ 5715935 w 7525108"/>
              <a:gd name="connsiteY240" fmla="*/ 6371091 h 6858007"/>
              <a:gd name="connsiteX241" fmla="*/ 5731230 w 7525108"/>
              <a:gd name="connsiteY241" fmla="*/ 6395126 h 6858007"/>
              <a:gd name="connsiteX242" fmla="*/ 5737785 w 7525108"/>
              <a:gd name="connsiteY242" fmla="*/ 6423531 h 6858007"/>
              <a:gd name="connsiteX243" fmla="*/ 5731230 w 7525108"/>
              <a:gd name="connsiteY243" fmla="*/ 6456306 h 6858007"/>
              <a:gd name="connsiteX244" fmla="*/ 5715935 w 7525108"/>
              <a:gd name="connsiteY244" fmla="*/ 6480340 h 6858007"/>
              <a:gd name="connsiteX245" fmla="*/ 5689715 w 7525108"/>
              <a:gd name="connsiteY245" fmla="*/ 6495635 h 6858007"/>
              <a:gd name="connsiteX246" fmla="*/ 5661310 w 7525108"/>
              <a:gd name="connsiteY246" fmla="*/ 6502190 h 6858007"/>
              <a:gd name="connsiteX247" fmla="*/ 5630721 w 7525108"/>
              <a:gd name="connsiteY247" fmla="*/ 6495635 h 6858007"/>
              <a:gd name="connsiteX248" fmla="*/ 5608871 w 7525108"/>
              <a:gd name="connsiteY248" fmla="*/ 6480340 h 6858007"/>
              <a:gd name="connsiteX249" fmla="*/ 5591391 w 7525108"/>
              <a:gd name="connsiteY249" fmla="*/ 6456306 h 6858007"/>
              <a:gd name="connsiteX250" fmla="*/ 5584836 w 7525108"/>
              <a:gd name="connsiteY250" fmla="*/ 6423531 h 6858007"/>
              <a:gd name="connsiteX251" fmla="*/ 5591391 w 7525108"/>
              <a:gd name="connsiteY251" fmla="*/ 6395126 h 6858007"/>
              <a:gd name="connsiteX252" fmla="*/ 5608871 w 7525108"/>
              <a:gd name="connsiteY252" fmla="*/ 6371091 h 6858007"/>
              <a:gd name="connsiteX253" fmla="*/ 5630721 w 7525108"/>
              <a:gd name="connsiteY253" fmla="*/ 6355796 h 6858007"/>
              <a:gd name="connsiteX254" fmla="*/ 6985414 w 7525108"/>
              <a:gd name="connsiteY254" fmla="*/ 6331761 h 6858007"/>
              <a:gd name="connsiteX255" fmla="*/ 7016004 w 7525108"/>
              <a:gd name="connsiteY255" fmla="*/ 6336131 h 6858007"/>
              <a:gd name="connsiteX256" fmla="*/ 7040039 w 7525108"/>
              <a:gd name="connsiteY256" fmla="*/ 6349241 h 6858007"/>
              <a:gd name="connsiteX257" fmla="*/ 7061889 w 7525108"/>
              <a:gd name="connsiteY257" fmla="*/ 6368906 h 6858007"/>
              <a:gd name="connsiteX258" fmla="*/ 7072814 w 7525108"/>
              <a:gd name="connsiteY258" fmla="*/ 6395126 h 6858007"/>
              <a:gd name="connsiteX259" fmla="*/ 7077184 w 7525108"/>
              <a:gd name="connsiteY259" fmla="*/ 6421346 h 6858007"/>
              <a:gd name="connsiteX260" fmla="*/ 7072814 w 7525108"/>
              <a:gd name="connsiteY260" fmla="*/ 6451936 h 6858007"/>
              <a:gd name="connsiteX261" fmla="*/ 7061889 w 7525108"/>
              <a:gd name="connsiteY261" fmla="*/ 6478155 h 6858007"/>
              <a:gd name="connsiteX262" fmla="*/ 7040039 w 7525108"/>
              <a:gd name="connsiteY262" fmla="*/ 6495635 h 6858007"/>
              <a:gd name="connsiteX263" fmla="*/ 7016004 w 7525108"/>
              <a:gd name="connsiteY263" fmla="*/ 6508745 h 6858007"/>
              <a:gd name="connsiteX264" fmla="*/ 6985414 w 7525108"/>
              <a:gd name="connsiteY264" fmla="*/ 6513115 h 6858007"/>
              <a:gd name="connsiteX265" fmla="*/ 6959195 w 7525108"/>
              <a:gd name="connsiteY265" fmla="*/ 6508745 h 6858007"/>
              <a:gd name="connsiteX266" fmla="*/ 6932975 w 7525108"/>
              <a:gd name="connsiteY266" fmla="*/ 6495635 h 6858007"/>
              <a:gd name="connsiteX267" fmla="*/ 6913310 w 7525108"/>
              <a:gd name="connsiteY267" fmla="*/ 6478155 h 6858007"/>
              <a:gd name="connsiteX268" fmla="*/ 6898015 w 7525108"/>
              <a:gd name="connsiteY268" fmla="*/ 6451936 h 6858007"/>
              <a:gd name="connsiteX269" fmla="*/ 6893645 w 7525108"/>
              <a:gd name="connsiteY269" fmla="*/ 6421346 h 6858007"/>
              <a:gd name="connsiteX270" fmla="*/ 6898015 w 7525108"/>
              <a:gd name="connsiteY270" fmla="*/ 6395126 h 6858007"/>
              <a:gd name="connsiteX271" fmla="*/ 6913310 w 7525108"/>
              <a:gd name="connsiteY271" fmla="*/ 6368906 h 6858007"/>
              <a:gd name="connsiteX272" fmla="*/ 6932975 w 7525108"/>
              <a:gd name="connsiteY272" fmla="*/ 6349241 h 6858007"/>
              <a:gd name="connsiteX273" fmla="*/ 6959195 w 7525108"/>
              <a:gd name="connsiteY273" fmla="*/ 6336131 h 6858007"/>
              <a:gd name="connsiteX274" fmla="*/ 4123077 w 7525108"/>
              <a:gd name="connsiteY274" fmla="*/ 6266212 h 6858007"/>
              <a:gd name="connsiteX275" fmla="*/ 4142742 w 7525108"/>
              <a:gd name="connsiteY275" fmla="*/ 6270582 h 6858007"/>
              <a:gd name="connsiteX276" fmla="*/ 4160222 w 7525108"/>
              <a:gd name="connsiteY276" fmla="*/ 6283692 h 6858007"/>
              <a:gd name="connsiteX277" fmla="*/ 4171147 w 7525108"/>
              <a:gd name="connsiteY277" fmla="*/ 6298987 h 6858007"/>
              <a:gd name="connsiteX278" fmla="*/ 4175517 w 7525108"/>
              <a:gd name="connsiteY278" fmla="*/ 6318652 h 6858007"/>
              <a:gd name="connsiteX279" fmla="*/ 4171147 w 7525108"/>
              <a:gd name="connsiteY279" fmla="*/ 6340502 h 6858007"/>
              <a:gd name="connsiteX280" fmla="*/ 4160222 w 7525108"/>
              <a:gd name="connsiteY280" fmla="*/ 6355797 h 6858007"/>
              <a:gd name="connsiteX281" fmla="*/ 4142742 w 7525108"/>
              <a:gd name="connsiteY281" fmla="*/ 6366722 h 6858007"/>
              <a:gd name="connsiteX282" fmla="*/ 4123077 w 7525108"/>
              <a:gd name="connsiteY282" fmla="*/ 6371092 h 6858007"/>
              <a:gd name="connsiteX283" fmla="*/ 4101227 w 7525108"/>
              <a:gd name="connsiteY283" fmla="*/ 6366722 h 6858007"/>
              <a:gd name="connsiteX284" fmla="*/ 4085932 w 7525108"/>
              <a:gd name="connsiteY284" fmla="*/ 6355797 h 6858007"/>
              <a:gd name="connsiteX285" fmla="*/ 4075007 w 7525108"/>
              <a:gd name="connsiteY285" fmla="*/ 6340502 h 6858007"/>
              <a:gd name="connsiteX286" fmla="*/ 4072822 w 7525108"/>
              <a:gd name="connsiteY286" fmla="*/ 6318652 h 6858007"/>
              <a:gd name="connsiteX287" fmla="*/ 4075007 w 7525108"/>
              <a:gd name="connsiteY287" fmla="*/ 6298987 h 6858007"/>
              <a:gd name="connsiteX288" fmla="*/ 4085932 w 7525108"/>
              <a:gd name="connsiteY288" fmla="*/ 6283692 h 6858007"/>
              <a:gd name="connsiteX289" fmla="*/ 4101227 w 7525108"/>
              <a:gd name="connsiteY289" fmla="*/ 6270582 h 6858007"/>
              <a:gd name="connsiteX290" fmla="*/ 1404948 w 7525108"/>
              <a:gd name="connsiteY290" fmla="*/ 6255286 h 6858007"/>
              <a:gd name="connsiteX291" fmla="*/ 1413688 w 7525108"/>
              <a:gd name="connsiteY291" fmla="*/ 6255286 h 6858007"/>
              <a:gd name="connsiteX292" fmla="*/ 1418058 w 7525108"/>
              <a:gd name="connsiteY292" fmla="*/ 6255286 h 6858007"/>
              <a:gd name="connsiteX293" fmla="*/ 1422429 w 7525108"/>
              <a:gd name="connsiteY293" fmla="*/ 6257471 h 6858007"/>
              <a:gd name="connsiteX294" fmla="*/ 1424614 w 7525108"/>
              <a:gd name="connsiteY294" fmla="*/ 6261841 h 6858007"/>
              <a:gd name="connsiteX295" fmla="*/ 1424614 w 7525108"/>
              <a:gd name="connsiteY295" fmla="*/ 6266211 h 6858007"/>
              <a:gd name="connsiteX296" fmla="*/ 1424614 w 7525108"/>
              <a:gd name="connsiteY296" fmla="*/ 6272766 h 6858007"/>
              <a:gd name="connsiteX297" fmla="*/ 1422429 w 7525108"/>
              <a:gd name="connsiteY297" fmla="*/ 6277136 h 6858007"/>
              <a:gd name="connsiteX298" fmla="*/ 1418058 w 7525108"/>
              <a:gd name="connsiteY298" fmla="*/ 6281506 h 6858007"/>
              <a:gd name="connsiteX299" fmla="*/ 1413688 w 7525108"/>
              <a:gd name="connsiteY299" fmla="*/ 6281506 h 6858007"/>
              <a:gd name="connsiteX300" fmla="*/ 1404948 w 7525108"/>
              <a:gd name="connsiteY300" fmla="*/ 6281506 h 6858007"/>
              <a:gd name="connsiteX301" fmla="*/ 1400578 w 7525108"/>
              <a:gd name="connsiteY301" fmla="*/ 6277136 h 6858007"/>
              <a:gd name="connsiteX302" fmla="*/ 1398393 w 7525108"/>
              <a:gd name="connsiteY302" fmla="*/ 6272766 h 6858007"/>
              <a:gd name="connsiteX303" fmla="*/ 1398393 w 7525108"/>
              <a:gd name="connsiteY303" fmla="*/ 6266211 h 6858007"/>
              <a:gd name="connsiteX304" fmla="*/ 1398393 w 7525108"/>
              <a:gd name="connsiteY304" fmla="*/ 6261841 h 6858007"/>
              <a:gd name="connsiteX305" fmla="*/ 1400578 w 7525108"/>
              <a:gd name="connsiteY305" fmla="*/ 6257471 h 6858007"/>
              <a:gd name="connsiteX306" fmla="*/ 6528752 w 7525108"/>
              <a:gd name="connsiteY306" fmla="*/ 6231252 h 6858007"/>
              <a:gd name="connsiteX307" fmla="*/ 6563711 w 7525108"/>
              <a:gd name="connsiteY307" fmla="*/ 6237807 h 6858007"/>
              <a:gd name="connsiteX308" fmla="*/ 6589931 w 7525108"/>
              <a:gd name="connsiteY308" fmla="*/ 6257472 h 6858007"/>
              <a:gd name="connsiteX309" fmla="*/ 6609596 w 7525108"/>
              <a:gd name="connsiteY309" fmla="*/ 6285877 h 6858007"/>
              <a:gd name="connsiteX310" fmla="*/ 6616151 w 7525108"/>
              <a:gd name="connsiteY310" fmla="*/ 6318652 h 6858007"/>
              <a:gd name="connsiteX311" fmla="*/ 6609596 w 7525108"/>
              <a:gd name="connsiteY311" fmla="*/ 6351427 h 6858007"/>
              <a:gd name="connsiteX312" fmla="*/ 6589931 w 7525108"/>
              <a:gd name="connsiteY312" fmla="*/ 6379831 h 6858007"/>
              <a:gd name="connsiteX313" fmla="*/ 6563711 w 7525108"/>
              <a:gd name="connsiteY313" fmla="*/ 6399496 h 6858007"/>
              <a:gd name="connsiteX314" fmla="*/ 6528752 w 7525108"/>
              <a:gd name="connsiteY314" fmla="*/ 6406051 h 6858007"/>
              <a:gd name="connsiteX315" fmla="*/ 6495977 w 7525108"/>
              <a:gd name="connsiteY315" fmla="*/ 6399496 h 6858007"/>
              <a:gd name="connsiteX316" fmla="*/ 6467572 w 7525108"/>
              <a:gd name="connsiteY316" fmla="*/ 6379831 h 6858007"/>
              <a:gd name="connsiteX317" fmla="*/ 6447907 w 7525108"/>
              <a:gd name="connsiteY317" fmla="*/ 6351427 h 6858007"/>
              <a:gd name="connsiteX318" fmla="*/ 6441352 w 7525108"/>
              <a:gd name="connsiteY318" fmla="*/ 6318652 h 6858007"/>
              <a:gd name="connsiteX319" fmla="*/ 6447907 w 7525108"/>
              <a:gd name="connsiteY319" fmla="*/ 6285877 h 6858007"/>
              <a:gd name="connsiteX320" fmla="*/ 6467572 w 7525108"/>
              <a:gd name="connsiteY320" fmla="*/ 6257472 h 6858007"/>
              <a:gd name="connsiteX321" fmla="*/ 6495977 w 7525108"/>
              <a:gd name="connsiteY321" fmla="*/ 6237807 h 6858007"/>
              <a:gd name="connsiteX322" fmla="*/ 2410043 w 7525108"/>
              <a:gd name="connsiteY322" fmla="*/ 6207216 h 6858007"/>
              <a:gd name="connsiteX323" fmla="*/ 2416598 w 7525108"/>
              <a:gd name="connsiteY323" fmla="*/ 6209401 h 6858007"/>
              <a:gd name="connsiteX324" fmla="*/ 2423153 w 7525108"/>
              <a:gd name="connsiteY324" fmla="*/ 6213771 h 6858007"/>
              <a:gd name="connsiteX325" fmla="*/ 2429708 w 7525108"/>
              <a:gd name="connsiteY325" fmla="*/ 6218141 h 6858007"/>
              <a:gd name="connsiteX326" fmla="*/ 2431893 w 7525108"/>
              <a:gd name="connsiteY326" fmla="*/ 6226881 h 6858007"/>
              <a:gd name="connsiteX327" fmla="*/ 2434078 w 7525108"/>
              <a:gd name="connsiteY327" fmla="*/ 6233436 h 6858007"/>
              <a:gd name="connsiteX328" fmla="*/ 2431893 w 7525108"/>
              <a:gd name="connsiteY328" fmla="*/ 6242176 h 6858007"/>
              <a:gd name="connsiteX329" fmla="*/ 2429708 w 7525108"/>
              <a:gd name="connsiteY329" fmla="*/ 6248731 h 6858007"/>
              <a:gd name="connsiteX330" fmla="*/ 2423153 w 7525108"/>
              <a:gd name="connsiteY330" fmla="*/ 6253101 h 6858007"/>
              <a:gd name="connsiteX331" fmla="*/ 2416598 w 7525108"/>
              <a:gd name="connsiteY331" fmla="*/ 6257471 h 6858007"/>
              <a:gd name="connsiteX332" fmla="*/ 2410043 w 7525108"/>
              <a:gd name="connsiteY332" fmla="*/ 6259656 h 6858007"/>
              <a:gd name="connsiteX333" fmla="*/ 2399118 w 7525108"/>
              <a:gd name="connsiteY333" fmla="*/ 6257471 h 6858007"/>
              <a:gd name="connsiteX334" fmla="*/ 2392563 w 7525108"/>
              <a:gd name="connsiteY334" fmla="*/ 6253101 h 6858007"/>
              <a:gd name="connsiteX335" fmla="*/ 2388193 w 7525108"/>
              <a:gd name="connsiteY335" fmla="*/ 6248731 h 6858007"/>
              <a:gd name="connsiteX336" fmla="*/ 2383823 w 7525108"/>
              <a:gd name="connsiteY336" fmla="*/ 6242176 h 6858007"/>
              <a:gd name="connsiteX337" fmla="*/ 2383823 w 7525108"/>
              <a:gd name="connsiteY337" fmla="*/ 6233436 h 6858007"/>
              <a:gd name="connsiteX338" fmla="*/ 2383823 w 7525108"/>
              <a:gd name="connsiteY338" fmla="*/ 6226881 h 6858007"/>
              <a:gd name="connsiteX339" fmla="*/ 2388193 w 7525108"/>
              <a:gd name="connsiteY339" fmla="*/ 6218141 h 6858007"/>
              <a:gd name="connsiteX340" fmla="*/ 2392563 w 7525108"/>
              <a:gd name="connsiteY340" fmla="*/ 6213771 h 6858007"/>
              <a:gd name="connsiteX341" fmla="*/ 2399118 w 7525108"/>
              <a:gd name="connsiteY341" fmla="*/ 6209401 h 6858007"/>
              <a:gd name="connsiteX342" fmla="*/ 3436990 w 7525108"/>
              <a:gd name="connsiteY342" fmla="*/ 6139482 h 6858007"/>
              <a:gd name="connsiteX343" fmla="*/ 3461025 w 7525108"/>
              <a:gd name="connsiteY343" fmla="*/ 6143852 h 6858007"/>
              <a:gd name="connsiteX344" fmla="*/ 3474135 w 7525108"/>
              <a:gd name="connsiteY344" fmla="*/ 6159147 h 6858007"/>
              <a:gd name="connsiteX345" fmla="*/ 3480690 w 7525108"/>
              <a:gd name="connsiteY345" fmla="*/ 6180997 h 6858007"/>
              <a:gd name="connsiteX346" fmla="*/ 3474135 w 7525108"/>
              <a:gd name="connsiteY346" fmla="*/ 6200661 h 6858007"/>
              <a:gd name="connsiteX347" fmla="*/ 3461025 w 7525108"/>
              <a:gd name="connsiteY347" fmla="*/ 6215956 h 6858007"/>
              <a:gd name="connsiteX348" fmla="*/ 3436990 w 7525108"/>
              <a:gd name="connsiteY348" fmla="*/ 6220326 h 6858007"/>
              <a:gd name="connsiteX349" fmla="*/ 3417325 w 7525108"/>
              <a:gd name="connsiteY349" fmla="*/ 6215956 h 6858007"/>
              <a:gd name="connsiteX350" fmla="*/ 3402030 w 7525108"/>
              <a:gd name="connsiteY350" fmla="*/ 6200661 h 6858007"/>
              <a:gd name="connsiteX351" fmla="*/ 3395475 w 7525108"/>
              <a:gd name="connsiteY351" fmla="*/ 6180997 h 6858007"/>
              <a:gd name="connsiteX352" fmla="*/ 3402030 w 7525108"/>
              <a:gd name="connsiteY352" fmla="*/ 6159147 h 6858007"/>
              <a:gd name="connsiteX353" fmla="*/ 3417325 w 7525108"/>
              <a:gd name="connsiteY353" fmla="*/ 6143852 h 6858007"/>
              <a:gd name="connsiteX354" fmla="*/ 5272382 w 7525108"/>
              <a:gd name="connsiteY354" fmla="*/ 6087042 h 6858007"/>
              <a:gd name="connsiteX355" fmla="*/ 5300787 w 7525108"/>
              <a:gd name="connsiteY355" fmla="*/ 6093597 h 6858007"/>
              <a:gd name="connsiteX356" fmla="*/ 5327007 w 7525108"/>
              <a:gd name="connsiteY356" fmla="*/ 6108892 h 6858007"/>
              <a:gd name="connsiteX357" fmla="*/ 5342302 w 7525108"/>
              <a:gd name="connsiteY357" fmla="*/ 6135112 h 6858007"/>
              <a:gd name="connsiteX358" fmla="*/ 5348857 w 7525108"/>
              <a:gd name="connsiteY358" fmla="*/ 6163517 h 6858007"/>
              <a:gd name="connsiteX359" fmla="*/ 5342302 w 7525108"/>
              <a:gd name="connsiteY359" fmla="*/ 6196292 h 6858007"/>
              <a:gd name="connsiteX360" fmla="*/ 5327007 w 7525108"/>
              <a:gd name="connsiteY360" fmla="*/ 6220326 h 6858007"/>
              <a:gd name="connsiteX361" fmla="*/ 5300787 w 7525108"/>
              <a:gd name="connsiteY361" fmla="*/ 6237806 h 6858007"/>
              <a:gd name="connsiteX362" fmla="*/ 5272382 w 7525108"/>
              <a:gd name="connsiteY362" fmla="*/ 6244361 h 6858007"/>
              <a:gd name="connsiteX363" fmla="*/ 5239607 w 7525108"/>
              <a:gd name="connsiteY363" fmla="*/ 6237806 h 6858007"/>
              <a:gd name="connsiteX364" fmla="*/ 5217757 w 7525108"/>
              <a:gd name="connsiteY364" fmla="*/ 6220326 h 6858007"/>
              <a:gd name="connsiteX365" fmla="*/ 5198092 w 7525108"/>
              <a:gd name="connsiteY365" fmla="*/ 6196292 h 6858007"/>
              <a:gd name="connsiteX366" fmla="*/ 5193722 w 7525108"/>
              <a:gd name="connsiteY366" fmla="*/ 6163517 h 6858007"/>
              <a:gd name="connsiteX367" fmla="*/ 5198092 w 7525108"/>
              <a:gd name="connsiteY367" fmla="*/ 6135112 h 6858007"/>
              <a:gd name="connsiteX368" fmla="*/ 5217757 w 7525108"/>
              <a:gd name="connsiteY368" fmla="*/ 6108892 h 6858007"/>
              <a:gd name="connsiteX369" fmla="*/ 5239607 w 7525108"/>
              <a:gd name="connsiteY369" fmla="*/ 6093597 h 6858007"/>
              <a:gd name="connsiteX370" fmla="*/ 6091754 w 7525108"/>
              <a:gd name="connsiteY370" fmla="*/ 6052082 h 6858007"/>
              <a:gd name="connsiteX371" fmla="*/ 6122344 w 7525108"/>
              <a:gd name="connsiteY371" fmla="*/ 6056452 h 6858007"/>
              <a:gd name="connsiteX372" fmla="*/ 6148564 w 7525108"/>
              <a:gd name="connsiteY372" fmla="*/ 6069562 h 6858007"/>
              <a:gd name="connsiteX373" fmla="*/ 6170414 w 7525108"/>
              <a:gd name="connsiteY373" fmla="*/ 6091412 h 6858007"/>
              <a:gd name="connsiteX374" fmla="*/ 6183524 w 7525108"/>
              <a:gd name="connsiteY374" fmla="*/ 6115447 h 6858007"/>
              <a:gd name="connsiteX375" fmla="*/ 6187894 w 7525108"/>
              <a:gd name="connsiteY375" fmla="*/ 6148222 h 6858007"/>
              <a:gd name="connsiteX376" fmla="*/ 6183524 w 7525108"/>
              <a:gd name="connsiteY376" fmla="*/ 6178812 h 6858007"/>
              <a:gd name="connsiteX377" fmla="*/ 6170414 w 7525108"/>
              <a:gd name="connsiteY377" fmla="*/ 6202846 h 6858007"/>
              <a:gd name="connsiteX378" fmla="*/ 6148564 w 7525108"/>
              <a:gd name="connsiteY378" fmla="*/ 6222511 h 6858007"/>
              <a:gd name="connsiteX379" fmla="*/ 6122344 w 7525108"/>
              <a:gd name="connsiteY379" fmla="*/ 6237806 h 6858007"/>
              <a:gd name="connsiteX380" fmla="*/ 6091754 w 7525108"/>
              <a:gd name="connsiteY380" fmla="*/ 6242176 h 6858007"/>
              <a:gd name="connsiteX381" fmla="*/ 6063349 w 7525108"/>
              <a:gd name="connsiteY381" fmla="*/ 6237806 h 6858007"/>
              <a:gd name="connsiteX382" fmla="*/ 6037129 w 7525108"/>
              <a:gd name="connsiteY382" fmla="*/ 6222511 h 6858007"/>
              <a:gd name="connsiteX383" fmla="*/ 6017464 w 7525108"/>
              <a:gd name="connsiteY383" fmla="*/ 6202846 h 6858007"/>
              <a:gd name="connsiteX384" fmla="*/ 6004354 w 7525108"/>
              <a:gd name="connsiteY384" fmla="*/ 6178812 h 6858007"/>
              <a:gd name="connsiteX385" fmla="*/ 5997799 w 7525108"/>
              <a:gd name="connsiteY385" fmla="*/ 6148222 h 6858007"/>
              <a:gd name="connsiteX386" fmla="*/ 6004354 w 7525108"/>
              <a:gd name="connsiteY386" fmla="*/ 6115447 h 6858007"/>
              <a:gd name="connsiteX387" fmla="*/ 6017464 w 7525108"/>
              <a:gd name="connsiteY387" fmla="*/ 6091412 h 6858007"/>
              <a:gd name="connsiteX388" fmla="*/ 6037129 w 7525108"/>
              <a:gd name="connsiteY388" fmla="*/ 6069562 h 6858007"/>
              <a:gd name="connsiteX389" fmla="*/ 6063349 w 7525108"/>
              <a:gd name="connsiteY389" fmla="*/ 6056452 h 6858007"/>
              <a:gd name="connsiteX390" fmla="*/ 1800433 w 7525108"/>
              <a:gd name="connsiteY390" fmla="*/ 6023677 h 6858007"/>
              <a:gd name="connsiteX391" fmla="*/ 1809173 w 7525108"/>
              <a:gd name="connsiteY391" fmla="*/ 6028047 h 6858007"/>
              <a:gd name="connsiteX392" fmla="*/ 1815728 w 7525108"/>
              <a:gd name="connsiteY392" fmla="*/ 6030232 h 6858007"/>
              <a:gd name="connsiteX393" fmla="*/ 1817913 w 7525108"/>
              <a:gd name="connsiteY393" fmla="*/ 6036787 h 6858007"/>
              <a:gd name="connsiteX394" fmla="*/ 1820098 w 7525108"/>
              <a:gd name="connsiteY394" fmla="*/ 6043342 h 6858007"/>
              <a:gd name="connsiteX395" fmla="*/ 1817913 w 7525108"/>
              <a:gd name="connsiteY395" fmla="*/ 6049897 h 6858007"/>
              <a:gd name="connsiteX396" fmla="*/ 1815728 w 7525108"/>
              <a:gd name="connsiteY396" fmla="*/ 6056451 h 6858007"/>
              <a:gd name="connsiteX397" fmla="*/ 1809173 w 7525108"/>
              <a:gd name="connsiteY397" fmla="*/ 6058636 h 6858007"/>
              <a:gd name="connsiteX398" fmla="*/ 1800433 w 7525108"/>
              <a:gd name="connsiteY398" fmla="*/ 6060821 h 6858007"/>
              <a:gd name="connsiteX399" fmla="*/ 1793878 w 7525108"/>
              <a:gd name="connsiteY399" fmla="*/ 6058636 h 6858007"/>
              <a:gd name="connsiteX400" fmla="*/ 1787322 w 7525108"/>
              <a:gd name="connsiteY400" fmla="*/ 6056451 h 6858007"/>
              <a:gd name="connsiteX401" fmla="*/ 1782952 w 7525108"/>
              <a:gd name="connsiteY401" fmla="*/ 6049897 h 6858007"/>
              <a:gd name="connsiteX402" fmla="*/ 1782952 w 7525108"/>
              <a:gd name="connsiteY402" fmla="*/ 6043342 h 6858007"/>
              <a:gd name="connsiteX403" fmla="*/ 1782952 w 7525108"/>
              <a:gd name="connsiteY403" fmla="*/ 6036787 h 6858007"/>
              <a:gd name="connsiteX404" fmla="*/ 1787322 w 7525108"/>
              <a:gd name="connsiteY404" fmla="*/ 6030232 h 6858007"/>
              <a:gd name="connsiteX405" fmla="*/ 1793878 w 7525108"/>
              <a:gd name="connsiteY405" fmla="*/ 6028047 h 6858007"/>
              <a:gd name="connsiteX406" fmla="*/ 4520745 w 7525108"/>
              <a:gd name="connsiteY406" fmla="*/ 6017123 h 6858007"/>
              <a:gd name="connsiteX407" fmla="*/ 4546965 w 7525108"/>
              <a:gd name="connsiteY407" fmla="*/ 6023678 h 6858007"/>
              <a:gd name="connsiteX408" fmla="*/ 4568815 w 7525108"/>
              <a:gd name="connsiteY408" fmla="*/ 6038973 h 6858007"/>
              <a:gd name="connsiteX409" fmla="*/ 4584110 w 7525108"/>
              <a:gd name="connsiteY409" fmla="*/ 6060823 h 6858007"/>
              <a:gd name="connsiteX410" fmla="*/ 4588480 w 7525108"/>
              <a:gd name="connsiteY410" fmla="*/ 6089228 h 6858007"/>
              <a:gd name="connsiteX411" fmla="*/ 4584110 w 7525108"/>
              <a:gd name="connsiteY411" fmla="*/ 6115448 h 6858007"/>
              <a:gd name="connsiteX412" fmla="*/ 4568815 w 7525108"/>
              <a:gd name="connsiteY412" fmla="*/ 6137297 h 6858007"/>
              <a:gd name="connsiteX413" fmla="*/ 4546965 w 7525108"/>
              <a:gd name="connsiteY413" fmla="*/ 6152592 h 6858007"/>
              <a:gd name="connsiteX414" fmla="*/ 4520745 w 7525108"/>
              <a:gd name="connsiteY414" fmla="*/ 6156962 h 6858007"/>
              <a:gd name="connsiteX415" fmla="*/ 4492341 w 7525108"/>
              <a:gd name="connsiteY415" fmla="*/ 6152592 h 6858007"/>
              <a:gd name="connsiteX416" fmla="*/ 4470491 w 7525108"/>
              <a:gd name="connsiteY416" fmla="*/ 6137297 h 6858007"/>
              <a:gd name="connsiteX417" fmla="*/ 4457381 w 7525108"/>
              <a:gd name="connsiteY417" fmla="*/ 6115448 h 6858007"/>
              <a:gd name="connsiteX418" fmla="*/ 4448641 w 7525108"/>
              <a:gd name="connsiteY418" fmla="*/ 6089228 h 6858007"/>
              <a:gd name="connsiteX419" fmla="*/ 4457381 w 7525108"/>
              <a:gd name="connsiteY419" fmla="*/ 6060823 h 6858007"/>
              <a:gd name="connsiteX420" fmla="*/ 4470491 w 7525108"/>
              <a:gd name="connsiteY420" fmla="*/ 6038973 h 6858007"/>
              <a:gd name="connsiteX421" fmla="*/ 4492341 w 7525108"/>
              <a:gd name="connsiteY421" fmla="*/ 6023678 h 6858007"/>
              <a:gd name="connsiteX422" fmla="*/ 2796787 w 7525108"/>
              <a:gd name="connsiteY422" fmla="*/ 5977793 h 6858007"/>
              <a:gd name="connsiteX423" fmla="*/ 2807712 w 7525108"/>
              <a:gd name="connsiteY423" fmla="*/ 5979978 h 6858007"/>
              <a:gd name="connsiteX424" fmla="*/ 2816452 w 7525108"/>
              <a:gd name="connsiteY424" fmla="*/ 5984348 h 6858007"/>
              <a:gd name="connsiteX425" fmla="*/ 2823007 w 7525108"/>
              <a:gd name="connsiteY425" fmla="*/ 5990903 h 6858007"/>
              <a:gd name="connsiteX426" fmla="*/ 2827377 w 7525108"/>
              <a:gd name="connsiteY426" fmla="*/ 5999643 h 6858007"/>
              <a:gd name="connsiteX427" fmla="*/ 2829562 w 7525108"/>
              <a:gd name="connsiteY427" fmla="*/ 6008383 h 6858007"/>
              <a:gd name="connsiteX428" fmla="*/ 2827377 w 7525108"/>
              <a:gd name="connsiteY428" fmla="*/ 6019308 h 6858007"/>
              <a:gd name="connsiteX429" fmla="*/ 2823007 w 7525108"/>
              <a:gd name="connsiteY429" fmla="*/ 6030233 h 6858007"/>
              <a:gd name="connsiteX430" fmla="*/ 2816452 w 7525108"/>
              <a:gd name="connsiteY430" fmla="*/ 6036788 h 6858007"/>
              <a:gd name="connsiteX431" fmla="*/ 2807712 w 7525108"/>
              <a:gd name="connsiteY431" fmla="*/ 6041158 h 6858007"/>
              <a:gd name="connsiteX432" fmla="*/ 2796787 w 7525108"/>
              <a:gd name="connsiteY432" fmla="*/ 6043343 h 6858007"/>
              <a:gd name="connsiteX433" fmla="*/ 2785862 w 7525108"/>
              <a:gd name="connsiteY433" fmla="*/ 6041158 h 6858007"/>
              <a:gd name="connsiteX434" fmla="*/ 2777122 w 7525108"/>
              <a:gd name="connsiteY434" fmla="*/ 6036788 h 6858007"/>
              <a:gd name="connsiteX435" fmla="*/ 2770567 w 7525108"/>
              <a:gd name="connsiteY435" fmla="*/ 6030233 h 6858007"/>
              <a:gd name="connsiteX436" fmla="*/ 2766197 w 7525108"/>
              <a:gd name="connsiteY436" fmla="*/ 6019308 h 6858007"/>
              <a:gd name="connsiteX437" fmla="*/ 2764012 w 7525108"/>
              <a:gd name="connsiteY437" fmla="*/ 6008383 h 6858007"/>
              <a:gd name="connsiteX438" fmla="*/ 2766197 w 7525108"/>
              <a:gd name="connsiteY438" fmla="*/ 5999643 h 6858007"/>
              <a:gd name="connsiteX439" fmla="*/ 2770567 w 7525108"/>
              <a:gd name="connsiteY439" fmla="*/ 5990903 h 6858007"/>
              <a:gd name="connsiteX440" fmla="*/ 2777122 w 7525108"/>
              <a:gd name="connsiteY440" fmla="*/ 5984348 h 6858007"/>
              <a:gd name="connsiteX441" fmla="*/ 2785862 w 7525108"/>
              <a:gd name="connsiteY441" fmla="*/ 5979978 h 6858007"/>
              <a:gd name="connsiteX442" fmla="*/ 3828103 w 7525108"/>
              <a:gd name="connsiteY442" fmla="*/ 5903503 h 6858007"/>
              <a:gd name="connsiteX443" fmla="*/ 3847768 w 7525108"/>
              <a:gd name="connsiteY443" fmla="*/ 5907873 h 6858007"/>
              <a:gd name="connsiteX444" fmla="*/ 3865248 w 7525108"/>
              <a:gd name="connsiteY444" fmla="*/ 5918798 h 6858007"/>
              <a:gd name="connsiteX445" fmla="*/ 3876173 w 7525108"/>
              <a:gd name="connsiteY445" fmla="*/ 5936278 h 6858007"/>
              <a:gd name="connsiteX446" fmla="*/ 3880543 w 7525108"/>
              <a:gd name="connsiteY446" fmla="*/ 5953758 h 6858007"/>
              <a:gd name="connsiteX447" fmla="*/ 3876173 w 7525108"/>
              <a:gd name="connsiteY447" fmla="*/ 5973423 h 6858007"/>
              <a:gd name="connsiteX448" fmla="*/ 3865248 w 7525108"/>
              <a:gd name="connsiteY448" fmla="*/ 5990902 h 6858007"/>
              <a:gd name="connsiteX449" fmla="*/ 3847768 w 7525108"/>
              <a:gd name="connsiteY449" fmla="*/ 6001827 h 6858007"/>
              <a:gd name="connsiteX450" fmla="*/ 3828103 w 7525108"/>
              <a:gd name="connsiteY450" fmla="*/ 6006197 h 6858007"/>
              <a:gd name="connsiteX451" fmla="*/ 3808438 w 7525108"/>
              <a:gd name="connsiteY451" fmla="*/ 6001827 h 6858007"/>
              <a:gd name="connsiteX452" fmla="*/ 3790958 w 7525108"/>
              <a:gd name="connsiteY452" fmla="*/ 5990902 h 6858007"/>
              <a:gd name="connsiteX453" fmla="*/ 3780033 w 7525108"/>
              <a:gd name="connsiteY453" fmla="*/ 5973423 h 6858007"/>
              <a:gd name="connsiteX454" fmla="*/ 3777848 w 7525108"/>
              <a:gd name="connsiteY454" fmla="*/ 5953758 h 6858007"/>
              <a:gd name="connsiteX455" fmla="*/ 3780033 w 7525108"/>
              <a:gd name="connsiteY455" fmla="*/ 5936278 h 6858007"/>
              <a:gd name="connsiteX456" fmla="*/ 3790958 w 7525108"/>
              <a:gd name="connsiteY456" fmla="*/ 5918798 h 6858007"/>
              <a:gd name="connsiteX457" fmla="*/ 3808438 w 7525108"/>
              <a:gd name="connsiteY457" fmla="*/ 5907873 h 6858007"/>
              <a:gd name="connsiteX458" fmla="*/ 7455188 w 7525108"/>
              <a:gd name="connsiteY458" fmla="*/ 5901317 h 6858007"/>
              <a:gd name="connsiteX459" fmla="*/ 7487963 w 7525108"/>
              <a:gd name="connsiteY459" fmla="*/ 5907872 h 6858007"/>
              <a:gd name="connsiteX460" fmla="*/ 7518553 w 7525108"/>
              <a:gd name="connsiteY460" fmla="*/ 5920982 h 6858007"/>
              <a:gd name="connsiteX461" fmla="*/ 7525108 w 7525108"/>
              <a:gd name="connsiteY461" fmla="*/ 5929722 h 6858007"/>
              <a:gd name="connsiteX462" fmla="*/ 7525108 w 7525108"/>
              <a:gd name="connsiteY462" fmla="*/ 6089226 h 6858007"/>
              <a:gd name="connsiteX463" fmla="*/ 7518553 w 7525108"/>
              <a:gd name="connsiteY463" fmla="*/ 6095780 h 6858007"/>
              <a:gd name="connsiteX464" fmla="*/ 7487963 w 7525108"/>
              <a:gd name="connsiteY464" fmla="*/ 6111075 h 6858007"/>
              <a:gd name="connsiteX465" fmla="*/ 7455188 w 7525108"/>
              <a:gd name="connsiteY465" fmla="*/ 6117630 h 6858007"/>
              <a:gd name="connsiteX466" fmla="*/ 7420229 w 7525108"/>
              <a:gd name="connsiteY466" fmla="*/ 6111075 h 6858007"/>
              <a:gd name="connsiteX467" fmla="*/ 7389639 w 7525108"/>
              <a:gd name="connsiteY467" fmla="*/ 6095780 h 6858007"/>
              <a:gd name="connsiteX468" fmla="*/ 7367789 w 7525108"/>
              <a:gd name="connsiteY468" fmla="*/ 6071746 h 6858007"/>
              <a:gd name="connsiteX469" fmla="*/ 7352494 w 7525108"/>
              <a:gd name="connsiteY469" fmla="*/ 6043341 h 6858007"/>
              <a:gd name="connsiteX470" fmla="*/ 7345939 w 7525108"/>
              <a:gd name="connsiteY470" fmla="*/ 6008381 h 6858007"/>
              <a:gd name="connsiteX471" fmla="*/ 7352494 w 7525108"/>
              <a:gd name="connsiteY471" fmla="*/ 5973422 h 6858007"/>
              <a:gd name="connsiteX472" fmla="*/ 7367789 w 7525108"/>
              <a:gd name="connsiteY472" fmla="*/ 5945017 h 6858007"/>
              <a:gd name="connsiteX473" fmla="*/ 7389639 w 7525108"/>
              <a:gd name="connsiteY473" fmla="*/ 5920982 h 6858007"/>
              <a:gd name="connsiteX474" fmla="*/ 7420229 w 7525108"/>
              <a:gd name="connsiteY474" fmla="*/ 5907872 h 6858007"/>
              <a:gd name="connsiteX475" fmla="*/ 6987600 w 7525108"/>
              <a:gd name="connsiteY475" fmla="*/ 5861988 h 6858007"/>
              <a:gd name="connsiteX476" fmla="*/ 7020375 w 7525108"/>
              <a:gd name="connsiteY476" fmla="*/ 5866358 h 6858007"/>
              <a:gd name="connsiteX477" fmla="*/ 7048780 w 7525108"/>
              <a:gd name="connsiteY477" fmla="*/ 5883838 h 6858007"/>
              <a:gd name="connsiteX478" fmla="*/ 7072815 w 7525108"/>
              <a:gd name="connsiteY478" fmla="*/ 5905688 h 6858007"/>
              <a:gd name="connsiteX479" fmla="*/ 7088110 w 7525108"/>
              <a:gd name="connsiteY479" fmla="*/ 5936278 h 6858007"/>
              <a:gd name="connsiteX480" fmla="*/ 7092480 w 7525108"/>
              <a:gd name="connsiteY480" fmla="*/ 5969052 h 6858007"/>
              <a:gd name="connsiteX481" fmla="*/ 7088110 w 7525108"/>
              <a:gd name="connsiteY481" fmla="*/ 6001827 h 6858007"/>
              <a:gd name="connsiteX482" fmla="*/ 7072815 w 7525108"/>
              <a:gd name="connsiteY482" fmla="*/ 6032417 h 6858007"/>
              <a:gd name="connsiteX483" fmla="*/ 7048780 w 7525108"/>
              <a:gd name="connsiteY483" fmla="*/ 6054266 h 6858007"/>
              <a:gd name="connsiteX484" fmla="*/ 7020375 w 7525108"/>
              <a:gd name="connsiteY484" fmla="*/ 6069561 h 6858007"/>
              <a:gd name="connsiteX485" fmla="*/ 6987600 w 7525108"/>
              <a:gd name="connsiteY485" fmla="*/ 6073931 h 6858007"/>
              <a:gd name="connsiteX486" fmla="*/ 6954825 w 7525108"/>
              <a:gd name="connsiteY486" fmla="*/ 6069561 h 6858007"/>
              <a:gd name="connsiteX487" fmla="*/ 6924235 w 7525108"/>
              <a:gd name="connsiteY487" fmla="*/ 6054266 h 6858007"/>
              <a:gd name="connsiteX488" fmla="*/ 6902385 w 7525108"/>
              <a:gd name="connsiteY488" fmla="*/ 6032417 h 6858007"/>
              <a:gd name="connsiteX489" fmla="*/ 6887090 w 7525108"/>
              <a:gd name="connsiteY489" fmla="*/ 6001827 h 6858007"/>
              <a:gd name="connsiteX490" fmla="*/ 6880535 w 7525108"/>
              <a:gd name="connsiteY490" fmla="*/ 5969052 h 6858007"/>
              <a:gd name="connsiteX491" fmla="*/ 6887090 w 7525108"/>
              <a:gd name="connsiteY491" fmla="*/ 5936278 h 6858007"/>
              <a:gd name="connsiteX492" fmla="*/ 6902385 w 7525108"/>
              <a:gd name="connsiteY492" fmla="*/ 5905688 h 6858007"/>
              <a:gd name="connsiteX493" fmla="*/ 6924235 w 7525108"/>
              <a:gd name="connsiteY493" fmla="*/ 5883838 h 6858007"/>
              <a:gd name="connsiteX494" fmla="*/ 6954825 w 7525108"/>
              <a:gd name="connsiteY494" fmla="*/ 5866358 h 6858007"/>
              <a:gd name="connsiteX495" fmla="*/ 1214855 w 7525108"/>
              <a:gd name="connsiteY495" fmla="*/ 5829213 h 6858007"/>
              <a:gd name="connsiteX496" fmla="*/ 1221410 w 7525108"/>
              <a:gd name="connsiteY496" fmla="*/ 5829213 h 6858007"/>
              <a:gd name="connsiteX497" fmla="*/ 1225779 w 7525108"/>
              <a:gd name="connsiteY497" fmla="*/ 5829213 h 6858007"/>
              <a:gd name="connsiteX498" fmla="*/ 1230150 w 7525108"/>
              <a:gd name="connsiteY498" fmla="*/ 5833583 h 6858007"/>
              <a:gd name="connsiteX499" fmla="*/ 1232334 w 7525108"/>
              <a:gd name="connsiteY499" fmla="*/ 5840138 h 6858007"/>
              <a:gd name="connsiteX500" fmla="*/ 1230150 w 7525108"/>
              <a:gd name="connsiteY500" fmla="*/ 5844508 h 6858007"/>
              <a:gd name="connsiteX501" fmla="*/ 1225779 w 7525108"/>
              <a:gd name="connsiteY501" fmla="*/ 5848878 h 6858007"/>
              <a:gd name="connsiteX502" fmla="*/ 1221410 w 7525108"/>
              <a:gd name="connsiteY502" fmla="*/ 5851063 h 6858007"/>
              <a:gd name="connsiteX503" fmla="*/ 1214855 w 7525108"/>
              <a:gd name="connsiteY503" fmla="*/ 5848878 h 6858007"/>
              <a:gd name="connsiteX504" fmla="*/ 1212669 w 7525108"/>
              <a:gd name="connsiteY504" fmla="*/ 5844508 h 6858007"/>
              <a:gd name="connsiteX505" fmla="*/ 1210484 w 7525108"/>
              <a:gd name="connsiteY505" fmla="*/ 5840138 h 6858007"/>
              <a:gd name="connsiteX506" fmla="*/ 1212669 w 7525108"/>
              <a:gd name="connsiteY506" fmla="*/ 5833583 h 6858007"/>
              <a:gd name="connsiteX507" fmla="*/ 5687531 w 7525108"/>
              <a:gd name="connsiteY507" fmla="*/ 5824843 h 6858007"/>
              <a:gd name="connsiteX508" fmla="*/ 5720306 w 7525108"/>
              <a:gd name="connsiteY508" fmla="*/ 5833583 h 6858007"/>
              <a:gd name="connsiteX509" fmla="*/ 5746526 w 7525108"/>
              <a:gd name="connsiteY509" fmla="*/ 5851063 h 6858007"/>
              <a:gd name="connsiteX510" fmla="*/ 5768376 w 7525108"/>
              <a:gd name="connsiteY510" fmla="*/ 5879468 h 6858007"/>
              <a:gd name="connsiteX511" fmla="*/ 5774931 w 7525108"/>
              <a:gd name="connsiteY511" fmla="*/ 5912243 h 6858007"/>
              <a:gd name="connsiteX512" fmla="*/ 5768376 w 7525108"/>
              <a:gd name="connsiteY512" fmla="*/ 5947203 h 6858007"/>
              <a:gd name="connsiteX513" fmla="*/ 5746526 w 7525108"/>
              <a:gd name="connsiteY513" fmla="*/ 5973422 h 6858007"/>
              <a:gd name="connsiteX514" fmla="*/ 5720306 w 7525108"/>
              <a:gd name="connsiteY514" fmla="*/ 5993087 h 6858007"/>
              <a:gd name="connsiteX515" fmla="*/ 5687531 w 7525108"/>
              <a:gd name="connsiteY515" fmla="*/ 5999642 h 6858007"/>
              <a:gd name="connsiteX516" fmla="*/ 5654756 w 7525108"/>
              <a:gd name="connsiteY516" fmla="*/ 5993087 h 6858007"/>
              <a:gd name="connsiteX517" fmla="*/ 5626351 w 7525108"/>
              <a:gd name="connsiteY517" fmla="*/ 5973422 h 6858007"/>
              <a:gd name="connsiteX518" fmla="*/ 5606686 w 7525108"/>
              <a:gd name="connsiteY518" fmla="*/ 5947203 h 6858007"/>
              <a:gd name="connsiteX519" fmla="*/ 5597946 w 7525108"/>
              <a:gd name="connsiteY519" fmla="*/ 5912243 h 6858007"/>
              <a:gd name="connsiteX520" fmla="*/ 5606686 w 7525108"/>
              <a:gd name="connsiteY520" fmla="*/ 5879468 h 6858007"/>
              <a:gd name="connsiteX521" fmla="*/ 5626351 w 7525108"/>
              <a:gd name="connsiteY521" fmla="*/ 5851063 h 6858007"/>
              <a:gd name="connsiteX522" fmla="*/ 5654756 w 7525108"/>
              <a:gd name="connsiteY522" fmla="*/ 5833583 h 6858007"/>
              <a:gd name="connsiteX523" fmla="*/ 2189359 w 7525108"/>
              <a:gd name="connsiteY523" fmla="*/ 5796438 h 6858007"/>
              <a:gd name="connsiteX524" fmla="*/ 2198099 w 7525108"/>
              <a:gd name="connsiteY524" fmla="*/ 5798623 h 6858007"/>
              <a:gd name="connsiteX525" fmla="*/ 2204654 w 7525108"/>
              <a:gd name="connsiteY525" fmla="*/ 5802993 h 6858007"/>
              <a:gd name="connsiteX526" fmla="*/ 2211209 w 7525108"/>
              <a:gd name="connsiteY526" fmla="*/ 5809548 h 6858007"/>
              <a:gd name="connsiteX527" fmla="*/ 2213394 w 7525108"/>
              <a:gd name="connsiteY527" fmla="*/ 5818288 h 6858007"/>
              <a:gd name="connsiteX528" fmla="*/ 2211209 w 7525108"/>
              <a:gd name="connsiteY528" fmla="*/ 5824843 h 6858007"/>
              <a:gd name="connsiteX529" fmla="*/ 2204654 w 7525108"/>
              <a:gd name="connsiteY529" fmla="*/ 5833583 h 6858007"/>
              <a:gd name="connsiteX530" fmla="*/ 2198099 w 7525108"/>
              <a:gd name="connsiteY530" fmla="*/ 5837953 h 6858007"/>
              <a:gd name="connsiteX531" fmla="*/ 2189359 w 7525108"/>
              <a:gd name="connsiteY531" fmla="*/ 5840138 h 6858007"/>
              <a:gd name="connsiteX532" fmla="*/ 2182804 w 7525108"/>
              <a:gd name="connsiteY532" fmla="*/ 5837953 h 6858007"/>
              <a:gd name="connsiteX533" fmla="*/ 2176249 w 7525108"/>
              <a:gd name="connsiteY533" fmla="*/ 5833583 h 6858007"/>
              <a:gd name="connsiteX534" fmla="*/ 2169694 w 7525108"/>
              <a:gd name="connsiteY534" fmla="*/ 5824843 h 6858007"/>
              <a:gd name="connsiteX535" fmla="*/ 2169694 w 7525108"/>
              <a:gd name="connsiteY535" fmla="*/ 5818288 h 6858007"/>
              <a:gd name="connsiteX536" fmla="*/ 2169694 w 7525108"/>
              <a:gd name="connsiteY536" fmla="*/ 5809548 h 6858007"/>
              <a:gd name="connsiteX537" fmla="*/ 2176249 w 7525108"/>
              <a:gd name="connsiteY537" fmla="*/ 5802993 h 6858007"/>
              <a:gd name="connsiteX538" fmla="*/ 2182804 w 7525108"/>
              <a:gd name="connsiteY538" fmla="*/ 5798623 h 6858007"/>
              <a:gd name="connsiteX539" fmla="*/ 4918412 w 7525108"/>
              <a:gd name="connsiteY539" fmla="*/ 5787698 h 6858007"/>
              <a:gd name="connsiteX540" fmla="*/ 4944632 w 7525108"/>
              <a:gd name="connsiteY540" fmla="*/ 5792068 h 6858007"/>
              <a:gd name="connsiteX541" fmla="*/ 4968667 w 7525108"/>
              <a:gd name="connsiteY541" fmla="*/ 5807363 h 6858007"/>
              <a:gd name="connsiteX542" fmla="*/ 4983962 w 7525108"/>
              <a:gd name="connsiteY542" fmla="*/ 5829213 h 6858007"/>
              <a:gd name="connsiteX543" fmla="*/ 4988332 w 7525108"/>
              <a:gd name="connsiteY543" fmla="*/ 5855433 h 6858007"/>
              <a:gd name="connsiteX544" fmla="*/ 4983962 w 7525108"/>
              <a:gd name="connsiteY544" fmla="*/ 5883838 h 6858007"/>
              <a:gd name="connsiteX545" fmla="*/ 4968667 w 7525108"/>
              <a:gd name="connsiteY545" fmla="*/ 5905687 h 6858007"/>
              <a:gd name="connsiteX546" fmla="*/ 4944632 w 7525108"/>
              <a:gd name="connsiteY546" fmla="*/ 5918797 h 6858007"/>
              <a:gd name="connsiteX547" fmla="*/ 4918412 w 7525108"/>
              <a:gd name="connsiteY547" fmla="*/ 5927537 h 6858007"/>
              <a:gd name="connsiteX548" fmla="*/ 4892193 w 7525108"/>
              <a:gd name="connsiteY548" fmla="*/ 5918797 h 6858007"/>
              <a:gd name="connsiteX549" fmla="*/ 4870343 w 7525108"/>
              <a:gd name="connsiteY549" fmla="*/ 5905687 h 6858007"/>
              <a:gd name="connsiteX550" fmla="*/ 4855048 w 7525108"/>
              <a:gd name="connsiteY550" fmla="*/ 5883838 h 6858007"/>
              <a:gd name="connsiteX551" fmla="*/ 4848493 w 7525108"/>
              <a:gd name="connsiteY551" fmla="*/ 5855433 h 6858007"/>
              <a:gd name="connsiteX552" fmla="*/ 4855048 w 7525108"/>
              <a:gd name="connsiteY552" fmla="*/ 5829213 h 6858007"/>
              <a:gd name="connsiteX553" fmla="*/ 4870343 w 7525108"/>
              <a:gd name="connsiteY553" fmla="*/ 5807363 h 6858007"/>
              <a:gd name="connsiteX554" fmla="*/ 4892193 w 7525108"/>
              <a:gd name="connsiteY554" fmla="*/ 5792068 h 6858007"/>
              <a:gd name="connsiteX555" fmla="*/ 6535308 w 7525108"/>
              <a:gd name="connsiteY555" fmla="*/ 5746184 h 6858007"/>
              <a:gd name="connsiteX556" fmla="*/ 6568083 w 7525108"/>
              <a:gd name="connsiteY556" fmla="*/ 5750554 h 6858007"/>
              <a:gd name="connsiteX557" fmla="*/ 6594303 w 7525108"/>
              <a:gd name="connsiteY557" fmla="*/ 5763664 h 6858007"/>
              <a:gd name="connsiteX558" fmla="*/ 6616153 w 7525108"/>
              <a:gd name="connsiteY558" fmla="*/ 5787699 h 6858007"/>
              <a:gd name="connsiteX559" fmla="*/ 6631448 w 7525108"/>
              <a:gd name="connsiteY559" fmla="*/ 5813919 h 6858007"/>
              <a:gd name="connsiteX560" fmla="*/ 6635818 w 7525108"/>
              <a:gd name="connsiteY560" fmla="*/ 5846693 h 6858007"/>
              <a:gd name="connsiteX561" fmla="*/ 6631448 w 7525108"/>
              <a:gd name="connsiteY561" fmla="*/ 5879468 h 6858007"/>
              <a:gd name="connsiteX562" fmla="*/ 6616153 w 7525108"/>
              <a:gd name="connsiteY562" fmla="*/ 5907873 h 6858007"/>
              <a:gd name="connsiteX563" fmla="*/ 6594303 w 7525108"/>
              <a:gd name="connsiteY563" fmla="*/ 5929722 h 6858007"/>
              <a:gd name="connsiteX564" fmla="*/ 6568083 w 7525108"/>
              <a:gd name="connsiteY564" fmla="*/ 5945017 h 6858007"/>
              <a:gd name="connsiteX565" fmla="*/ 6535308 w 7525108"/>
              <a:gd name="connsiteY565" fmla="*/ 5949387 h 6858007"/>
              <a:gd name="connsiteX566" fmla="*/ 6502533 w 7525108"/>
              <a:gd name="connsiteY566" fmla="*/ 5945017 h 6858007"/>
              <a:gd name="connsiteX567" fmla="*/ 6474128 w 7525108"/>
              <a:gd name="connsiteY567" fmla="*/ 5929722 h 6858007"/>
              <a:gd name="connsiteX568" fmla="*/ 6454463 w 7525108"/>
              <a:gd name="connsiteY568" fmla="*/ 5907873 h 6858007"/>
              <a:gd name="connsiteX569" fmla="*/ 6436983 w 7525108"/>
              <a:gd name="connsiteY569" fmla="*/ 5879468 h 6858007"/>
              <a:gd name="connsiteX570" fmla="*/ 6432613 w 7525108"/>
              <a:gd name="connsiteY570" fmla="*/ 5846693 h 6858007"/>
              <a:gd name="connsiteX571" fmla="*/ 6436983 w 7525108"/>
              <a:gd name="connsiteY571" fmla="*/ 5813919 h 6858007"/>
              <a:gd name="connsiteX572" fmla="*/ 6454463 w 7525108"/>
              <a:gd name="connsiteY572" fmla="*/ 5787699 h 6858007"/>
              <a:gd name="connsiteX573" fmla="*/ 6474128 w 7525108"/>
              <a:gd name="connsiteY573" fmla="*/ 5763664 h 6858007"/>
              <a:gd name="connsiteX574" fmla="*/ 6502533 w 7525108"/>
              <a:gd name="connsiteY574" fmla="*/ 5750554 h 6858007"/>
              <a:gd name="connsiteX575" fmla="*/ 3183531 w 7525108"/>
              <a:gd name="connsiteY575" fmla="*/ 5737444 h 6858007"/>
              <a:gd name="connsiteX576" fmla="*/ 3209751 w 7525108"/>
              <a:gd name="connsiteY576" fmla="*/ 5743999 h 6858007"/>
              <a:gd name="connsiteX577" fmla="*/ 3227231 w 7525108"/>
              <a:gd name="connsiteY577" fmla="*/ 5761479 h 6858007"/>
              <a:gd name="connsiteX578" fmla="*/ 3231601 w 7525108"/>
              <a:gd name="connsiteY578" fmla="*/ 5785514 h 6858007"/>
              <a:gd name="connsiteX579" fmla="*/ 3227231 w 7525108"/>
              <a:gd name="connsiteY579" fmla="*/ 5809549 h 6858007"/>
              <a:gd name="connsiteX580" fmla="*/ 3209751 w 7525108"/>
              <a:gd name="connsiteY580" fmla="*/ 5824844 h 6858007"/>
              <a:gd name="connsiteX581" fmla="*/ 3183531 w 7525108"/>
              <a:gd name="connsiteY581" fmla="*/ 5833584 h 6858007"/>
              <a:gd name="connsiteX582" fmla="*/ 3161681 w 7525108"/>
              <a:gd name="connsiteY582" fmla="*/ 5824844 h 6858007"/>
              <a:gd name="connsiteX583" fmla="*/ 3142016 w 7525108"/>
              <a:gd name="connsiteY583" fmla="*/ 5809549 h 6858007"/>
              <a:gd name="connsiteX584" fmla="*/ 3137646 w 7525108"/>
              <a:gd name="connsiteY584" fmla="*/ 5785514 h 6858007"/>
              <a:gd name="connsiteX585" fmla="*/ 3142016 w 7525108"/>
              <a:gd name="connsiteY585" fmla="*/ 5761479 h 6858007"/>
              <a:gd name="connsiteX586" fmla="*/ 3161681 w 7525108"/>
              <a:gd name="connsiteY586" fmla="*/ 5743999 h 6858007"/>
              <a:gd name="connsiteX587" fmla="*/ 4219216 w 7525108"/>
              <a:gd name="connsiteY587" fmla="*/ 5660968 h 6858007"/>
              <a:gd name="connsiteX588" fmla="*/ 4245436 w 7525108"/>
              <a:gd name="connsiteY588" fmla="*/ 5665338 h 6858007"/>
              <a:gd name="connsiteX589" fmla="*/ 4267286 w 7525108"/>
              <a:gd name="connsiteY589" fmla="*/ 5682818 h 6858007"/>
              <a:gd name="connsiteX590" fmla="*/ 4280396 w 7525108"/>
              <a:gd name="connsiteY590" fmla="*/ 5702483 h 6858007"/>
              <a:gd name="connsiteX591" fmla="*/ 4286951 w 7525108"/>
              <a:gd name="connsiteY591" fmla="*/ 5730888 h 6858007"/>
              <a:gd name="connsiteX592" fmla="*/ 4280396 w 7525108"/>
              <a:gd name="connsiteY592" fmla="*/ 5754923 h 6858007"/>
              <a:gd name="connsiteX593" fmla="*/ 4267286 w 7525108"/>
              <a:gd name="connsiteY593" fmla="*/ 5778957 h 6858007"/>
              <a:gd name="connsiteX594" fmla="*/ 4245436 w 7525108"/>
              <a:gd name="connsiteY594" fmla="*/ 5792067 h 6858007"/>
              <a:gd name="connsiteX595" fmla="*/ 4219216 w 7525108"/>
              <a:gd name="connsiteY595" fmla="*/ 5796437 h 6858007"/>
              <a:gd name="connsiteX596" fmla="*/ 4190811 w 7525108"/>
              <a:gd name="connsiteY596" fmla="*/ 5792067 h 6858007"/>
              <a:gd name="connsiteX597" fmla="*/ 4171146 w 7525108"/>
              <a:gd name="connsiteY597" fmla="*/ 5778957 h 6858007"/>
              <a:gd name="connsiteX598" fmla="*/ 4158036 w 7525108"/>
              <a:gd name="connsiteY598" fmla="*/ 5754923 h 6858007"/>
              <a:gd name="connsiteX599" fmla="*/ 4149296 w 7525108"/>
              <a:gd name="connsiteY599" fmla="*/ 5730888 h 6858007"/>
              <a:gd name="connsiteX600" fmla="*/ 4158036 w 7525108"/>
              <a:gd name="connsiteY600" fmla="*/ 5702483 h 6858007"/>
              <a:gd name="connsiteX601" fmla="*/ 4171146 w 7525108"/>
              <a:gd name="connsiteY601" fmla="*/ 5682818 h 6858007"/>
              <a:gd name="connsiteX602" fmla="*/ 4190811 w 7525108"/>
              <a:gd name="connsiteY602" fmla="*/ 5665338 h 6858007"/>
              <a:gd name="connsiteX603" fmla="*/ 664237 w 7525108"/>
              <a:gd name="connsiteY603" fmla="*/ 5612899 h 6858007"/>
              <a:gd name="connsiteX604" fmla="*/ 670792 w 7525108"/>
              <a:gd name="connsiteY604" fmla="*/ 5615084 h 6858007"/>
              <a:gd name="connsiteX605" fmla="*/ 672978 w 7525108"/>
              <a:gd name="connsiteY605" fmla="*/ 5619454 h 6858007"/>
              <a:gd name="connsiteX606" fmla="*/ 675163 w 7525108"/>
              <a:gd name="connsiteY606" fmla="*/ 5623824 h 6858007"/>
              <a:gd name="connsiteX607" fmla="*/ 672978 w 7525108"/>
              <a:gd name="connsiteY607" fmla="*/ 5632563 h 6858007"/>
              <a:gd name="connsiteX608" fmla="*/ 670792 w 7525108"/>
              <a:gd name="connsiteY608" fmla="*/ 5636933 h 6858007"/>
              <a:gd name="connsiteX609" fmla="*/ 664237 w 7525108"/>
              <a:gd name="connsiteY609" fmla="*/ 5636933 h 6858007"/>
              <a:gd name="connsiteX610" fmla="*/ 657682 w 7525108"/>
              <a:gd name="connsiteY610" fmla="*/ 5636933 h 6858007"/>
              <a:gd name="connsiteX611" fmla="*/ 653312 w 7525108"/>
              <a:gd name="connsiteY611" fmla="*/ 5632563 h 6858007"/>
              <a:gd name="connsiteX612" fmla="*/ 651127 w 7525108"/>
              <a:gd name="connsiteY612" fmla="*/ 5623824 h 6858007"/>
              <a:gd name="connsiteX613" fmla="*/ 653312 w 7525108"/>
              <a:gd name="connsiteY613" fmla="*/ 5619454 h 6858007"/>
              <a:gd name="connsiteX614" fmla="*/ 657682 w 7525108"/>
              <a:gd name="connsiteY614" fmla="*/ 5615084 h 6858007"/>
              <a:gd name="connsiteX615" fmla="*/ 1614707 w 7525108"/>
              <a:gd name="connsiteY615" fmla="*/ 5597604 h 6858007"/>
              <a:gd name="connsiteX616" fmla="*/ 1619077 w 7525108"/>
              <a:gd name="connsiteY616" fmla="*/ 5599789 h 6858007"/>
              <a:gd name="connsiteX617" fmla="*/ 1623448 w 7525108"/>
              <a:gd name="connsiteY617" fmla="*/ 5601974 h 6858007"/>
              <a:gd name="connsiteX618" fmla="*/ 1627817 w 7525108"/>
              <a:gd name="connsiteY618" fmla="*/ 5606344 h 6858007"/>
              <a:gd name="connsiteX619" fmla="*/ 1627817 w 7525108"/>
              <a:gd name="connsiteY619" fmla="*/ 5612899 h 6858007"/>
              <a:gd name="connsiteX620" fmla="*/ 1627817 w 7525108"/>
              <a:gd name="connsiteY620" fmla="*/ 5617269 h 6858007"/>
              <a:gd name="connsiteX621" fmla="*/ 1623448 w 7525108"/>
              <a:gd name="connsiteY621" fmla="*/ 5621639 h 6858007"/>
              <a:gd name="connsiteX622" fmla="*/ 1619077 w 7525108"/>
              <a:gd name="connsiteY622" fmla="*/ 5628194 h 6858007"/>
              <a:gd name="connsiteX623" fmla="*/ 1614707 w 7525108"/>
              <a:gd name="connsiteY623" fmla="*/ 5628194 h 6858007"/>
              <a:gd name="connsiteX624" fmla="*/ 1605967 w 7525108"/>
              <a:gd name="connsiteY624" fmla="*/ 5628194 h 6858007"/>
              <a:gd name="connsiteX625" fmla="*/ 1601597 w 7525108"/>
              <a:gd name="connsiteY625" fmla="*/ 5621639 h 6858007"/>
              <a:gd name="connsiteX626" fmla="*/ 1599412 w 7525108"/>
              <a:gd name="connsiteY626" fmla="*/ 5617269 h 6858007"/>
              <a:gd name="connsiteX627" fmla="*/ 1597228 w 7525108"/>
              <a:gd name="connsiteY627" fmla="*/ 5612899 h 6858007"/>
              <a:gd name="connsiteX628" fmla="*/ 1599412 w 7525108"/>
              <a:gd name="connsiteY628" fmla="*/ 5606344 h 6858007"/>
              <a:gd name="connsiteX629" fmla="*/ 1601597 w 7525108"/>
              <a:gd name="connsiteY629" fmla="*/ 5601974 h 6858007"/>
              <a:gd name="connsiteX630" fmla="*/ 1605967 w 7525108"/>
              <a:gd name="connsiteY630" fmla="*/ 5599789 h 6858007"/>
              <a:gd name="connsiteX631" fmla="*/ 2580473 w 7525108"/>
              <a:gd name="connsiteY631" fmla="*/ 5562644 h 6858007"/>
              <a:gd name="connsiteX632" fmla="*/ 2589213 w 7525108"/>
              <a:gd name="connsiteY632" fmla="*/ 5564829 h 6858007"/>
              <a:gd name="connsiteX633" fmla="*/ 2595768 w 7525108"/>
              <a:gd name="connsiteY633" fmla="*/ 5569199 h 6858007"/>
              <a:gd name="connsiteX634" fmla="*/ 2602323 w 7525108"/>
              <a:gd name="connsiteY634" fmla="*/ 5577939 h 6858007"/>
              <a:gd name="connsiteX635" fmla="*/ 2608878 w 7525108"/>
              <a:gd name="connsiteY635" fmla="*/ 5584494 h 6858007"/>
              <a:gd name="connsiteX636" fmla="*/ 2611063 w 7525108"/>
              <a:gd name="connsiteY636" fmla="*/ 5593234 h 6858007"/>
              <a:gd name="connsiteX637" fmla="*/ 2608878 w 7525108"/>
              <a:gd name="connsiteY637" fmla="*/ 5601974 h 6858007"/>
              <a:gd name="connsiteX638" fmla="*/ 2602323 w 7525108"/>
              <a:gd name="connsiteY638" fmla="*/ 5610713 h 6858007"/>
              <a:gd name="connsiteX639" fmla="*/ 2595768 w 7525108"/>
              <a:gd name="connsiteY639" fmla="*/ 5617268 h 6858007"/>
              <a:gd name="connsiteX640" fmla="*/ 2589213 w 7525108"/>
              <a:gd name="connsiteY640" fmla="*/ 5621638 h 6858007"/>
              <a:gd name="connsiteX641" fmla="*/ 2580473 w 7525108"/>
              <a:gd name="connsiteY641" fmla="*/ 5621638 h 6858007"/>
              <a:gd name="connsiteX642" fmla="*/ 2571733 w 7525108"/>
              <a:gd name="connsiteY642" fmla="*/ 5621638 h 6858007"/>
              <a:gd name="connsiteX643" fmla="*/ 2562993 w 7525108"/>
              <a:gd name="connsiteY643" fmla="*/ 5617268 h 6858007"/>
              <a:gd name="connsiteX644" fmla="*/ 2554253 w 7525108"/>
              <a:gd name="connsiteY644" fmla="*/ 5610713 h 6858007"/>
              <a:gd name="connsiteX645" fmla="*/ 2549883 w 7525108"/>
              <a:gd name="connsiteY645" fmla="*/ 5601974 h 6858007"/>
              <a:gd name="connsiteX646" fmla="*/ 2549883 w 7525108"/>
              <a:gd name="connsiteY646" fmla="*/ 5593234 h 6858007"/>
              <a:gd name="connsiteX647" fmla="*/ 2549883 w 7525108"/>
              <a:gd name="connsiteY647" fmla="*/ 5584494 h 6858007"/>
              <a:gd name="connsiteX648" fmla="*/ 2554253 w 7525108"/>
              <a:gd name="connsiteY648" fmla="*/ 5577939 h 6858007"/>
              <a:gd name="connsiteX649" fmla="*/ 2562993 w 7525108"/>
              <a:gd name="connsiteY649" fmla="*/ 5569199 h 6858007"/>
              <a:gd name="connsiteX650" fmla="*/ 2571733 w 7525108"/>
              <a:gd name="connsiteY650" fmla="*/ 5564829 h 6858007"/>
              <a:gd name="connsiteX651" fmla="*/ 6111418 w 7525108"/>
              <a:gd name="connsiteY651" fmla="*/ 5542979 h 6858007"/>
              <a:gd name="connsiteX652" fmla="*/ 6142008 w 7525108"/>
              <a:gd name="connsiteY652" fmla="*/ 5547349 h 6858007"/>
              <a:gd name="connsiteX653" fmla="*/ 6172598 w 7525108"/>
              <a:gd name="connsiteY653" fmla="*/ 5562644 h 6858007"/>
              <a:gd name="connsiteX654" fmla="*/ 6196633 w 7525108"/>
              <a:gd name="connsiteY654" fmla="*/ 5586679 h 6858007"/>
              <a:gd name="connsiteX655" fmla="*/ 6211928 w 7525108"/>
              <a:gd name="connsiteY655" fmla="*/ 5615084 h 6858007"/>
              <a:gd name="connsiteX656" fmla="*/ 6218483 w 7525108"/>
              <a:gd name="connsiteY656" fmla="*/ 5650044 h 6858007"/>
              <a:gd name="connsiteX657" fmla="*/ 6211928 w 7525108"/>
              <a:gd name="connsiteY657" fmla="*/ 5685004 h 6858007"/>
              <a:gd name="connsiteX658" fmla="*/ 6196633 w 7525108"/>
              <a:gd name="connsiteY658" fmla="*/ 5713408 h 6858007"/>
              <a:gd name="connsiteX659" fmla="*/ 6172598 w 7525108"/>
              <a:gd name="connsiteY659" fmla="*/ 5737443 h 6858007"/>
              <a:gd name="connsiteX660" fmla="*/ 6142008 w 7525108"/>
              <a:gd name="connsiteY660" fmla="*/ 5752738 h 6858007"/>
              <a:gd name="connsiteX661" fmla="*/ 6111418 w 7525108"/>
              <a:gd name="connsiteY661" fmla="*/ 5757108 h 6858007"/>
              <a:gd name="connsiteX662" fmla="*/ 6076459 w 7525108"/>
              <a:gd name="connsiteY662" fmla="*/ 5752738 h 6858007"/>
              <a:gd name="connsiteX663" fmla="*/ 6045869 w 7525108"/>
              <a:gd name="connsiteY663" fmla="*/ 5737443 h 6858007"/>
              <a:gd name="connsiteX664" fmla="*/ 6021834 w 7525108"/>
              <a:gd name="connsiteY664" fmla="*/ 5713408 h 6858007"/>
              <a:gd name="connsiteX665" fmla="*/ 6008724 w 7525108"/>
              <a:gd name="connsiteY665" fmla="*/ 5685004 h 6858007"/>
              <a:gd name="connsiteX666" fmla="*/ 5999984 w 7525108"/>
              <a:gd name="connsiteY666" fmla="*/ 5650044 h 6858007"/>
              <a:gd name="connsiteX667" fmla="*/ 6008724 w 7525108"/>
              <a:gd name="connsiteY667" fmla="*/ 5615084 h 6858007"/>
              <a:gd name="connsiteX668" fmla="*/ 6021834 w 7525108"/>
              <a:gd name="connsiteY668" fmla="*/ 5586679 h 6858007"/>
              <a:gd name="connsiteX669" fmla="*/ 6045869 w 7525108"/>
              <a:gd name="connsiteY669" fmla="*/ 5562644 h 6858007"/>
              <a:gd name="connsiteX670" fmla="*/ 6076459 w 7525108"/>
              <a:gd name="connsiteY670" fmla="*/ 5547349 h 6858007"/>
              <a:gd name="connsiteX671" fmla="*/ 5320452 w 7525108"/>
              <a:gd name="connsiteY671" fmla="*/ 5532055 h 6858007"/>
              <a:gd name="connsiteX672" fmla="*/ 5346671 w 7525108"/>
              <a:gd name="connsiteY672" fmla="*/ 5536425 h 6858007"/>
              <a:gd name="connsiteX673" fmla="*/ 5372891 w 7525108"/>
              <a:gd name="connsiteY673" fmla="*/ 5549535 h 6858007"/>
              <a:gd name="connsiteX674" fmla="*/ 5390371 w 7525108"/>
              <a:gd name="connsiteY674" fmla="*/ 5567015 h 6858007"/>
              <a:gd name="connsiteX675" fmla="*/ 5405666 w 7525108"/>
              <a:gd name="connsiteY675" fmla="*/ 5593235 h 6858007"/>
              <a:gd name="connsiteX676" fmla="*/ 5410036 w 7525108"/>
              <a:gd name="connsiteY676" fmla="*/ 5619455 h 6858007"/>
              <a:gd name="connsiteX677" fmla="*/ 5405666 w 7525108"/>
              <a:gd name="connsiteY677" fmla="*/ 5647860 h 6858007"/>
              <a:gd name="connsiteX678" fmla="*/ 5390371 w 7525108"/>
              <a:gd name="connsiteY678" fmla="*/ 5671894 h 6858007"/>
              <a:gd name="connsiteX679" fmla="*/ 5372891 w 7525108"/>
              <a:gd name="connsiteY679" fmla="*/ 5691559 h 6858007"/>
              <a:gd name="connsiteX680" fmla="*/ 5346671 w 7525108"/>
              <a:gd name="connsiteY680" fmla="*/ 5704669 h 6858007"/>
              <a:gd name="connsiteX681" fmla="*/ 5320452 w 7525108"/>
              <a:gd name="connsiteY681" fmla="*/ 5709039 h 6858007"/>
              <a:gd name="connsiteX682" fmla="*/ 5292047 w 7525108"/>
              <a:gd name="connsiteY682" fmla="*/ 5704669 h 6858007"/>
              <a:gd name="connsiteX683" fmla="*/ 5268012 w 7525108"/>
              <a:gd name="connsiteY683" fmla="*/ 5691559 h 6858007"/>
              <a:gd name="connsiteX684" fmla="*/ 5248347 w 7525108"/>
              <a:gd name="connsiteY684" fmla="*/ 5671894 h 6858007"/>
              <a:gd name="connsiteX685" fmla="*/ 5235237 w 7525108"/>
              <a:gd name="connsiteY685" fmla="*/ 5647860 h 6858007"/>
              <a:gd name="connsiteX686" fmla="*/ 5230867 w 7525108"/>
              <a:gd name="connsiteY686" fmla="*/ 5619455 h 6858007"/>
              <a:gd name="connsiteX687" fmla="*/ 5235237 w 7525108"/>
              <a:gd name="connsiteY687" fmla="*/ 5593235 h 6858007"/>
              <a:gd name="connsiteX688" fmla="*/ 5248347 w 7525108"/>
              <a:gd name="connsiteY688" fmla="*/ 5567015 h 6858007"/>
              <a:gd name="connsiteX689" fmla="*/ 5268012 w 7525108"/>
              <a:gd name="connsiteY689" fmla="*/ 5549535 h 6858007"/>
              <a:gd name="connsiteX690" fmla="*/ 5292047 w 7525108"/>
              <a:gd name="connsiteY690" fmla="*/ 5536425 h 6858007"/>
              <a:gd name="connsiteX691" fmla="*/ 3572459 w 7525108"/>
              <a:gd name="connsiteY691" fmla="*/ 5512389 h 6858007"/>
              <a:gd name="connsiteX692" fmla="*/ 3596494 w 7525108"/>
              <a:gd name="connsiteY692" fmla="*/ 5518944 h 6858007"/>
              <a:gd name="connsiteX693" fmla="*/ 3613974 w 7525108"/>
              <a:gd name="connsiteY693" fmla="*/ 5538609 h 6858007"/>
              <a:gd name="connsiteX694" fmla="*/ 3620529 w 7525108"/>
              <a:gd name="connsiteY694" fmla="*/ 5560459 h 6858007"/>
              <a:gd name="connsiteX695" fmla="*/ 3613974 w 7525108"/>
              <a:gd name="connsiteY695" fmla="*/ 5586679 h 6858007"/>
              <a:gd name="connsiteX696" fmla="*/ 3596494 w 7525108"/>
              <a:gd name="connsiteY696" fmla="*/ 5601974 h 6858007"/>
              <a:gd name="connsiteX697" fmla="*/ 3572459 w 7525108"/>
              <a:gd name="connsiteY697" fmla="*/ 5608529 h 6858007"/>
              <a:gd name="connsiteX698" fmla="*/ 3548424 w 7525108"/>
              <a:gd name="connsiteY698" fmla="*/ 5601974 h 6858007"/>
              <a:gd name="connsiteX699" fmla="*/ 3530944 w 7525108"/>
              <a:gd name="connsiteY699" fmla="*/ 5586679 h 6858007"/>
              <a:gd name="connsiteX700" fmla="*/ 3524389 w 7525108"/>
              <a:gd name="connsiteY700" fmla="*/ 5560459 h 6858007"/>
              <a:gd name="connsiteX701" fmla="*/ 3530944 w 7525108"/>
              <a:gd name="connsiteY701" fmla="*/ 5538609 h 6858007"/>
              <a:gd name="connsiteX702" fmla="*/ 3548424 w 7525108"/>
              <a:gd name="connsiteY702" fmla="*/ 5518944 h 6858007"/>
              <a:gd name="connsiteX703" fmla="*/ 7455188 w 7525108"/>
              <a:gd name="connsiteY703" fmla="*/ 5438099 h 6858007"/>
              <a:gd name="connsiteX704" fmla="*/ 7492333 w 7525108"/>
              <a:gd name="connsiteY704" fmla="*/ 5444654 h 6858007"/>
              <a:gd name="connsiteX705" fmla="*/ 7525108 w 7525108"/>
              <a:gd name="connsiteY705" fmla="*/ 5459949 h 6858007"/>
              <a:gd name="connsiteX706" fmla="*/ 7525108 w 7525108"/>
              <a:gd name="connsiteY706" fmla="*/ 5660967 h 6858007"/>
              <a:gd name="connsiteX707" fmla="*/ 7492333 w 7525108"/>
              <a:gd name="connsiteY707" fmla="*/ 5680632 h 6858007"/>
              <a:gd name="connsiteX708" fmla="*/ 7455188 w 7525108"/>
              <a:gd name="connsiteY708" fmla="*/ 5685002 h 6858007"/>
              <a:gd name="connsiteX709" fmla="*/ 7415858 w 7525108"/>
              <a:gd name="connsiteY709" fmla="*/ 5680632 h 6858007"/>
              <a:gd name="connsiteX710" fmla="*/ 7380898 w 7525108"/>
              <a:gd name="connsiteY710" fmla="*/ 5660967 h 6858007"/>
              <a:gd name="connsiteX711" fmla="*/ 7354678 w 7525108"/>
              <a:gd name="connsiteY711" fmla="*/ 5634748 h 6858007"/>
              <a:gd name="connsiteX712" fmla="*/ 7337198 w 7525108"/>
              <a:gd name="connsiteY712" fmla="*/ 5599788 h 6858007"/>
              <a:gd name="connsiteX713" fmla="*/ 7330643 w 7525108"/>
              <a:gd name="connsiteY713" fmla="*/ 5560458 h 6858007"/>
              <a:gd name="connsiteX714" fmla="*/ 7337198 w 7525108"/>
              <a:gd name="connsiteY714" fmla="*/ 5521129 h 6858007"/>
              <a:gd name="connsiteX715" fmla="*/ 7354678 w 7525108"/>
              <a:gd name="connsiteY715" fmla="*/ 5488354 h 6858007"/>
              <a:gd name="connsiteX716" fmla="*/ 7380898 w 7525108"/>
              <a:gd name="connsiteY716" fmla="*/ 5462134 h 6858007"/>
              <a:gd name="connsiteX717" fmla="*/ 7415858 w 7525108"/>
              <a:gd name="connsiteY717" fmla="*/ 5444654 h 6858007"/>
              <a:gd name="connsiteX718" fmla="*/ 4610330 w 7525108"/>
              <a:gd name="connsiteY718" fmla="*/ 5422805 h 6858007"/>
              <a:gd name="connsiteX719" fmla="*/ 4638735 w 7525108"/>
              <a:gd name="connsiteY719" fmla="*/ 5431545 h 6858007"/>
              <a:gd name="connsiteX720" fmla="*/ 4664955 w 7525108"/>
              <a:gd name="connsiteY720" fmla="*/ 5449025 h 6858007"/>
              <a:gd name="connsiteX721" fmla="*/ 4682435 w 7525108"/>
              <a:gd name="connsiteY721" fmla="*/ 5470875 h 6858007"/>
              <a:gd name="connsiteX722" fmla="*/ 4686805 w 7525108"/>
              <a:gd name="connsiteY722" fmla="*/ 5503650 h 6858007"/>
              <a:gd name="connsiteX723" fmla="*/ 4682435 w 7525108"/>
              <a:gd name="connsiteY723" fmla="*/ 5534240 h 6858007"/>
              <a:gd name="connsiteX724" fmla="*/ 4664955 w 7525108"/>
              <a:gd name="connsiteY724" fmla="*/ 5558274 h 6858007"/>
              <a:gd name="connsiteX725" fmla="*/ 4638735 w 7525108"/>
              <a:gd name="connsiteY725" fmla="*/ 5573569 h 6858007"/>
              <a:gd name="connsiteX726" fmla="*/ 4610330 w 7525108"/>
              <a:gd name="connsiteY726" fmla="*/ 5582309 h 6858007"/>
              <a:gd name="connsiteX727" fmla="*/ 4579740 w 7525108"/>
              <a:gd name="connsiteY727" fmla="*/ 5573569 h 6858007"/>
              <a:gd name="connsiteX728" fmla="*/ 4555705 w 7525108"/>
              <a:gd name="connsiteY728" fmla="*/ 5558274 h 6858007"/>
              <a:gd name="connsiteX729" fmla="*/ 4538225 w 7525108"/>
              <a:gd name="connsiteY729" fmla="*/ 5534240 h 6858007"/>
              <a:gd name="connsiteX730" fmla="*/ 4531670 w 7525108"/>
              <a:gd name="connsiteY730" fmla="*/ 5503650 h 6858007"/>
              <a:gd name="connsiteX731" fmla="*/ 4538225 w 7525108"/>
              <a:gd name="connsiteY731" fmla="*/ 5470875 h 6858007"/>
              <a:gd name="connsiteX732" fmla="*/ 4555705 w 7525108"/>
              <a:gd name="connsiteY732" fmla="*/ 5449025 h 6858007"/>
              <a:gd name="connsiteX733" fmla="*/ 4579740 w 7525108"/>
              <a:gd name="connsiteY733" fmla="*/ 5431545 h 6858007"/>
              <a:gd name="connsiteX734" fmla="*/ 126728 w 7525108"/>
              <a:gd name="connsiteY734" fmla="*/ 5394399 h 6858007"/>
              <a:gd name="connsiteX735" fmla="*/ 131099 w 7525108"/>
              <a:gd name="connsiteY735" fmla="*/ 5396584 h 6858007"/>
              <a:gd name="connsiteX736" fmla="*/ 135468 w 7525108"/>
              <a:gd name="connsiteY736" fmla="*/ 5400954 h 6858007"/>
              <a:gd name="connsiteX737" fmla="*/ 137654 w 7525108"/>
              <a:gd name="connsiteY737" fmla="*/ 5405324 h 6858007"/>
              <a:gd name="connsiteX738" fmla="*/ 135468 w 7525108"/>
              <a:gd name="connsiteY738" fmla="*/ 5411879 h 6858007"/>
              <a:gd name="connsiteX739" fmla="*/ 131099 w 7525108"/>
              <a:gd name="connsiteY739" fmla="*/ 5414064 h 6858007"/>
              <a:gd name="connsiteX740" fmla="*/ 126728 w 7525108"/>
              <a:gd name="connsiteY740" fmla="*/ 5416249 h 6858007"/>
              <a:gd name="connsiteX741" fmla="*/ 120173 w 7525108"/>
              <a:gd name="connsiteY741" fmla="*/ 5414064 h 6858007"/>
              <a:gd name="connsiteX742" fmla="*/ 115804 w 7525108"/>
              <a:gd name="connsiteY742" fmla="*/ 5411879 h 6858007"/>
              <a:gd name="connsiteX743" fmla="*/ 115804 w 7525108"/>
              <a:gd name="connsiteY743" fmla="*/ 5405324 h 6858007"/>
              <a:gd name="connsiteX744" fmla="*/ 115804 w 7525108"/>
              <a:gd name="connsiteY744" fmla="*/ 5400954 h 6858007"/>
              <a:gd name="connsiteX745" fmla="*/ 120173 w 7525108"/>
              <a:gd name="connsiteY745" fmla="*/ 5396584 h 6858007"/>
              <a:gd name="connsiteX746" fmla="*/ 6987600 w 7525108"/>
              <a:gd name="connsiteY746" fmla="*/ 5392215 h 6858007"/>
              <a:gd name="connsiteX747" fmla="*/ 7026930 w 7525108"/>
              <a:gd name="connsiteY747" fmla="*/ 5398770 h 6858007"/>
              <a:gd name="connsiteX748" fmla="*/ 7059705 w 7525108"/>
              <a:gd name="connsiteY748" fmla="*/ 5414065 h 6858007"/>
              <a:gd name="connsiteX749" fmla="*/ 7085925 w 7525108"/>
              <a:gd name="connsiteY749" fmla="*/ 5442470 h 6858007"/>
              <a:gd name="connsiteX750" fmla="*/ 7103405 w 7525108"/>
              <a:gd name="connsiteY750" fmla="*/ 5473060 h 6858007"/>
              <a:gd name="connsiteX751" fmla="*/ 7109960 w 7525108"/>
              <a:gd name="connsiteY751" fmla="*/ 5512389 h 6858007"/>
              <a:gd name="connsiteX752" fmla="*/ 7103405 w 7525108"/>
              <a:gd name="connsiteY752" fmla="*/ 5551719 h 6858007"/>
              <a:gd name="connsiteX753" fmla="*/ 7085925 w 7525108"/>
              <a:gd name="connsiteY753" fmla="*/ 5584494 h 6858007"/>
              <a:gd name="connsiteX754" fmla="*/ 7059705 w 7525108"/>
              <a:gd name="connsiteY754" fmla="*/ 5610713 h 6858007"/>
              <a:gd name="connsiteX755" fmla="*/ 7026930 w 7525108"/>
              <a:gd name="connsiteY755" fmla="*/ 5628193 h 6858007"/>
              <a:gd name="connsiteX756" fmla="*/ 6987600 w 7525108"/>
              <a:gd name="connsiteY756" fmla="*/ 5634748 h 6858007"/>
              <a:gd name="connsiteX757" fmla="*/ 6948270 w 7525108"/>
              <a:gd name="connsiteY757" fmla="*/ 5628193 h 6858007"/>
              <a:gd name="connsiteX758" fmla="*/ 6917680 w 7525108"/>
              <a:gd name="connsiteY758" fmla="*/ 5610713 h 6858007"/>
              <a:gd name="connsiteX759" fmla="*/ 6889275 w 7525108"/>
              <a:gd name="connsiteY759" fmla="*/ 5584494 h 6858007"/>
              <a:gd name="connsiteX760" fmla="*/ 6873980 w 7525108"/>
              <a:gd name="connsiteY760" fmla="*/ 5551719 h 6858007"/>
              <a:gd name="connsiteX761" fmla="*/ 6867425 w 7525108"/>
              <a:gd name="connsiteY761" fmla="*/ 5512389 h 6858007"/>
              <a:gd name="connsiteX762" fmla="*/ 6873980 w 7525108"/>
              <a:gd name="connsiteY762" fmla="*/ 5473060 h 6858007"/>
              <a:gd name="connsiteX763" fmla="*/ 6889275 w 7525108"/>
              <a:gd name="connsiteY763" fmla="*/ 5442470 h 6858007"/>
              <a:gd name="connsiteX764" fmla="*/ 6917680 w 7525108"/>
              <a:gd name="connsiteY764" fmla="*/ 5414065 h 6858007"/>
              <a:gd name="connsiteX765" fmla="*/ 6948270 w 7525108"/>
              <a:gd name="connsiteY765" fmla="*/ 5398770 h 6858007"/>
              <a:gd name="connsiteX766" fmla="*/ 1053165 w 7525108"/>
              <a:gd name="connsiteY766" fmla="*/ 5387845 h 6858007"/>
              <a:gd name="connsiteX767" fmla="*/ 1061906 w 7525108"/>
              <a:gd name="connsiteY767" fmla="*/ 5387845 h 6858007"/>
              <a:gd name="connsiteX768" fmla="*/ 1066276 w 7525108"/>
              <a:gd name="connsiteY768" fmla="*/ 5387845 h 6858007"/>
              <a:gd name="connsiteX769" fmla="*/ 1070647 w 7525108"/>
              <a:gd name="connsiteY769" fmla="*/ 5392215 h 6858007"/>
              <a:gd name="connsiteX770" fmla="*/ 1072831 w 7525108"/>
              <a:gd name="connsiteY770" fmla="*/ 5398770 h 6858007"/>
              <a:gd name="connsiteX771" fmla="*/ 1070647 w 7525108"/>
              <a:gd name="connsiteY771" fmla="*/ 5403140 h 6858007"/>
              <a:gd name="connsiteX772" fmla="*/ 1066276 w 7525108"/>
              <a:gd name="connsiteY772" fmla="*/ 5407510 h 6858007"/>
              <a:gd name="connsiteX773" fmla="*/ 1061906 w 7525108"/>
              <a:gd name="connsiteY773" fmla="*/ 5409695 h 6858007"/>
              <a:gd name="connsiteX774" fmla="*/ 1053165 w 7525108"/>
              <a:gd name="connsiteY774" fmla="*/ 5407510 h 6858007"/>
              <a:gd name="connsiteX775" fmla="*/ 1048796 w 7525108"/>
              <a:gd name="connsiteY775" fmla="*/ 5403140 h 6858007"/>
              <a:gd name="connsiteX776" fmla="*/ 1048796 w 7525108"/>
              <a:gd name="connsiteY776" fmla="*/ 5398770 h 6858007"/>
              <a:gd name="connsiteX777" fmla="*/ 1048796 w 7525108"/>
              <a:gd name="connsiteY777" fmla="*/ 5392215 h 6858007"/>
              <a:gd name="connsiteX778" fmla="*/ 1997080 w 7525108"/>
              <a:gd name="connsiteY778" fmla="*/ 5361625 h 6858007"/>
              <a:gd name="connsiteX779" fmla="*/ 2005820 w 7525108"/>
              <a:gd name="connsiteY779" fmla="*/ 5361625 h 6858007"/>
              <a:gd name="connsiteX780" fmla="*/ 2014560 w 7525108"/>
              <a:gd name="connsiteY780" fmla="*/ 5361625 h 6858007"/>
              <a:gd name="connsiteX781" fmla="*/ 2021115 w 7525108"/>
              <a:gd name="connsiteY781" fmla="*/ 5365995 h 6858007"/>
              <a:gd name="connsiteX782" fmla="*/ 2027670 w 7525108"/>
              <a:gd name="connsiteY782" fmla="*/ 5370365 h 6858007"/>
              <a:gd name="connsiteX783" fmla="*/ 2029855 w 7525108"/>
              <a:gd name="connsiteY783" fmla="*/ 5379105 h 6858007"/>
              <a:gd name="connsiteX784" fmla="*/ 2032040 w 7525108"/>
              <a:gd name="connsiteY784" fmla="*/ 5387845 h 6858007"/>
              <a:gd name="connsiteX785" fmla="*/ 2029855 w 7525108"/>
              <a:gd name="connsiteY785" fmla="*/ 5394400 h 6858007"/>
              <a:gd name="connsiteX786" fmla="*/ 2027670 w 7525108"/>
              <a:gd name="connsiteY786" fmla="*/ 5400954 h 6858007"/>
              <a:gd name="connsiteX787" fmla="*/ 2021115 w 7525108"/>
              <a:gd name="connsiteY787" fmla="*/ 5407509 h 6858007"/>
              <a:gd name="connsiteX788" fmla="*/ 2014560 w 7525108"/>
              <a:gd name="connsiteY788" fmla="*/ 5409694 h 6858007"/>
              <a:gd name="connsiteX789" fmla="*/ 2005820 w 7525108"/>
              <a:gd name="connsiteY789" fmla="*/ 5411879 h 6858007"/>
              <a:gd name="connsiteX790" fmla="*/ 1997080 w 7525108"/>
              <a:gd name="connsiteY790" fmla="*/ 5409694 h 6858007"/>
              <a:gd name="connsiteX791" fmla="*/ 1990525 w 7525108"/>
              <a:gd name="connsiteY791" fmla="*/ 5407509 h 6858007"/>
              <a:gd name="connsiteX792" fmla="*/ 1986155 w 7525108"/>
              <a:gd name="connsiteY792" fmla="*/ 5400954 h 6858007"/>
              <a:gd name="connsiteX793" fmla="*/ 1981785 w 7525108"/>
              <a:gd name="connsiteY793" fmla="*/ 5394400 h 6858007"/>
              <a:gd name="connsiteX794" fmla="*/ 1981785 w 7525108"/>
              <a:gd name="connsiteY794" fmla="*/ 5387845 h 6858007"/>
              <a:gd name="connsiteX795" fmla="*/ 1981785 w 7525108"/>
              <a:gd name="connsiteY795" fmla="*/ 5379105 h 6858007"/>
              <a:gd name="connsiteX796" fmla="*/ 1986155 w 7525108"/>
              <a:gd name="connsiteY796" fmla="*/ 5370365 h 6858007"/>
              <a:gd name="connsiteX797" fmla="*/ 1990525 w 7525108"/>
              <a:gd name="connsiteY797" fmla="*/ 5365995 h 6858007"/>
              <a:gd name="connsiteX798" fmla="*/ 2969402 w 7525108"/>
              <a:gd name="connsiteY798" fmla="*/ 5324480 h 6858007"/>
              <a:gd name="connsiteX799" fmla="*/ 2991252 w 7525108"/>
              <a:gd name="connsiteY799" fmla="*/ 5333220 h 6858007"/>
              <a:gd name="connsiteX800" fmla="*/ 3004362 w 7525108"/>
              <a:gd name="connsiteY800" fmla="*/ 5346330 h 6858007"/>
              <a:gd name="connsiteX801" fmla="*/ 3013102 w 7525108"/>
              <a:gd name="connsiteY801" fmla="*/ 5368180 h 6858007"/>
              <a:gd name="connsiteX802" fmla="*/ 3004362 w 7525108"/>
              <a:gd name="connsiteY802" fmla="*/ 5390029 h 6858007"/>
              <a:gd name="connsiteX803" fmla="*/ 2991252 w 7525108"/>
              <a:gd name="connsiteY803" fmla="*/ 5405324 h 6858007"/>
              <a:gd name="connsiteX804" fmla="*/ 2969402 w 7525108"/>
              <a:gd name="connsiteY804" fmla="*/ 5409694 h 6858007"/>
              <a:gd name="connsiteX805" fmla="*/ 2947552 w 7525108"/>
              <a:gd name="connsiteY805" fmla="*/ 5405324 h 6858007"/>
              <a:gd name="connsiteX806" fmla="*/ 2932257 w 7525108"/>
              <a:gd name="connsiteY806" fmla="*/ 5390029 h 6858007"/>
              <a:gd name="connsiteX807" fmla="*/ 2927887 w 7525108"/>
              <a:gd name="connsiteY807" fmla="*/ 5368180 h 6858007"/>
              <a:gd name="connsiteX808" fmla="*/ 2932257 w 7525108"/>
              <a:gd name="connsiteY808" fmla="*/ 5346330 h 6858007"/>
              <a:gd name="connsiteX809" fmla="*/ 2947552 w 7525108"/>
              <a:gd name="connsiteY809" fmla="*/ 5333220 h 6858007"/>
              <a:gd name="connsiteX810" fmla="*/ 3961387 w 7525108"/>
              <a:gd name="connsiteY810" fmla="*/ 5272040 h 6858007"/>
              <a:gd name="connsiteX811" fmla="*/ 3985422 w 7525108"/>
              <a:gd name="connsiteY811" fmla="*/ 5278595 h 6858007"/>
              <a:gd name="connsiteX812" fmla="*/ 4007272 w 7525108"/>
              <a:gd name="connsiteY812" fmla="*/ 5291705 h 6858007"/>
              <a:gd name="connsiteX813" fmla="*/ 4020382 w 7525108"/>
              <a:gd name="connsiteY813" fmla="*/ 5311370 h 6858007"/>
              <a:gd name="connsiteX814" fmla="*/ 4024752 w 7525108"/>
              <a:gd name="connsiteY814" fmla="*/ 5337590 h 6858007"/>
              <a:gd name="connsiteX815" fmla="*/ 4020382 w 7525108"/>
              <a:gd name="connsiteY815" fmla="*/ 5361625 h 6858007"/>
              <a:gd name="connsiteX816" fmla="*/ 4007272 w 7525108"/>
              <a:gd name="connsiteY816" fmla="*/ 5383474 h 6858007"/>
              <a:gd name="connsiteX817" fmla="*/ 3985422 w 7525108"/>
              <a:gd name="connsiteY817" fmla="*/ 5396584 h 6858007"/>
              <a:gd name="connsiteX818" fmla="*/ 3961387 w 7525108"/>
              <a:gd name="connsiteY818" fmla="*/ 5400954 h 6858007"/>
              <a:gd name="connsiteX819" fmla="*/ 3935167 w 7525108"/>
              <a:gd name="connsiteY819" fmla="*/ 5396584 h 6858007"/>
              <a:gd name="connsiteX820" fmla="*/ 3915502 w 7525108"/>
              <a:gd name="connsiteY820" fmla="*/ 5383474 h 6858007"/>
              <a:gd name="connsiteX821" fmla="*/ 3900207 w 7525108"/>
              <a:gd name="connsiteY821" fmla="*/ 5361625 h 6858007"/>
              <a:gd name="connsiteX822" fmla="*/ 3895837 w 7525108"/>
              <a:gd name="connsiteY822" fmla="*/ 5337590 h 6858007"/>
              <a:gd name="connsiteX823" fmla="*/ 3900207 w 7525108"/>
              <a:gd name="connsiteY823" fmla="*/ 5311370 h 6858007"/>
              <a:gd name="connsiteX824" fmla="*/ 3915502 w 7525108"/>
              <a:gd name="connsiteY824" fmla="*/ 5291705 h 6858007"/>
              <a:gd name="connsiteX825" fmla="*/ 3935167 w 7525108"/>
              <a:gd name="connsiteY825" fmla="*/ 5278595 h 6858007"/>
              <a:gd name="connsiteX826" fmla="*/ 5726860 w 7525108"/>
              <a:gd name="connsiteY826" fmla="*/ 5269856 h 6858007"/>
              <a:gd name="connsiteX827" fmla="*/ 5761819 w 7525108"/>
              <a:gd name="connsiteY827" fmla="*/ 5278596 h 6858007"/>
              <a:gd name="connsiteX828" fmla="*/ 5790224 w 7525108"/>
              <a:gd name="connsiteY828" fmla="*/ 5291706 h 6858007"/>
              <a:gd name="connsiteX829" fmla="*/ 5814259 w 7525108"/>
              <a:gd name="connsiteY829" fmla="*/ 5315741 h 6858007"/>
              <a:gd name="connsiteX830" fmla="*/ 5829554 w 7525108"/>
              <a:gd name="connsiteY830" fmla="*/ 5346331 h 6858007"/>
              <a:gd name="connsiteX831" fmla="*/ 5836109 w 7525108"/>
              <a:gd name="connsiteY831" fmla="*/ 5381290 h 6858007"/>
              <a:gd name="connsiteX832" fmla="*/ 5829554 w 7525108"/>
              <a:gd name="connsiteY832" fmla="*/ 5414065 h 6858007"/>
              <a:gd name="connsiteX833" fmla="*/ 5814259 w 7525108"/>
              <a:gd name="connsiteY833" fmla="*/ 5444655 h 6858007"/>
              <a:gd name="connsiteX834" fmla="*/ 5790224 w 7525108"/>
              <a:gd name="connsiteY834" fmla="*/ 5468689 h 6858007"/>
              <a:gd name="connsiteX835" fmla="*/ 5761819 w 7525108"/>
              <a:gd name="connsiteY835" fmla="*/ 5486169 h 6858007"/>
              <a:gd name="connsiteX836" fmla="*/ 5726860 w 7525108"/>
              <a:gd name="connsiteY836" fmla="*/ 5490539 h 6858007"/>
              <a:gd name="connsiteX837" fmla="*/ 5689715 w 7525108"/>
              <a:gd name="connsiteY837" fmla="*/ 5486169 h 6858007"/>
              <a:gd name="connsiteX838" fmla="*/ 5661310 w 7525108"/>
              <a:gd name="connsiteY838" fmla="*/ 5468689 h 6858007"/>
              <a:gd name="connsiteX839" fmla="*/ 5637275 w 7525108"/>
              <a:gd name="connsiteY839" fmla="*/ 5444655 h 6858007"/>
              <a:gd name="connsiteX840" fmla="*/ 5621980 w 7525108"/>
              <a:gd name="connsiteY840" fmla="*/ 5414065 h 6858007"/>
              <a:gd name="connsiteX841" fmla="*/ 5617610 w 7525108"/>
              <a:gd name="connsiteY841" fmla="*/ 5381290 h 6858007"/>
              <a:gd name="connsiteX842" fmla="*/ 5621980 w 7525108"/>
              <a:gd name="connsiteY842" fmla="*/ 5346331 h 6858007"/>
              <a:gd name="connsiteX843" fmla="*/ 5637275 w 7525108"/>
              <a:gd name="connsiteY843" fmla="*/ 5315741 h 6858007"/>
              <a:gd name="connsiteX844" fmla="*/ 5661310 w 7525108"/>
              <a:gd name="connsiteY844" fmla="*/ 5291706 h 6858007"/>
              <a:gd name="connsiteX845" fmla="*/ 5689715 w 7525108"/>
              <a:gd name="connsiteY845" fmla="*/ 5278596 h 6858007"/>
              <a:gd name="connsiteX846" fmla="*/ 6541863 w 7525108"/>
              <a:gd name="connsiteY846" fmla="*/ 5239266 h 6858007"/>
              <a:gd name="connsiteX847" fmla="*/ 6583378 w 7525108"/>
              <a:gd name="connsiteY847" fmla="*/ 5245821 h 6858007"/>
              <a:gd name="connsiteX848" fmla="*/ 6618338 w 7525108"/>
              <a:gd name="connsiteY848" fmla="*/ 5263301 h 6858007"/>
              <a:gd name="connsiteX849" fmla="*/ 6646743 w 7525108"/>
              <a:gd name="connsiteY849" fmla="*/ 5291706 h 6858007"/>
              <a:gd name="connsiteX850" fmla="*/ 6666408 w 7525108"/>
              <a:gd name="connsiteY850" fmla="*/ 5328851 h 6858007"/>
              <a:gd name="connsiteX851" fmla="*/ 6670778 w 7525108"/>
              <a:gd name="connsiteY851" fmla="*/ 5365996 h 6858007"/>
              <a:gd name="connsiteX852" fmla="*/ 6666408 w 7525108"/>
              <a:gd name="connsiteY852" fmla="*/ 5407511 h 6858007"/>
              <a:gd name="connsiteX853" fmla="*/ 6646743 w 7525108"/>
              <a:gd name="connsiteY853" fmla="*/ 5444655 h 6858007"/>
              <a:gd name="connsiteX854" fmla="*/ 6618338 w 7525108"/>
              <a:gd name="connsiteY854" fmla="*/ 5470875 h 6858007"/>
              <a:gd name="connsiteX855" fmla="*/ 6583378 w 7525108"/>
              <a:gd name="connsiteY855" fmla="*/ 5490540 h 6858007"/>
              <a:gd name="connsiteX856" fmla="*/ 6541863 w 7525108"/>
              <a:gd name="connsiteY856" fmla="*/ 5497095 h 6858007"/>
              <a:gd name="connsiteX857" fmla="*/ 6502533 w 7525108"/>
              <a:gd name="connsiteY857" fmla="*/ 5490540 h 6858007"/>
              <a:gd name="connsiteX858" fmla="*/ 6467573 w 7525108"/>
              <a:gd name="connsiteY858" fmla="*/ 5470875 h 6858007"/>
              <a:gd name="connsiteX859" fmla="*/ 6439168 w 7525108"/>
              <a:gd name="connsiteY859" fmla="*/ 5444655 h 6858007"/>
              <a:gd name="connsiteX860" fmla="*/ 6421688 w 7525108"/>
              <a:gd name="connsiteY860" fmla="*/ 5407511 h 6858007"/>
              <a:gd name="connsiteX861" fmla="*/ 6415133 w 7525108"/>
              <a:gd name="connsiteY861" fmla="*/ 5365996 h 6858007"/>
              <a:gd name="connsiteX862" fmla="*/ 6421688 w 7525108"/>
              <a:gd name="connsiteY862" fmla="*/ 5328851 h 6858007"/>
              <a:gd name="connsiteX863" fmla="*/ 6439168 w 7525108"/>
              <a:gd name="connsiteY863" fmla="*/ 5291706 h 6858007"/>
              <a:gd name="connsiteX864" fmla="*/ 6467573 w 7525108"/>
              <a:gd name="connsiteY864" fmla="*/ 5263301 h 6858007"/>
              <a:gd name="connsiteX865" fmla="*/ 6502533 w 7525108"/>
              <a:gd name="connsiteY865" fmla="*/ 5245821 h 6858007"/>
              <a:gd name="connsiteX866" fmla="*/ 5001443 w 7525108"/>
              <a:gd name="connsiteY866" fmla="*/ 5180270 h 6858007"/>
              <a:gd name="connsiteX867" fmla="*/ 5032033 w 7525108"/>
              <a:gd name="connsiteY867" fmla="*/ 5184640 h 6858007"/>
              <a:gd name="connsiteX868" fmla="*/ 5060438 w 7525108"/>
              <a:gd name="connsiteY868" fmla="*/ 5197750 h 6858007"/>
              <a:gd name="connsiteX869" fmla="*/ 5080103 w 7525108"/>
              <a:gd name="connsiteY869" fmla="*/ 5217415 h 6858007"/>
              <a:gd name="connsiteX870" fmla="*/ 5093213 w 7525108"/>
              <a:gd name="connsiteY870" fmla="*/ 5245820 h 6858007"/>
              <a:gd name="connsiteX871" fmla="*/ 5099768 w 7525108"/>
              <a:gd name="connsiteY871" fmla="*/ 5278595 h 6858007"/>
              <a:gd name="connsiteX872" fmla="*/ 5093213 w 7525108"/>
              <a:gd name="connsiteY872" fmla="*/ 5307000 h 6858007"/>
              <a:gd name="connsiteX873" fmla="*/ 5080103 w 7525108"/>
              <a:gd name="connsiteY873" fmla="*/ 5335404 h 6858007"/>
              <a:gd name="connsiteX874" fmla="*/ 5060438 w 7525108"/>
              <a:gd name="connsiteY874" fmla="*/ 5355069 h 6858007"/>
              <a:gd name="connsiteX875" fmla="*/ 5032033 w 7525108"/>
              <a:gd name="connsiteY875" fmla="*/ 5368179 h 6858007"/>
              <a:gd name="connsiteX876" fmla="*/ 5001443 w 7525108"/>
              <a:gd name="connsiteY876" fmla="*/ 5374734 h 6858007"/>
              <a:gd name="connsiteX877" fmla="*/ 4970853 w 7525108"/>
              <a:gd name="connsiteY877" fmla="*/ 5368179 h 6858007"/>
              <a:gd name="connsiteX878" fmla="*/ 4942448 w 7525108"/>
              <a:gd name="connsiteY878" fmla="*/ 5355069 h 6858007"/>
              <a:gd name="connsiteX879" fmla="*/ 4922783 w 7525108"/>
              <a:gd name="connsiteY879" fmla="*/ 5335404 h 6858007"/>
              <a:gd name="connsiteX880" fmla="*/ 4909673 w 7525108"/>
              <a:gd name="connsiteY880" fmla="*/ 5307000 h 6858007"/>
              <a:gd name="connsiteX881" fmla="*/ 4905303 w 7525108"/>
              <a:gd name="connsiteY881" fmla="*/ 5278595 h 6858007"/>
              <a:gd name="connsiteX882" fmla="*/ 4909673 w 7525108"/>
              <a:gd name="connsiteY882" fmla="*/ 5245820 h 6858007"/>
              <a:gd name="connsiteX883" fmla="*/ 4922783 w 7525108"/>
              <a:gd name="connsiteY883" fmla="*/ 5217415 h 6858007"/>
              <a:gd name="connsiteX884" fmla="*/ 4942448 w 7525108"/>
              <a:gd name="connsiteY884" fmla="*/ 5197750 h 6858007"/>
              <a:gd name="connsiteX885" fmla="*/ 4970853 w 7525108"/>
              <a:gd name="connsiteY885" fmla="*/ 5184640 h 6858007"/>
              <a:gd name="connsiteX886" fmla="*/ 522211 w 7525108"/>
              <a:gd name="connsiteY886" fmla="*/ 5164976 h 6858007"/>
              <a:gd name="connsiteX887" fmla="*/ 528768 w 7525108"/>
              <a:gd name="connsiteY887" fmla="*/ 5164976 h 6858007"/>
              <a:gd name="connsiteX888" fmla="*/ 533137 w 7525108"/>
              <a:gd name="connsiteY888" fmla="*/ 5164976 h 6858007"/>
              <a:gd name="connsiteX889" fmla="*/ 537507 w 7525108"/>
              <a:gd name="connsiteY889" fmla="*/ 5169346 h 6858007"/>
              <a:gd name="connsiteX890" fmla="*/ 537507 w 7525108"/>
              <a:gd name="connsiteY890" fmla="*/ 5178086 h 6858007"/>
              <a:gd name="connsiteX891" fmla="*/ 537507 w 7525108"/>
              <a:gd name="connsiteY891" fmla="*/ 5182456 h 6858007"/>
              <a:gd name="connsiteX892" fmla="*/ 533137 w 7525108"/>
              <a:gd name="connsiteY892" fmla="*/ 5186825 h 6858007"/>
              <a:gd name="connsiteX893" fmla="*/ 528768 w 7525108"/>
              <a:gd name="connsiteY893" fmla="*/ 5189010 h 6858007"/>
              <a:gd name="connsiteX894" fmla="*/ 522211 w 7525108"/>
              <a:gd name="connsiteY894" fmla="*/ 5186825 h 6858007"/>
              <a:gd name="connsiteX895" fmla="*/ 517841 w 7525108"/>
              <a:gd name="connsiteY895" fmla="*/ 5182456 h 6858007"/>
              <a:gd name="connsiteX896" fmla="*/ 517841 w 7525108"/>
              <a:gd name="connsiteY896" fmla="*/ 5178086 h 6858007"/>
              <a:gd name="connsiteX897" fmla="*/ 517841 w 7525108"/>
              <a:gd name="connsiteY897" fmla="*/ 5169346 h 6858007"/>
              <a:gd name="connsiteX898" fmla="*/ 1459574 w 7525108"/>
              <a:gd name="connsiteY898" fmla="*/ 5151866 h 6858007"/>
              <a:gd name="connsiteX899" fmla="*/ 1466129 w 7525108"/>
              <a:gd name="connsiteY899" fmla="*/ 5154051 h 6858007"/>
              <a:gd name="connsiteX900" fmla="*/ 1470498 w 7525108"/>
              <a:gd name="connsiteY900" fmla="*/ 5158421 h 6858007"/>
              <a:gd name="connsiteX901" fmla="*/ 1474868 w 7525108"/>
              <a:gd name="connsiteY901" fmla="*/ 5162791 h 6858007"/>
              <a:gd name="connsiteX902" fmla="*/ 1477053 w 7525108"/>
              <a:gd name="connsiteY902" fmla="*/ 5169346 h 6858007"/>
              <a:gd name="connsiteX903" fmla="*/ 1474868 w 7525108"/>
              <a:gd name="connsiteY903" fmla="*/ 5178086 h 6858007"/>
              <a:gd name="connsiteX904" fmla="*/ 1470498 w 7525108"/>
              <a:gd name="connsiteY904" fmla="*/ 5182455 h 6858007"/>
              <a:gd name="connsiteX905" fmla="*/ 1466129 w 7525108"/>
              <a:gd name="connsiteY905" fmla="*/ 5186825 h 6858007"/>
              <a:gd name="connsiteX906" fmla="*/ 1459574 w 7525108"/>
              <a:gd name="connsiteY906" fmla="*/ 5189010 h 6858007"/>
              <a:gd name="connsiteX907" fmla="*/ 1450834 w 7525108"/>
              <a:gd name="connsiteY907" fmla="*/ 5186825 h 6858007"/>
              <a:gd name="connsiteX908" fmla="*/ 1446462 w 7525108"/>
              <a:gd name="connsiteY908" fmla="*/ 5182455 h 6858007"/>
              <a:gd name="connsiteX909" fmla="*/ 1442093 w 7525108"/>
              <a:gd name="connsiteY909" fmla="*/ 5178086 h 6858007"/>
              <a:gd name="connsiteX910" fmla="*/ 1439907 w 7525108"/>
              <a:gd name="connsiteY910" fmla="*/ 5169346 h 6858007"/>
              <a:gd name="connsiteX911" fmla="*/ 1442093 w 7525108"/>
              <a:gd name="connsiteY911" fmla="*/ 5162791 h 6858007"/>
              <a:gd name="connsiteX912" fmla="*/ 1446462 w 7525108"/>
              <a:gd name="connsiteY912" fmla="*/ 5158421 h 6858007"/>
              <a:gd name="connsiteX913" fmla="*/ 1450834 w 7525108"/>
              <a:gd name="connsiteY913" fmla="*/ 5154051 h 6858007"/>
              <a:gd name="connsiteX914" fmla="*/ 2399119 w 7525108"/>
              <a:gd name="connsiteY914" fmla="*/ 5125646 h 6858007"/>
              <a:gd name="connsiteX915" fmla="*/ 2412229 w 7525108"/>
              <a:gd name="connsiteY915" fmla="*/ 5130016 h 6858007"/>
              <a:gd name="connsiteX916" fmla="*/ 2420969 w 7525108"/>
              <a:gd name="connsiteY916" fmla="*/ 5134386 h 6858007"/>
              <a:gd name="connsiteX917" fmla="*/ 2427524 w 7525108"/>
              <a:gd name="connsiteY917" fmla="*/ 5140941 h 6858007"/>
              <a:gd name="connsiteX918" fmla="*/ 2431894 w 7525108"/>
              <a:gd name="connsiteY918" fmla="*/ 5149681 h 6858007"/>
              <a:gd name="connsiteX919" fmla="*/ 2434079 w 7525108"/>
              <a:gd name="connsiteY919" fmla="*/ 5160606 h 6858007"/>
              <a:gd name="connsiteX920" fmla="*/ 2431894 w 7525108"/>
              <a:gd name="connsiteY920" fmla="*/ 5169346 h 6858007"/>
              <a:gd name="connsiteX921" fmla="*/ 2427524 w 7525108"/>
              <a:gd name="connsiteY921" fmla="*/ 5180270 h 6858007"/>
              <a:gd name="connsiteX922" fmla="*/ 2420969 w 7525108"/>
              <a:gd name="connsiteY922" fmla="*/ 5186825 h 6858007"/>
              <a:gd name="connsiteX923" fmla="*/ 2412229 w 7525108"/>
              <a:gd name="connsiteY923" fmla="*/ 5191195 h 6858007"/>
              <a:gd name="connsiteX924" fmla="*/ 2399119 w 7525108"/>
              <a:gd name="connsiteY924" fmla="*/ 5193380 h 6858007"/>
              <a:gd name="connsiteX925" fmla="*/ 2390379 w 7525108"/>
              <a:gd name="connsiteY925" fmla="*/ 5191195 h 6858007"/>
              <a:gd name="connsiteX926" fmla="*/ 2381639 w 7525108"/>
              <a:gd name="connsiteY926" fmla="*/ 5186825 h 6858007"/>
              <a:gd name="connsiteX927" fmla="*/ 2372899 w 7525108"/>
              <a:gd name="connsiteY927" fmla="*/ 5180270 h 6858007"/>
              <a:gd name="connsiteX928" fmla="*/ 2368529 w 7525108"/>
              <a:gd name="connsiteY928" fmla="*/ 5169346 h 6858007"/>
              <a:gd name="connsiteX929" fmla="*/ 2368529 w 7525108"/>
              <a:gd name="connsiteY929" fmla="*/ 5160606 h 6858007"/>
              <a:gd name="connsiteX930" fmla="*/ 2368529 w 7525108"/>
              <a:gd name="connsiteY930" fmla="*/ 5149681 h 6858007"/>
              <a:gd name="connsiteX931" fmla="*/ 2372899 w 7525108"/>
              <a:gd name="connsiteY931" fmla="*/ 5140941 h 6858007"/>
              <a:gd name="connsiteX932" fmla="*/ 2381639 w 7525108"/>
              <a:gd name="connsiteY932" fmla="*/ 5134386 h 6858007"/>
              <a:gd name="connsiteX933" fmla="*/ 2390379 w 7525108"/>
              <a:gd name="connsiteY933" fmla="*/ 5130016 h 6858007"/>
              <a:gd name="connsiteX934" fmla="*/ 3360515 w 7525108"/>
              <a:gd name="connsiteY934" fmla="*/ 5090686 h 6858007"/>
              <a:gd name="connsiteX935" fmla="*/ 3380180 w 7525108"/>
              <a:gd name="connsiteY935" fmla="*/ 5095056 h 6858007"/>
              <a:gd name="connsiteX936" fmla="*/ 3397660 w 7525108"/>
              <a:gd name="connsiteY936" fmla="*/ 5105981 h 6858007"/>
              <a:gd name="connsiteX937" fmla="*/ 3410770 w 7525108"/>
              <a:gd name="connsiteY937" fmla="*/ 5121276 h 6858007"/>
              <a:gd name="connsiteX938" fmla="*/ 3415140 w 7525108"/>
              <a:gd name="connsiteY938" fmla="*/ 5143126 h 6858007"/>
              <a:gd name="connsiteX939" fmla="*/ 3410770 w 7525108"/>
              <a:gd name="connsiteY939" fmla="*/ 5164976 h 6858007"/>
              <a:gd name="connsiteX940" fmla="*/ 3397660 w 7525108"/>
              <a:gd name="connsiteY940" fmla="*/ 5182455 h 6858007"/>
              <a:gd name="connsiteX941" fmla="*/ 3380180 w 7525108"/>
              <a:gd name="connsiteY941" fmla="*/ 5193380 h 6858007"/>
              <a:gd name="connsiteX942" fmla="*/ 3360515 w 7525108"/>
              <a:gd name="connsiteY942" fmla="*/ 5197750 h 6858007"/>
              <a:gd name="connsiteX943" fmla="*/ 3338665 w 7525108"/>
              <a:gd name="connsiteY943" fmla="*/ 5193380 h 6858007"/>
              <a:gd name="connsiteX944" fmla="*/ 3321185 w 7525108"/>
              <a:gd name="connsiteY944" fmla="*/ 5182455 h 6858007"/>
              <a:gd name="connsiteX945" fmla="*/ 3310260 w 7525108"/>
              <a:gd name="connsiteY945" fmla="*/ 5164976 h 6858007"/>
              <a:gd name="connsiteX946" fmla="*/ 3303705 w 7525108"/>
              <a:gd name="connsiteY946" fmla="*/ 5143126 h 6858007"/>
              <a:gd name="connsiteX947" fmla="*/ 3310260 w 7525108"/>
              <a:gd name="connsiteY947" fmla="*/ 5121276 h 6858007"/>
              <a:gd name="connsiteX948" fmla="*/ 3321185 w 7525108"/>
              <a:gd name="connsiteY948" fmla="*/ 5105981 h 6858007"/>
              <a:gd name="connsiteX949" fmla="*/ 3338665 w 7525108"/>
              <a:gd name="connsiteY949" fmla="*/ 5095056 h 6858007"/>
              <a:gd name="connsiteX950" fmla="*/ 4348131 w 7525108"/>
              <a:gd name="connsiteY950" fmla="*/ 5038247 h 6858007"/>
              <a:gd name="connsiteX951" fmla="*/ 4378720 w 7525108"/>
              <a:gd name="connsiteY951" fmla="*/ 5042617 h 6858007"/>
              <a:gd name="connsiteX952" fmla="*/ 4402755 w 7525108"/>
              <a:gd name="connsiteY952" fmla="*/ 5057912 h 6858007"/>
              <a:gd name="connsiteX953" fmla="*/ 4420235 w 7525108"/>
              <a:gd name="connsiteY953" fmla="*/ 5084132 h 6858007"/>
              <a:gd name="connsiteX954" fmla="*/ 4426790 w 7525108"/>
              <a:gd name="connsiteY954" fmla="*/ 5112537 h 6858007"/>
              <a:gd name="connsiteX955" fmla="*/ 4420235 w 7525108"/>
              <a:gd name="connsiteY955" fmla="*/ 5143127 h 6858007"/>
              <a:gd name="connsiteX956" fmla="*/ 4402755 w 7525108"/>
              <a:gd name="connsiteY956" fmla="*/ 5167161 h 6858007"/>
              <a:gd name="connsiteX957" fmla="*/ 4378720 w 7525108"/>
              <a:gd name="connsiteY957" fmla="*/ 5184641 h 6858007"/>
              <a:gd name="connsiteX958" fmla="*/ 4348131 w 7525108"/>
              <a:gd name="connsiteY958" fmla="*/ 5191196 h 6858007"/>
              <a:gd name="connsiteX959" fmla="*/ 4319726 w 7525108"/>
              <a:gd name="connsiteY959" fmla="*/ 5184641 h 6858007"/>
              <a:gd name="connsiteX960" fmla="*/ 4293506 w 7525108"/>
              <a:gd name="connsiteY960" fmla="*/ 5167161 h 6858007"/>
              <a:gd name="connsiteX961" fmla="*/ 4278211 w 7525108"/>
              <a:gd name="connsiteY961" fmla="*/ 5143127 h 6858007"/>
              <a:gd name="connsiteX962" fmla="*/ 4273841 w 7525108"/>
              <a:gd name="connsiteY962" fmla="*/ 5112537 h 6858007"/>
              <a:gd name="connsiteX963" fmla="*/ 4278211 w 7525108"/>
              <a:gd name="connsiteY963" fmla="*/ 5084132 h 6858007"/>
              <a:gd name="connsiteX964" fmla="*/ 4293506 w 7525108"/>
              <a:gd name="connsiteY964" fmla="*/ 5057912 h 6858007"/>
              <a:gd name="connsiteX965" fmla="*/ 4319726 w 7525108"/>
              <a:gd name="connsiteY965" fmla="*/ 5042617 h 6858007"/>
              <a:gd name="connsiteX966" fmla="*/ 6137638 w 7525108"/>
              <a:gd name="connsiteY966" fmla="*/ 5012027 h 6858007"/>
              <a:gd name="connsiteX967" fmla="*/ 6174783 w 7525108"/>
              <a:gd name="connsiteY967" fmla="*/ 5018582 h 6858007"/>
              <a:gd name="connsiteX968" fmla="*/ 6209743 w 7525108"/>
              <a:gd name="connsiteY968" fmla="*/ 5038247 h 6858007"/>
              <a:gd name="connsiteX969" fmla="*/ 6233778 w 7525108"/>
              <a:gd name="connsiteY969" fmla="*/ 5062282 h 6858007"/>
              <a:gd name="connsiteX970" fmla="*/ 6249073 w 7525108"/>
              <a:gd name="connsiteY970" fmla="*/ 5095057 h 6858007"/>
              <a:gd name="connsiteX971" fmla="*/ 6257813 w 7525108"/>
              <a:gd name="connsiteY971" fmla="*/ 5134387 h 6858007"/>
              <a:gd name="connsiteX972" fmla="*/ 6249073 w 7525108"/>
              <a:gd name="connsiteY972" fmla="*/ 5171532 h 6858007"/>
              <a:gd name="connsiteX973" fmla="*/ 6233778 w 7525108"/>
              <a:gd name="connsiteY973" fmla="*/ 5204306 h 6858007"/>
              <a:gd name="connsiteX974" fmla="*/ 6209743 w 7525108"/>
              <a:gd name="connsiteY974" fmla="*/ 5230526 h 6858007"/>
              <a:gd name="connsiteX975" fmla="*/ 6174783 w 7525108"/>
              <a:gd name="connsiteY975" fmla="*/ 5248006 h 6858007"/>
              <a:gd name="connsiteX976" fmla="*/ 6137638 w 7525108"/>
              <a:gd name="connsiteY976" fmla="*/ 5252376 h 6858007"/>
              <a:gd name="connsiteX977" fmla="*/ 6098309 w 7525108"/>
              <a:gd name="connsiteY977" fmla="*/ 5248006 h 6858007"/>
              <a:gd name="connsiteX978" fmla="*/ 6067719 w 7525108"/>
              <a:gd name="connsiteY978" fmla="*/ 5230526 h 6858007"/>
              <a:gd name="connsiteX979" fmla="*/ 6039314 w 7525108"/>
              <a:gd name="connsiteY979" fmla="*/ 5204306 h 6858007"/>
              <a:gd name="connsiteX980" fmla="*/ 6024019 w 7525108"/>
              <a:gd name="connsiteY980" fmla="*/ 5171532 h 6858007"/>
              <a:gd name="connsiteX981" fmla="*/ 6017464 w 7525108"/>
              <a:gd name="connsiteY981" fmla="*/ 5134387 h 6858007"/>
              <a:gd name="connsiteX982" fmla="*/ 6024019 w 7525108"/>
              <a:gd name="connsiteY982" fmla="*/ 5095057 h 6858007"/>
              <a:gd name="connsiteX983" fmla="*/ 6039314 w 7525108"/>
              <a:gd name="connsiteY983" fmla="*/ 5062282 h 6858007"/>
              <a:gd name="connsiteX984" fmla="*/ 6067719 w 7525108"/>
              <a:gd name="connsiteY984" fmla="*/ 5038247 h 6858007"/>
              <a:gd name="connsiteX985" fmla="*/ 6098309 w 7525108"/>
              <a:gd name="connsiteY985" fmla="*/ 5018582 h 6858007"/>
              <a:gd name="connsiteX986" fmla="*/ 7455188 w 7525108"/>
              <a:gd name="connsiteY986" fmla="*/ 4972697 h 6858007"/>
              <a:gd name="connsiteX987" fmla="*/ 7490148 w 7525108"/>
              <a:gd name="connsiteY987" fmla="*/ 4979252 h 6858007"/>
              <a:gd name="connsiteX988" fmla="*/ 7525108 w 7525108"/>
              <a:gd name="connsiteY988" fmla="*/ 4992362 h 6858007"/>
              <a:gd name="connsiteX989" fmla="*/ 7525108 w 7525108"/>
              <a:gd name="connsiteY989" fmla="*/ 4994547 h 6858007"/>
              <a:gd name="connsiteX990" fmla="*/ 7525108 w 7525108"/>
              <a:gd name="connsiteY990" fmla="*/ 5234896 h 6858007"/>
              <a:gd name="connsiteX991" fmla="*/ 7490148 w 7525108"/>
              <a:gd name="connsiteY991" fmla="*/ 5248006 h 6858007"/>
              <a:gd name="connsiteX992" fmla="*/ 7455188 w 7525108"/>
              <a:gd name="connsiteY992" fmla="*/ 5252376 h 6858007"/>
              <a:gd name="connsiteX993" fmla="*/ 7418044 w 7525108"/>
              <a:gd name="connsiteY993" fmla="*/ 5248006 h 6858007"/>
              <a:gd name="connsiteX994" fmla="*/ 7383084 w 7525108"/>
              <a:gd name="connsiteY994" fmla="*/ 5234896 h 6858007"/>
              <a:gd name="connsiteX995" fmla="*/ 7356864 w 7525108"/>
              <a:gd name="connsiteY995" fmla="*/ 5210861 h 6858007"/>
              <a:gd name="connsiteX996" fmla="*/ 7332829 w 7525108"/>
              <a:gd name="connsiteY996" fmla="*/ 5184641 h 6858007"/>
              <a:gd name="connsiteX997" fmla="*/ 7319719 w 7525108"/>
              <a:gd name="connsiteY997" fmla="*/ 5149682 h 6858007"/>
              <a:gd name="connsiteX998" fmla="*/ 7315349 w 7525108"/>
              <a:gd name="connsiteY998" fmla="*/ 5112537 h 6858007"/>
              <a:gd name="connsiteX999" fmla="*/ 7319719 w 7525108"/>
              <a:gd name="connsiteY999" fmla="*/ 5075392 h 6858007"/>
              <a:gd name="connsiteX1000" fmla="*/ 7332829 w 7525108"/>
              <a:gd name="connsiteY1000" fmla="*/ 5042617 h 6858007"/>
              <a:gd name="connsiteX1001" fmla="*/ 7356864 w 7525108"/>
              <a:gd name="connsiteY1001" fmla="*/ 5014212 h 6858007"/>
              <a:gd name="connsiteX1002" fmla="*/ 7383084 w 7525108"/>
              <a:gd name="connsiteY1002" fmla="*/ 4992362 h 6858007"/>
              <a:gd name="connsiteX1003" fmla="*/ 7418044 w 7525108"/>
              <a:gd name="connsiteY1003" fmla="*/ 4979252 h 6858007"/>
              <a:gd name="connsiteX1004" fmla="*/ 5392557 w 7525108"/>
              <a:gd name="connsiteY1004" fmla="*/ 4939921 h 6858007"/>
              <a:gd name="connsiteX1005" fmla="*/ 5429701 w 7525108"/>
              <a:gd name="connsiteY1005" fmla="*/ 4944291 h 6858007"/>
              <a:gd name="connsiteX1006" fmla="*/ 5460291 w 7525108"/>
              <a:gd name="connsiteY1006" fmla="*/ 4959586 h 6858007"/>
              <a:gd name="connsiteX1007" fmla="*/ 5482141 w 7525108"/>
              <a:gd name="connsiteY1007" fmla="*/ 4985806 h 6858007"/>
              <a:gd name="connsiteX1008" fmla="*/ 5497436 w 7525108"/>
              <a:gd name="connsiteY1008" fmla="*/ 5014211 h 6858007"/>
              <a:gd name="connsiteX1009" fmla="*/ 5503991 w 7525108"/>
              <a:gd name="connsiteY1009" fmla="*/ 5049171 h 6858007"/>
              <a:gd name="connsiteX1010" fmla="*/ 5497436 w 7525108"/>
              <a:gd name="connsiteY1010" fmla="*/ 5084131 h 6858007"/>
              <a:gd name="connsiteX1011" fmla="*/ 5482141 w 7525108"/>
              <a:gd name="connsiteY1011" fmla="*/ 5112535 h 6858007"/>
              <a:gd name="connsiteX1012" fmla="*/ 5460291 w 7525108"/>
              <a:gd name="connsiteY1012" fmla="*/ 5138755 h 6858007"/>
              <a:gd name="connsiteX1013" fmla="*/ 5429701 w 7525108"/>
              <a:gd name="connsiteY1013" fmla="*/ 5154050 h 6858007"/>
              <a:gd name="connsiteX1014" fmla="*/ 5392557 w 7525108"/>
              <a:gd name="connsiteY1014" fmla="*/ 5158420 h 6858007"/>
              <a:gd name="connsiteX1015" fmla="*/ 5359782 w 7525108"/>
              <a:gd name="connsiteY1015" fmla="*/ 5154050 h 6858007"/>
              <a:gd name="connsiteX1016" fmla="*/ 5329192 w 7525108"/>
              <a:gd name="connsiteY1016" fmla="*/ 5138755 h 6858007"/>
              <a:gd name="connsiteX1017" fmla="*/ 5307342 w 7525108"/>
              <a:gd name="connsiteY1017" fmla="*/ 5112535 h 6858007"/>
              <a:gd name="connsiteX1018" fmla="*/ 5289862 w 7525108"/>
              <a:gd name="connsiteY1018" fmla="*/ 5084131 h 6858007"/>
              <a:gd name="connsiteX1019" fmla="*/ 5285492 w 7525108"/>
              <a:gd name="connsiteY1019" fmla="*/ 5049171 h 6858007"/>
              <a:gd name="connsiteX1020" fmla="*/ 5289862 w 7525108"/>
              <a:gd name="connsiteY1020" fmla="*/ 5014211 h 6858007"/>
              <a:gd name="connsiteX1021" fmla="*/ 5307342 w 7525108"/>
              <a:gd name="connsiteY1021" fmla="*/ 4985806 h 6858007"/>
              <a:gd name="connsiteX1022" fmla="*/ 5329192 w 7525108"/>
              <a:gd name="connsiteY1022" fmla="*/ 4959586 h 6858007"/>
              <a:gd name="connsiteX1023" fmla="*/ 5359782 w 7525108"/>
              <a:gd name="connsiteY1023" fmla="*/ 4944291 h 6858007"/>
              <a:gd name="connsiteX1024" fmla="*/ 13110 w 7525108"/>
              <a:gd name="connsiteY1024" fmla="*/ 4939921 h 6858007"/>
              <a:gd name="connsiteX1025" fmla="*/ 17479 w 7525108"/>
              <a:gd name="connsiteY1025" fmla="*/ 4942106 h 6858007"/>
              <a:gd name="connsiteX1026" fmla="*/ 21851 w 7525108"/>
              <a:gd name="connsiteY1026" fmla="*/ 4944291 h 6858007"/>
              <a:gd name="connsiteX1027" fmla="*/ 24035 w 7525108"/>
              <a:gd name="connsiteY1027" fmla="*/ 4950846 h 6858007"/>
              <a:gd name="connsiteX1028" fmla="*/ 21851 w 7525108"/>
              <a:gd name="connsiteY1028" fmla="*/ 4955216 h 6858007"/>
              <a:gd name="connsiteX1029" fmla="*/ 17479 w 7525108"/>
              <a:gd name="connsiteY1029" fmla="*/ 4959586 h 6858007"/>
              <a:gd name="connsiteX1030" fmla="*/ 13110 w 7525108"/>
              <a:gd name="connsiteY1030" fmla="*/ 4961771 h 6858007"/>
              <a:gd name="connsiteX1031" fmla="*/ 4369 w 7525108"/>
              <a:gd name="connsiteY1031" fmla="*/ 4959586 h 6858007"/>
              <a:gd name="connsiteX1032" fmla="*/ 0 w 7525108"/>
              <a:gd name="connsiteY1032" fmla="*/ 4955216 h 6858007"/>
              <a:gd name="connsiteX1033" fmla="*/ 0 w 7525108"/>
              <a:gd name="connsiteY1033" fmla="*/ 4950846 h 6858007"/>
              <a:gd name="connsiteX1034" fmla="*/ 0 w 7525108"/>
              <a:gd name="connsiteY1034" fmla="*/ 4944291 h 6858007"/>
              <a:gd name="connsiteX1035" fmla="*/ 4369 w 7525108"/>
              <a:gd name="connsiteY1035" fmla="*/ 4942106 h 6858007"/>
              <a:gd name="connsiteX1036" fmla="*/ 930806 w 7525108"/>
              <a:gd name="connsiteY1036" fmla="*/ 4935551 h 6858007"/>
              <a:gd name="connsiteX1037" fmla="*/ 937361 w 7525108"/>
              <a:gd name="connsiteY1037" fmla="*/ 4937736 h 6858007"/>
              <a:gd name="connsiteX1038" fmla="*/ 941730 w 7525108"/>
              <a:gd name="connsiteY1038" fmla="*/ 4942106 h 6858007"/>
              <a:gd name="connsiteX1039" fmla="*/ 941730 w 7525108"/>
              <a:gd name="connsiteY1039" fmla="*/ 4946476 h 6858007"/>
              <a:gd name="connsiteX1040" fmla="*/ 941730 w 7525108"/>
              <a:gd name="connsiteY1040" fmla="*/ 4953031 h 6858007"/>
              <a:gd name="connsiteX1041" fmla="*/ 937361 w 7525108"/>
              <a:gd name="connsiteY1041" fmla="*/ 4957400 h 6858007"/>
              <a:gd name="connsiteX1042" fmla="*/ 930806 w 7525108"/>
              <a:gd name="connsiteY1042" fmla="*/ 4959585 h 6858007"/>
              <a:gd name="connsiteX1043" fmla="*/ 924251 w 7525108"/>
              <a:gd name="connsiteY1043" fmla="*/ 4957400 h 6858007"/>
              <a:gd name="connsiteX1044" fmla="*/ 922066 w 7525108"/>
              <a:gd name="connsiteY1044" fmla="*/ 4953031 h 6858007"/>
              <a:gd name="connsiteX1045" fmla="*/ 919880 w 7525108"/>
              <a:gd name="connsiteY1045" fmla="*/ 4946476 h 6858007"/>
              <a:gd name="connsiteX1046" fmla="*/ 922066 w 7525108"/>
              <a:gd name="connsiteY1046" fmla="*/ 4942106 h 6858007"/>
              <a:gd name="connsiteX1047" fmla="*/ 924251 w 7525108"/>
              <a:gd name="connsiteY1047" fmla="*/ 4937736 h 6858007"/>
              <a:gd name="connsiteX1048" fmla="*/ 6989786 w 7525108"/>
              <a:gd name="connsiteY1048" fmla="*/ 4915887 h 6858007"/>
              <a:gd name="connsiteX1049" fmla="*/ 7033486 w 7525108"/>
              <a:gd name="connsiteY1049" fmla="*/ 4922442 h 6858007"/>
              <a:gd name="connsiteX1050" fmla="*/ 7070631 w 7525108"/>
              <a:gd name="connsiteY1050" fmla="*/ 4942107 h 6858007"/>
              <a:gd name="connsiteX1051" fmla="*/ 7099036 w 7525108"/>
              <a:gd name="connsiteY1051" fmla="*/ 4970512 h 6858007"/>
              <a:gd name="connsiteX1052" fmla="*/ 7118701 w 7525108"/>
              <a:gd name="connsiteY1052" fmla="*/ 5009842 h 6858007"/>
              <a:gd name="connsiteX1053" fmla="*/ 7125256 w 7525108"/>
              <a:gd name="connsiteY1053" fmla="*/ 5051356 h 6858007"/>
              <a:gd name="connsiteX1054" fmla="*/ 7118701 w 7525108"/>
              <a:gd name="connsiteY1054" fmla="*/ 5095056 h 6858007"/>
              <a:gd name="connsiteX1055" fmla="*/ 7099036 w 7525108"/>
              <a:gd name="connsiteY1055" fmla="*/ 5132201 h 6858007"/>
              <a:gd name="connsiteX1056" fmla="*/ 7070631 w 7525108"/>
              <a:gd name="connsiteY1056" fmla="*/ 5160605 h 6858007"/>
              <a:gd name="connsiteX1057" fmla="*/ 7033486 w 7525108"/>
              <a:gd name="connsiteY1057" fmla="*/ 5182455 h 6858007"/>
              <a:gd name="connsiteX1058" fmla="*/ 6989786 w 7525108"/>
              <a:gd name="connsiteY1058" fmla="*/ 5189010 h 6858007"/>
              <a:gd name="connsiteX1059" fmla="*/ 6946086 w 7525108"/>
              <a:gd name="connsiteY1059" fmla="*/ 5182455 h 6858007"/>
              <a:gd name="connsiteX1060" fmla="*/ 6911126 w 7525108"/>
              <a:gd name="connsiteY1060" fmla="*/ 5160605 h 6858007"/>
              <a:gd name="connsiteX1061" fmla="*/ 6880536 w 7525108"/>
              <a:gd name="connsiteY1061" fmla="*/ 5132201 h 6858007"/>
              <a:gd name="connsiteX1062" fmla="*/ 6863056 w 7525108"/>
              <a:gd name="connsiteY1062" fmla="*/ 5095056 h 6858007"/>
              <a:gd name="connsiteX1063" fmla="*/ 6856501 w 7525108"/>
              <a:gd name="connsiteY1063" fmla="*/ 5051356 h 6858007"/>
              <a:gd name="connsiteX1064" fmla="*/ 6863056 w 7525108"/>
              <a:gd name="connsiteY1064" fmla="*/ 5009842 h 6858007"/>
              <a:gd name="connsiteX1065" fmla="*/ 6880536 w 7525108"/>
              <a:gd name="connsiteY1065" fmla="*/ 4970512 h 6858007"/>
              <a:gd name="connsiteX1066" fmla="*/ 6911126 w 7525108"/>
              <a:gd name="connsiteY1066" fmla="*/ 4942107 h 6858007"/>
              <a:gd name="connsiteX1067" fmla="*/ 6946086 w 7525108"/>
              <a:gd name="connsiteY1067" fmla="*/ 4922442 h 6858007"/>
              <a:gd name="connsiteX1068" fmla="*/ 1848501 w 7525108"/>
              <a:gd name="connsiteY1068" fmla="*/ 4913701 h 6858007"/>
              <a:gd name="connsiteX1069" fmla="*/ 1859426 w 7525108"/>
              <a:gd name="connsiteY1069" fmla="*/ 4913701 h 6858007"/>
              <a:gd name="connsiteX1070" fmla="*/ 1868166 w 7525108"/>
              <a:gd name="connsiteY1070" fmla="*/ 4913701 h 6858007"/>
              <a:gd name="connsiteX1071" fmla="*/ 1874721 w 7525108"/>
              <a:gd name="connsiteY1071" fmla="*/ 4918071 h 6858007"/>
              <a:gd name="connsiteX1072" fmla="*/ 1881276 w 7525108"/>
              <a:gd name="connsiteY1072" fmla="*/ 4924626 h 6858007"/>
              <a:gd name="connsiteX1073" fmla="*/ 1883461 w 7525108"/>
              <a:gd name="connsiteY1073" fmla="*/ 4933366 h 6858007"/>
              <a:gd name="connsiteX1074" fmla="*/ 1885646 w 7525108"/>
              <a:gd name="connsiteY1074" fmla="*/ 4942106 h 6858007"/>
              <a:gd name="connsiteX1075" fmla="*/ 1883461 w 7525108"/>
              <a:gd name="connsiteY1075" fmla="*/ 4950846 h 6858007"/>
              <a:gd name="connsiteX1076" fmla="*/ 1881276 w 7525108"/>
              <a:gd name="connsiteY1076" fmla="*/ 4957400 h 6858007"/>
              <a:gd name="connsiteX1077" fmla="*/ 1874721 w 7525108"/>
              <a:gd name="connsiteY1077" fmla="*/ 4963955 h 6858007"/>
              <a:gd name="connsiteX1078" fmla="*/ 1868166 w 7525108"/>
              <a:gd name="connsiteY1078" fmla="*/ 4966140 h 6858007"/>
              <a:gd name="connsiteX1079" fmla="*/ 1859426 w 7525108"/>
              <a:gd name="connsiteY1079" fmla="*/ 4968325 h 6858007"/>
              <a:gd name="connsiteX1080" fmla="*/ 1848501 w 7525108"/>
              <a:gd name="connsiteY1080" fmla="*/ 4966140 h 6858007"/>
              <a:gd name="connsiteX1081" fmla="*/ 1841946 w 7525108"/>
              <a:gd name="connsiteY1081" fmla="*/ 4963955 h 6858007"/>
              <a:gd name="connsiteX1082" fmla="*/ 1835391 w 7525108"/>
              <a:gd name="connsiteY1082" fmla="*/ 4957400 h 6858007"/>
              <a:gd name="connsiteX1083" fmla="*/ 1831021 w 7525108"/>
              <a:gd name="connsiteY1083" fmla="*/ 4950846 h 6858007"/>
              <a:gd name="connsiteX1084" fmla="*/ 1831021 w 7525108"/>
              <a:gd name="connsiteY1084" fmla="*/ 4942106 h 6858007"/>
              <a:gd name="connsiteX1085" fmla="*/ 1831021 w 7525108"/>
              <a:gd name="connsiteY1085" fmla="*/ 4933366 h 6858007"/>
              <a:gd name="connsiteX1086" fmla="*/ 1835391 w 7525108"/>
              <a:gd name="connsiteY1086" fmla="*/ 4924626 h 6858007"/>
              <a:gd name="connsiteX1087" fmla="*/ 1841946 w 7525108"/>
              <a:gd name="connsiteY1087" fmla="*/ 4918071 h 6858007"/>
              <a:gd name="connsiteX1088" fmla="*/ 2794602 w 7525108"/>
              <a:gd name="connsiteY1088" fmla="*/ 4887482 h 6858007"/>
              <a:gd name="connsiteX1089" fmla="*/ 2818637 w 7525108"/>
              <a:gd name="connsiteY1089" fmla="*/ 4891852 h 6858007"/>
              <a:gd name="connsiteX1090" fmla="*/ 2836117 w 7525108"/>
              <a:gd name="connsiteY1090" fmla="*/ 4909332 h 6858007"/>
              <a:gd name="connsiteX1091" fmla="*/ 2842672 w 7525108"/>
              <a:gd name="connsiteY1091" fmla="*/ 4933367 h 6858007"/>
              <a:gd name="connsiteX1092" fmla="*/ 2836117 w 7525108"/>
              <a:gd name="connsiteY1092" fmla="*/ 4957402 h 6858007"/>
              <a:gd name="connsiteX1093" fmla="*/ 2818637 w 7525108"/>
              <a:gd name="connsiteY1093" fmla="*/ 4972696 h 6858007"/>
              <a:gd name="connsiteX1094" fmla="*/ 2794602 w 7525108"/>
              <a:gd name="connsiteY1094" fmla="*/ 4981436 h 6858007"/>
              <a:gd name="connsiteX1095" fmla="*/ 2772752 w 7525108"/>
              <a:gd name="connsiteY1095" fmla="*/ 4972696 h 6858007"/>
              <a:gd name="connsiteX1096" fmla="*/ 2753087 w 7525108"/>
              <a:gd name="connsiteY1096" fmla="*/ 4957402 h 6858007"/>
              <a:gd name="connsiteX1097" fmla="*/ 2746532 w 7525108"/>
              <a:gd name="connsiteY1097" fmla="*/ 4933367 h 6858007"/>
              <a:gd name="connsiteX1098" fmla="*/ 2753087 w 7525108"/>
              <a:gd name="connsiteY1098" fmla="*/ 4909332 h 6858007"/>
              <a:gd name="connsiteX1099" fmla="*/ 2772752 w 7525108"/>
              <a:gd name="connsiteY1099" fmla="*/ 4891852 h 6858007"/>
              <a:gd name="connsiteX1100" fmla="*/ 3749443 w 7525108"/>
              <a:gd name="connsiteY1100" fmla="*/ 4848152 h 6858007"/>
              <a:gd name="connsiteX1101" fmla="*/ 3777847 w 7525108"/>
              <a:gd name="connsiteY1101" fmla="*/ 4854707 h 6858007"/>
              <a:gd name="connsiteX1102" fmla="*/ 3799697 w 7525108"/>
              <a:gd name="connsiteY1102" fmla="*/ 4867817 h 6858007"/>
              <a:gd name="connsiteX1103" fmla="*/ 3814992 w 7525108"/>
              <a:gd name="connsiteY1103" fmla="*/ 4891852 h 6858007"/>
              <a:gd name="connsiteX1104" fmla="*/ 3821547 w 7525108"/>
              <a:gd name="connsiteY1104" fmla="*/ 4918072 h 6858007"/>
              <a:gd name="connsiteX1105" fmla="*/ 3814992 w 7525108"/>
              <a:gd name="connsiteY1105" fmla="*/ 4946477 h 6858007"/>
              <a:gd name="connsiteX1106" fmla="*/ 3799697 w 7525108"/>
              <a:gd name="connsiteY1106" fmla="*/ 4966141 h 6858007"/>
              <a:gd name="connsiteX1107" fmla="*/ 3777847 w 7525108"/>
              <a:gd name="connsiteY1107" fmla="*/ 4983621 h 6858007"/>
              <a:gd name="connsiteX1108" fmla="*/ 3749443 w 7525108"/>
              <a:gd name="connsiteY1108" fmla="*/ 4987991 h 6858007"/>
              <a:gd name="connsiteX1109" fmla="*/ 3723223 w 7525108"/>
              <a:gd name="connsiteY1109" fmla="*/ 4983621 h 6858007"/>
              <a:gd name="connsiteX1110" fmla="*/ 3701373 w 7525108"/>
              <a:gd name="connsiteY1110" fmla="*/ 4966141 h 6858007"/>
              <a:gd name="connsiteX1111" fmla="*/ 3686078 w 7525108"/>
              <a:gd name="connsiteY1111" fmla="*/ 4946477 h 6858007"/>
              <a:gd name="connsiteX1112" fmla="*/ 3681708 w 7525108"/>
              <a:gd name="connsiteY1112" fmla="*/ 4918072 h 6858007"/>
              <a:gd name="connsiteX1113" fmla="*/ 3686078 w 7525108"/>
              <a:gd name="connsiteY1113" fmla="*/ 4891852 h 6858007"/>
              <a:gd name="connsiteX1114" fmla="*/ 3701373 w 7525108"/>
              <a:gd name="connsiteY1114" fmla="*/ 4867817 h 6858007"/>
              <a:gd name="connsiteX1115" fmla="*/ 3723223 w 7525108"/>
              <a:gd name="connsiteY1115" fmla="*/ 4854707 h 6858007"/>
              <a:gd name="connsiteX1116" fmla="*/ 4737060 w 7525108"/>
              <a:gd name="connsiteY1116" fmla="*/ 4795712 h 6858007"/>
              <a:gd name="connsiteX1117" fmla="*/ 4767650 w 7525108"/>
              <a:gd name="connsiteY1117" fmla="*/ 4800082 h 6858007"/>
              <a:gd name="connsiteX1118" fmla="*/ 4791685 w 7525108"/>
              <a:gd name="connsiteY1118" fmla="*/ 4813192 h 6858007"/>
              <a:gd name="connsiteX1119" fmla="*/ 4813535 w 7525108"/>
              <a:gd name="connsiteY1119" fmla="*/ 4835042 h 6858007"/>
              <a:gd name="connsiteX1120" fmla="*/ 4826645 w 7525108"/>
              <a:gd name="connsiteY1120" fmla="*/ 4859077 h 6858007"/>
              <a:gd name="connsiteX1121" fmla="*/ 4831015 w 7525108"/>
              <a:gd name="connsiteY1121" fmla="*/ 4889667 h 6858007"/>
              <a:gd name="connsiteX1122" fmla="*/ 4826645 w 7525108"/>
              <a:gd name="connsiteY1122" fmla="*/ 4918072 h 6858007"/>
              <a:gd name="connsiteX1123" fmla="*/ 4813535 w 7525108"/>
              <a:gd name="connsiteY1123" fmla="*/ 4946476 h 6858007"/>
              <a:gd name="connsiteX1124" fmla="*/ 4791685 w 7525108"/>
              <a:gd name="connsiteY1124" fmla="*/ 4966141 h 6858007"/>
              <a:gd name="connsiteX1125" fmla="*/ 4767650 w 7525108"/>
              <a:gd name="connsiteY1125" fmla="*/ 4979251 h 6858007"/>
              <a:gd name="connsiteX1126" fmla="*/ 4737060 w 7525108"/>
              <a:gd name="connsiteY1126" fmla="*/ 4985806 h 6858007"/>
              <a:gd name="connsiteX1127" fmla="*/ 4708655 w 7525108"/>
              <a:gd name="connsiteY1127" fmla="*/ 4979251 h 6858007"/>
              <a:gd name="connsiteX1128" fmla="*/ 4680250 w 7525108"/>
              <a:gd name="connsiteY1128" fmla="*/ 4966141 h 6858007"/>
              <a:gd name="connsiteX1129" fmla="*/ 4660585 w 7525108"/>
              <a:gd name="connsiteY1129" fmla="*/ 4946476 h 6858007"/>
              <a:gd name="connsiteX1130" fmla="*/ 4647475 w 7525108"/>
              <a:gd name="connsiteY1130" fmla="*/ 4918072 h 6858007"/>
              <a:gd name="connsiteX1131" fmla="*/ 4640920 w 7525108"/>
              <a:gd name="connsiteY1131" fmla="*/ 4889667 h 6858007"/>
              <a:gd name="connsiteX1132" fmla="*/ 4647475 w 7525108"/>
              <a:gd name="connsiteY1132" fmla="*/ 4859077 h 6858007"/>
              <a:gd name="connsiteX1133" fmla="*/ 4660585 w 7525108"/>
              <a:gd name="connsiteY1133" fmla="*/ 4835042 h 6858007"/>
              <a:gd name="connsiteX1134" fmla="*/ 4680250 w 7525108"/>
              <a:gd name="connsiteY1134" fmla="*/ 4813192 h 6858007"/>
              <a:gd name="connsiteX1135" fmla="*/ 4708655 w 7525108"/>
              <a:gd name="connsiteY1135" fmla="*/ 4800082 h 6858007"/>
              <a:gd name="connsiteX1136" fmla="*/ 6559342 w 7525108"/>
              <a:gd name="connsiteY1136" fmla="*/ 4732348 h 6858007"/>
              <a:gd name="connsiteX1137" fmla="*/ 6594302 w 7525108"/>
              <a:gd name="connsiteY1137" fmla="*/ 4736718 h 6858007"/>
              <a:gd name="connsiteX1138" fmla="*/ 6629262 w 7525108"/>
              <a:gd name="connsiteY1138" fmla="*/ 4749828 h 6858007"/>
              <a:gd name="connsiteX1139" fmla="*/ 6659852 w 7525108"/>
              <a:gd name="connsiteY1139" fmla="*/ 4771678 h 6858007"/>
              <a:gd name="connsiteX1140" fmla="*/ 6681702 w 7525108"/>
              <a:gd name="connsiteY1140" fmla="*/ 4800083 h 6858007"/>
              <a:gd name="connsiteX1141" fmla="*/ 6694812 w 7525108"/>
              <a:gd name="connsiteY1141" fmla="*/ 4835043 h 6858007"/>
              <a:gd name="connsiteX1142" fmla="*/ 6699182 w 7525108"/>
              <a:gd name="connsiteY1142" fmla="*/ 4872187 h 6858007"/>
              <a:gd name="connsiteX1143" fmla="*/ 6694812 w 7525108"/>
              <a:gd name="connsiteY1143" fmla="*/ 4911517 h 6858007"/>
              <a:gd name="connsiteX1144" fmla="*/ 6681702 w 7525108"/>
              <a:gd name="connsiteY1144" fmla="*/ 4944292 h 6858007"/>
              <a:gd name="connsiteX1145" fmla="*/ 6659852 w 7525108"/>
              <a:gd name="connsiteY1145" fmla="*/ 4972697 h 6858007"/>
              <a:gd name="connsiteX1146" fmla="*/ 6629262 w 7525108"/>
              <a:gd name="connsiteY1146" fmla="*/ 4996731 h 6858007"/>
              <a:gd name="connsiteX1147" fmla="*/ 6594302 w 7525108"/>
              <a:gd name="connsiteY1147" fmla="*/ 5009841 h 6858007"/>
              <a:gd name="connsiteX1148" fmla="*/ 6559342 w 7525108"/>
              <a:gd name="connsiteY1148" fmla="*/ 5014211 h 6858007"/>
              <a:gd name="connsiteX1149" fmla="*/ 6520013 w 7525108"/>
              <a:gd name="connsiteY1149" fmla="*/ 5009841 h 6858007"/>
              <a:gd name="connsiteX1150" fmla="*/ 6485053 w 7525108"/>
              <a:gd name="connsiteY1150" fmla="*/ 4996731 h 6858007"/>
              <a:gd name="connsiteX1151" fmla="*/ 6458833 w 7525108"/>
              <a:gd name="connsiteY1151" fmla="*/ 4972697 h 6858007"/>
              <a:gd name="connsiteX1152" fmla="*/ 6434798 w 7525108"/>
              <a:gd name="connsiteY1152" fmla="*/ 4944292 h 6858007"/>
              <a:gd name="connsiteX1153" fmla="*/ 6421688 w 7525108"/>
              <a:gd name="connsiteY1153" fmla="*/ 4911517 h 6858007"/>
              <a:gd name="connsiteX1154" fmla="*/ 6415133 w 7525108"/>
              <a:gd name="connsiteY1154" fmla="*/ 4872187 h 6858007"/>
              <a:gd name="connsiteX1155" fmla="*/ 6421688 w 7525108"/>
              <a:gd name="connsiteY1155" fmla="*/ 4835043 h 6858007"/>
              <a:gd name="connsiteX1156" fmla="*/ 6434798 w 7525108"/>
              <a:gd name="connsiteY1156" fmla="*/ 4800083 h 6858007"/>
              <a:gd name="connsiteX1157" fmla="*/ 6458833 w 7525108"/>
              <a:gd name="connsiteY1157" fmla="*/ 4771678 h 6858007"/>
              <a:gd name="connsiteX1158" fmla="*/ 6485053 w 7525108"/>
              <a:gd name="connsiteY1158" fmla="*/ 4749828 h 6858007"/>
              <a:gd name="connsiteX1159" fmla="*/ 6520013 w 7525108"/>
              <a:gd name="connsiteY1159" fmla="*/ 4736718 h 6858007"/>
              <a:gd name="connsiteX1160" fmla="*/ 415148 w 7525108"/>
              <a:gd name="connsiteY1160" fmla="*/ 4708312 h 6858007"/>
              <a:gd name="connsiteX1161" fmla="*/ 421703 w 7525108"/>
              <a:gd name="connsiteY1161" fmla="*/ 4708312 h 6858007"/>
              <a:gd name="connsiteX1162" fmla="*/ 426072 w 7525108"/>
              <a:gd name="connsiteY1162" fmla="*/ 4708312 h 6858007"/>
              <a:gd name="connsiteX1163" fmla="*/ 430443 w 7525108"/>
              <a:gd name="connsiteY1163" fmla="*/ 4712682 h 6858007"/>
              <a:gd name="connsiteX1164" fmla="*/ 432627 w 7525108"/>
              <a:gd name="connsiteY1164" fmla="*/ 4719237 h 6858007"/>
              <a:gd name="connsiteX1165" fmla="*/ 430443 w 7525108"/>
              <a:gd name="connsiteY1165" fmla="*/ 4723607 h 6858007"/>
              <a:gd name="connsiteX1166" fmla="*/ 426072 w 7525108"/>
              <a:gd name="connsiteY1166" fmla="*/ 4730161 h 6858007"/>
              <a:gd name="connsiteX1167" fmla="*/ 421703 w 7525108"/>
              <a:gd name="connsiteY1167" fmla="*/ 4732346 h 6858007"/>
              <a:gd name="connsiteX1168" fmla="*/ 415148 w 7525108"/>
              <a:gd name="connsiteY1168" fmla="*/ 4730161 h 6858007"/>
              <a:gd name="connsiteX1169" fmla="*/ 412962 w 7525108"/>
              <a:gd name="connsiteY1169" fmla="*/ 4723607 h 6858007"/>
              <a:gd name="connsiteX1170" fmla="*/ 410777 w 7525108"/>
              <a:gd name="connsiteY1170" fmla="*/ 4719237 h 6858007"/>
              <a:gd name="connsiteX1171" fmla="*/ 412962 w 7525108"/>
              <a:gd name="connsiteY1171" fmla="*/ 4712682 h 6858007"/>
              <a:gd name="connsiteX1172" fmla="*/ 1332845 w 7525108"/>
              <a:gd name="connsiteY1172" fmla="*/ 4703942 h 6858007"/>
              <a:gd name="connsiteX1173" fmla="*/ 1337215 w 7525108"/>
              <a:gd name="connsiteY1173" fmla="*/ 4703942 h 6858007"/>
              <a:gd name="connsiteX1174" fmla="*/ 1341586 w 7525108"/>
              <a:gd name="connsiteY1174" fmla="*/ 4703942 h 6858007"/>
              <a:gd name="connsiteX1175" fmla="*/ 1345955 w 7525108"/>
              <a:gd name="connsiteY1175" fmla="*/ 4708312 h 6858007"/>
              <a:gd name="connsiteX1176" fmla="*/ 1348141 w 7525108"/>
              <a:gd name="connsiteY1176" fmla="*/ 4710497 h 6858007"/>
              <a:gd name="connsiteX1177" fmla="*/ 1348141 w 7525108"/>
              <a:gd name="connsiteY1177" fmla="*/ 4717052 h 6858007"/>
              <a:gd name="connsiteX1178" fmla="*/ 1348141 w 7525108"/>
              <a:gd name="connsiteY1178" fmla="*/ 4721422 h 6858007"/>
              <a:gd name="connsiteX1179" fmla="*/ 1345955 w 7525108"/>
              <a:gd name="connsiteY1179" fmla="*/ 4725792 h 6858007"/>
              <a:gd name="connsiteX1180" fmla="*/ 1341586 w 7525108"/>
              <a:gd name="connsiteY1180" fmla="*/ 4730162 h 6858007"/>
              <a:gd name="connsiteX1181" fmla="*/ 1337215 w 7525108"/>
              <a:gd name="connsiteY1181" fmla="*/ 4730162 h 6858007"/>
              <a:gd name="connsiteX1182" fmla="*/ 1332845 w 7525108"/>
              <a:gd name="connsiteY1182" fmla="*/ 4730162 h 6858007"/>
              <a:gd name="connsiteX1183" fmla="*/ 1328474 w 7525108"/>
              <a:gd name="connsiteY1183" fmla="*/ 4725792 h 6858007"/>
              <a:gd name="connsiteX1184" fmla="*/ 1324104 w 7525108"/>
              <a:gd name="connsiteY1184" fmla="*/ 4721422 h 6858007"/>
              <a:gd name="connsiteX1185" fmla="*/ 1324104 w 7525108"/>
              <a:gd name="connsiteY1185" fmla="*/ 4717052 h 6858007"/>
              <a:gd name="connsiteX1186" fmla="*/ 1324104 w 7525108"/>
              <a:gd name="connsiteY1186" fmla="*/ 4710497 h 6858007"/>
              <a:gd name="connsiteX1187" fmla="*/ 1328474 w 7525108"/>
              <a:gd name="connsiteY1187" fmla="*/ 4708312 h 6858007"/>
              <a:gd name="connsiteX1188" fmla="*/ 5788040 w 7525108"/>
              <a:gd name="connsiteY1188" fmla="*/ 4699572 h 6858007"/>
              <a:gd name="connsiteX1189" fmla="*/ 5827369 w 7525108"/>
              <a:gd name="connsiteY1189" fmla="*/ 4706127 h 6858007"/>
              <a:gd name="connsiteX1190" fmla="*/ 5860144 w 7525108"/>
              <a:gd name="connsiteY1190" fmla="*/ 4721422 h 6858007"/>
              <a:gd name="connsiteX1191" fmla="*/ 5886364 w 7525108"/>
              <a:gd name="connsiteY1191" fmla="*/ 4749827 h 6858007"/>
              <a:gd name="connsiteX1192" fmla="*/ 5903844 w 7525108"/>
              <a:gd name="connsiteY1192" fmla="*/ 4782602 h 6858007"/>
              <a:gd name="connsiteX1193" fmla="*/ 5910399 w 7525108"/>
              <a:gd name="connsiteY1193" fmla="*/ 4819747 h 6858007"/>
              <a:gd name="connsiteX1194" fmla="*/ 5903844 w 7525108"/>
              <a:gd name="connsiteY1194" fmla="*/ 4856892 h 6858007"/>
              <a:gd name="connsiteX1195" fmla="*/ 5886364 w 7525108"/>
              <a:gd name="connsiteY1195" fmla="*/ 4891851 h 6858007"/>
              <a:gd name="connsiteX1196" fmla="*/ 5860144 w 7525108"/>
              <a:gd name="connsiteY1196" fmla="*/ 4915886 h 6858007"/>
              <a:gd name="connsiteX1197" fmla="*/ 5827369 w 7525108"/>
              <a:gd name="connsiteY1197" fmla="*/ 4935551 h 6858007"/>
              <a:gd name="connsiteX1198" fmla="*/ 5788040 w 7525108"/>
              <a:gd name="connsiteY1198" fmla="*/ 4939921 h 6858007"/>
              <a:gd name="connsiteX1199" fmla="*/ 5750895 w 7525108"/>
              <a:gd name="connsiteY1199" fmla="*/ 4935551 h 6858007"/>
              <a:gd name="connsiteX1200" fmla="*/ 5718120 w 7525108"/>
              <a:gd name="connsiteY1200" fmla="*/ 4915886 h 6858007"/>
              <a:gd name="connsiteX1201" fmla="*/ 5691900 w 7525108"/>
              <a:gd name="connsiteY1201" fmla="*/ 4891851 h 6858007"/>
              <a:gd name="connsiteX1202" fmla="*/ 5674420 w 7525108"/>
              <a:gd name="connsiteY1202" fmla="*/ 4856892 h 6858007"/>
              <a:gd name="connsiteX1203" fmla="*/ 5670050 w 7525108"/>
              <a:gd name="connsiteY1203" fmla="*/ 4819747 h 6858007"/>
              <a:gd name="connsiteX1204" fmla="*/ 5674420 w 7525108"/>
              <a:gd name="connsiteY1204" fmla="*/ 4782602 h 6858007"/>
              <a:gd name="connsiteX1205" fmla="*/ 5691900 w 7525108"/>
              <a:gd name="connsiteY1205" fmla="*/ 4749827 h 6858007"/>
              <a:gd name="connsiteX1206" fmla="*/ 5718120 w 7525108"/>
              <a:gd name="connsiteY1206" fmla="*/ 4721422 h 6858007"/>
              <a:gd name="connsiteX1207" fmla="*/ 5750895 w 7525108"/>
              <a:gd name="connsiteY1207" fmla="*/ 4706127 h 6858007"/>
              <a:gd name="connsiteX1208" fmla="*/ 2259279 w 7525108"/>
              <a:gd name="connsiteY1208" fmla="*/ 4675538 h 6858007"/>
              <a:gd name="connsiteX1209" fmla="*/ 2276759 w 7525108"/>
              <a:gd name="connsiteY1209" fmla="*/ 4682093 h 6858007"/>
              <a:gd name="connsiteX1210" fmla="*/ 2289869 w 7525108"/>
              <a:gd name="connsiteY1210" fmla="*/ 4695203 h 6858007"/>
              <a:gd name="connsiteX1211" fmla="*/ 2294239 w 7525108"/>
              <a:gd name="connsiteY1211" fmla="*/ 4712683 h 6858007"/>
              <a:gd name="connsiteX1212" fmla="*/ 2289869 w 7525108"/>
              <a:gd name="connsiteY1212" fmla="*/ 4732348 h 6858007"/>
              <a:gd name="connsiteX1213" fmla="*/ 2276759 w 7525108"/>
              <a:gd name="connsiteY1213" fmla="*/ 4745458 h 6858007"/>
              <a:gd name="connsiteX1214" fmla="*/ 2259279 w 7525108"/>
              <a:gd name="connsiteY1214" fmla="*/ 4749828 h 6858007"/>
              <a:gd name="connsiteX1215" fmla="*/ 2239614 w 7525108"/>
              <a:gd name="connsiteY1215" fmla="*/ 4745458 h 6858007"/>
              <a:gd name="connsiteX1216" fmla="*/ 2228689 w 7525108"/>
              <a:gd name="connsiteY1216" fmla="*/ 4732348 h 6858007"/>
              <a:gd name="connsiteX1217" fmla="*/ 2222134 w 7525108"/>
              <a:gd name="connsiteY1217" fmla="*/ 4712683 h 6858007"/>
              <a:gd name="connsiteX1218" fmla="*/ 2228689 w 7525108"/>
              <a:gd name="connsiteY1218" fmla="*/ 4695203 h 6858007"/>
              <a:gd name="connsiteX1219" fmla="*/ 2239614 w 7525108"/>
              <a:gd name="connsiteY1219" fmla="*/ 4682093 h 6858007"/>
              <a:gd name="connsiteX1220" fmla="*/ 3192271 w 7525108"/>
              <a:gd name="connsiteY1220" fmla="*/ 4647133 h 6858007"/>
              <a:gd name="connsiteX1221" fmla="*/ 3214121 w 7525108"/>
              <a:gd name="connsiteY1221" fmla="*/ 4651503 h 6858007"/>
              <a:gd name="connsiteX1222" fmla="*/ 3233786 w 7525108"/>
              <a:gd name="connsiteY1222" fmla="*/ 4664613 h 6858007"/>
              <a:gd name="connsiteX1223" fmla="*/ 3244711 w 7525108"/>
              <a:gd name="connsiteY1223" fmla="*/ 4684278 h 6858007"/>
              <a:gd name="connsiteX1224" fmla="*/ 3249081 w 7525108"/>
              <a:gd name="connsiteY1224" fmla="*/ 4706128 h 6858007"/>
              <a:gd name="connsiteX1225" fmla="*/ 3244711 w 7525108"/>
              <a:gd name="connsiteY1225" fmla="*/ 4730163 h 6858007"/>
              <a:gd name="connsiteX1226" fmla="*/ 3233786 w 7525108"/>
              <a:gd name="connsiteY1226" fmla="*/ 4747642 h 6858007"/>
              <a:gd name="connsiteX1227" fmla="*/ 3214121 w 7525108"/>
              <a:gd name="connsiteY1227" fmla="*/ 4758567 h 6858007"/>
              <a:gd name="connsiteX1228" fmla="*/ 3192271 w 7525108"/>
              <a:gd name="connsiteY1228" fmla="*/ 4762937 h 6858007"/>
              <a:gd name="connsiteX1229" fmla="*/ 3170421 w 7525108"/>
              <a:gd name="connsiteY1229" fmla="*/ 4758567 h 6858007"/>
              <a:gd name="connsiteX1230" fmla="*/ 3148571 w 7525108"/>
              <a:gd name="connsiteY1230" fmla="*/ 4747642 h 6858007"/>
              <a:gd name="connsiteX1231" fmla="*/ 3137646 w 7525108"/>
              <a:gd name="connsiteY1231" fmla="*/ 4730163 h 6858007"/>
              <a:gd name="connsiteX1232" fmla="*/ 3133276 w 7525108"/>
              <a:gd name="connsiteY1232" fmla="*/ 4706128 h 6858007"/>
              <a:gd name="connsiteX1233" fmla="*/ 3137646 w 7525108"/>
              <a:gd name="connsiteY1233" fmla="*/ 4684278 h 6858007"/>
              <a:gd name="connsiteX1234" fmla="*/ 3148571 w 7525108"/>
              <a:gd name="connsiteY1234" fmla="*/ 4664613 h 6858007"/>
              <a:gd name="connsiteX1235" fmla="*/ 3170421 w 7525108"/>
              <a:gd name="connsiteY1235" fmla="*/ 4651503 h 6858007"/>
              <a:gd name="connsiteX1236" fmla="*/ 4140557 w 7525108"/>
              <a:gd name="connsiteY1236" fmla="*/ 4609988 h 6858007"/>
              <a:gd name="connsiteX1237" fmla="*/ 4173332 w 7525108"/>
              <a:gd name="connsiteY1237" fmla="*/ 4616543 h 6858007"/>
              <a:gd name="connsiteX1238" fmla="*/ 4199552 w 7525108"/>
              <a:gd name="connsiteY1238" fmla="*/ 4636208 h 6858007"/>
              <a:gd name="connsiteX1239" fmla="*/ 4217032 w 7525108"/>
              <a:gd name="connsiteY1239" fmla="*/ 4660243 h 6858007"/>
              <a:gd name="connsiteX1240" fmla="*/ 4223587 w 7525108"/>
              <a:gd name="connsiteY1240" fmla="*/ 4693018 h 6858007"/>
              <a:gd name="connsiteX1241" fmla="*/ 4217032 w 7525108"/>
              <a:gd name="connsiteY1241" fmla="*/ 4723608 h 6858007"/>
              <a:gd name="connsiteX1242" fmla="*/ 4199552 w 7525108"/>
              <a:gd name="connsiteY1242" fmla="*/ 4749827 h 6858007"/>
              <a:gd name="connsiteX1243" fmla="*/ 4173332 w 7525108"/>
              <a:gd name="connsiteY1243" fmla="*/ 4767307 h 6858007"/>
              <a:gd name="connsiteX1244" fmla="*/ 4140557 w 7525108"/>
              <a:gd name="connsiteY1244" fmla="*/ 4773862 h 6858007"/>
              <a:gd name="connsiteX1245" fmla="*/ 4109967 w 7525108"/>
              <a:gd name="connsiteY1245" fmla="*/ 4767307 h 6858007"/>
              <a:gd name="connsiteX1246" fmla="*/ 4083747 w 7525108"/>
              <a:gd name="connsiteY1246" fmla="*/ 4749827 h 6858007"/>
              <a:gd name="connsiteX1247" fmla="*/ 4066267 w 7525108"/>
              <a:gd name="connsiteY1247" fmla="*/ 4723608 h 6858007"/>
              <a:gd name="connsiteX1248" fmla="*/ 4059712 w 7525108"/>
              <a:gd name="connsiteY1248" fmla="*/ 4693018 h 6858007"/>
              <a:gd name="connsiteX1249" fmla="*/ 4066267 w 7525108"/>
              <a:gd name="connsiteY1249" fmla="*/ 4660243 h 6858007"/>
              <a:gd name="connsiteX1250" fmla="*/ 4083747 w 7525108"/>
              <a:gd name="connsiteY1250" fmla="*/ 4636208 h 6858007"/>
              <a:gd name="connsiteX1251" fmla="*/ 4109967 w 7525108"/>
              <a:gd name="connsiteY1251" fmla="*/ 4616543 h 6858007"/>
              <a:gd name="connsiteX1252" fmla="*/ 5125988 w 7525108"/>
              <a:gd name="connsiteY1252" fmla="*/ 4557549 h 6858007"/>
              <a:gd name="connsiteX1253" fmla="*/ 5160947 w 7525108"/>
              <a:gd name="connsiteY1253" fmla="*/ 4561919 h 6858007"/>
              <a:gd name="connsiteX1254" fmla="*/ 5189352 w 7525108"/>
              <a:gd name="connsiteY1254" fmla="*/ 4579399 h 6858007"/>
              <a:gd name="connsiteX1255" fmla="*/ 5213387 w 7525108"/>
              <a:gd name="connsiteY1255" fmla="*/ 4601249 h 6858007"/>
              <a:gd name="connsiteX1256" fmla="*/ 5228682 w 7525108"/>
              <a:gd name="connsiteY1256" fmla="*/ 4631839 h 6858007"/>
              <a:gd name="connsiteX1257" fmla="*/ 5233052 w 7525108"/>
              <a:gd name="connsiteY1257" fmla="*/ 4664614 h 6858007"/>
              <a:gd name="connsiteX1258" fmla="*/ 5228682 w 7525108"/>
              <a:gd name="connsiteY1258" fmla="*/ 4699574 h 6858007"/>
              <a:gd name="connsiteX1259" fmla="*/ 5213387 w 7525108"/>
              <a:gd name="connsiteY1259" fmla="*/ 4730163 h 6858007"/>
              <a:gd name="connsiteX1260" fmla="*/ 5189352 w 7525108"/>
              <a:gd name="connsiteY1260" fmla="*/ 4752013 h 6858007"/>
              <a:gd name="connsiteX1261" fmla="*/ 5160947 w 7525108"/>
              <a:gd name="connsiteY1261" fmla="*/ 4767308 h 6858007"/>
              <a:gd name="connsiteX1262" fmla="*/ 5125988 w 7525108"/>
              <a:gd name="connsiteY1262" fmla="*/ 4771678 h 6858007"/>
              <a:gd name="connsiteX1263" fmla="*/ 5091028 w 7525108"/>
              <a:gd name="connsiteY1263" fmla="*/ 4767308 h 6858007"/>
              <a:gd name="connsiteX1264" fmla="*/ 5062623 w 7525108"/>
              <a:gd name="connsiteY1264" fmla="*/ 4752013 h 6858007"/>
              <a:gd name="connsiteX1265" fmla="*/ 5038588 w 7525108"/>
              <a:gd name="connsiteY1265" fmla="*/ 4730163 h 6858007"/>
              <a:gd name="connsiteX1266" fmla="*/ 5023293 w 7525108"/>
              <a:gd name="connsiteY1266" fmla="*/ 4699574 h 6858007"/>
              <a:gd name="connsiteX1267" fmla="*/ 5018923 w 7525108"/>
              <a:gd name="connsiteY1267" fmla="*/ 4664614 h 6858007"/>
              <a:gd name="connsiteX1268" fmla="*/ 5023293 w 7525108"/>
              <a:gd name="connsiteY1268" fmla="*/ 4631839 h 6858007"/>
              <a:gd name="connsiteX1269" fmla="*/ 5038588 w 7525108"/>
              <a:gd name="connsiteY1269" fmla="*/ 4601249 h 6858007"/>
              <a:gd name="connsiteX1270" fmla="*/ 5062623 w 7525108"/>
              <a:gd name="connsiteY1270" fmla="*/ 4579399 h 6858007"/>
              <a:gd name="connsiteX1271" fmla="*/ 5091028 w 7525108"/>
              <a:gd name="connsiteY1271" fmla="*/ 4561919 h 6858007"/>
              <a:gd name="connsiteX1272" fmla="*/ 7455188 w 7525108"/>
              <a:gd name="connsiteY1272" fmla="*/ 4509479 h 6858007"/>
              <a:gd name="connsiteX1273" fmla="*/ 7494518 w 7525108"/>
              <a:gd name="connsiteY1273" fmla="*/ 4513849 h 6858007"/>
              <a:gd name="connsiteX1274" fmla="*/ 7525108 w 7525108"/>
              <a:gd name="connsiteY1274" fmla="*/ 4529144 h 6858007"/>
              <a:gd name="connsiteX1275" fmla="*/ 7525108 w 7525108"/>
              <a:gd name="connsiteY1275" fmla="*/ 4802268 h 6858007"/>
              <a:gd name="connsiteX1276" fmla="*/ 7494518 w 7525108"/>
              <a:gd name="connsiteY1276" fmla="*/ 4815378 h 6858007"/>
              <a:gd name="connsiteX1277" fmla="*/ 7455188 w 7525108"/>
              <a:gd name="connsiteY1277" fmla="*/ 4819748 h 6858007"/>
              <a:gd name="connsiteX1278" fmla="*/ 7413673 w 7525108"/>
              <a:gd name="connsiteY1278" fmla="*/ 4815378 h 6858007"/>
              <a:gd name="connsiteX1279" fmla="*/ 7376529 w 7525108"/>
              <a:gd name="connsiteY1279" fmla="*/ 4800083 h 6858007"/>
              <a:gd name="connsiteX1280" fmla="*/ 7343754 w 7525108"/>
              <a:gd name="connsiteY1280" fmla="*/ 4773863 h 6858007"/>
              <a:gd name="connsiteX1281" fmla="*/ 7319719 w 7525108"/>
              <a:gd name="connsiteY1281" fmla="*/ 4743273 h 6858007"/>
              <a:gd name="connsiteX1282" fmla="*/ 7304424 w 7525108"/>
              <a:gd name="connsiteY1282" fmla="*/ 4706129 h 6858007"/>
              <a:gd name="connsiteX1283" fmla="*/ 7297869 w 7525108"/>
              <a:gd name="connsiteY1283" fmla="*/ 4664614 h 6858007"/>
              <a:gd name="connsiteX1284" fmla="*/ 7304424 w 7525108"/>
              <a:gd name="connsiteY1284" fmla="*/ 4623099 h 6858007"/>
              <a:gd name="connsiteX1285" fmla="*/ 7319719 w 7525108"/>
              <a:gd name="connsiteY1285" fmla="*/ 4588139 h 6858007"/>
              <a:gd name="connsiteX1286" fmla="*/ 7343754 w 7525108"/>
              <a:gd name="connsiteY1286" fmla="*/ 4555364 h 6858007"/>
              <a:gd name="connsiteX1287" fmla="*/ 7376529 w 7525108"/>
              <a:gd name="connsiteY1287" fmla="*/ 4531329 h 6858007"/>
              <a:gd name="connsiteX1288" fmla="*/ 7413673 w 7525108"/>
              <a:gd name="connsiteY1288" fmla="*/ 4513849 h 6858007"/>
              <a:gd name="connsiteX1289" fmla="*/ 832482 w 7525108"/>
              <a:gd name="connsiteY1289" fmla="*/ 4474519 h 6858007"/>
              <a:gd name="connsiteX1290" fmla="*/ 839036 w 7525108"/>
              <a:gd name="connsiteY1290" fmla="*/ 4478889 h 6858007"/>
              <a:gd name="connsiteX1291" fmla="*/ 843406 w 7525108"/>
              <a:gd name="connsiteY1291" fmla="*/ 4483259 h 6858007"/>
              <a:gd name="connsiteX1292" fmla="*/ 843406 w 7525108"/>
              <a:gd name="connsiteY1292" fmla="*/ 4487629 h 6858007"/>
              <a:gd name="connsiteX1293" fmla="*/ 843406 w 7525108"/>
              <a:gd name="connsiteY1293" fmla="*/ 4494183 h 6858007"/>
              <a:gd name="connsiteX1294" fmla="*/ 839036 w 7525108"/>
              <a:gd name="connsiteY1294" fmla="*/ 4498553 h 6858007"/>
              <a:gd name="connsiteX1295" fmla="*/ 832482 w 7525108"/>
              <a:gd name="connsiteY1295" fmla="*/ 4498553 h 6858007"/>
              <a:gd name="connsiteX1296" fmla="*/ 828110 w 7525108"/>
              <a:gd name="connsiteY1296" fmla="*/ 4498553 h 6858007"/>
              <a:gd name="connsiteX1297" fmla="*/ 823740 w 7525108"/>
              <a:gd name="connsiteY1297" fmla="*/ 4494183 h 6858007"/>
              <a:gd name="connsiteX1298" fmla="*/ 823740 w 7525108"/>
              <a:gd name="connsiteY1298" fmla="*/ 4487629 h 6858007"/>
              <a:gd name="connsiteX1299" fmla="*/ 823740 w 7525108"/>
              <a:gd name="connsiteY1299" fmla="*/ 4483259 h 6858007"/>
              <a:gd name="connsiteX1300" fmla="*/ 828110 w 7525108"/>
              <a:gd name="connsiteY1300" fmla="*/ 4478889 h 6858007"/>
              <a:gd name="connsiteX1301" fmla="*/ 1745806 w 7525108"/>
              <a:gd name="connsiteY1301" fmla="*/ 4463593 h 6858007"/>
              <a:gd name="connsiteX1302" fmla="*/ 1752361 w 7525108"/>
              <a:gd name="connsiteY1302" fmla="*/ 4465778 h 6858007"/>
              <a:gd name="connsiteX1303" fmla="*/ 1761101 w 7525108"/>
              <a:gd name="connsiteY1303" fmla="*/ 4470148 h 6858007"/>
              <a:gd name="connsiteX1304" fmla="*/ 1765471 w 7525108"/>
              <a:gd name="connsiteY1304" fmla="*/ 4478888 h 6858007"/>
              <a:gd name="connsiteX1305" fmla="*/ 1767656 w 7525108"/>
              <a:gd name="connsiteY1305" fmla="*/ 4487628 h 6858007"/>
              <a:gd name="connsiteX1306" fmla="*/ 1765471 w 7525108"/>
              <a:gd name="connsiteY1306" fmla="*/ 4494183 h 6858007"/>
              <a:gd name="connsiteX1307" fmla="*/ 1761101 w 7525108"/>
              <a:gd name="connsiteY1307" fmla="*/ 4500738 h 6858007"/>
              <a:gd name="connsiteX1308" fmla="*/ 1752361 w 7525108"/>
              <a:gd name="connsiteY1308" fmla="*/ 4505108 h 6858007"/>
              <a:gd name="connsiteX1309" fmla="*/ 1745806 w 7525108"/>
              <a:gd name="connsiteY1309" fmla="*/ 4507293 h 6858007"/>
              <a:gd name="connsiteX1310" fmla="*/ 1737066 w 7525108"/>
              <a:gd name="connsiteY1310" fmla="*/ 4505108 h 6858007"/>
              <a:gd name="connsiteX1311" fmla="*/ 1730511 w 7525108"/>
              <a:gd name="connsiteY1311" fmla="*/ 4500738 h 6858007"/>
              <a:gd name="connsiteX1312" fmla="*/ 1726141 w 7525108"/>
              <a:gd name="connsiteY1312" fmla="*/ 4494183 h 6858007"/>
              <a:gd name="connsiteX1313" fmla="*/ 1723956 w 7525108"/>
              <a:gd name="connsiteY1313" fmla="*/ 4487628 h 6858007"/>
              <a:gd name="connsiteX1314" fmla="*/ 1726141 w 7525108"/>
              <a:gd name="connsiteY1314" fmla="*/ 4478888 h 6858007"/>
              <a:gd name="connsiteX1315" fmla="*/ 1730511 w 7525108"/>
              <a:gd name="connsiteY1315" fmla="*/ 4470148 h 6858007"/>
              <a:gd name="connsiteX1316" fmla="*/ 1737066 w 7525108"/>
              <a:gd name="connsiteY1316" fmla="*/ 4465778 h 6858007"/>
              <a:gd name="connsiteX1317" fmla="*/ 6185709 w 7525108"/>
              <a:gd name="connsiteY1317" fmla="*/ 4457039 h 6858007"/>
              <a:gd name="connsiteX1318" fmla="*/ 6227223 w 7525108"/>
              <a:gd name="connsiteY1318" fmla="*/ 4463594 h 6858007"/>
              <a:gd name="connsiteX1319" fmla="*/ 6264368 w 7525108"/>
              <a:gd name="connsiteY1319" fmla="*/ 4483259 h 6858007"/>
              <a:gd name="connsiteX1320" fmla="*/ 6292773 w 7525108"/>
              <a:gd name="connsiteY1320" fmla="*/ 4509479 h 6858007"/>
              <a:gd name="connsiteX1321" fmla="*/ 6312438 w 7525108"/>
              <a:gd name="connsiteY1321" fmla="*/ 4546624 h 6858007"/>
              <a:gd name="connsiteX1322" fmla="*/ 6318993 w 7525108"/>
              <a:gd name="connsiteY1322" fmla="*/ 4588139 h 6858007"/>
              <a:gd name="connsiteX1323" fmla="*/ 6312438 w 7525108"/>
              <a:gd name="connsiteY1323" fmla="*/ 4629654 h 6858007"/>
              <a:gd name="connsiteX1324" fmla="*/ 6292773 w 7525108"/>
              <a:gd name="connsiteY1324" fmla="*/ 4664613 h 6858007"/>
              <a:gd name="connsiteX1325" fmla="*/ 6264368 w 7525108"/>
              <a:gd name="connsiteY1325" fmla="*/ 4695203 h 6858007"/>
              <a:gd name="connsiteX1326" fmla="*/ 6227223 w 7525108"/>
              <a:gd name="connsiteY1326" fmla="*/ 4712683 h 6858007"/>
              <a:gd name="connsiteX1327" fmla="*/ 6185709 w 7525108"/>
              <a:gd name="connsiteY1327" fmla="*/ 4719238 h 6858007"/>
              <a:gd name="connsiteX1328" fmla="*/ 6144194 w 7525108"/>
              <a:gd name="connsiteY1328" fmla="*/ 4712683 h 6858007"/>
              <a:gd name="connsiteX1329" fmla="*/ 6109234 w 7525108"/>
              <a:gd name="connsiteY1329" fmla="*/ 4695203 h 6858007"/>
              <a:gd name="connsiteX1330" fmla="*/ 6080829 w 7525108"/>
              <a:gd name="connsiteY1330" fmla="*/ 4664613 h 6858007"/>
              <a:gd name="connsiteX1331" fmla="*/ 6063349 w 7525108"/>
              <a:gd name="connsiteY1331" fmla="*/ 4629654 h 6858007"/>
              <a:gd name="connsiteX1332" fmla="*/ 6056794 w 7525108"/>
              <a:gd name="connsiteY1332" fmla="*/ 4588139 h 6858007"/>
              <a:gd name="connsiteX1333" fmla="*/ 6063349 w 7525108"/>
              <a:gd name="connsiteY1333" fmla="*/ 4546624 h 6858007"/>
              <a:gd name="connsiteX1334" fmla="*/ 6080829 w 7525108"/>
              <a:gd name="connsiteY1334" fmla="*/ 4509479 h 6858007"/>
              <a:gd name="connsiteX1335" fmla="*/ 6109234 w 7525108"/>
              <a:gd name="connsiteY1335" fmla="*/ 4483259 h 6858007"/>
              <a:gd name="connsiteX1336" fmla="*/ 6144194 w 7525108"/>
              <a:gd name="connsiteY1336" fmla="*/ 4463594 h 6858007"/>
              <a:gd name="connsiteX1337" fmla="*/ 2663503 w 7525108"/>
              <a:gd name="connsiteY1337" fmla="*/ 4443929 h 6858007"/>
              <a:gd name="connsiteX1338" fmla="*/ 2683168 w 7525108"/>
              <a:gd name="connsiteY1338" fmla="*/ 4448299 h 6858007"/>
              <a:gd name="connsiteX1339" fmla="*/ 2696278 w 7525108"/>
              <a:gd name="connsiteY1339" fmla="*/ 4461409 h 6858007"/>
              <a:gd name="connsiteX1340" fmla="*/ 2702833 w 7525108"/>
              <a:gd name="connsiteY1340" fmla="*/ 4483259 h 6858007"/>
              <a:gd name="connsiteX1341" fmla="*/ 2696278 w 7525108"/>
              <a:gd name="connsiteY1341" fmla="*/ 4502924 h 6858007"/>
              <a:gd name="connsiteX1342" fmla="*/ 2683168 w 7525108"/>
              <a:gd name="connsiteY1342" fmla="*/ 4516034 h 6858007"/>
              <a:gd name="connsiteX1343" fmla="*/ 2663503 w 7525108"/>
              <a:gd name="connsiteY1343" fmla="*/ 4522589 h 6858007"/>
              <a:gd name="connsiteX1344" fmla="*/ 2641653 w 7525108"/>
              <a:gd name="connsiteY1344" fmla="*/ 4516034 h 6858007"/>
              <a:gd name="connsiteX1345" fmla="*/ 2628543 w 7525108"/>
              <a:gd name="connsiteY1345" fmla="*/ 4502924 h 6858007"/>
              <a:gd name="connsiteX1346" fmla="*/ 2624173 w 7525108"/>
              <a:gd name="connsiteY1346" fmla="*/ 4483259 h 6858007"/>
              <a:gd name="connsiteX1347" fmla="*/ 2628543 w 7525108"/>
              <a:gd name="connsiteY1347" fmla="*/ 4461409 h 6858007"/>
              <a:gd name="connsiteX1348" fmla="*/ 2641653 w 7525108"/>
              <a:gd name="connsiteY1348" fmla="*/ 4448299 h 6858007"/>
              <a:gd name="connsiteX1349" fmla="*/ 6994156 w 7525108"/>
              <a:gd name="connsiteY1349" fmla="*/ 4435189 h 6858007"/>
              <a:gd name="connsiteX1350" fmla="*/ 7033485 w 7525108"/>
              <a:gd name="connsiteY1350" fmla="*/ 4439559 h 6858007"/>
              <a:gd name="connsiteX1351" fmla="*/ 7070630 w 7525108"/>
              <a:gd name="connsiteY1351" fmla="*/ 4454854 h 6858007"/>
              <a:gd name="connsiteX1352" fmla="*/ 7099035 w 7525108"/>
              <a:gd name="connsiteY1352" fmla="*/ 4478889 h 6858007"/>
              <a:gd name="connsiteX1353" fmla="*/ 7125255 w 7525108"/>
              <a:gd name="connsiteY1353" fmla="*/ 4507294 h 6858007"/>
              <a:gd name="connsiteX1354" fmla="*/ 7138365 w 7525108"/>
              <a:gd name="connsiteY1354" fmla="*/ 4544439 h 6858007"/>
              <a:gd name="connsiteX1355" fmla="*/ 7144920 w 7525108"/>
              <a:gd name="connsiteY1355" fmla="*/ 4583768 h 6858007"/>
              <a:gd name="connsiteX1356" fmla="*/ 7138365 w 7525108"/>
              <a:gd name="connsiteY1356" fmla="*/ 4623098 h 6858007"/>
              <a:gd name="connsiteX1357" fmla="*/ 7125255 w 7525108"/>
              <a:gd name="connsiteY1357" fmla="*/ 4660243 h 6858007"/>
              <a:gd name="connsiteX1358" fmla="*/ 7099035 w 7525108"/>
              <a:gd name="connsiteY1358" fmla="*/ 4690833 h 6858007"/>
              <a:gd name="connsiteX1359" fmla="*/ 7070630 w 7525108"/>
              <a:gd name="connsiteY1359" fmla="*/ 4712682 h 6858007"/>
              <a:gd name="connsiteX1360" fmla="*/ 7033485 w 7525108"/>
              <a:gd name="connsiteY1360" fmla="*/ 4730162 h 6858007"/>
              <a:gd name="connsiteX1361" fmla="*/ 6994156 w 7525108"/>
              <a:gd name="connsiteY1361" fmla="*/ 4734532 h 6858007"/>
              <a:gd name="connsiteX1362" fmla="*/ 6954826 w 7525108"/>
              <a:gd name="connsiteY1362" fmla="*/ 4730162 h 6858007"/>
              <a:gd name="connsiteX1363" fmla="*/ 6919866 w 7525108"/>
              <a:gd name="connsiteY1363" fmla="*/ 4712682 h 6858007"/>
              <a:gd name="connsiteX1364" fmla="*/ 6887091 w 7525108"/>
              <a:gd name="connsiteY1364" fmla="*/ 4690833 h 6858007"/>
              <a:gd name="connsiteX1365" fmla="*/ 6865241 w 7525108"/>
              <a:gd name="connsiteY1365" fmla="*/ 4660243 h 6858007"/>
              <a:gd name="connsiteX1366" fmla="*/ 6847761 w 7525108"/>
              <a:gd name="connsiteY1366" fmla="*/ 4623098 h 6858007"/>
              <a:gd name="connsiteX1367" fmla="*/ 6843391 w 7525108"/>
              <a:gd name="connsiteY1367" fmla="*/ 4583768 h 6858007"/>
              <a:gd name="connsiteX1368" fmla="*/ 6847761 w 7525108"/>
              <a:gd name="connsiteY1368" fmla="*/ 4544439 h 6858007"/>
              <a:gd name="connsiteX1369" fmla="*/ 6865241 w 7525108"/>
              <a:gd name="connsiteY1369" fmla="*/ 4507294 h 6858007"/>
              <a:gd name="connsiteX1370" fmla="*/ 6887091 w 7525108"/>
              <a:gd name="connsiteY1370" fmla="*/ 4478889 h 6858007"/>
              <a:gd name="connsiteX1371" fmla="*/ 6919866 w 7525108"/>
              <a:gd name="connsiteY1371" fmla="*/ 4454854 h 6858007"/>
              <a:gd name="connsiteX1372" fmla="*/ 6954826 w 7525108"/>
              <a:gd name="connsiteY1372" fmla="*/ 4439559 h 6858007"/>
              <a:gd name="connsiteX1373" fmla="*/ 3589939 w 7525108"/>
              <a:gd name="connsiteY1373" fmla="*/ 4415524 h 6858007"/>
              <a:gd name="connsiteX1374" fmla="*/ 3613974 w 7525108"/>
              <a:gd name="connsiteY1374" fmla="*/ 4419894 h 6858007"/>
              <a:gd name="connsiteX1375" fmla="*/ 3633638 w 7525108"/>
              <a:gd name="connsiteY1375" fmla="*/ 4435189 h 6858007"/>
              <a:gd name="connsiteX1376" fmla="*/ 3646748 w 7525108"/>
              <a:gd name="connsiteY1376" fmla="*/ 4452669 h 6858007"/>
              <a:gd name="connsiteX1377" fmla="*/ 3651118 w 7525108"/>
              <a:gd name="connsiteY1377" fmla="*/ 4478889 h 6858007"/>
              <a:gd name="connsiteX1378" fmla="*/ 3646748 w 7525108"/>
              <a:gd name="connsiteY1378" fmla="*/ 4500739 h 6858007"/>
              <a:gd name="connsiteX1379" fmla="*/ 3633638 w 7525108"/>
              <a:gd name="connsiteY1379" fmla="*/ 4520403 h 6858007"/>
              <a:gd name="connsiteX1380" fmla="*/ 3613974 w 7525108"/>
              <a:gd name="connsiteY1380" fmla="*/ 4535698 h 6858007"/>
              <a:gd name="connsiteX1381" fmla="*/ 3589939 w 7525108"/>
              <a:gd name="connsiteY1381" fmla="*/ 4540068 h 6858007"/>
              <a:gd name="connsiteX1382" fmla="*/ 3565904 w 7525108"/>
              <a:gd name="connsiteY1382" fmla="*/ 4535698 h 6858007"/>
              <a:gd name="connsiteX1383" fmla="*/ 3546239 w 7525108"/>
              <a:gd name="connsiteY1383" fmla="*/ 4520403 h 6858007"/>
              <a:gd name="connsiteX1384" fmla="*/ 3533129 w 7525108"/>
              <a:gd name="connsiteY1384" fmla="*/ 4500739 h 6858007"/>
              <a:gd name="connsiteX1385" fmla="*/ 3528759 w 7525108"/>
              <a:gd name="connsiteY1385" fmla="*/ 4478889 h 6858007"/>
              <a:gd name="connsiteX1386" fmla="*/ 3533129 w 7525108"/>
              <a:gd name="connsiteY1386" fmla="*/ 4452669 h 6858007"/>
              <a:gd name="connsiteX1387" fmla="*/ 3546239 w 7525108"/>
              <a:gd name="connsiteY1387" fmla="*/ 4435189 h 6858007"/>
              <a:gd name="connsiteX1388" fmla="*/ 3565904 w 7525108"/>
              <a:gd name="connsiteY1388" fmla="*/ 4419894 h 6858007"/>
              <a:gd name="connsiteX1389" fmla="*/ 4533856 w 7525108"/>
              <a:gd name="connsiteY1389" fmla="*/ 4365269 h 6858007"/>
              <a:gd name="connsiteX1390" fmla="*/ 4566631 w 7525108"/>
              <a:gd name="connsiteY1390" fmla="*/ 4369639 h 6858007"/>
              <a:gd name="connsiteX1391" fmla="*/ 4592851 w 7525108"/>
              <a:gd name="connsiteY1391" fmla="*/ 4384934 h 6858007"/>
              <a:gd name="connsiteX1392" fmla="*/ 4616886 w 7525108"/>
              <a:gd name="connsiteY1392" fmla="*/ 4406784 h 6858007"/>
              <a:gd name="connsiteX1393" fmla="*/ 4629996 w 7525108"/>
              <a:gd name="connsiteY1393" fmla="*/ 4435189 h 6858007"/>
              <a:gd name="connsiteX1394" fmla="*/ 4634366 w 7525108"/>
              <a:gd name="connsiteY1394" fmla="*/ 4465778 h 6858007"/>
              <a:gd name="connsiteX1395" fmla="*/ 4629996 w 7525108"/>
              <a:gd name="connsiteY1395" fmla="*/ 4498553 h 6858007"/>
              <a:gd name="connsiteX1396" fmla="*/ 4616886 w 7525108"/>
              <a:gd name="connsiteY1396" fmla="*/ 4524773 h 6858007"/>
              <a:gd name="connsiteX1397" fmla="*/ 4592851 w 7525108"/>
              <a:gd name="connsiteY1397" fmla="*/ 4548807 h 6858007"/>
              <a:gd name="connsiteX1398" fmla="*/ 4566631 w 7525108"/>
              <a:gd name="connsiteY1398" fmla="*/ 4561917 h 6858007"/>
              <a:gd name="connsiteX1399" fmla="*/ 4533856 w 7525108"/>
              <a:gd name="connsiteY1399" fmla="*/ 4568472 h 6858007"/>
              <a:gd name="connsiteX1400" fmla="*/ 4501081 w 7525108"/>
              <a:gd name="connsiteY1400" fmla="*/ 4561917 h 6858007"/>
              <a:gd name="connsiteX1401" fmla="*/ 4474861 w 7525108"/>
              <a:gd name="connsiteY1401" fmla="*/ 4548807 h 6858007"/>
              <a:gd name="connsiteX1402" fmla="*/ 4450826 w 7525108"/>
              <a:gd name="connsiteY1402" fmla="*/ 4524773 h 6858007"/>
              <a:gd name="connsiteX1403" fmla="*/ 4437716 w 7525108"/>
              <a:gd name="connsiteY1403" fmla="*/ 4498553 h 6858007"/>
              <a:gd name="connsiteX1404" fmla="*/ 4431161 w 7525108"/>
              <a:gd name="connsiteY1404" fmla="*/ 4465778 h 6858007"/>
              <a:gd name="connsiteX1405" fmla="*/ 4437716 w 7525108"/>
              <a:gd name="connsiteY1405" fmla="*/ 4435189 h 6858007"/>
              <a:gd name="connsiteX1406" fmla="*/ 4450826 w 7525108"/>
              <a:gd name="connsiteY1406" fmla="*/ 4406784 h 6858007"/>
              <a:gd name="connsiteX1407" fmla="*/ 4474861 w 7525108"/>
              <a:gd name="connsiteY1407" fmla="*/ 4384934 h 6858007"/>
              <a:gd name="connsiteX1408" fmla="*/ 4501081 w 7525108"/>
              <a:gd name="connsiteY1408" fmla="*/ 4369639 h 6858007"/>
              <a:gd name="connsiteX1409" fmla="*/ 5514916 w 7525108"/>
              <a:gd name="connsiteY1409" fmla="*/ 4310644 h 6858007"/>
              <a:gd name="connsiteX1410" fmla="*/ 5554246 w 7525108"/>
              <a:gd name="connsiteY1410" fmla="*/ 4317199 h 6858007"/>
              <a:gd name="connsiteX1411" fmla="*/ 5589206 w 7525108"/>
              <a:gd name="connsiteY1411" fmla="*/ 4336864 h 6858007"/>
              <a:gd name="connsiteX1412" fmla="*/ 5617611 w 7525108"/>
              <a:gd name="connsiteY1412" fmla="*/ 4365269 h 6858007"/>
              <a:gd name="connsiteX1413" fmla="*/ 5635091 w 7525108"/>
              <a:gd name="connsiteY1413" fmla="*/ 4400229 h 6858007"/>
              <a:gd name="connsiteX1414" fmla="*/ 5641646 w 7525108"/>
              <a:gd name="connsiteY1414" fmla="*/ 4441744 h 6858007"/>
              <a:gd name="connsiteX1415" fmla="*/ 5635091 w 7525108"/>
              <a:gd name="connsiteY1415" fmla="*/ 4483259 h 6858007"/>
              <a:gd name="connsiteX1416" fmla="*/ 5617611 w 7525108"/>
              <a:gd name="connsiteY1416" fmla="*/ 4516033 h 6858007"/>
              <a:gd name="connsiteX1417" fmla="*/ 5589206 w 7525108"/>
              <a:gd name="connsiteY1417" fmla="*/ 4544438 h 6858007"/>
              <a:gd name="connsiteX1418" fmla="*/ 5554246 w 7525108"/>
              <a:gd name="connsiteY1418" fmla="*/ 4561918 h 6858007"/>
              <a:gd name="connsiteX1419" fmla="*/ 5514916 w 7525108"/>
              <a:gd name="connsiteY1419" fmla="*/ 4568473 h 6858007"/>
              <a:gd name="connsiteX1420" fmla="*/ 5473402 w 7525108"/>
              <a:gd name="connsiteY1420" fmla="*/ 4561918 h 6858007"/>
              <a:gd name="connsiteX1421" fmla="*/ 5436257 w 7525108"/>
              <a:gd name="connsiteY1421" fmla="*/ 4544438 h 6858007"/>
              <a:gd name="connsiteX1422" fmla="*/ 5410037 w 7525108"/>
              <a:gd name="connsiteY1422" fmla="*/ 4516033 h 6858007"/>
              <a:gd name="connsiteX1423" fmla="*/ 5390372 w 7525108"/>
              <a:gd name="connsiteY1423" fmla="*/ 4483259 h 6858007"/>
              <a:gd name="connsiteX1424" fmla="*/ 5383817 w 7525108"/>
              <a:gd name="connsiteY1424" fmla="*/ 4441744 h 6858007"/>
              <a:gd name="connsiteX1425" fmla="*/ 5390372 w 7525108"/>
              <a:gd name="connsiteY1425" fmla="*/ 4400229 h 6858007"/>
              <a:gd name="connsiteX1426" fmla="*/ 5410037 w 7525108"/>
              <a:gd name="connsiteY1426" fmla="*/ 4365269 h 6858007"/>
              <a:gd name="connsiteX1427" fmla="*/ 5436257 w 7525108"/>
              <a:gd name="connsiteY1427" fmla="*/ 4336864 h 6858007"/>
              <a:gd name="connsiteX1428" fmla="*/ 5473402 w 7525108"/>
              <a:gd name="connsiteY1428" fmla="*/ 4317199 h 6858007"/>
              <a:gd name="connsiteX1429" fmla="*/ 343043 w 7525108"/>
              <a:gd name="connsiteY1429" fmla="*/ 4245094 h 6858007"/>
              <a:gd name="connsiteX1430" fmla="*/ 349598 w 7525108"/>
              <a:gd name="connsiteY1430" fmla="*/ 4247279 h 6858007"/>
              <a:gd name="connsiteX1431" fmla="*/ 353969 w 7525108"/>
              <a:gd name="connsiteY1431" fmla="*/ 4251649 h 6858007"/>
              <a:gd name="connsiteX1432" fmla="*/ 353969 w 7525108"/>
              <a:gd name="connsiteY1432" fmla="*/ 4256019 h 6858007"/>
              <a:gd name="connsiteX1433" fmla="*/ 353969 w 7525108"/>
              <a:gd name="connsiteY1433" fmla="*/ 4262574 h 6858007"/>
              <a:gd name="connsiteX1434" fmla="*/ 349598 w 7525108"/>
              <a:gd name="connsiteY1434" fmla="*/ 4264759 h 6858007"/>
              <a:gd name="connsiteX1435" fmla="*/ 343043 w 7525108"/>
              <a:gd name="connsiteY1435" fmla="*/ 4266944 h 6858007"/>
              <a:gd name="connsiteX1436" fmla="*/ 338673 w 7525108"/>
              <a:gd name="connsiteY1436" fmla="*/ 4264759 h 6858007"/>
              <a:gd name="connsiteX1437" fmla="*/ 334302 w 7525108"/>
              <a:gd name="connsiteY1437" fmla="*/ 4262574 h 6858007"/>
              <a:gd name="connsiteX1438" fmla="*/ 334302 w 7525108"/>
              <a:gd name="connsiteY1438" fmla="*/ 4256019 h 6858007"/>
              <a:gd name="connsiteX1439" fmla="*/ 334302 w 7525108"/>
              <a:gd name="connsiteY1439" fmla="*/ 4251649 h 6858007"/>
              <a:gd name="connsiteX1440" fmla="*/ 338673 w 7525108"/>
              <a:gd name="connsiteY1440" fmla="*/ 4247279 h 6858007"/>
              <a:gd name="connsiteX1441" fmla="*/ 1249814 w 7525108"/>
              <a:gd name="connsiteY1441" fmla="*/ 4240724 h 6858007"/>
              <a:gd name="connsiteX1442" fmla="*/ 1254184 w 7525108"/>
              <a:gd name="connsiteY1442" fmla="*/ 4242909 h 6858007"/>
              <a:gd name="connsiteX1443" fmla="*/ 1260738 w 7525108"/>
              <a:gd name="connsiteY1443" fmla="*/ 4245094 h 6858007"/>
              <a:gd name="connsiteX1444" fmla="*/ 1265108 w 7525108"/>
              <a:gd name="connsiteY1444" fmla="*/ 4249464 h 6858007"/>
              <a:gd name="connsiteX1445" fmla="*/ 1265108 w 7525108"/>
              <a:gd name="connsiteY1445" fmla="*/ 4256019 h 6858007"/>
              <a:gd name="connsiteX1446" fmla="*/ 1265108 w 7525108"/>
              <a:gd name="connsiteY1446" fmla="*/ 4260389 h 6858007"/>
              <a:gd name="connsiteX1447" fmla="*/ 1260738 w 7525108"/>
              <a:gd name="connsiteY1447" fmla="*/ 4264758 h 6858007"/>
              <a:gd name="connsiteX1448" fmla="*/ 1254184 w 7525108"/>
              <a:gd name="connsiteY1448" fmla="*/ 4269128 h 6858007"/>
              <a:gd name="connsiteX1449" fmla="*/ 1249814 w 7525108"/>
              <a:gd name="connsiteY1449" fmla="*/ 4269128 h 6858007"/>
              <a:gd name="connsiteX1450" fmla="*/ 1243259 w 7525108"/>
              <a:gd name="connsiteY1450" fmla="*/ 4269128 h 6858007"/>
              <a:gd name="connsiteX1451" fmla="*/ 1238888 w 7525108"/>
              <a:gd name="connsiteY1451" fmla="*/ 4264758 h 6858007"/>
              <a:gd name="connsiteX1452" fmla="*/ 1236703 w 7525108"/>
              <a:gd name="connsiteY1452" fmla="*/ 4260389 h 6858007"/>
              <a:gd name="connsiteX1453" fmla="*/ 1234519 w 7525108"/>
              <a:gd name="connsiteY1453" fmla="*/ 4256019 h 6858007"/>
              <a:gd name="connsiteX1454" fmla="*/ 1236703 w 7525108"/>
              <a:gd name="connsiteY1454" fmla="*/ 4249464 h 6858007"/>
              <a:gd name="connsiteX1455" fmla="*/ 1238888 w 7525108"/>
              <a:gd name="connsiteY1455" fmla="*/ 4245094 h 6858007"/>
              <a:gd name="connsiteX1456" fmla="*/ 1243259 w 7525108"/>
              <a:gd name="connsiteY1456" fmla="*/ 4242909 h 6858007"/>
              <a:gd name="connsiteX1457" fmla="*/ 2158770 w 7525108"/>
              <a:gd name="connsiteY1457" fmla="*/ 4223244 h 6858007"/>
              <a:gd name="connsiteX1458" fmla="*/ 2167510 w 7525108"/>
              <a:gd name="connsiteY1458" fmla="*/ 4225429 h 6858007"/>
              <a:gd name="connsiteX1459" fmla="*/ 2176250 w 7525108"/>
              <a:gd name="connsiteY1459" fmla="*/ 4231984 h 6858007"/>
              <a:gd name="connsiteX1460" fmla="*/ 2180620 w 7525108"/>
              <a:gd name="connsiteY1460" fmla="*/ 4238539 h 6858007"/>
              <a:gd name="connsiteX1461" fmla="*/ 2184990 w 7525108"/>
              <a:gd name="connsiteY1461" fmla="*/ 4245094 h 6858007"/>
              <a:gd name="connsiteX1462" fmla="*/ 2187175 w 7525108"/>
              <a:gd name="connsiteY1462" fmla="*/ 4253834 h 6858007"/>
              <a:gd name="connsiteX1463" fmla="*/ 2184990 w 7525108"/>
              <a:gd name="connsiteY1463" fmla="*/ 4262574 h 6858007"/>
              <a:gd name="connsiteX1464" fmla="*/ 2180620 w 7525108"/>
              <a:gd name="connsiteY1464" fmla="*/ 4271314 h 6858007"/>
              <a:gd name="connsiteX1465" fmla="*/ 2176250 w 7525108"/>
              <a:gd name="connsiteY1465" fmla="*/ 4280054 h 6858007"/>
              <a:gd name="connsiteX1466" fmla="*/ 2167510 w 7525108"/>
              <a:gd name="connsiteY1466" fmla="*/ 4282239 h 6858007"/>
              <a:gd name="connsiteX1467" fmla="*/ 2158770 w 7525108"/>
              <a:gd name="connsiteY1467" fmla="*/ 4284424 h 6858007"/>
              <a:gd name="connsiteX1468" fmla="*/ 2147845 w 7525108"/>
              <a:gd name="connsiteY1468" fmla="*/ 4282239 h 6858007"/>
              <a:gd name="connsiteX1469" fmla="*/ 2139105 w 7525108"/>
              <a:gd name="connsiteY1469" fmla="*/ 4280054 h 6858007"/>
              <a:gd name="connsiteX1470" fmla="*/ 2134735 w 7525108"/>
              <a:gd name="connsiteY1470" fmla="*/ 4271314 h 6858007"/>
              <a:gd name="connsiteX1471" fmla="*/ 2130365 w 7525108"/>
              <a:gd name="connsiteY1471" fmla="*/ 4262574 h 6858007"/>
              <a:gd name="connsiteX1472" fmla="*/ 2128180 w 7525108"/>
              <a:gd name="connsiteY1472" fmla="*/ 4253834 h 6858007"/>
              <a:gd name="connsiteX1473" fmla="*/ 2130365 w 7525108"/>
              <a:gd name="connsiteY1473" fmla="*/ 4245094 h 6858007"/>
              <a:gd name="connsiteX1474" fmla="*/ 2134735 w 7525108"/>
              <a:gd name="connsiteY1474" fmla="*/ 4238539 h 6858007"/>
              <a:gd name="connsiteX1475" fmla="*/ 2139105 w 7525108"/>
              <a:gd name="connsiteY1475" fmla="*/ 4231984 h 6858007"/>
              <a:gd name="connsiteX1476" fmla="*/ 2147845 w 7525108"/>
              <a:gd name="connsiteY1476" fmla="*/ 4225429 h 6858007"/>
              <a:gd name="connsiteX1477" fmla="*/ 3069911 w 7525108"/>
              <a:gd name="connsiteY1477" fmla="*/ 4203580 h 6858007"/>
              <a:gd name="connsiteX1478" fmla="*/ 3089576 w 7525108"/>
              <a:gd name="connsiteY1478" fmla="*/ 4205765 h 6858007"/>
              <a:gd name="connsiteX1479" fmla="*/ 3107056 w 7525108"/>
              <a:gd name="connsiteY1479" fmla="*/ 4216690 h 6858007"/>
              <a:gd name="connsiteX1480" fmla="*/ 3115796 w 7525108"/>
              <a:gd name="connsiteY1480" fmla="*/ 4234170 h 6858007"/>
              <a:gd name="connsiteX1481" fmla="*/ 3120166 w 7525108"/>
              <a:gd name="connsiteY1481" fmla="*/ 4251650 h 6858007"/>
              <a:gd name="connsiteX1482" fmla="*/ 3115796 w 7525108"/>
              <a:gd name="connsiteY1482" fmla="*/ 4271315 h 6858007"/>
              <a:gd name="connsiteX1483" fmla="*/ 3107056 w 7525108"/>
              <a:gd name="connsiteY1483" fmla="*/ 4288794 h 6858007"/>
              <a:gd name="connsiteX1484" fmla="*/ 3089576 w 7525108"/>
              <a:gd name="connsiteY1484" fmla="*/ 4297534 h 6858007"/>
              <a:gd name="connsiteX1485" fmla="*/ 3069911 w 7525108"/>
              <a:gd name="connsiteY1485" fmla="*/ 4301904 h 6858007"/>
              <a:gd name="connsiteX1486" fmla="*/ 3043691 w 7525108"/>
              <a:gd name="connsiteY1486" fmla="*/ 4295349 h 6858007"/>
              <a:gd name="connsiteX1487" fmla="*/ 3028396 w 7525108"/>
              <a:gd name="connsiteY1487" fmla="*/ 4275685 h 6858007"/>
              <a:gd name="connsiteX1488" fmla="*/ 3021841 w 7525108"/>
              <a:gd name="connsiteY1488" fmla="*/ 4251650 h 6858007"/>
              <a:gd name="connsiteX1489" fmla="*/ 3028396 w 7525108"/>
              <a:gd name="connsiteY1489" fmla="*/ 4225430 h 6858007"/>
              <a:gd name="connsiteX1490" fmla="*/ 3043691 w 7525108"/>
              <a:gd name="connsiteY1490" fmla="*/ 4210135 h 6858007"/>
              <a:gd name="connsiteX1491" fmla="*/ 6589932 w 7525108"/>
              <a:gd name="connsiteY1491" fmla="*/ 4194840 h 6858007"/>
              <a:gd name="connsiteX1492" fmla="*/ 6631446 w 7525108"/>
              <a:gd name="connsiteY1492" fmla="*/ 4201395 h 6858007"/>
              <a:gd name="connsiteX1493" fmla="*/ 6668591 w 7525108"/>
              <a:gd name="connsiteY1493" fmla="*/ 4214505 h 6858007"/>
              <a:gd name="connsiteX1494" fmla="*/ 6699181 w 7525108"/>
              <a:gd name="connsiteY1494" fmla="*/ 4240725 h 6858007"/>
              <a:gd name="connsiteX1495" fmla="*/ 6725401 w 7525108"/>
              <a:gd name="connsiteY1495" fmla="*/ 4271315 h 6858007"/>
              <a:gd name="connsiteX1496" fmla="*/ 6740696 w 7525108"/>
              <a:gd name="connsiteY1496" fmla="*/ 4308460 h 6858007"/>
              <a:gd name="connsiteX1497" fmla="*/ 6745066 w 7525108"/>
              <a:gd name="connsiteY1497" fmla="*/ 4349975 h 6858007"/>
              <a:gd name="connsiteX1498" fmla="*/ 6740696 w 7525108"/>
              <a:gd name="connsiteY1498" fmla="*/ 4391490 h 6858007"/>
              <a:gd name="connsiteX1499" fmla="*/ 6725401 w 7525108"/>
              <a:gd name="connsiteY1499" fmla="*/ 4430819 h 6858007"/>
              <a:gd name="connsiteX1500" fmla="*/ 6699181 w 7525108"/>
              <a:gd name="connsiteY1500" fmla="*/ 4459224 h 6858007"/>
              <a:gd name="connsiteX1501" fmla="*/ 6668591 w 7525108"/>
              <a:gd name="connsiteY1501" fmla="*/ 4485444 h 6858007"/>
              <a:gd name="connsiteX1502" fmla="*/ 6631446 w 7525108"/>
              <a:gd name="connsiteY1502" fmla="*/ 4500739 h 6858007"/>
              <a:gd name="connsiteX1503" fmla="*/ 6589932 w 7525108"/>
              <a:gd name="connsiteY1503" fmla="*/ 4505109 h 6858007"/>
              <a:gd name="connsiteX1504" fmla="*/ 6548417 w 7525108"/>
              <a:gd name="connsiteY1504" fmla="*/ 4500739 h 6858007"/>
              <a:gd name="connsiteX1505" fmla="*/ 6511272 w 7525108"/>
              <a:gd name="connsiteY1505" fmla="*/ 4485444 h 6858007"/>
              <a:gd name="connsiteX1506" fmla="*/ 6480682 w 7525108"/>
              <a:gd name="connsiteY1506" fmla="*/ 4459224 h 6858007"/>
              <a:gd name="connsiteX1507" fmla="*/ 6456647 w 7525108"/>
              <a:gd name="connsiteY1507" fmla="*/ 4430819 h 6858007"/>
              <a:gd name="connsiteX1508" fmla="*/ 6439167 w 7525108"/>
              <a:gd name="connsiteY1508" fmla="*/ 4391490 h 6858007"/>
              <a:gd name="connsiteX1509" fmla="*/ 6434797 w 7525108"/>
              <a:gd name="connsiteY1509" fmla="*/ 4349975 h 6858007"/>
              <a:gd name="connsiteX1510" fmla="*/ 6439167 w 7525108"/>
              <a:gd name="connsiteY1510" fmla="*/ 4308460 h 6858007"/>
              <a:gd name="connsiteX1511" fmla="*/ 6456647 w 7525108"/>
              <a:gd name="connsiteY1511" fmla="*/ 4271315 h 6858007"/>
              <a:gd name="connsiteX1512" fmla="*/ 6480682 w 7525108"/>
              <a:gd name="connsiteY1512" fmla="*/ 4240725 h 6858007"/>
              <a:gd name="connsiteX1513" fmla="*/ 6511272 w 7525108"/>
              <a:gd name="connsiteY1513" fmla="*/ 4214505 h 6858007"/>
              <a:gd name="connsiteX1514" fmla="*/ 6548417 w 7525108"/>
              <a:gd name="connsiteY1514" fmla="*/ 4201395 h 6858007"/>
              <a:gd name="connsiteX1515" fmla="*/ 3989792 w 7525108"/>
              <a:gd name="connsiteY1515" fmla="*/ 4172990 h 6858007"/>
              <a:gd name="connsiteX1516" fmla="*/ 4020381 w 7525108"/>
              <a:gd name="connsiteY1516" fmla="*/ 4179545 h 6858007"/>
              <a:gd name="connsiteX1517" fmla="*/ 4042231 w 7525108"/>
              <a:gd name="connsiteY1517" fmla="*/ 4194840 h 6858007"/>
              <a:gd name="connsiteX1518" fmla="*/ 4059711 w 7525108"/>
              <a:gd name="connsiteY1518" fmla="*/ 4218875 h 6858007"/>
              <a:gd name="connsiteX1519" fmla="*/ 4066266 w 7525108"/>
              <a:gd name="connsiteY1519" fmla="*/ 4249465 h 6858007"/>
              <a:gd name="connsiteX1520" fmla="*/ 4059711 w 7525108"/>
              <a:gd name="connsiteY1520" fmla="*/ 4275685 h 6858007"/>
              <a:gd name="connsiteX1521" fmla="*/ 4042231 w 7525108"/>
              <a:gd name="connsiteY1521" fmla="*/ 4301904 h 6858007"/>
              <a:gd name="connsiteX1522" fmla="*/ 4020381 w 7525108"/>
              <a:gd name="connsiteY1522" fmla="*/ 4317199 h 6858007"/>
              <a:gd name="connsiteX1523" fmla="*/ 3989792 w 7525108"/>
              <a:gd name="connsiteY1523" fmla="*/ 4321569 h 6858007"/>
              <a:gd name="connsiteX1524" fmla="*/ 3963572 w 7525108"/>
              <a:gd name="connsiteY1524" fmla="*/ 4317199 h 6858007"/>
              <a:gd name="connsiteX1525" fmla="*/ 3937352 w 7525108"/>
              <a:gd name="connsiteY1525" fmla="*/ 4301904 h 6858007"/>
              <a:gd name="connsiteX1526" fmla="*/ 3922057 w 7525108"/>
              <a:gd name="connsiteY1526" fmla="*/ 4275685 h 6858007"/>
              <a:gd name="connsiteX1527" fmla="*/ 3917687 w 7525108"/>
              <a:gd name="connsiteY1527" fmla="*/ 4249465 h 6858007"/>
              <a:gd name="connsiteX1528" fmla="*/ 3922057 w 7525108"/>
              <a:gd name="connsiteY1528" fmla="*/ 4218875 h 6858007"/>
              <a:gd name="connsiteX1529" fmla="*/ 3937352 w 7525108"/>
              <a:gd name="connsiteY1529" fmla="*/ 4194840 h 6858007"/>
              <a:gd name="connsiteX1530" fmla="*/ 3963572 w 7525108"/>
              <a:gd name="connsiteY1530" fmla="*/ 4179545 h 6858007"/>
              <a:gd name="connsiteX1531" fmla="*/ 4927153 w 7525108"/>
              <a:gd name="connsiteY1531" fmla="*/ 4138030 h 6858007"/>
              <a:gd name="connsiteX1532" fmla="*/ 4959928 w 7525108"/>
              <a:gd name="connsiteY1532" fmla="*/ 4144585 h 6858007"/>
              <a:gd name="connsiteX1533" fmla="*/ 4986148 w 7525108"/>
              <a:gd name="connsiteY1533" fmla="*/ 4157695 h 6858007"/>
              <a:gd name="connsiteX1534" fmla="*/ 5010183 w 7525108"/>
              <a:gd name="connsiteY1534" fmla="*/ 4181730 h 6858007"/>
              <a:gd name="connsiteX1535" fmla="*/ 5023293 w 7525108"/>
              <a:gd name="connsiteY1535" fmla="*/ 4207950 h 6858007"/>
              <a:gd name="connsiteX1536" fmla="*/ 5029848 w 7525108"/>
              <a:gd name="connsiteY1536" fmla="*/ 4240725 h 6858007"/>
              <a:gd name="connsiteX1537" fmla="*/ 5023293 w 7525108"/>
              <a:gd name="connsiteY1537" fmla="*/ 4271315 h 6858007"/>
              <a:gd name="connsiteX1538" fmla="*/ 5010183 w 7525108"/>
              <a:gd name="connsiteY1538" fmla="*/ 4299719 h 6858007"/>
              <a:gd name="connsiteX1539" fmla="*/ 4986148 w 7525108"/>
              <a:gd name="connsiteY1539" fmla="*/ 4321569 h 6858007"/>
              <a:gd name="connsiteX1540" fmla="*/ 4959928 w 7525108"/>
              <a:gd name="connsiteY1540" fmla="*/ 4336864 h 6858007"/>
              <a:gd name="connsiteX1541" fmla="*/ 4927153 w 7525108"/>
              <a:gd name="connsiteY1541" fmla="*/ 4343419 h 6858007"/>
              <a:gd name="connsiteX1542" fmla="*/ 4894378 w 7525108"/>
              <a:gd name="connsiteY1542" fmla="*/ 4336864 h 6858007"/>
              <a:gd name="connsiteX1543" fmla="*/ 4868158 w 7525108"/>
              <a:gd name="connsiteY1543" fmla="*/ 4321569 h 6858007"/>
              <a:gd name="connsiteX1544" fmla="*/ 4844123 w 7525108"/>
              <a:gd name="connsiteY1544" fmla="*/ 4299719 h 6858007"/>
              <a:gd name="connsiteX1545" fmla="*/ 4831013 w 7525108"/>
              <a:gd name="connsiteY1545" fmla="*/ 4271315 h 6858007"/>
              <a:gd name="connsiteX1546" fmla="*/ 4826643 w 7525108"/>
              <a:gd name="connsiteY1546" fmla="*/ 4240725 h 6858007"/>
              <a:gd name="connsiteX1547" fmla="*/ 4831013 w 7525108"/>
              <a:gd name="connsiteY1547" fmla="*/ 4207950 h 6858007"/>
              <a:gd name="connsiteX1548" fmla="*/ 4844123 w 7525108"/>
              <a:gd name="connsiteY1548" fmla="*/ 4181730 h 6858007"/>
              <a:gd name="connsiteX1549" fmla="*/ 4868158 w 7525108"/>
              <a:gd name="connsiteY1549" fmla="*/ 4157695 h 6858007"/>
              <a:gd name="connsiteX1550" fmla="*/ 4894378 w 7525108"/>
              <a:gd name="connsiteY1550" fmla="*/ 4144585 h 6858007"/>
              <a:gd name="connsiteX1551" fmla="*/ 5903844 w 7525108"/>
              <a:gd name="connsiteY1551" fmla="*/ 4072481 h 6858007"/>
              <a:gd name="connsiteX1552" fmla="*/ 5938804 w 7525108"/>
              <a:gd name="connsiteY1552" fmla="*/ 4081221 h 6858007"/>
              <a:gd name="connsiteX1553" fmla="*/ 5973764 w 7525108"/>
              <a:gd name="connsiteY1553" fmla="*/ 4094331 h 6858007"/>
              <a:gd name="connsiteX1554" fmla="*/ 6004354 w 7525108"/>
              <a:gd name="connsiteY1554" fmla="*/ 4116181 h 6858007"/>
              <a:gd name="connsiteX1555" fmla="*/ 6024019 w 7525108"/>
              <a:gd name="connsiteY1555" fmla="*/ 4144586 h 6858007"/>
              <a:gd name="connsiteX1556" fmla="*/ 6039314 w 7525108"/>
              <a:gd name="connsiteY1556" fmla="*/ 4179545 h 6858007"/>
              <a:gd name="connsiteX1557" fmla="*/ 6043684 w 7525108"/>
              <a:gd name="connsiteY1557" fmla="*/ 4216690 h 6858007"/>
              <a:gd name="connsiteX1558" fmla="*/ 6039314 w 7525108"/>
              <a:gd name="connsiteY1558" fmla="*/ 4253835 h 6858007"/>
              <a:gd name="connsiteX1559" fmla="*/ 6024019 w 7525108"/>
              <a:gd name="connsiteY1559" fmla="*/ 4288795 h 6858007"/>
              <a:gd name="connsiteX1560" fmla="*/ 6004354 w 7525108"/>
              <a:gd name="connsiteY1560" fmla="*/ 4317200 h 6858007"/>
              <a:gd name="connsiteX1561" fmla="*/ 5973764 w 7525108"/>
              <a:gd name="connsiteY1561" fmla="*/ 4341234 h 6858007"/>
              <a:gd name="connsiteX1562" fmla="*/ 5938804 w 7525108"/>
              <a:gd name="connsiteY1562" fmla="*/ 4354344 h 6858007"/>
              <a:gd name="connsiteX1563" fmla="*/ 5903844 w 7525108"/>
              <a:gd name="connsiteY1563" fmla="*/ 4358714 h 6858007"/>
              <a:gd name="connsiteX1564" fmla="*/ 5864515 w 7525108"/>
              <a:gd name="connsiteY1564" fmla="*/ 4354344 h 6858007"/>
              <a:gd name="connsiteX1565" fmla="*/ 5829555 w 7525108"/>
              <a:gd name="connsiteY1565" fmla="*/ 4341234 h 6858007"/>
              <a:gd name="connsiteX1566" fmla="*/ 5798965 w 7525108"/>
              <a:gd name="connsiteY1566" fmla="*/ 4317200 h 6858007"/>
              <a:gd name="connsiteX1567" fmla="*/ 5779300 w 7525108"/>
              <a:gd name="connsiteY1567" fmla="*/ 4288795 h 6858007"/>
              <a:gd name="connsiteX1568" fmla="*/ 5764005 w 7525108"/>
              <a:gd name="connsiteY1568" fmla="*/ 4253835 h 6858007"/>
              <a:gd name="connsiteX1569" fmla="*/ 5759635 w 7525108"/>
              <a:gd name="connsiteY1569" fmla="*/ 4216690 h 6858007"/>
              <a:gd name="connsiteX1570" fmla="*/ 5764005 w 7525108"/>
              <a:gd name="connsiteY1570" fmla="*/ 4179545 h 6858007"/>
              <a:gd name="connsiteX1571" fmla="*/ 5779300 w 7525108"/>
              <a:gd name="connsiteY1571" fmla="*/ 4144586 h 6858007"/>
              <a:gd name="connsiteX1572" fmla="*/ 5798965 w 7525108"/>
              <a:gd name="connsiteY1572" fmla="*/ 4116181 h 6858007"/>
              <a:gd name="connsiteX1573" fmla="*/ 5829555 w 7525108"/>
              <a:gd name="connsiteY1573" fmla="*/ 4094331 h 6858007"/>
              <a:gd name="connsiteX1574" fmla="*/ 5864515 w 7525108"/>
              <a:gd name="connsiteY1574" fmla="*/ 4081221 h 6858007"/>
              <a:gd name="connsiteX1575" fmla="*/ 7455188 w 7525108"/>
              <a:gd name="connsiteY1575" fmla="*/ 4044075 h 6858007"/>
              <a:gd name="connsiteX1576" fmla="*/ 7494518 w 7525108"/>
              <a:gd name="connsiteY1576" fmla="*/ 4048445 h 6858007"/>
              <a:gd name="connsiteX1577" fmla="*/ 7525108 w 7525108"/>
              <a:gd name="connsiteY1577" fmla="*/ 4059370 h 6858007"/>
              <a:gd name="connsiteX1578" fmla="*/ 7525108 w 7525108"/>
              <a:gd name="connsiteY1578" fmla="*/ 4374008 h 6858007"/>
              <a:gd name="connsiteX1579" fmla="*/ 7494518 w 7525108"/>
              <a:gd name="connsiteY1579" fmla="*/ 4384933 h 6858007"/>
              <a:gd name="connsiteX1580" fmla="*/ 7455188 w 7525108"/>
              <a:gd name="connsiteY1580" fmla="*/ 4391488 h 6858007"/>
              <a:gd name="connsiteX1581" fmla="*/ 7409303 w 7525108"/>
              <a:gd name="connsiteY1581" fmla="*/ 4384933 h 6858007"/>
              <a:gd name="connsiteX1582" fmla="*/ 7367789 w 7525108"/>
              <a:gd name="connsiteY1582" fmla="*/ 4365268 h 6858007"/>
              <a:gd name="connsiteX1583" fmla="*/ 7330644 w 7525108"/>
              <a:gd name="connsiteY1583" fmla="*/ 4339049 h 6858007"/>
              <a:gd name="connsiteX1584" fmla="*/ 7306609 w 7525108"/>
              <a:gd name="connsiteY1584" fmla="*/ 4304089 h 6858007"/>
              <a:gd name="connsiteX1585" fmla="*/ 7286944 w 7525108"/>
              <a:gd name="connsiteY1585" fmla="*/ 4262574 h 6858007"/>
              <a:gd name="connsiteX1586" fmla="*/ 7280389 w 7525108"/>
              <a:gd name="connsiteY1586" fmla="*/ 4216689 h 6858007"/>
              <a:gd name="connsiteX1587" fmla="*/ 7286944 w 7525108"/>
              <a:gd name="connsiteY1587" fmla="*/ 4170804 h 6858007"/>
              <a:gd name="connsiteX1588" fmla="*/ 7306609 w 7525108"/>
              <a:gd name="connsiteY1588" fmla="*/ 4131475 h 6858007"/>
              <a:gd name="connsiteX1589" fmla="*/ 7330644 w 7525108"/>
              <a:gd name="connsiteY1589" fmla="*/ 4094330 h 6858007"/>
              <a:gd name="connsiteX1590" fmla="*/ 7367789 w 7525108"/>
              <a:gd name="connsiteY1590" fmla="*/ 4065925 h 6858007"/>
              <a:gd name="connsiteX1591" fmla="*/ 7409303 w 7525108"/>
              <a:gd name="connsiteY1591" fmla="*/ 4050630 h 6858007"/>
              <a:gd name="connsiteX1592" fmla="*/ 769117 w 7525108"/>
              <a:gd name="connsiteY1592" fmla="*/ 4011301 h 6858007"/>
              <a:gd name="connsiteX1593" fmla="*/ 773488 w 7525108"/>
              <a:gd name="connsiteY1593" fmla="*/ 4013486 h 6858007"/>
              <a:gd name="connsiteX1594" fmla="*/ 777858 w 7525108"/>
              <a:gd name="connsiteY1594" fmla="*/ 4017856 h 6858007"/>
              <a:gd name="connsiteX1595" fmla="*/ 780043 w 7525108"/>
              <a:gd name="connsiteY1595" fmla="*/ 4022226 h 6858007"/>
              <a:gd name="connsiteX1596" fmla="*/ 777858 w 7525108"/>
              <a:gd name="connsiteY1596" fmla="*/ 4030965 h 6858007"/>
              <a:gd name="connsiteX1597" fmla="*/ 773488 w 7525108"/>
              <a:gd name="connsiteY1597" fmla="*/ 4033150 h 6858007"/>
              <a:gd name="connsiteX1598" fmla="*/ 769117 w 7525108"/>
              <a:gd name="connsiteY1598" fmla="*/ 4035335 h 6858007"/>
              <a:gd name="connsiteX1599" fmla="*/ 762562 w 7525108"/>
              <a:gd name="connsiteY1599" fmla="*/ 4033150 h 6858007"/>
              <a:gd name="connsiteX1600" fmla="*/ 760376 w 7525108"/>
              <a:gd name="connsiteY1600" fmla="*/ 4030965 h 6858007"/>
              <a:gd name="connsiteX1601" fmla="*/ 756007 w 7525108"/>
              <a:gd name="connsiteY1601" fmla="*/ 4022226 h 6858007"/>
              <a:gd name="connsiteX1602" fmla="*/ 760376 w 7525108"/>
              <a:gd name="connsiteY1602" fmla="*/ 4017856 h 6858007"/>
              <a:gd name="connsiteX1603" fmla="*/ 762562 w 7525108"/>
              <a:gd name="connsiteY1603" fmla="*/ 4013486 h 6858007"/>
              <a:gd name="connsiteX1604" fmla="*/ 1664963 w 7525108"/>
              <a:gd name="connsiteY1604" fmla="*/ 4000375 h 6858007"/>
              <a:gd name="connsiteX1605" fmla="*/ 1671517 w 7525108"/>
              <a:gd name="connsiteY1605" fmla="*/ 4000375 h 6858007"/>
              <a:gd name="connsiteX1606" fmla="*/ 1678072 w 7525108"/>
              <a:gd name="connsiteY1606" fmla="*/ 4000375 h 6858007"/>
              <a:gd name="connsiteX1607" fmla="*/ 1682442 w 7525108"/>
              <a:gd name="connsiteY1607" fmla="*/ 4004745 h 6858007"/>
              <a:gd name="connsiteX1608" fmla="*/ 1688997 w 7525108"/>
              <a:gd name="connsiteY1608" fmla="*/ 4009115 h 6858007"/>
              <a:gd name="connsiteX1609" fmla="*/ 1691182 w 7525108"/>
              <a:gd name="connsiteY1609" fmla="*/ 4015670 h 6858007"/>
              <a:gd name="connsiteX1610" fmla="*/ 1693368 w 7525108"/>
              <a:gd name="connsiteY1610" fmla="*/ 4022225 h 6858007"/>
              <a:gd name="connsiteX1611" fmla="*/ 1691182 w 7525108"/>
              <a:gd name="connsiteY1611" fmla="*/ 4030964 h 6858007"/>
              <a:gd name="connsiteX1612" fmla="*/ 1688997 w 7525108"/>
              <a:gd name="connsiteY1612" fmla="*/ 4037519 h 6858007"/>
              <a:gd name="connsiteX1613" fmla="*/ 1682442 w 7525108"/>
              <a:gd name="connsiteY1613" fmla="*/ 4041889 h 6858007"/>
              <a:gd name="connsiteX1614" fmla="*/ 1678072 w 7525108"/>
              <a:gd name="connsiteY1614" fmla="*/ 4044074 h 6858007"/>
              <a:gd name="connsiteX1615" fmla="*/ 1671517 w 7525108"/>
              <a:gd name="connsiteY1615" fmla="*/ 4046259 h 6858007"/>
              <a:gd name="connsiteX1616" fmla="*/ 1664963 w 7525108"/>
              <a:gd name="connsiteY1616" fmla="*/ 4044074 h 6858007"/>
              <a:gd name="connsiteX1617" fmla="*/ 1656222 w 7525108"/>
              <a:gd name="connsiteY1617" fmla="*/ 4041889 h 6858007"/>
              <a:gd name="connsiteX1618" fmla="*/ 1651853 w 7525108"/>
              <a:gd name="connsiteY1618" fmla="*/ 4037519 h 6858007"/>
              <a:gd name="connsiteX1619" fmla="*/ 1647482 w 7525108"/>
              <a:gd name="connsiteY1619" fmla="*/ 4030964 h 6858007"/>
              <a:gd name="connsiteX1620" fmla="*/ 1647482 w 7525108"/>
              <a:gd name="connsiteY1620" fmla="*/ 4022225 h 6858007"/>
              <a:gd name="connsiteX1621" fmla="*/ 1647482 w 7525108"/>
              <a:gd name="connsiteY1621" fmla="*/ 4015670 h 6858007"/>
              <a:gd name="connsiteX1622" fmla="*/ 1651853 w 7525108"/>
              <a:gd name="connsiteY1622" fmla="*/ 4009115 h 6858007"/>
              <a:gd name="connsiteX1623" fmla="*/ 1656222 w 7525108"/>
              <a:gd name="connsiteY1623" fmla="*/ 4004745 h 6858007"/>
              <a:gd name="connsiteX1624" fmla="*/ 2573918 w 7525108"/>
              <a:gd name="connsiteY1624" fmla="*/ 3982895 h 6858007"/>
              <a:gd name="connsiteX1625" fmla="*/ 2593583 w 7525108"/>
              <a:gd name="connsiteY1625" fmla="*/ 3987265 h 6858007"/>
              <a:gd name="connsiteX1626" fmla="*/ 2611063 w 7525108"/>
              <a:gd name="connsiteY1626" fmla="*/ 4002560 h 6858007"/>
              <a:gd name="connsiteX1627" fmla="*/ 2615433 w 7525108"/>
              <a:gd name="connsiteY1627" fmla="*/ 4022225 h 6858007"/>
              <a:gd name="connsiteX1628" fmla="*/ 2611063 w 7525108"/>
              <a:gd name="connsiteY1628" fmla="*/ 4044075 h 6858007"/>
              <a:gd name="connsiteX1629" fmla="*/ 2593583 w 7525108"/>
              <a:gd name="connsiteY1629" fmla="*/ 4057185 h 6858007"/>
              <a:gd name="connsiteX1630" fmla="*/ 2573918 w 7525108"/>
              <a:gd name="connsiteY1630" fmla="*/ 4061555 h 6858007"/>
              <a:gd name="connsiteX1631" fmla="*/ 2552068 w 7525108"/>
              <a:gd name="connsiteY1631" fmla="*/ 4057185 h 6858007"/>
              <a:gd name="connsiteX1632" fmla="*/ 2538958 w 7525108"/>
              <a:gd name="connsiteY1632" fmla="*/ 4044075 h 6858007"/>
              <a:gd name="connsiteX1633" fmla="*/ 2532403 w 7525108"/>
              <a:gd name="connsiteY1633" fmla="*/ 4022225 h 6858007"/>
              <a:gd name="connsiteX1634" fmla="*/ 2538958 w 7525108"/>
              <a:gd name="connsiteY1634" fmla="*/ 4002560 h 6858007"/>
              <a:gd name="connsiteX1635" fmla="*/ 2552068 w 7525108"/>
              <a:gd name="connsiteY1635" fmla="*/ 3987265 h 6858007"/>
              <a:gd name="connsiteX1636" fmla="*/ 3480690 w 7525108"/>
              <a:gd name="connsiteY1636" fmla="*/ 3954491 h 6858007"/>
              <a:gd name="connsiteX1637" fmla="*/ 3509095 w 7525108"/>
              <a:gd name="connsiteY1637" fmla="*/ 3961046 h 6858007"/>
              <a:gd name="connsiteX1638" fmla="*/ 3528760 w 7525108"/>
              <a:gd name="connsiteY1638" fmla="*/ 3974156 h 6858007"/>
              <a:gd name="connsiteX1639" fmla="*/ 3541870 w 7525108"/>
              <a:gd name="connsiteY1639" fmla="*/ 3996006 h 6858007"/>
              <a:gd name="connsiteX1640" fmla="*/ 3546240 w 7525108"/>
              <a:gd name="connsiteY1640" fmla="*/ 4020041 h 6858007"/>
              <a:gd name="connsiteX1641" fmla="*/ 3541870 w 7525108"/>
              <a:gd name="connsiteY1641" fmla="*/ 4046260 h 6858007"/>
              <a:gd name="connsiteX1642" fmla="*/ 3528760 w 7525108"/>
              <a:gd name="connsiteY1642" fmla="*/ 4065925 h 6858007"/>
              <a:gd name="connsiteX1643" fmla="*/ 3509095 w 7525108"/>
              <a:gd name="connsiteY1643" fmla="*/ 4081220 h 6858007"/>
              <a:gd name="connsiteX1644" fmla="*/ 3480690 w 7525108"/>
              <a:gd name="connsiteY1644" fmla="*/ 4087775 h 6858007"/>
              <a:gd name="connsiteX1645" fmla="*/ 3456655 w 7525108"/>
              <a:gd name="connsiteY1645" fmla="*/ 4081220 h 6858007"/>
              <a:gd name="connsiteX1646" fmla="*/ 3434805 w 7525108"/>
              <a:gd name="connsiteY1646" fmla="*/ 4065925 h 6858007"/>
              <a:gd name="connsiteX1647" fmla="*/ 3421695 w 7525108"/>
              <a:gd name="connsiteY1647" fmla="*/ 4046260 h 6858007"/>
              <a:gd name="connsiteX1648" fmla="*/ 3417325 w 7525108"/>
              <a:gd name="connsiteY1648" fmla="*/ 4020041 h 6858007"/>
              <a:gd name="connsiteX1649" fmla="*/ 3421695 w 7525108"/>
              <a:gd name="connsiteY1649" fmla="*/ 3996006 h 6858007"/>
              <a:gd name="connsiteX1650" fmla="*/ 3434805 w 7525108"/>
              <a:gd name="connsiteY1650" fmla="*/ 3974156 h 6858007"/>
              <a:gd name="connsiteX1651" fmla="*/ 3456655 w 7525108"/>
              <a:gd name="connsiteY1651" fmla="*/ 3961046 h 6858007"/>
              <a:gd name="connsiteX1652" fmla="*/ 7007266 w 7525108"/>
              <a:gd name="connsiteY1652" fmla="*/ 3930456 h 6858007"/>
              <a:gd name="connsiteX1653" fmla="*/ 7048780 w 7525108"/>
              <a:gd name="connsiteY1653" fmla="*/ 3937011 h 6858007"/>
              <a:gd name="connsiteX1654" fmla="*/ 7090295 w 7525108"/>
              <a:gd name="connsiteY1654" fmla="*/ 3952306 h 6858007"/>
              <a:gd name="connsiteX1655" fmla="*/ 7123070 w 7525108"/>
              <a:gd name="connsiteY1655" fmla="*/ 3980711 h 6858007"/>
              <a:gd name="connsiteX1656" fmla="*/ 7149290 w 7525108"/>
              <a:gd name="connsiteY1656" fmla="*/ 4013486 h 6858007"/>
              <a:gd name="connsiteX1657" fmla="*/ 7166770 w 7525108"/>
              <a:gd name="connsiteY1657" fmla="*/ 4052816 h 6858007"/>
              <a:gd name="connsiteX1658" fmla="*/ 7173325 w 7525108"/>
              <a:gd name="connsiteY1658" fmla="*/ 4096516 h 6858007"/>
              <a:gd name="connsiteX1659" fmla="*/ 7166770 w 7525108"/>
              <a:gd name="connsiteY1659" fmla="*/ 4142400 h 6858007"/>
              <a:gd name="connsiteX1660" fmla="*/ 7149290 w 7525108"/>
              <a:gd name="connsiteY1660" fmla="*/ 4181730 h 6858007"/>
              <a:gd name="connsiteX1661" fmla="*/ 7123070 w 7525108"/>
              <a:gd name="connsiteY1661" fmla="*/ 4214505 h 6858007"/>
              <a:gd name="connsiteX1662" fmla="*/ 7090295 w 7525108"/>
              <a:gd name="connsiteY1662" fmla="*/ 4240725 h 6858007"/>
              <a:gd name="connsiteX1663" fmla="*/ 7048780 w 7525108"/>
              <a:gd name="connsiteY1663" fmla="*/ 4256020 h 6858007"/>
              <a:gd name="connsiteX1664" fmla="*/ 7007266 w 7525108"/>
              <a:gd name="connsiteY1664" fmla="*/ 4262575 h 6858007"/>
              <a:gd name="connsiteX1665" fmla="*/ 6963566 w 7525108"/>
              <a:gd name="connsiteY1665" fmla="*/ 4256020 h 6858007"/>
              <a:gd name="connsiteX1666" fmla="*/ 6922051 w 7525108"/>
              <a:gd name="connsiteY1666" fmla="*/ 4240725 h 6858007"/>
              <a:gd name="connsiteX1667" fmla="*/ 6887091 w 7525108"/>
              <a:gd name="connsiteY1667" fmla="*/ 4214505 h 6858007"/>
              <a:gd name="connsiteX1668" fmla="*/ 6863056 w 7525108"/>
              <a:gd name="connsiteY1668" fmla="*/ 4181730 h 6858007"/>
              <a:gd name="connsiteX1669" fmla="*/ 6845576 w 7525108"/>
              <a:gd name="connsiteY1669" fmla="*/ 4142400 h 6858007"/>
              <a:gd name="connsiteX1670" fmla="*/ 6839021 w 7525108"/>
              <a:gd name="connsiteY1670" fmla="*/ 4096516 h 6858007"/>
              <a:gd name="connsiteX1671" fmla="*/ 6845576 w 7525108"/>
              <a:gd name="connsiteY1671" fmla="*/ 4052816 h 6858007"/>
              <a:gd name="connsiteX1672" fmla="*/ 6863056 w 7525108"/>
              <a:gd name="connsiteY1672" fmla="*/ 4013486 h 6858007"/>
              <a:gd name="connsiteX1673" fmla="*/ 6887091 w 7525108"/>
              <a:gd name="connsiteY1673" fmla="*/ 3980711 h 6858007"/>
              <a:gd name="connsiteX1674" fmla="*/ 6922051 w 7525108"/>
              <a:gd name="connsiteY1674" fmla="*/ 3952306 h 6858007"/>
              <a:gd name="connsiteX1675" fmla="*/ 6963566 w 7525108"/>
              <a:gd name="connsiteY1675" fmla="*/ 3937011 h 6858007"/>
              <a:gd name="connsiteX1676" fmla="*/ 4394016 w 7525108"/>
              <a:gd name="connsiteY1676" fmla="*/ 3926086 h 6858007"/>
              <a:gd name="connsiteX1677" fmla="*/ 4424605 w 7525108"/>
              <a:gd name="connsiteY1677" fmla="*/ 3932641 h 6858007"/>
              <a:gd name="connsiteX1678" fmla="*/ 4448640 w 7525108"/>
              <a:gd name="connsiteY1678" fmla="*/ 3945751 h 6858007"/>
              <a:gd name="connsiteX1679" fmla="*/ 4470490 w 7525108"/>
              <a:gd name="connsiteY1679" fmla="*/ 3963231 h 6858007"/>
              <a:gd name="connsiteX1680" fmla="*/ 4481415 w 7525108"/>
              <a:gd name="connsiteY1680" fmla="*/ 3989451 h 6858007"/>
              <a:gd name="connsiteX1681" fmla="*/ 4485785 w 7525108"/>
              <a:gd name="connsiteY1681" fmla="*/ 4017856 h 6858007"/>
              <a:gd name="connsiteX1682" fmla="*/ 4481415 w 7525108"/>
              <a:gd name="connsiteY1682" fmla="*/ 4048445 h 6858007"/>
              <a:gd name="connsiteX1683" fmla="*/ 4470490 w 7525108"/>
              <a:gd name="connsiteY1683" fmla="*/ 4072480 h 6858007"/>
              <a:gd name="connsiteX1684" fmla="*/ 4448640 w 7525108"/>
              <a:gd name="connsiteY1684" fmla="*/ 4092145 h 6858007"/>
              <a:gd name="connsiteX1685" fmla="*/ 4424605 w 7525108"/>
              <a:gd name="connsiteY1685" fmla="*/ 4105255 h 6858007"/>
              <a:gd name="connsiteX1686" fmla="*/ 4394016 w 7525108"/>
              <a:gd name="connsiteY1686" fmla="*/ 4109625 h 6858007"/>
              <a:gd name="connsiteX1687" fmla="*/ 4367796 w 7525108"/>
              <a:gd name="connsiteY1687" fmla="*/ 4105255 h 6858007"/>
              <a:gd name="connsiteX1688" fmla="*/ 4341576 w 7525108"/>
              <a:gd name="connsiteY1688" fmla="*/ 4092145 h 6858007"/>
              <a:gd name="connsiteX1689" fmla="*/ 4321911 w 7525108"/>
              <a:gd name="connsiteY1689" fmla="*/ 4072480 h 6858007"/>
              <a:gd name="connsiteX1690" fmla="*/ 4308801 w 7525108"/>
              <a:gd name="connsiteY1690" fmla="*/ 4048445 h 6858007"/>
              <a:gd name="connsiteX1691" fmla="*/ 4302246 w 7525108"/>
              <a:gd name="connsiteY1691" fmla="*/ 4017856 h 6858007"/>
              <a:gd name="connsiteX1692" fmla="*/ 4308801 w 7525108"/>
              <a:gd name="connsiteY1692" fmla="*/ 3989451 h 6858007"/>
              <a:gd name="connsiteX1693" fmla="*/ 4321911 w 7525108"/>
              <a:gd name="connsiteY1693" fmla="*/ 3963231 h 6858007"/>
              <a:gd name="connsiteX1694" fmla="*/ 4341576 w 7525108"/>
              <a:gd name="connsiteY1694" fmla="*/ 3945751 h 6858007"/>
              <a:gd name="connsiteX1695" fmla="*/ 4367796 w 7525108"/>
              <a:gd name="connsiteY1695" fmla="*/ 3932641 h 6858007"/>
              <a:gd name="connsiteX1696" fmla="*/ 5322638 w 7525108"/>
              <a:gd name="connsiteY1696" fmla="*/ 3893311 h 6858007"/>
              <a:gd name="connsiteX1697" fmla="*/ 5361968 w 7525108"/>
              <a:gd name="connsiteY1697" fmla="*/ 3897681 h 6858007"/>
              <a:gd name="connsiteX1698" fmla="*/ 5394743 w 7525108"/>
              <a:gd name="connsiteY1698" fmla="*/ 3915161 h 6858007"/>
              <a:gd name="connsiteX1699" fmla="*/ 5420963 w 7525108"/>
              <a:gd name="connsiteY1699" fmla="*/ 3941381 h 6858007"/>
              <a:gd name="connsiteX1700" fmla="*/ 5438443 w 7525108"/>
              <a:gd name="connsiteY1700" fmla="*/ 3974156 h 6858007"/>
              <a:gd name="connsiteX1701" fmla="*/ 5442813 w 7525108"/>
              <a:gd name="connsiteY1701" fmla="*/ 4013486 h 6858007"/>
              <a:gd name="connsiteX1702" fmla="*/ 5438443 w 7525108"/>
              <a:gd name="connsiteY1702" fmla="*/ 4050630 h 6858007"/>
              <a:gd name="connsiteX1703" fmla="*/ 5420963 w 7525108"/>
              <a:gd name="connsiteY1703" fmla="*/ 4085590 h 6858007"/>
              <a:gd name="connsiteX1704" fmla="*/ 5394743 w 7525108"/>
              <a:gd name="connsiteY1704" fmla="*/ 4109625 h 6858007"/>
              <a:gd name="connsiteX1705" fmla="*/ 5361968 w 7525108"/>
              <a:gd name="connsiteY1705" fmla="*/ 4129290 h 6858007"/>
              <a:gd name="connsiteX1706" fmla="*/ 5322638 w 7525108"/>
              <a:gd name="connsiteY1706" fmla="*/ 4133660 h 6858007"/>
              <a:gd name="connsiteX1707" fmla="*/ 5285493 w 7525108"/>
              <a:gd name="connsiteY1707" fmla="*/ 4129290 h 6858007"/>
              <a:gd name="connsiteX1708" fmla="*/ 5250533 w 7525108"/>
              <a:gd name="connsiteY1708" fmla="*/ 4109625 h 6858007"/>
              <a:gd name="connsiteX1709" fmla="*/ 5226498 w 7525108"/>
              <a:gd name="connsiteY1709" fmla="*/ 4085590 h 6858007"/>
              <a:gd name="connsiteX1710" fmla="*/ 5209018 w 7525108"/>
              <a:gd name="connsiteY1710" fmla="*/ 4050630 h 6858007"/>
              <a:gd name="connsiteX1711" fmla="*/ 5200278 w 7525108"/>
              <a:gd name="connsiteY1711" fmla="*/ 4013486 h 6858007"/>
              <a:gd name="connsiteX1712" fmla="*/ 5209018 w 7525108"/>
              <a:gd name="connsiteY1712" fmla="*/ 3974156 h 6858007"/>
              <a:gd name="connsiteX1713" fmla="*/ 5226498 w 7525108"/>
              <a:gd name="connsiteY1713" fmla="*/ 3941381 h 6858007"/>
              <a:gd name="connsiteX1714" fmla="*/ 5250533 w 7525108"/>
              <a:gd name="connsiteY1714" fmla="*/ 3915161 h 6858007"/>
              <a:gd name="connsiteX1715" fmla="*/ 5285493 w 7525108"/>
              <a:gd name="connsiteY1715" fmla="*/ 3897681 h 6858007"/>
              <a:gd name="connsiteX1716" fmla="*/ 6288402 w 7525108"/>
              <a:gd name="connsiteY1716" fmla="*/ 3825576 h 6858007"/>
              <a:gd name="connsiteX1717" fmla="*/ 6334287 w 7525108"/>
              <a:gd name="connsiteY1717" fmla="*/ 3834316 h 6858007"/>
              <a:gd name="connsiteX1718" fmla="*/ 6373617 w 7525108"/>
              <a:gd name="connsiteY1718" fmla="*/ 3849611 h 6858007"/>
              <a:gd name="connsiteX1719" fmla="*/ 6408577 w 7525108"/>
              <a:gd name="connsiteY1719" fmla="*/ 3873646 h 6858007"/>
              <a:gd name="connsiteX1720" fmla="*/ 6432612 w 7525108"/>
              <a:gd name="connsiteY1720" fmla="*/ 3908606 h 6858007"/>
              <a:gd name="connsiteX1721" fmla="*/ 6450092 w 7525108"/>
              <a:gd name="connsiteY1721" fmla="*/ 3947936 h 6858007"/>
              <a:gd name="connsiteX1722" fmla="*/ 6456647 w 7525108"/>
              <a:gd name="connsiteY1722" fmla="*/ 3993821 h 6858007"/>
              <a:gd name="connsiteX1723" fmla="*/ 6450092 w 7525108"/>
              <a:gd name="connsiteY1723" fmla="*/ 4037520 h 6858007"/>
              <a:gd name="connsiteX1724" fmla="*/ 6432612 w 7525108"/>
              <a:gd name="connsiteY1724" fmla="*/ 4074665 h 6858007"/>
              <a:gd name="connsiteX1725" fmla="*/ 6408577 w 7525108"/>
              <a:gd name="connsiteY1725" fmla="*/ 4109625 h 6858007"/>
              <a:gd name="connsiteX1726" fmla="*/ 6373617 w 7525108"/>
              <a:gd name="connsiteY1726" fmla="*/ 4135845 h 6858007"/>
              <a:gd name="connsiteX1727" fmla="*/ 6334287 w 7525108"/>
              <a:gd name="connsiteY1727" fmla="*/ 4153325 h 6858007"/>
              <a:gd name="connsiteX1728" fmla="*/ 6288402 w 7525108"/>
              <a:gd name="connsiteY1728" fmla="*/ 4157695 h 6858007"/>
              <a:gd name="connsiteX1729" fmla="*/ 6244703 w 7525108"/>
              <a:gd name="connsiteY1729" fmla="*/ 4153325 h 6858007"/>
              <a:gd name="connsiteX1730" fmla="*/ 6207558 w 7525108"/>
              <a:gd name="connsiteY1730" fmla="*/ 4135845 h 6858007"/>
              <a:gd name="connsiteX1731" fmla="*/ 6172598 w 7525108"/>
              <a:gd name="connsiteY1731" fmla="*/ 4109625 h 6858007"/>
              <a:gd name="connsiteX1732" fmla="*/ 6146378 w 7525108"/>
              <a:gd name="connsiteY1732" fmla="*/ 4074665 h 6858007"/>
              <a:gd name="connsiteX1733" fmla="*/ 6128898 w 7525108"/>
              <a:gd name="connsiteY1733" fmla="*/ 4037520 h 6858007"/>
              <a:gd name="connsiteX1734" fmla="*/ 6124528 w 7525108"/>
              <a:gd name="connsiteY1734" fmla="*/ 3993821 h 6858007"/>
              <a:gd name="connsiteX1735" fmla="*/ 6128898 w 7525108"/>
              <a:gd name="connsiteY1735" fmla="*/ 3947936 h 6858007"/>
              <a:gd name="connsiteX1736" fmla="*/ 6146378 w 7525108"/>
              <a:gd name="connsiteY1736" fmla="*/ 3908606 h 6858007"/>
              <a:gd name="connsiteX1737" fmla="*/ 6172598 w 7525108"/>
              <a:gd name="connsiteY1737" fmla="*/ 3873646 h 6858007"/>
              <a:gd name="connsiteX1738" fmla="*/ 6207558 w 7525108"/>
              <a:gd name="connsiteY1738" fmla="*/ 3849611 h 6858007"/>
              <a:gd name="connsiteX1739" fmla="*/ 6244703 w 7525108"/>
              <a:gd name="connsiteY1739" fmla="*/ 3834316 h 6858007"/>
              <a:gd name="connsiteX1740" fmla="*/ 292787 w 7525108"/>
              <a:gd name="connsiteY1740" fmla="*/ 3779692 h 6858007"/>
              <a:gd name="connsiteX1741" fmla="*/ 297158 w 7525108"/>
              <a:gd name="connsiteY1741" fmla="*/ 3779692 h 6858007"/>
              <a:gd name="connsiteX1742" fmla="*/ 303713 w 7525108"/>
              <a:gd name="connsiteY1742" fmla="*/ 3779692 h 6858007"/>
              <a:gd name="connsiteX1743" fmla="*/ 308082 w 7525108"/>
              <a:gd name="connsiteY1743" fmla="*/ 3784062 h 6858007"/>
              <a:gd name="connsiteX1744" fmla="*/ 308082 w 7525108"/>
              <a:gd name="connsiteY1744" fmla="*/ 3790617 h 6858007"/>
              <a:gd name="connsiteX1745" fmla="*/ 308082 w 7525108"/>
              <a:gd name="connsiteY1745" fmla="*/ 3794987 h 6858007"/>
              <a:gd name="connsiteX1746" fmla="*/ 303713 w 7525108"/>
              <a:gd name="connsiteY1746" fmla="*/ 3799357 h 6858007"/>
              <a:gd name="connsiteX1747" fmla="*/ 297158 w 7525108"/>
              <a:gd name="connsiteY1747" fmla="*/ 3801542 h 6858007"/>
              <a:gd name="connsiteX1748" fmla="*/ 292787 w 7525108"/>
              <a:gd name="connsiteY1748" fmla="*/ 3799357 h 6858007"/>
              <a:gd name="connsiteX1749" fmla="*/ 288417 w 7525108"/>
              <a:gd name="connsiteY1749" fmla="*/ 3794987 h 6858007"/>
              <a:gd name="connsiteX1750" fmla="*/ 286232 w 7525108"/>
              <a:gd name="connsiteY1750" fmla="*/ 3790617 h 6858007"/>
              <a:gd name="connsiteX1751" fmla="*/ 288417 w 7525108"/>
              <a:gd name="connsiteY1751" fmla="*/ 3784062 h 6858007"/>
              <a:gd name="connsiteX1752" fmla="*/ 1190818 w 7525108"/>
              <a:gd name="connsiteY1752" fmla="*/ 3773136 h 6858007"/>
              <a:gd name="connsiteX1753" fmla="*/ 1197373 w 7525108"/>
              <a:gd name="connsiteY1753" fmla="*/ 3773136 h 6858007"/>
              <a:gd name="connsiteX1754" fmla="*/ 1201743 w 7525108"/>
              <a:gd name="connsiteY1754" fmla="*/ 3773136 h 6858007"/>
              <a:gd name="connsiteX1755" fmla="*/ 1206114 w 7525108"/>
              <a:gd name="connsiteY1755" fmla="*/ 3779691 h 6858007"/>
              <a:gd name="connsiteX1756" fmla="*/ 1212669 w 7525108"/>
              <a:gd name="connsiteY1756" fmla="*/ 3784061 h 6858007"/>
              <a:gd name="connsiteX1757" fmla="*/ 1212669 w 7525108"/>
              <a:gd name="connsiteY1757" fmla="*/ 3790616 h 6858007"/>
              <a:gd name="connsiteX1758" fmla="*/ 1212669 w 7525108"/>
              <a:gd name="connsiteY1758" fmla="*/ 3794985 h 6858007"/>
              <a:gd name="connsiteX1759" fmla="*/ 1206114 w 7525108"/>
              <a:gd name="connsiteY1759" fmla="*/ 3801540 h 6858007"/>
              <a:gd name="connsiteX1760" fmla="*/ 1201743 w 7525108"/>
              <a:gd name="connsiteY1760" fmla="*/ 3803725 h 6858007"/>
              <a:gd name="connsiteX1761" fmla="*/ 1197373 w 7525108"/>
              <a:gd name="connsiteY1761" fmla="*/ 3805910 h 6858007"/>
              <a:gd name="connsiteX1762" fmla="*/ 1190818 w 7525108"/>
              <a:gd name="connsiteY1762" fmla="*/ 3803725 h 6858007"/>
              <a:gd name="connsiteX1763" fmla="*/ 1186449 w 7525108"/>
              <a:gd name="connsiteY1763" fmla="*/ 3801540 h 6858007"/>
              <a:gd name="connsiteX1764" fmla="*/ 1182078 w 7525108"/>
              <a:gd name="connsiteY1764" fmla="*/ 3794985 h 6858007"/>
              <a:gd name="connsiteX1765" fmla="*/ 1182078 w 7525108"/>
              <a:gd name="connsiteY1765" fmla="*/ 3790616 h 6858007"/>
              <a:gd name="connsiteX1766" fmla="*/ 1182078 w 7525108"/>
              <a:gd name="connsiteY1766" fmla="*/ 3784061 h 6858007"/>
              <a:gd name="connsiteX1767" fmla="*/ 1186449 w 7525108"/>
              <a:gd name="connsiteY1767" fmla="*/ 3779691 h 6858007"/>
              <a:gd name="connsiteX1768" fmla="*/ 2095405 w 7525108"/>
              <a:gd name="connsiteY1768" fmla="*/ 3757842 h 6858007"/>
              <a:gd name="connsiteX1769" fmla="*/ 2104145 w 7525108"/>
              <a:gd name="connsiteY1769" fmla="*/ 3760027 h 6858007"/>
              <a:gd name="connsiteX1770" fmla="*/ 2115070 w 7525108"/>
              <a:gd name="connsiteY1770" fmla="*/ 3764397 h 6858007"/>
              <a:gd name="connsiteX1771" fmla="*/ 2121625 w 7525108"/>
              <a:gd name="connsiteY1771" fmla="*/ 3770952 h 6858007"/>
              <a:gd name="connsiteX1772" fmla="*/ 2125995 w 7525108"/>
              <a:gd name="connsiteY1772" fmla="*/ 3779692 h 6858007"/>
              <a:gd name="connsiteX1773" fmla="*/ 2128180 w 7525108"/>
              <a:gd name="connsiteY1773" fmla="*/ 3790617 h 6858007"/>
              <a:gd name="connsiteX1774" fmla="*/ 2125995 w 7525108"/>
              <a:gd name="connsiteY1774" fmla="*/ 3799357 h 6858007"/>
              <a:gd name="connsiteX1775" fmla="*/ 2121625 w 7525108"/>
              <a:gd name="connsiteY1775" fmla="*/ 3808097 h 6858007"/>
              <a:gd name="connsiteX1776" fmla="*/ 2115070 w 7525108"/>
              <a:gd name="connsiteY1776" fmla="*/ 3814652 h 6858007"/>
              <a:gd name="connsiteX1777" fmla="*/ 2104145 w 7525108"/>
              <a:gd name="connsiteY1777" fmla="*/ 3819022 h 6858007"/>
              <a:gd name="connsiteX1778" fmla="*/ 2095405 w 7525108"/>
              <a:gd name="connsiteY1778" fmla="*/ 3819022 h 6858007"/>
              <a:gd name="connsiteX1779" fmla="*/ 2086665 w 7525108"/>
              <a:gd name="connsiteY1779" fmla="*/ 3819022 h 6858007"/>
              <a:gd name="connsiteX1780" fmla="*/ 2077925 w 7525108"/>
              <a:gd name="connsiteY1780" fmla="*/ 3814652 h 6858007"/>
              <a:gd name="connsiteX1781" fmla="*/ 2071370 w 7525108"/>
              <a:gd name="connsiteY1781" fmla="*/ 3808097 h 6858007"/>
              <a:gd name="connsiteX1782" fmla="*/ 2067000 w 7525108"/>
              <a:gd name="connsiteY1782" fmla="*/ 3799357 h 6858007"/>
              <a:gd name="connsiteX1783" fmla="*/ 2064815 w 7525108"/>
              <a:gd name="connsiteY1783" fmla="*/ 3790617 h 6858007"/>
              <a:gd name="connsiteX1784" fmla="*/ 2067000 w 7525108"/>
              <a:gd name="connsiteY1784" fmla="*/ 3779692 h 6858007"/>
              <a:gd name="connsiteX1785" fmla="*/ 2071370 w 7525108"/>
              <a:gd name="connsiteY1785" fmla="*/ 3770952 h 6858007"/>
              <a:gd name="connsiteX1786" fmla="*/ 2077925 w 7525108"/>
              <a:gd name="connsiteY1786" fmla="*/ 3764397 h 6858007"/>
              <a:gd name="connsiteX1787" fmla="*/ 2086665 w 7525108"/>
              <a:gd name="connsiteY1787" fmla="*/ 3760027 h 6858007"/>
              <a:gd name="connsiteX1788" fmla="*/ 2995621 w 7525108"/>
              <a:gd name="connsiteY1788" fmla="*/ 3735992 h 6858007"/>
              <a:gd name="connsiteX1789" fmla="*/ 3017471 w 7525108"/>
              <a:gd name="connsiteY1789" fmla="*/ 3740362 h 6858007"/>
              <a:gd name="connsiteX1790" fmla="*/ 3034951 w 7525108"/>
              <a:gd name="connsiteY1790" fmla="*/ 3751287 h 6858007"/>
              <a:gd name="connsiteX1791" fmla="*/ 3045876 w 7525108"/>
              <a:gd name="connsiteY1791" fmla="*/ 3766582 h 6858007"/>
              <a:gd name="connsiteX1792" fmla="*/ 3048061 w 7525108"/>
              <a:gd name="connsiteY1792" fmla="*/ 3790617 h 6858007"/>
              <a:gd name="connsiteX1793" fmla="*/ 3045876 w 7525108"/>
              <a:gd name="connsiteY1793" fmla="*/ 3810281 h 6858007"/>
              <a:gd name="connsiteX1794" fmla="*/ 3034951 w 7525108"/>
              <a:gd name="connsiteY1794" fmla="*/ 3825576 h 6858007"/>
              <a:gd name="connsiteX1795" fmla="*/ 3017471 w 7525108"/>
              <a:gd name="connsiteY1795" fmla="*/ 3838686 h 6858007"/>
              <a:gd name="connsiteX1796" fmla="*/ 2995621 w 7525108"/>
              <a:gd name="connsiteY1796" fmla="*/ 3843056 h 6858007"/>
              <a:gd name="connsiteX1797" fmla="*/ 2975956 w 7525108"/>
              <a:gd name="connsiteY1797" fmla="*/ 3838686 h 6858007"/>
              <a:gd name="connsiteX1798" fmla="*/ 2960661 w 7525108"/>
              <a:gd name="connsiteY1798" fmla="*/ 3825576 h 6858007"/>
              <a:gd name="connsiteX1799" fmla="*/ 2947551 w 7525108"/>
              <a:gd name="connsiteY1799" fmla="*/ 3810281 h 6858007"/>
              <a:gd name="connsiteX1800" fmla="*/ 2943181 w 7525108"/>
              <a:gd name="connsiteY1800" fmla="*/ 3790617 h 6858007"/>
              <a:gd name="connsiteX1801" fmla="*/ 2947551 w 7525108"/>
              <a:gd name="connsiteY1801" fmla="*/ 3766582 h 6858007"/>
              <a:gd name="connsiteX1802" fmla="*/ 2960661 w 7525108"/>
              <a:gd name="connsiteY1802" fmla="*/ 3751287 h 6858007"/>
              <a:gd name="connsiteX1803" fmla="*/ 2975956 w 7525108"/>
              <a:gd name="connsiteY1803" fmla="*/ 3740362 h 6858007"/>
              <a:gd name="connsiteX1804" fmla="*/ 3898023 w 7525108"/>
              <a:gd name="connsiteY1804" fmla="*/ 3709772 h 6858007"/>
              <a:gd name="connsiteX1805" fmla="*/ 3930797 w 7525108"/>
              <a:gd name="connsiteY1805" fmla="*/ 3716327 h 6858007"/>
              <a:gd name="connsiteX1806" fmla="*/ 3952647 w 7525108"/>
              <a:gd name="connsiteY1806" fmla="*/ 3733807 h 6858007"/>
              <a:gd name="connsiteX1807" fmla="*/ 3972312 w 7525108"/>
              <a:gd name="connsiteY1807" fmla="*/ 3757842 h 6858007"/>
              <a:gd name="connsiteX1808" fmla="*/ 3978867 w 7525108"/>
              <a:gd name="connsiteY1808" fmla="*/ 3788432 h 6858007"/>
              <a:gd name="connsiteX1809" fmla="*/ 3972312 w 7525108"/>
              <a:gd name="connsiteY1809" fmla="*/ 3819021 h 6858007"/>
              <a:gd name="connsiteX1810" fmla="*/ 3952647 w 7525108"/>
              <a:gd name="connsiteY1810" fmla="*/ 3845241 h 6858007"/>
              <a:gd name="connsiteX1811" fmla="*/ 3930797 w 7525108"/>
              <a:gd name="connsiteY1811" fmla="*/ 3860536 h 6858007"/>
              <a:gd name="connsiteX1812" fmla="*/ 3898023 w 7525108"/>
              <a:gd name="connsiteY1812" fmla="*/ 3867091 h 6858007"/>
              <a:gd name="connsiteX1813" fmla="*/ 3869618 w 7525108"/>
              <a:gd name="connsiteY1813" fmla="*/ 3860536 h 6858007"/>
              <a:gd name="connsiteX1814" fmla="*/ 3843398 w 7525108"/>
              <a:gd name="connsiteY1814" fmla="*/ 3845241 h 6858007"/>
              <a:gd name="connsiteX1815" fmla="*/ 3828103 w 7525108"/>
              <a:gd name="connsiteY1815" fmla="*/ 3819021 h 6858007"/>
              <a:gd name="connsiteX1816" fmla="*/ 3821548 w 7525108"/>
              <a:gd name="connsiteY1816" fmla="*/ 3788432 h 6858007"/>
              <a:gd name="connsiteX1817" fmla="*/ 3828103 w 7525108"/>
              <a:gd name="connsiteY1817" fmla="*/ 3757842 h 6858007"/>
              <a:gd name="connsiteX1818" fmla="*/ 3843398 w 7525108"/>
              <a:gd name="connsiteY1818" fmla="*/ 3733807 h 6858007"/>
              <a:gd name="connsiteX1819" fmla="*/ 3869618 w 7525108"/>
              <a:gd name="connsiteY1819" fmla="*/ 3716327 h 6858007"/>
              <a:gd name="connsiteX1820" fmla="*/ 4806979 w 7525108"/>
              <a:gd name="connsiteY1820" fmla="*/ 3681367 h 6858007"/>
              <a:gd name="connsiteX1821" fmla="*/ 4839754 w 7525108"/>
              <a:gd name="connsiteY1821" fmla="*/ 3687922 h 6858007"/>
              <a:gd name="connsiteX1822" fmla="*/ 4868159 w 7525108"/>
              <a:gd name="connsiteY1822" fmla="*/ 3701032 h 6858007"/>
              <a:gd name="connsiteX1823" fmla="*/ 4890009 w 7525108"/>
              <a:gd name="connsiteY1823" fmla="*/ 3722882 h 6858007"/>
              <a:gd name="connsiteX1824" fmla="*/ 4907489 w 7525108"/>
              <a:gd name="connsiteY1824" fmla="*/ 3753471 h 6858007"/>
              <a:gd name="connsiteX1825" fmla="*/ 4911859 w 7525108"/>
              <a:gd name="connsiteY1825" fmla="*/ 3788431 h 6858007"/>
              <a:gd name="connsiteX1826" fmla="*/ 4907489 w 7525108"/>
              <a:gd name="connsiteY1826" fmla="*/ 3821206 h 6858007"/>
              <a:gd name="connsiteX1827" fmla="*/ 4890009 w 7525108"/>
              <a:gd name="connsiteY1827" fmla="*/ 3849611 h 6858007"/>
              <a:gd name="connsiteX1828" fmla="*/ 4868159 w 7525108"/>
              <a:gd name="connsiteY1828" fmla="*/ 3871460 h 6858007"/>
              <a:gd name="connsiteX1829" fmla="*/ 4839754 w 7525108"/>
              <a:gd name="connsiteY1829" fmla="*/ 3888940 h 6858007"/>
              <a:gd name="connsiteX1830" fmla="*/ 4806979 w 7525108"/>
              <a:gd name="connsiteY1830" fmla="*/ 3893310 h 6858007"/>
              <a:gd name="connsiteX1831" fmla="*/ 4772019 w 7525108"/>
              <a:gd name="connsiteY1831" fmla="*/ 3888940 h 6858007"/>
              <a:gd name="connsiteX1832" fmla="*/ 4743614 w 7525108"/>
              <a:gd name="connsiteY1832" fmla="*/ 3871460 h 6858007"/>
              <a:gd name="connsiteX1833" fmla="*/ 4721764 w 7525108"/>
              <a:gd name="connsiteY1833" fmla="*/ 3849611 h 6858007"/>
              <a:gd name="connsiteX1834" fmla="*/ 4706469 w 7525108"/>
              <a:gd name="connsiteY1834" fmla="*/ 3821206 h 6858007"/>
              <a:gd name="connsiteX1835" fmla="*/ 4699914 w 7525108"/>
              <a:gd name="connsiteY1835" fmla="*/ 3788431 h 6858007"/>
              <a:gd name="connsiteX1836" fmla="*/ 4706469 w 7525108"/>
              <a:gd name="connsiteY1836" fmla="*/ 3753471 h 6858007"/>
              <a:gd name="connsiteX1837" fmla="*/ 4721764 w 7525108"/>
              <a:gd name="connsiteY1837" fmla="*/ 3722882 h 6858007"/>
              <a:gd name="connsiteX1838" fmla="*/ 4743614 w 7525108"/>
              <a:gd name="connsiteY1838" fmla="*/ 3701032 h 6858007"/>
              <a:gd name="connsiteX1839" fmla="*/ 4772019 w 7525108"/>
              <a:gd name="connsiteY1839" fmla="*/ 3687922 h 6858007"/>
              <a:gd name="connsiteX1840" fmla="*/ 5722490 w 7525108"/>
              <a:gd name="connsiteY1840" fmla="*/ 3648592 h 6858007"/>
              <a:gd name="connsiteX1841" fmla="*/ 5766190 w 7525108"/>
              <a:gd name="connsiteY1841" fmla="*/ 3655147 h 6858007"/>
              <a:gd name="connsiteX1842" fmla="*/ 5801150 w 7525108"/>
              <a:gd name="connsiteY1842" fmla="*/ 3674812 h 6858007"/>
              <a:gd name="connsiteX1843" fmla="*/ 5831740 w 7525108"/>
              <a:gd name="connsiteY1843" fmla="*/ 3703217 h 6858007"/>
              <a:gd name="connsiteX1844" fmla="*/ 5853590 w 7525108"/>
              <a:gd name="connsiteY1844" fmla="*/ 3742547 h 6858007"/>
              <a:gd name="connsiteX1845" fmla="*/ 5860145 w 7525108"/>
              <a:gd name="connsiteY1845" fmla="*/ 3786247 h 6858007"/>
              <a:gd name="connsiteX1846" fmla="*/ 5853590 w 7525108"/>
              <a:gd name="connsiteY1846" fmla="*/ 3825576 h 6858007"/>
              <a:gd name="connsiteX1847" fmla="*/ 5831740 w 7525108"/>
              <a:gd name="connsiteY1847" fmla="*/ 3864906 h 6858007"/>
              <a:gd name="connsiteX1848" fmla="*/ 5801150 w 7525108"/>
              <a:gd name="connsiteY1848" fmla="*/ 3893311 h 6858007"/>
              <a:gd name="connsiteX1849" fmla="*/ 5766190 w 7525108"/>
              <a:gd name="connsiteY1849" fmla="*/ 3912976 h 6858007"/>
              <a:gd name="connsiteX1850" fmla="*/ 5722490 w 7525108"/>
              <a:gd name="connsiteY1850" fmla="*/ 3919531 h 6858007"/>
              <a:gd name="connsiteX1851" fmla="*/ 5678790 w 7525108"/>
              <a:gd name="connsiteY1851" fmla="*/ 3912976 h 6858007"/>
              <a:gd name="connsiteX1852" fmla="*/ 5641645 w 7525108"/>
              <a:gd name="connsiteY1852" fmla="*/ 3893311 h 6858007"/>
              <a:gd name="connsiteX1853" fmla="*/ 5613240 w 7525108"/>
              <a:gd name="connsiteY1853" fmla="*/ 3864906 h 6858007"/>
              <a:gd name="connsiteX1854" fmla="*/ 5593575 w 7525108"/>
              <a:gd name="connsiteY1854" fmla="*/ 3825576 h 6858007"/>
              <a:gd name="connsiteX1855" fmla="*/ 5587020 w 7525108"/>
              <a:gd name="connsiteY1855" fmla="*/ 3786247 h 6858007"/>
              <a:gd name="connsiteX1856" fmla="*/ 5593575 w 7525108"/>
              <a:gd name="connsiteY1856" fmla="*/ 3742547 h 6858007"/>
              <a:gd name="connsiteX1857" fmla="*/ 5613240 w 7525108"/>
              <a:gd name="connsiteY1857" fmla="*/ 3703217 h 6858007"/>
              <a:gd name="connsiteX1858" fmla="*/ 5641645 w 7525108"/>
              <a:gd name="connsiteY1858" fmla="*/ 3674812 h 6858007"/>
              <a:gd name="connsiteX1859" fmla="*/ 5678790 w 7525108"/>
              <a:gd name="connsiteY1859" fmla="*/ 3655147 h 6858007"/>
              <a:gd name="connsiteX1860" fmla="*/ 6677330 w 7525108"/>
              <a:gd name="connsiteY1860" fmla="*/ 3602707 h 6858007"/>
              <a:gd name="connsiteX1861" fmla="*/ 6723215 w 7525108"/>
              <a:gd name="connsiteY1861" fmla="*/ 3607077 h 6858007"/>
              <a:gd name="connsiteX1862" fmla="*/ 6762545 w 7525108"/>
              <a:gd name="connsiteY1862" fmla="*/ 3624557 h 6858007"/>
              <a:gd name="connsiteX1863" fmla="*/ 6795320 w 7525108"/>
              <a:gd name="connsiteY1863" fmla="*/ 3650777 h 6858007"/>
              <a:gd name="connsiteX1864" fmla="*/ 6821540 w 7525108"/>
              <a:gd name="connsiteY1864" fmla="*/ 3685737 h 6858007"/>
              <a:gd name="connsiteX1865" fmla="*/ 6836835 w 7525108"/>
              <a:gd name="connsiteY1865" fmla="*/ 3722882 h 6858007"/>
              <a:gd name="connsiteX1866" fmla="*/ 6843390 w 7525108"/>
              <a:gd name="connsiteY1866" fmla="*/ 3768767 h 6858007"/>
              <a:gd name="connsiteX1867" fmla="*/ 6836835 w 7525108"/>
              <a:gd name="connsiteY1867" fmla="*/ 3812467 h 6858007"/>
              <a:gd name="connsiteX1868" fmla="*/ 6821540 w 7525108"/>
              <a:gd name="connsiteY1868" fmla="*/ 3851796 h 6858007"/>
              <a:gd name="connsiteX1869" fmla="*/ 6795320 w 7525108"/>
              <a:gd name="connsiteY1869" fmla="*/ 3886756 h 6858007"/>
              <a:gd name="connsiteX1870" fmla="*/ 6762545 w 7525108"/>
              <a:gd name="connsiteY1870" fmla="*/ 3910791 h 6858007"/>
              <a:gd name="connsiteX1871" fmla="*/ 6723215 w 7525108"/>
              <a:gd name="connsiteY1871" fmla="*/ 3930456 h 6858007"/>
              <a:gd name="connsiteX1872" fmla="*/ 6677330 w 7525108"/>
              <a:gd name="connsiteY1872" fmla="*/ 3934826 h 6858007"/>
              <a:gd name="connsiteX1873" fmla="*/ 6633631 w 7525108"/>
              <a:gd name="connsiteY1873" fmla="*/ 3930456 h 6858007"/>
              <a:gd name="connsiteX1874" fmla="*/ 6594301 w 7525108"/>
              <a:gd name="connsiteY1874" fmla="*/ 3910791 h 6858007"/>
              <a:gd name="connsiteX1875" fmla="*/ 6561526 w 7525108"/>
              <a:gd name="connsiteY1875" fmla="*/ 3886756 h 6858007"/>
              <a:gd name="connsiteX1876" fmla="*/ 6533121 w 7525108"/>
              <a:gd name="connsiteY1876" fmla="*/ 3851796 h 6858007"/>
              <a:gd name="connsiteX1877" fmla="*/ 6517826 w 7525108"/>
              <a:gd name="connsiteY1877" fmla="*/ 3812467 h 6858007"/>
              <a:gd name="connsiteX1878" fmla="*/ 6513456 w 7525108"/>
              <a:gd name="connsiteY1878" fmla="*/ 3768767 h 6858007"/>
              <a:gd name="connsiteX1879" fmla="*/ 6517826 w 7525108"/>
              <a:gd name="connsiteY1879" fmla="*/ 3722882 h 6858007"/>
              <a:gd name="connsiteX1880" fmla="*/ 6533121 w 7525108"/>
              <a:gd name="connsiteY1880" fmla="*/ 3685737 h 6858007"/>
              <a:gd name="connsiteX1881" fmla="*/ 6561526 w 7525108"/>
              <a:gd name="connsiteY1881" fmla="*/ 3650777 h 6858007"/>
              <a:gd name="connsiteX1882" fmla="*/ 6594301 w 7525108"/>
              <a:gd name="connsiteY1882" fmla="*/ 3624557 h 6858007"/>
              <a:gd name="connsiteX1883" fmla="*/ 6633631 w 7525108"/>
              <a:gd name="connsiteY1883" fmla="*/ 3607077 h 6858007"/>
              <a:gd name="connsiteX1884" fmla="*/ 7455188 w 7525108"/>
              <a:gd name="connsiteY1884" fmla="*/ 3576487 h 6858007"/>
              <a:gd name="connsiteX1885" fmla="*/ 7503258 w 7525108"/>
              <a:gd name="connsiteY1885" fmla="*/ 3585227 h 6858007"/>
              <a:gd name="connsiteX1886" fmla="*/ 7525108 w 7525108"/>
              <a:gd name="connsiteY1886" fmla="*/ 3593967 h 6858007"/>
              <a:gd name="connsiteX1887" fmla="*/ 7525108 w 7525108"/>
              <a:gd name="connsiteY1887" fmla="*/ 3943565 h 6858007"/>
              <a:gd name="connsiteX1888" fmla="*/ 7503258 w 7525108"/>
              <a:gd name="connsiteY1888" fmla="*/ 3952305 h 6858007"/>
              <a:gd name="connsiteX1889" fmla="*/ 7455188 w 7525108"/>
              <a:gd name="connsiteY1889" fmla="*/ 3958860 h 6858007"/>
              <a:gd name="connsiteX1890" fmla="*/ 7404933 w 7525108"/>
              <a:gd name="connsiteY1890" fmla="*/ 3952305 h 6858007"/>
              <a:gd name="connsiteX1891" fmla="*/ 7359048 w 7525108"/>
              <a:gd name="connsiteY1891" fmla="*/ 3934825 h 6858007"/>
              <a:gd name="connsiteX1892" fmla="*/ 7319718 w 7525108"/>
              <a:gd name="connsiteY1892" fmla="*/ 3904235 h 6858007"/>
              <a:gd name="connsiteX1893" fmla="*/ 7289128 w 7525108"/>
              <a:gd name="connsiteY1893" fmla="*/ 3864906 h 6858007"/>
              <a:gd name="connsiteX1894" fmla="*/ 7271648 w 7525108"/>
              <a:gd name="connsiteY1894" fmla="*/ 3819021 h 6858007"/>
              <a:gd name="connsiteX1895" fmla="*/ 7265093 w 7525108"/>
              <a:gd name="connsiteY1895" fmla="*/ 3768766 h 6858007"/>
              <a:gd name="connsiteX1896" fmla="*/ 7271648 w 7525108"/>
              <a:gd name="connsiteY1896" fmla="*/ 3716326 h 6858007"/>
              <a:gd name="connsiteX1897" fmla="*/ 7289128 w 7525108"/>
              <a:gd name="connsiteY1897" fmla="*/ 3672627 h 6858007"/>
              <a:gd name="connsiteX1898" fmla="*/ 7319718 w 7525108"/>
              <a:gd name="connsiteY1898" fmla="*/ 3635482 h 6858007"/>
              <a:gd name="connsiteX1899" fmla="*/ 7359048 w 7525108"/>
              <a:gd name="connsiteY1899" fmla="*/ 3604892 h 6858007"/>
              <a:gd name="connsiteX1900" fmla="*/ 7404933 w 7525108"/>
              <a:gd name="connsiteY1900" fmla="*/ 3585227 h 6858007"/>
              <a:gd name="connsiteX1901" fmla="*/ 736342 w 7525108"/>
              <a:gd name="connsiteY1901" fmla="*/ 3543713 h 6858007"/>
              <a:gd name="connsiteX1902" fmla="*/ 740711 w 7525108"/>
              <a:gd name="connsiteY1902" fmla="*/ 3545898 h 6858007"/>
              <a:gd name="connsiteX1903" fmla="*/ 745081 w 7525108"/>
              <a:gd name="connsiteY1903" fmla="*/ 3550268 h 6858007"/>
              <a:gd name="connsiteX1904" fmla="*/ 747266 w 7525108"/>
              <a:gd name="connsiteY1904" fmla="*/ 3554638 h 6858007"/>
              <a:gd name="connsiteX1905" fmla="*/ 745081 w 7525108"/>
              <a:gd name="connsiteY1905" fmla="*/ 3561193 h 6858007"/>
              <a:gd name="connsiteX1906" fmla="*/ 740711 w 7525108"/>
              <a:gd name="connsiteY1906" fmla="*/ 3563378 h 6858007"/>
              <a:gd name="connsiteX1907" fmla="*/ 736342 w 7525108"/>
              <a:gd name="connsiteY1907" fmla="*/ 3565563 h 6858007"/>
              <a:gd name="connsiteX1908" fmla="*/ 729787 w 7525108"/>
              <a:gd name="connsiteY1908" fmla="*/ 3563378 h 6858007"/>
              <a:gd name="connsiteX1909" fmla="*/ 725416 w 7525108"/>
              <a:gd name="connsiteY1909" fmla="*/ 3561193 h 6858007"/>
              <a:gd name="connsiteX1910" fmla="*/ 725416 w 7525108"/>
              <a:gd name="connsiteY1910" fmla="*/ 3554638 h 6858007"/>
              <a:gd name="connsiteX1911" fmla="*/ 725416 w 7525108"/>
              <a:gd name="connsiteY1911" fmla="*/ 3550268 h 6858007"/>
              <a:gd name="connsiteX1912" fmla="*/ 729787 w 7525108"/>
              <a:gd name="connsiteY1912" fmla="*/ 3545898 h 6858007"/>
              <a:gd name="connsiteX1913" fmla="*/ 1632188 w 7525108"/>
              <a:gd name="connsiteY1913" fmla="*/ 3532787 h 6858007"/>
              <a:gd name="connsiteX1914" fmla="*/ 1638743 w 7525108"/>
              <a:gd name="connsiteY1914" fmla="*/ 3534972 h 6858007"/>
              <a:gd name="connsiteX1915" fmla="*/ 1645298 w 7525108"/>
              <a:gd name="connsiteY1915" fmla="*/ 3537157 h 6858007"/>
              <a:gd name="connsiteX1916" fmla="*/ 1649667 w 7525108"/>
              <a:gd name="connsiteY1916" fmla="*/ 3541527 h 6858007"/>
              <a:gd name="connsiteX1917" fmla="*/ 1654037 w 7525108"/>
              <a:gd name="connsiteY1917" fmla="*/ 3548082 h 6858007"/>
              <a:gd name="connsiteX1918" fmla="*/ 1654037 w 7525108"/>
              <a:gd name="connsiteY1918" fmla="*/ 3554637 h 6858007"/>
              <a:gd name="connsiteX1919" fmla="*/ 1654037 w 7525108"/>
              <a:gd name="connsiteY1919" fmla="*/ 3561192 h 6858007"/>
              <a:gd name="connsiteX1920" fmla="*/ 1649667 w 7525108"/>
              <a:gd name="connsiteY1920" fmla="*/ 3567747 h 6858007"/>
              <a:gd name="connsiteX1921" fmla="*/ 1645298 w 7525108"/>
              <a:gd name="connsiteY1921" fmla="*/ 3572117 h 6858007"/>
              <a:gd name="connsiteX1922" fmla="*/ 1638743 w 7525108"/>
              <a:gd name="connsiteY1922" fmla="*/ 3576487 h 6858007"/>
              <a:gd name="connsiteX1923" fmla="*/ 1632188 w 7525108"/>
              <a:gd name="connsiteY1923" fmla="*/ 3576487 h 6858007"/>
              <a:gd name="connsiteX1924" fmla="*/ 1625633 w 7525108"/>
              <a:gd name="connsiteY1924" fmla="*/ 3576487 h 6858007"/>
              <a:gd name="connsiteX1925" fmla="*/ 1619077 w 7525108"/>
              <a:gd name="connsiteY1925" fmla="*/ 3572117 h 6858007"/>
              <a:gd name="connsiteX1926" fmla="*/ 1614707 w 7525108"/>
              <a:gd name="connsiteY1926" fmla="*/ 3567747 h 6858007"/>
              <a:gd name="connsiteX1927" fmla="*/ 1612522 w 7525108"/>
              <a:gd name="connsiteY1927" fmla="*/ 3561192 h 6858007"/>
              <a:gd name="connsiteX1928" fmla="*/ 1610338 w 7525108"/>
              <a:gd name="connsiteY1928" fmla="*/ 3554637 h 6858007"/>
              <a:gd name="connsiteX1929" fmla="*/ 1612522 w 7525108"/>
              <a:gd name="connsiteY1929" fmla="*/ 3548082 h 6858007"/>
              <a:gd name="connsiteX1930" fmla="*/ 1614707 w 7525108"/>
              <a:gd name="connsiteY1930" fmla="*/ 3541527 h 6858007"/>
              <a:gd name="connsiteX1931" fmla="*/ 1619077 w 7525108"/>
              <a:gd name="connsiteY1931" fmla="*/ 3537157 h 6858007"/>
              <a:gd name="connsiteX1932" fmla="*/ 1625633 w 7525108"/>
              <a:gd name="connsiteY1932" fmla="*/ 3534972 h 6858007"/>
              <a:gd name="connsiteX1933" fmla="*/ 2530219 w 7525108"/>
              <a:gd name="connsiteY1933" fmla="*/ 3510937 h 6858007"/>
              <a:gd name="connsiteX1934" fmla="*/ 2549884 w 7525108"/>
              <a:gd name="connsiteY1934" fmla="*/ 3517492 h 6858007"/>
              <a:gd name="connsiteX1935" fmla="*/ 2567364 w 7525108"/>
              <a:gd name="connsiteY1935" fmla="*/ 3534972 h 6858007"/>
              <a:gd name="connsiteX1936" fmla="*/ 2571734 w 7525108"/>
              <a:gd name="connsiteY1936" fmla="*/ 3554637 h 6858007"/>
              <a:gd name="connsiteX1937" fmla="*/ 2567364 w 7525108"/>
              <a:gd name="connsiteY1937" fmla="*/ 3576487 h 6858007"/>
              <a:gd name="connsiteX1938" fmla="*/ 2549884 w 7525108"/>
              <a:gd name="connsiteY1938" fmla="*/ 3591782 h 6858007"/>
              <a:gd name="connsiteX1939" fmla="*/ 2530219 w 7525108"/>
              <a:gd name="connsiteY1939" fmla="*/ 3598337 h 6858007"/>
              <a:gd name="connsiteX1940" fmla="*/ 2508369 w 7525108"/>
              <a:gd name="connsiteY1940" fmla="*/ 3591782 h 6858007"/>
              <a:gd name="connsiteX1941" fmla="*/ 2493074 w 7525108"/>
              <a:gd name="connsiteY1941" fmla="*/ 3576487 h 6858007"/>
              <a:gd name="connsiteX1942" fmla="*/ 2486519 w 7525108"/>
              <a:gd name="connsiteY1942" fmla="*/ 3554637 h 6858007"/>
              <a:gd name="connsiteX1943" fmla="*/ 2493074 w 7525108"/>
              <a:gd name="connsiteY1943" fmla="*/ 3534972 h 6858007"/>
              <a:gd name="connsiteX1944" fmla="*/ 2508369 w 7525108"/>
              <a:gd name="connsiteY1944" fmla="*/ 3517492 h 6858007"/>
              <a:gd name="connsiteX1945" fmla="*/ 3428249 w 7525108"/>
              <a:gd name="connsiteY1945" fmla="*/ 3489087 h 6858007"/>
              <a:gd name="connsiteX1946" fmla="*/ 3452284 w 7525108"/>
              <a:gd name="connsiteY1946" fmla="*/ 3493457 h 6858007"/>
              <a:gd name="connsiteX1947" fmla="*/ 3474133 w 7525108"/>
              <a:gd name="connsiteY1947" fmla="*/ 3508752 h 6858007"/>
              <a:gd name="connsiteX1948" fmla="*/ 3487243 w 7525108"/>
              <a:gd name="connsiteY1948" fmla="*/ 3530602 h 6858007"/>
              <a:gd name="connsiteX1949" fmla="*/ 3493798 w 7525108"/>
              <a:gd name="connsiteY1949" fmla="*/ 3554637 h 6858007"/>
              <a:gd name="connsiteX1950" fmla="*/ 3487243 w 7525108"/>
              <a:gd name="connsiteY1950" fmla="*/ 3580856 h 6858007"/>
              <a:gd name="connsiteX1951" fmla="*/ 3474133 w 7525108"/>
              <a:gd name="connsiteY1951" fmla="*/ 3602706 h 6858007"/>
              <a:gd name="connsiteX1952" fmla="*/ 3452284 w 7525108"/>
              <a:gd name="connsiteY1952" fmla="*/ 3615816 h 6858007"/>
              <a:gd name="connsiteX1953" fmla="*/ 3428249 w 7525108"/>
              <a:gd name="connsiteY1953" fmla="*/ 3620186 h 6858007"/>
              <a:gd name="connsiteX1954" fmla="*/ 3399844 w 7525108"/>
              <a:gd name="connsiteY1954" fmla="*/ 3615816 h 6858007"/>
              <a:gd name="connsiteX1955" fmla="*/ 3380179 w 7525108"/>
              <a:gd name="connsiteY1955" fmla="*/ 3602706 h 6858007"/>
              <a:gd name="connsiteX1956" fmla="*/ 3367069 w 7525108"/>
              <a:gd name="connsiteY1956" fmla="*/ 3580856 h 6858007"/>
              <a:gd name="connsiteX1957" fmla="*/ 3362699 w 7525108"/>
              <a:gd name="connsiteY1957" fmla="*/ 3554637 h 6858007"/>
              <a:gd name="connsiteX1958" fmla="*/ 3367069 w 7525108"/>
              <a:gd name="connsiteY1958" fmla="*/ 3530602 h 6858007"/>
              <a:gd name="connsiteX1959" fmla="*/ 3380179 w 7525108"/>
              <a:gd name="connsiteY1959" fmla="*/ 3508752 h 6858007"/>
              <a:gd name="connsiteX1960" fmla="*/ 3399844 w 7525108"/>
              <a:gd name="connsiteY1960" fmla="*/ 3493457 h 6858007"/>
              <a:gd name="connsiteX1961" fmla="*/ 4326280 w 7525108"/>
              <a:gd name="connsiteY1961" fmla="*/ 3460683 h 6858007"/>
              <a:gd name="connsiteX1962" fmla="*/ 4356870 w 7525108"/>
              <a:gd name="connsiteY1962" fmla="*/ 3465053 h 6858007"/>
              <a:gd name="connsiteX1963" fmla="*/ 4380905 w 7525108"/>
              <a:gd name="connsiteY1963" fmla="*/ 3480348 h 6858007"/>
              <a:gd name="connsiteX1964" fmla="*/ 4400570 w 7525108"/>
              <a:gd name="connsiteY1964" fmla="*/ 3500013 h 6858007"/>
              <a:gd name="connsiteX1965" fmla="*/ 4413680 w 7525108"/>
              <a:gd name="connsiteY1965" fmla="*/ 3524048 h 6858007"/>
              <a:gd name="connsiteX1966" fmla="*/ 4420235 w 7525108"/>
              <a:gd name="connsiteY1966" fmla="*/ 3554638 h 6858007"/>
              <a:gd name="connsiteX1967" fmla="*/ 4413680 w 7525108"/>
              <a:gd name="connsiteY1967" fmla="*/ 3585227 h 6858007"/>
              <a:gd name="connsiteX1968" fmla="*/ 4400570 w 7525108"/>
              <a:gd name="connsiteY1968" fmla="*/ 3609262 h 6858007"/>
              <a:gd name="connsiteX1969" fmla="*/ 4380905 w 7525108"/>
              <a:gd name="connsiteY1969" fmla="*/ 3631112 h 6858007"/>
              <a:gd name="connsiteX1970" fmla="*/ 4356870 w 7525108"/>
              <a:gd name="connsiteY1970" fmla="*/ 3644222 h 6858007"/>
              <a:gd name="connsiteX1971" fmla="*/ 4326280 w 7525108"/>
              <a:gd name="connsiteY1971" fmla="*/ 3648592 h 6858007"/>
              <a:gd name="connsiteX1972" fmla="*/ 4295691 w 7525108"/>
              <a:gd name="connsiteY1972" fmla="*/ 3644222 h 6858007"/>
              <a:gd name="connsiteX1973" fmla="*/ 4271656 w 7525108"/>
              <a:gd name="connsiteY1973" fmla="*/ 3631112 h 6858007"/>
              <a:gd name="connsiteX1974" fmla="*/ 4249806 w 7525108"/>
              <a:gd name="connsiteY1974" fmla="*/ 3609262 h 6858007"/>
              <a:gd name="connsiteX1975" fmla="*/ 4236696 w 7525108"/>
              <a:gd name="connsiteY1975" fmla="*/ 3585227 h 6858007"/>
              <a:gd name="connsiteX1976" fmla="*/ 4232326 w 7525108"/>
              <a:gd name="connsiteY1976" fmla="*/ 3554638 h 6858007"/>
              <a:gd name="connsiteX1977" fmla="*/ 4236696 w 7525108"/>
              <a:gd name="connsiteY1977" fmla="*/ 3524048 h 6858007"/>
              <a:gd name="connsiteX1978" fmla="*/ 4249806 w 7525108"/>
              <a:gd name="connsiteY1978" fmla="*/ 3500013 h 6858007"/>
              <a:gd name="connsiteX1979" fmla="*/ 4271656 w 7525108"/>
              <a:gd name="connsiteY1979" fmla="*/ 3480348 h 6858007"/>
              <a:gd name="connsiteX1980" fmla="*/ 4295691 w 7525108"/>
              <a:gd name="connsiteY1980" fmla="*/ 3465053 h 6858007"/>
              <a:gd name="connsiteX1981" fmla="*/ 5226497 w 7525108"/>
              <a:gd name="connsiteY1981" fmla="*/ 3432278 h 6858007"/>
              <a:gd name="connsiteX1982" fmla="*/ 5265827 w 7525108"/>
              <a:gd name="connsiteY1982" fmla="*/ 3438833 h 6858007"/>
              <a:gd name="connsiteX1983" fmla="*/ 5298602 w 7525108"/>
              <a:gd name="connsiteY1983" fmla="*/ 3454128 h 6858007"/>
              <a:gd name="connsiteX1984" fmla="*/ 5324822 w 7525108"/>
              <a:gd name="connsiteY1984" fmla="*/ 3482533 h 6858007"/>
              <a:gd name="connsiteX1985" fmla="*/ 5342302 w 7525108"/>
              <a:gd name="connsiteY1985" fmla="*/ 3515308 h 6858007"/>
              <a:gd name="connsiteX1986" fmla="*/ 5348857 w 7525108"/>
              <a:gd name="connsiteY1986" fmla="*/ 3554638 h 6858007"/>
              <a:gd name="connsiteX1987" fmla="*/ 5342302 w 7525108"/>
              <a:gd name="connsiteY1987" fmla="*/ 3593967 h 6858007"/>
              <a:gd name="connsiteX1988" fmla="*/ 5324822 w 7525108"/>
              <a:gd name="connsiteY1988" fmla="*/ 3626742 h 6858007"/>
              <a:gd name="connsiteX1989" fmla="*/ 5298602 w 7525108"/>
              <a:gd name="connsiteY1989" fmla="*/ 3655147 h 6858007"/>
              <a:gd name="connsiteX1990" fmla="*/ 5265827 w 7525108"/>
              <a:gd name="connsiteY1990" fmla="*/ 3670442 h 6858007"/>
              <a:gd name="connsiteX1991" fmla="*/ 5226497 w 7525108"/>
              <a:gd name="connsiteY1991" fmla="*/ 3676997 h 6858007"/>
              <a:gd name="connsiteX1992" fmla="*/ 5187167 w 7525108"/>
              <a:gd name="connsiteY1992" fmla="*/ 3670442 h 6858007"/>
              <a:gd name="connsiteX1993" fmla="*/ 5154392 w 7525108"/>
              <a:gd name="connsiteY1993" fmla="*/ 3655147 h 6858007"/>
              <a:gd name="connsiteX1994" fmla="*/ 5125987 w 7525108"/>
              <a:gd name="connsiteY1994" fmla="*/ 3626742 h 6858007"/>
              <a:gd name="connsiteX1995" fmla="*/ 5108507 w 7525108"/>
              <a:gd name="connsiteY1995" fmla="*/ 3593967 h 6858007"/>
              <a:gd name="connsiteX1996" fmla="*/ 5101952 w 7525108"/>
              <a:gd name="connsiteY1996" fmla="*/ 3554638 h 6858007"/>
              <a:gd name="connsiteX1997" fmla="*/ 5108507 w 7525108"/>
              <a:gd name="connsiteY1997" fmla="*/ 3515308 h 6858007"/>
              <a:gd name="connsiteX1998" fmla="*/ 5125987 w 7525108"/>
              <a:gd name="connsiteY1998" fmla="*/ 3482533 h 6858007"/>
              <a:gd name="connsiteX1999" fmla="*/ 5154392 w 7525108"/>
              <a:gd name="connsiteY1999" fmla="*/ 3454128 h 6858007"/>
              <a:gd name="connsiteX2000" fmla="*/ 5187167 w 7525108"/>
              <a:gd name="connsiteY2000" fmla="*/ 3438833 h 6858007"/>
              <a:gd name="connsiteX2001" fmla="*/ 6131084 w 7525108"/>
              <a:gd name="connsiteY2001" fmla="*/ 3399519 h 6858007"/>
              <a:gd name="connsiteX2002" fmla="*/ 6172598 w 7525108"/>
              <a:gd name="connsiteY2002" fmla="*/ 3403889 h 6858007"/>
              <a:gd name="connsiteX2003" fmla="*/ 6209743 w 7525108"/>
              <a:gd name="connsiteY2003" fmla="*/ 3419185 h 6858007"/>
              <a:gd name="connsiteX2004" fmla="*/ 6240333 w 7525108"/>
              <a:gd name="connsiteY2004" fmla="*/ 3443203 h 6858007"/>
              <a:gd name="connsiteX2005" fmla="*/ 6264368 w 7525108"/>
              <a:gd name="connsiteY2005" fmla="*/ 3473793 h 6858007"/>
              <a:gd name="connsiteX2006" fmla="*/ 6279663 w 7525108"/>
              <a:gd name="connsiteY2006" fmla="*/ 3513123 h 6858007"/>
              <a:gd name="connsiteX2007" fmla="*/ 6286218 w 7525108"/>
              <a:gd name="connsiteY2007" fmla="*/ 3554638 h 6858007"/>
              <a:gd name="connsiteX2008" fmla="*/ 6279663 w 7525108"/>
              <a:gd name="connsiteY2008" fmla="*/ 3596152 h 6858007"/>
              <a:gd name="connsiteX2009" fmla="*/ 6264368 w 7525108"/>
              <a:gd name="connsiteY2009" fmla="*/ 3633297 h 6858007"/>
              <a:gd name="connsiteX2010" fmla="*/ 6240333 w 7525108"/>
              <a:gd name="connsiteY2010" fmla="*/ 3663887 h 6858007"/>
              <a:gd name="connsiteX2011" fmla="*/ 6209743 w 7525108"/>
              <a:gd name="connsiteY2011" fmla="*/ 3690107 h 6858007"/>
              <a:gd name="connsiteX2012" fmla="*/ 6172598 w 7525108"/>
              <a:gd name="connsiteY2012" fmla="*/ 3703217 h 6858007"/>
              <a:gd name="connsiteX2013" fmla="*/ 6131084 w 7525108"/>
              <a:gd name="connsiteY2013" fmla="*/ 3709772 h 6858007"/>
              <a:gd name="connsiteX2014" fmla="*/ 6087384 w 7525108"/>
              <a:gd name="connsiteY2014" fmla="*/ 3703217 h 6858007"/>
              <a:gd name="connsiteX2015" fmla="*/ 6050239 w 7525108"/>
              <a:gd name="connsiteY2015" fmla="*/ 3690107 h 6858007"/>
              <a:gd name="connsiteX2016" fmla="*/ 6019649 w 7525108"/>
              <a:gd name="connsiteY2016" fmla="*/ 3663887 h 6858007"/>
              <a:gd name="connsiteX2017" fmla="*/ 5995614 w 7525108"/>
              <a:gd name="connsiteY2017" fmla="*/ 3633297 h 6858007"/>
              <a:gd name="connsiteX2018" fmla="*/ 5980319 w 7525108"/>
              <a:gd name="connsiteY2018" fmla="*/ 3596152 h 6858007"/>
              <a:gd name="connsiteX2019" fmla="*/ 5973764 w 7525108"/>
              <a:gd name="connsiteY2019" fmla="*/ 3554638 h 6858007"/>
              <a:gd name="connsiteX2020" fmla="*/ 5980319 w 7525108"/>
              <a:gd name="connsiteY2020" fmla="*/ 3513123 h 6858007"/>
              <a:gd name="connsiteX2021" fmla="*/ 5995614 w 7525108"/>
              <a:gd name="connsiteY2021" fmla="*/ 3473793 h 6858007"/>
              <a:gd name="connsiteX2022" fmla="*/ 6019649 w 7525108"/>
              <a:gd name="connsiteY2022" fmla="*/ 3443203 h 6858007"/>
              <a:gd name="connsiteX2023" fmla="*/ 6050239 w 7525108"/>
              <a:gd name="connsiteY2023" fmla="*/ 3419185 h 6858007"/>
              <a:gd name="connsiteX2024" fmla="*/ 6087384 w 7525108"/>
              <a:gd name="connsiteY2024" fmla="*/ 3403889 h 6858007"/>
              <a:gd name="connsiteX2025" fmla="*/ 7066260 w 7525108"/>
              <a:gd name="connsiteY2025" fmla="*/ 3353637 h 6858007"/>
              <a:gd name="connsiteX2026" fmla="*/ 7116514 w 7525108"/>
              <a:gd name="connsiteY2026" fmla="*/ 3360190 h 6858007"/>
              <a:gd name="connsiteX2027" fmla="*/ 7162399 w 7525108"/>
              <a:gd name="connsiteY2027" fmla="*/ 3382041 h 6858007"/>
              <a:gd name="connsiteX2028" fmla="*/ 7201729 w 7525108"/>
              <a:gd name="connsiteY2028" fmla="*/ 3410444 h 6858007"/>
              <a:gd name="connsiteX2029" fmla="*/ 7230134 w 7525108"/>
              <a:gd name="connsiteY2029" fmla="*/ 3447573 h 6858007"/>
              <a:gd name="connsiteX2030" fmla="*/ 7251984 w 7525108"/>
              <a:gd name="connsiteY2030" fmla="*/ 3493457 h 6858007"/>
              <a:gd name="connsiteX2031" fmla="*/ 7258539 w 7525108"/>
              <a:gd name="connsiteY2031" fmla="*/ 3545897 h 6858007"/>
              <a:gd name="connsiteX2032" fmla="*/ 7251984 w 7525108"/>
              <a:gd name="connsiteY2032" fmla="*/ 3596152 h 6858007"/>
              <a:gd name="connsiteX2033" fmla="*/ 7230134 w 7525108"/>
              <a:gd name="connsiteY2033" fmla="*/ 3642037 h 6858007"/>
              <a:gd name="connsiteX2034" fmla="*/ 7201729 w 7525108"/>
              <a:gd name="connsiteY2034" fmla="*/ 3681366 h 6858007"/>
              <a:gd name="connsiteX2035" fmla="*/ 7162399 w 7525108"/>
              <a:gd name="connsiteY2035" fmla="*/ 3709771 h 6858007"/>
              <a:gd name="connsiteX2036" fmla="*/ 7116514 w 7525108"/>
              <a:gd name="connsiteY2036" fmla="*/ 3727251 h 6858007"/>
              <a:gd name="connsiteX2037" fmla="*/ 7066260 w 7525108"/>
              <a:gd name="connsiteY2037" fmla="*/ 3735991 h 6858007"/>
              <a:gd name="connsiteX2038" fmla="*/ 7016005 w 7525108"/>
              <a:gd name="connsiteY2038" fmla="*/ 3727251 h 6858007"/>
              <a:gd name="connsiteX2039" fmla="*/ 6970120 w 7525108"/>
              <a:gd name="connsiteY2039" fmla="*/ 3709771 h 6858007"/>
              <a:gd name="connsiteX2040" fmla="*/ 6930790 w 7525108"/>
              <a:gd name="connsiteY2040" fmla="*/ 3681366 h 6858007"/>
              <a:gd name="connsiteX2041" fmla="*/ 6902385 w 7525108"/>
              <a:gd name="connsiteY2041" fmla="*/ 3642037 h 6858007"/>
              <a:gd name="connsiteX2042" fmla="*/ 6882720 w 7525108"/>
              <a:gd name="connsiteY2042" fmla="*/ 3596152 h 6858007"/>
              <a:gd name="connsiteX2043" fmla="*/ 6876165 w 7525108"/>
              <a:gd name="connsiteY2043" fmla="*/ 3545897 h 6858007"/>
              <a:gd name="connsiteX2044" fmla="*/ 6882720 w 7525108"/>
              <a:gd name="connsiteY2044" fmla="*/ 3493457 h 6858007"/>
              <a:gd name="connsiteX2045" fmla="*/ 6902385 w 7525108"/>
              <a:gd name="connsiteY2045" fmla="*/ 3447573 h 6858007"/>
              <a:gd name="connsiteX2046" fmla="*/ 6930790 w 7525108"/>
              <a:gd name="connsiteY2046" fmla="*/ 3410444 h 6858007"/>
              <a:gd name="connsiteX2047" fmla="*/ 6970120 w 7525108"/>
              <a:gd name="connsiteY2047" fmla="*/ 3382041 h 6858007"/>
              <a:gd name="connsiteX2048" fmla="*/ 7016005 w 7525108"/>
              <a:gd name="connsiteY2048" fmla="*/ 3360190 h 6858007"/>
              <a:gd name="connsiteX2049" fmla="*/ 277493 w 7525108"/>
              <a:gd name="connsiteY2049" fmla="*/ 3309919 h 6858007"/>
              <a:gd name="connsiteX2050" fmla="*/ 284048 w 7525108"/>
              <a:gd name="connsiteY2050" fmla="*/ 3309919 h 6858007"/>
              <a:gd name="connsiteX2051" fmla="*/ 288417 w 7525108"/>
              <a:gd name="connsiteY2051" fmla="*/ 3309919 h 6858007"/>
              <a:gd name="connsiteX2052" fmla="*/ 292787 w 7525108"/>
              <a:gd name="connsiteY2052" fmla="*/ 3314290 h 6858007"/>
              <a:gd name="connsiteX2053" fmla="*/ 294972 w 7525108"/>
              <a:gd name="connsiteY2053" fmla="*/ 3318660 h 6858007"/>
              <a:gd name="connsiteX2054" fmla="*/ 292787 w 7525108"/>
              <a:gd name="connsiteY2054" fmla="*/ 3325215 h 6858007"/>
              <a:gd name="connsiteX2055" fmla="*/ 288417 w 7525108"/>
              <a:gd name="connsiteY2055" fmla="*/ 3331769 h 6858007"/>
              <a:gd name="connsiteX2056" fmla="*/ 284048 w 7525108"/>
              <a:gd name="connsiteY2056" fmla="*/ 3331769 h 6858007"/>
              <a:gd name="connsiteX2057" fmla="*/ 277493 w 7525108"/>
              <a:gd name="connsiteY2057" fmla="*/ 3331769 h 6858007"/>
              <a:gd name="connsiteX2058" fmla="*/ 273122 w 7525108"/>
              <a:gd name="connsiteY2058" fmla="*/ 3325215 h 6858007"/>
              <a:gd name="connsiteX2059" fmla="*/ 273122 w 7525108"/>
              <a:gd name="connsiteY2059" fmla="*/ 3318660 h 6858007"/>
              <a:gd name="connsiteX2060" fmla="*/ 273122 w 7525108"/>
              <a:gd name="connsiteY2060" fmla="*/ 3314290 h 6858007"/>
              <a:gd name="connsiteX2061" fmla="*/ 1173340 w 7525108"/>
              <a:gd name="connsiteY2061" fmla="*/ 3305553 h 6858007"/>
              <a:gd name="connsiteX2062" fmla="*/ 1179895 w 7525108"/>
              <a:gd name="connsiteY2062" fmla="*/ 3305553 h 6858007"/>
              <a:gd name="connsiteX2063" fmla="*/ 1186450 w 7525108"/>
              <a:gd name="connsiteY2063" fmla="*/ 3305553 h 6858007"/>
              <a:gd name="connsiteX2064" fmla="*/ 1190819 w 7525108"/>
              <a:gd name="connsiteY2064" fmla="*/ 3309924 h 6858007"/>
              <a:gd name="connsiteX2065" fmla="*/ 1193005 w 7525108"/>
              <a:gd name="connsiteY2065" fmla="*/ 3314294 h 6858007"/>
              <a:gd name="connsiteX2066" fmla="*/ 1195190 w 7525108"/>
              <a:gd name="connsiteY2066" fmla="*/ 3318664 h 6858007"/>
              <a:gd name="connsiteX2067" fmla="*/ 1193005 w 7525108"/>
              <a:gd name="connsiteY2067" fmla="*/ 3325218 h 6858007"/>
              <a:gd name="connsiteX2068" fmla="*/ 1190819 w 7525108"/>
              <a:gd name="connsiteY2068" fmla="*/ 3331774 h 6858007"/>
              <a:gd name="connsiteX2069" fmla="*/ 1186450 w 7525108"/>
              <a:gd name="connsiteY2069" fmla="*/ 3336144 h 6858007"/>
              <a:gd name="connsiteX2070" fmla="*/ 1179895 w 7525108"/>
              <a:gd name="connsiteY2070" fmla="*/ 3336144 h 6858007"/>
              <a:gd name="connsiteX2071" fmla="*/ 1173340 w 7525108"/>
              <a:gd name="connsiteY2071" fmla="*/ 3336144 h 6858007"/>
              <a:gd name="connsiteX2072" fmla="*/ 1168969 w 7525108"/>
              <a:gd name="connsiteY2072" fmla="*/ 3331774 h 6858007"/>
              <a:gd name="connsiteX2073" fmla="*/ 1166785 w 7525108"/>
              <a:gd name="connsiteY2073" fmla="*/ 3325218 h 6858007"/>
              <a:gd name="connsiteX2074" fmla="*/ 1164599 w 7525108"/>
              <a:gd name="connsiteY2074" fmla="*/ 3318664 h 6858007"/>
              <a:gd name="connsiteX2075" fmla="*/ 1166785 w 7525108"/>
              <a:gd name="connsiteY2075" fmla="*/ 3314294 h 6858007"/>
              <a:gd name="connsiteX2076" fmla="*/ 1168969 w 7525108"/>
              <a:gd name="connsiteY2076" fmla="*/ 3309924 h 6858007"/>
              <a:gd name="connsiteX2077" fmla="*/ 2075740 w 7525108"/>
              <a:gd name="connsiteY2077" fmla="*/ 3288078 h 6858007"/>
              <a:gd name="connsiteX2078" fmla="*/ 2086665 w 7525108"/>
              <a:gd name="connsiteY2078" fmla="*/ 3290264 h 6858007"/>
              <a:gd name="connsiteX2079" fmla="*/ 2095405 w 7525108"/>
              <a:gd name="connsiteY2079" fmla="*/ 3294635 h 6858007"/>
              <a:gd name="connsiteX2080" fmla="*/ 2101960 w 7525108"/>
              <a:gd name="connsiteY2080" fmla="*/ 3301189 h 6858007"/>
              <a:gd name="connsiteX2081" fmla="*/ 2108515 w 7525108"/>
              <a:gd name="connsiteY2081" fmla="*/ 3309928 h 6858007"/>
              <a:gd name="connsiteX2082" fmla="*/ 2108515 w 7525108"/>
              <a:gd name="connsiteY2082" fmla="*/ 3318668 h 6858007"/>
              <a:gd name="connsiteX2083" fmla="*/ 2108515 w 7525108"/>
              <a:gd name="connsiteY2083" fmla="*/ 3331778 h 6858007"/>
              <a:gd name="connsiteX2084" fmla="*/ 2101960 w 7525108"/>
              <a:gd name="connsiteY2084" fmla="*/ 3340517 h 6858007"/>
              <a:gd name="connsiteX2085" fmla="*/ 2095405 w 7525108"/>
              <a:gd name="connsiteY2085" fmla="*/ 3347073 h 6858007"/>
              <a:gd name="connsiteX2086" fmla="*/ 2086665 w 7525108"/>
              <a:gd name="connsiteY2086" fmla="*/ 3351442 h 6858007"/>
              <a:gd name="connsiteX2087" fmla="*/ 2075740 w 7525108"/>
              <a:gd name="connsiteY2087" fmla="*/ 3353627 h 6858007"/>
              <a:gd name="connsiteX2088" fmla="*/ 2067000 w 7525108"/>
              <a:gd name="connsiteY2088" fmla="*/ 3351442 h 6858007"/>
              <a:gd name="connsiteX2089" fmla="*/ 2058260 w 7525108"/>
              <a:gd name="connsiteY2089" fmla="*/ 3347073 h 6858007"/>
              <a:gd name="connsiteX2090" fmla="*/ 2049520 w 7525108"/>
              <a:gd name="connsiteY2090" fmla="*/ 3340517 h 6858007"/>
              <a:gd name="connsiteX2091" fmla="*/ 2045150 w 7525108"/>
              <a:gd name="connsiteY2091" fmla="*/ 3331778 h 6858007"/>
              <a:gd name="connsiteX2092" fmla="*/ 2042965 w 7525108"/>
              <a:gd name="connsiteY2092" fmla="*/ 3318668 h 6858007"/>
              <a:gd name="connsiteX2093" fmla="*/ 2045150 w 7525108"/>
              <a:gd name="connsiteY2093" fmla="*/ 3309928 h 6858007"/>
              <a:gd name="connsiteX2094" fmla="*/ 2049520 w 7525108"/>
              <a:gd name="connsiteY2094" fmla="*/ 3301189 h 6858007"/>
              <a:gd name="connsiteX2095" fmla="*/ 2058260 w 7525108"/>
              <a:gd name="connsiteY2095" fmla="*/ 3294635 h 6858007"/>
              <a:gd name="connsiteX2096" fmla="*/ 2067000 w 7525108"/>
              <a:gd name="connsiteY2096" fmla="*/ 3290264 h 6858007"/>
              <a:gd name="connsiteX2097" fmla="*/ 2973772 w 7525108"/>
              <a:gd name="connsiteY2097" fmla="*/ 3266233 h 6858007"/>
              <a:gd name="connsiteX2098" fmla="*/ 2993437 w 7525108"/>
              <a:gd name="connsiteY2098" fmla="*/ 3270604 h 6858007"/>
              <a:gd name="connsiteX2099" fmla="*/ 3010917 w 7525108"/>
              <a:gd name="connsiteY2099" fmla="*/ 3283715 h 6858007"/>
              <a:gd name="connsiteX2100" fmla="*/ 3021842 w 7525108"/>
              <a:gd name="connsiteY2100" fmla="*/ 3299008 h 6858007"/>
              <a:gd name="connsiteX2101" fmla="*/ 3026212 w 7525108"/>
              <a:gd name="connsiteY2101" fmla="*/ 3318673 h 6858007"/>
              <a:gd name="connsiteX2102" fmla="*/ 3021842 w 7525108"/>
              <a:gd name="connsiteY2102" fmla="*/ 3342707 h 6858007"/>
              <a:gd name="connsiteX2103" fmla="*/ 3010917 w 7525108"/>
              <a:gd name="connsiteY2103" fmla="*/ 3358001 h 6858007"/>
              <a:gd name="connsiteX2104" fmla="*/ 2993437 w 7525108"/>
              <a:gd name="connsiteY2104" fmla="*/ 3368926 h 6858007"/>
              <a:gd name="connsiteX2105" fmla="*/ 2973772 w 7525108"/>
              <a:gd name="connsiteY2105" fmla="*/ 3373294 h 6858007"/>
              <a:gd name="connsiteX2106" fmla="*/ 2949737 w 7525108"/>
              <a:gd name="connsiteY2106" fmla="*/ 3368926 h 6858007"/>
              <a:gd name="connsiteX2107" fmla="*/ 2934442 w 7525108"/>
              <a:gd name="connsiteY2107" fmla="*/ 3358001 h 6858007"/>
              <a:gd name="connsiteX2108" fmla="*/ 2923517 w 7525108"/>
              <a:gd name="connsiteY2108" fmla="*/ 3342707 h 6858007"/>
              <a:gd name="connsiteX2109" fmla="*/ 2919147 w 7525108"/>
              <a:gd name="connsiteY2109" fmla="*/ 3318673 h 6858007"/>
              <a:gd name="connsiteX2110" fmla="*/ 2923517 w 7525108"/>
              <a:gd name="connsiteY2110" fmla="*/ 3299008 h 6858007"/>
              <a:gd name="connsiteX2111" fmla="*/ 2934442 w 7525108"/>
              <a:gd name="connsiteY2111" fmla="*/ 3283715 h 6858007"/>
              <a:gd name="connsiteX2112" fmla="*/ 2949737 w 7525108"/>
              <a:gd name="connsiteY2112" fmla="*/ 3270604 h 6858007"/>
              <a:gd name="connsiteX2113" fmla="*/ 3869617 w 7525108"/>
              <a:gd name="connsiteY2113" fmla="*/ 3242202 h 6858007"/>
              <a:gd name="connsiteX2114" fmla="*/ 3898022 w 7525108"/>
              <a:gd name="connsiteY2114" fmla="*/ 3248756 h 6858007"/>
              <a:gd name="connsiteX2115" fmla="*/ 3924242 w 7525108"/>
              <a:gd name="connsiteY2115" fmla="*/ 3264055 h 6858007"/>
              <a:gd name="connsiteX2116" fmla="*/ 3941722 w 7525108"/>
              <a:gd name="connsiteY2116" fmla="*/ 3290276 h 6858007"/>
              <a:gd name="connsiteX2117" fmla="*/ 3946092 w 7525108"/>
              <a:gd name="connsiteY2117" fmla="*/ 3318681 h 6858007"/>
              <a:gd name="connsiteX2118" fmla="*/ 3941722 w 7525108"/>
              <a:gd name="connsiteY2118" fmla="*/ 3351450 h 6858007"/>
              <a:gd name="connsiteX2119" fmla="*/ 3924242 w 7525108"/>
              <a:gd name="connsiteY2119" fmla="*/ 3375483 h 6858007"/>
              <a:gd name="connsiteX2120" fmla="*/ 3898022 w 7525108"/>
              <a:gd name="connsiteY2120" fmla="*/ 3392965 h 6858007"/>
              <a:gd name="connsiteX2121" fmla="*/ 3869617 w 7525108"/>
              <a:gd name="connsiteY2121" fmla="*/ 3399519 h 6858007"/>
              <a:gd name="connsiteX2122" fmla="*/ 3836843 w 7525108"/>
              <a:gd name="connsiteY2122" fmla="*/ 3392965 h 6858007"/>
              <a:gd name="connsiteX2123" fmla="*/ 3812808 w 7525108"/>
              <a:gd name="connsiteY2123" fmla="*/ 3375483 h 6858007"/>
              <a:gd name="connsiteX2124" fmla="*/ 3795328 w 7525108"/>
              <a:gd name="connsiteY2124" fmla="*/ 3351450 h 6858007"/>
              <a:gd name="connsiteX2125" fmla="*/ 3788773 w 7525108"/>
              <a:gd name="connsiteY2125" fmla="*/ 3318681 h 6858007"/>
              <a:gd name="connsiteX2126" fmla="*/ 3795328 w 7525108"/>
              <a:gd name="connsiteY2126" fmla="*/ 3290276 h 6858007"/>
              <a:gd name="connsiteX2127" fmla="*/ 3812808 w 7525108"/>
              <a:gd name="connsiteY2127" fmla="*/ 3264055 h 6858007"/>
              <a:gd name="connsiteX2128" fmla="*/ 3836843 w 7525108"/>
              <a:gd name="connsiteY2128" fmla="*/ 3248756 h 6858007"/>
              <a:gd name="connsiteX2129" fmla="*/ 4765464 w 7525108"/>
              <a:gd name="connsiteY2129" fmla="*/ 3211609 h 6858007"/>
              <a:gd name="connsiteX2130" fmla="*/ 4798239 w 7525108"/>
              <a:gd name="connsiteY2130" fmla="*/ 3218166 h 6858007"/>
              <a:gd name="connsiteX2131" fmla="*/ 4828829 w 7525108"/>
              <a:gd name="connsiteY2131" fmla="*/ 3233462 h 6858007"/>
              <a:gd name="connsiteX2132" fmla="*/ 4850679 w 7525108"/>
              <a:gd name="connsiteY2132" fmla="*/ 3257498 h 6858007"/>
              <a:gd name="connsiteX2133" fmla="*/ 4868159 w 7525108"/>
              <a:gd name="connsiteY2133" fmla="*/ 3288091 h 6858007"/>
              <a:gd name="connsiteX2134" fmla="*/ 4872529 w 7525108"/>
              <a:gd name="connsiteY2134" fmla="*/ 3318681 h 6858007"/>
              <a:gd name="connsiteX2135" fmla="*/ 4868159 w 7525108"/>
              <a:gd name="connsiteY2135" fmla="*/ 3353637 h 6858007"/>
              <a:gd name="connsiteX2136" fmla="*/ 4850679 w 7525108"/>
              <a:gd name="connsiteY2136" fmla="*/ 3384225 h 6858007"/>
              <a:gd name="connsiteX2137" fmla="*/ 4828829 w 7525108"/>
              <a:gd name="connsiteY2137" fmla="*/ 3408259 h 6858007"/>
              <a:gd name="connsiteX2138" fmla="*/ 4798239 w 7525108"/>
              <a:gd name="connsiteY2138" fmla="*/ 3421368 h 6858007"/>
              <a:gd name="connsiteX2139" fmla="*/ 4765464 w 7525108"/>
              <a:gd name="connsiteY2139" fmla="*/ 3425737 h 6858007"/>
              <a:gd name="connsiteX2140" fmla="*/ 4730505 w 7525108"/>
              <a:gd name="connsiteY2140" fmla="*/ 3421368 h 6858007"/>
              <a:gd name="connsiteX2141" fmla="*/ 4699915 w 7525108"/>
              <a:gd name="connsiteY2141" fmla="*/ 3408259 h 6858007"/>
              <a:gd name="connsiteX2142" fmla="*/ 4678065 w 7525108"/>
              <a:gd name="connsiteY2142" fmla="*/ 3384225 h 6858007"/>
              <a:gd name="connsiteX2143" fmla="*/ 4662770 w 7525108"/>
              <a:gd name="connsiteY2143" fmla="*/ 3353637 h 6858007"/>
              <a:gd name="connsiteX2144" fmla="*/ 4658400 w 7525108"/>
              <a:gd name="connsiteY2144" fmla="*/ 3318681 h 6858007"/>
              <a:gd name="connsiteX2145" fmla="*/ 4662770 w 7525108"/>
              <a:gd name="connsiteY2145" fmla="*/ 3288091 h 6858007"/>
              <a:gd name="connsiteX2146" fmla="*/ 4678065 w 7525108"/>
              <a:gd name="connsiteY2146" fmla="*/ 3257498 h 6858007"/>
              <a:gd name="connsiteX2147" fmla="*/ 4699915 w 7525108"/>
              <a:gd name="connsiteY2147" fmla="*/ 3233462 h 6858007"/>
              <a:gd name="connsiteX2148" fmla="*/ 4730505 w 7525108"/>
              <a:gd name="connsiteY2148" fmla="*/ 3218166 h 6858007"/>
              <a:gd name="connsiteX2149" fmla="*/ 5661310 w 7525108"/>
              <a:gd name="connsiteY2149" fmla="*/ 3183207 h 6858007"/>
              <a:gd name="connsiteX2150" fmla="*/ 5698455 w 7525108"/>
              <a:gd name="connsiteY2150" fmla="*/ 3187578 h 6858007"/>
              <a:gd name="connsiteX2151" fmla="*/ 5731230 w 7525108"/>
              <a:gd name="connsiteY2151" fmla="*/ 3200686 h 6858007"/>
              <a:gd name="connsiteX2152" fmla="*/ 5761820 w 7525108"/>
              <a:gd name="connsiteY2152" fmla="*/ 3220352 h 6858007"/>
              <a:gd name="connsiteX2153" fmla="*/ 5781485 w 7525108"/>
              <a:gd name="connsiteY2153" fmla="*/ 3250944 h 6858007"/>
              <a:gd name="connsiteX2154" fmla="*/ 5794595 w 7525108"/>
              <a:gd name="connsiteY2154" fmla="*/ 3283722 h 6858007"/>
              <a:gd name="connsiteX2155" fmla="*/ 5798965 w 7525108"/>
              <a:gd name="connsiteY2155" fmla="*/ 3318681 h 6858007"/>
              <a:gd name="connsiteX2156" fmla="*/ 5794595 w 7525108"/>
              <a:gd name="connsiteY2156" fmla="*/ 3358005 h 6858007"/>
              <a:gd name="connsiteX2157" fmla="*/ 5781485 w 7525108"/>
              <a:gd name="connsiteY2157" fmla="*/ 3390778 h 6858007"/>
              <a:gd name="connsiteX2158" fmla="*/ 5761820 w 7525108"/>
              <a:gd name="connsiteY2158" fmla="*/ 3419185 h 6858007"/>
              <a:gd name="connsiteX2159" fmla="*/ 5731230 w 7525108"/>
              <a:gd name="connsiteY2159" fmla="*/ 3441018 h 6858007"/>
              <a:gd name="connsiteX2160" fmla="*/ 5698455 w 7525108"/>
              <a:gd name="connsiteY2160" fmla="*/ 3454128 h 6858007"/>
              <a:gd name="connsiteX2161" fmla="*/ 5661310 w 7525108"/>
              <a:gd name="connsiteY2161" fmla="*/ 3458498 h 6858007"/>
              <a:gd name="connsiteX2162" fmla="*/ 5624166 w 7525108"/>
              <a:gd name="connsiteY2162" fmla="*/ 3454128 h 6858007"/>
              <a:gd name="connsiteX2163" fmla="*/ 5591391 w 7525108"/>
              <a:gd name="connsiteY2163" fmla="*/ 3441018 h 6858007"/>
              <a:gd name="connsiteX2164" fmla="*/ 5562986 w 7525108"/>
              <a:gd name="connsiteY2164" fmla="*/ 3419185 h 6858007"/>
              <a:gd name="connsiteX2165" fmla="*/ 5541136 w 7525108"/>
              <a:gd name="connsiteY2165" fmla="*/ 3390778 h 6858007"/>
              <a:gd name="connsiteX2166" fmla="*/ 5528026 w 7525108"/>
              <a:gd name="connsiteY2166" fmla="*/ 3358005 h 6858007"/>
              <a:gd name="connsiteX2167" fmla="*/ 5523656 w 7525108"/>
              <a:gd name="connsiteY2167" fmla="*/ 3318681 h 6858007"/>
              <a:gd name="connsiteX2168" fmla="*/ 5528026 w 7525108"/>
              <a:gd name="connsiteY2168" fmla="*/ 3283722 h 6858007"/>
              <a:gd name="connsiteX2169" fmla="*/ 5541136 w 7525108"/>
              <a:gd name="connsiteY2169" fmla="*/ 3250944 h 6858007"/>
              <a:gd name="connsiteX2170" fmla="*/ 5562986 w 7525108"/>
              <a:gd name="connsiteY2170" fmla="*/ 3220352 h 6858007"/>
              <a:gd name="connsiteX2171" fmla="*/ 5591391 w 7525108"/>
              <a:gd name="connsiteY2171" fmla="*/ 3200686 h 6858007"/>
              <a:gd name="connsiteX2172" fmla="*/ 5624166 w 7525108"/>
              <a:gd name="connsiteY2172" fmla="*/ 3187578 h 6858007"/>
              <a:gd name="connsiteX2173" fmla="*/ 6559342 w 7525108"/>
              <a:gd name="connsiteY2173" fmla="*/ 3148249 h 6858007"/>
              <a:gd name="connsiteX2174" fmla="*/ 6605227 w 7525108"/>
              <a:gd name="connsiteY2174" fmla="*/ 3152619 h 6858007"/>
              <a:gd name="connsiteX2175" fmla="*/ 6644557 w 7525108"/>
              <a:gd name="connsiteY2175" fmla="*/ 3170097 h 6858007"/>
              <a:gd name="connsiteX2176" fmla="*/ 6679517 w 7525108"/>
              <a:gd name="connsiteY2176" fmla="*/ 3198501 h 6858007"/>
              <a:gd name="connsiteX2177" fmla="*/ 6707922 w 7525108"/>
              <a:gd name="connsiteY2177" fmla="*/ 3233460 h 6858007"/>
              <a:gd name="connsiteX2178" fmla="*/ 6725402 w 7525108"/>
              <a:gd name="connsiteY2178" fmla="*/ 3272797 h 6858007"/>
              <a:gd name="connsiteX2179" fmla="*/ 6729772 w 7525108"/>
              <a:gd name="connsiteY2179" fmla="*/ 3318681 h 6858007"/>
              <a:gd name="connsiteX2180" fmla="*/ 6725402 w 7525108"/>
              <a:gd name="connsiteY2180" fmla="*/ 3366746 h 6858007"/>
              <a:gd name="connsiteX2181" fmla="*/ 6707922 w 7525108"/>
              <a:gd name="connsiteY2181" fmla="*/ 3408261 h 6858007"/>
              <a:gd name="connsiteX2182" fmla="*/ 6679517 w 7525108"/>
              <a:gd name="connsiteY2182" fmla="*/ 3443203 h 6858007"/>
              <a:gd name="connsiteX2183" fmla="*/ 6644557 w 7525108"/>
              <a:gd name="connsiteY2183" fmla="*/ 3469423 h 6858007"/>
              <a:gd name="connsiteX2184" fmla="*/ 6605227 w 7525108"/>
              <a:gd name="connsiteY2184" fmla="*/ 3489088 h 6858007"/>
              <a:gd name="connsiteX2185" fmla="*/ 6559342 w 7525108"/>
              <a:gd name="connsiteY2185" fmla="*/ 3493458 h 6858007"/>
              <a:gd name="connsiteX2186" fmla="*/ 6513458 w 7525108"/>
              <a:gd name="connsiteY2186" fmla="*/ 3489088 h 6858007"/>
              <a:gd name="connsiteX2187" fmla="*/ 6471943 w 7525108"/>
              <a:gd name="connsiteY2187" fmla="*/ 3469423 h 6858007"/>
              <a:gd name="connsiteX2188" fmla="*/ 6434798 w 7525108"/>
              <a:gd name="connsiteY2188" fmla="*/ 3443203 h 6858007"/>
              <a:gd name="connsiteX2189" fmla="*/ 6408578 w 7525108"/>
              <a:gd name="connsiteY2189" fmla="*/ 3408261 h 6858007"/>
              <a:gd name="connsiteX2190" fmla="*/ 6391098 w 7525108"/>
              <a:gd name="connsiteY2190" fmla="*/ 3366746 h 6858007"/>
              <a:gd name="connsiteX2191" fmla="*/ 6384543 w 7525108"/>
              <a:gd name="connsiteY2191" fmla="*/ 3318681 h 6858007"/>
              <a:gd name="connsiteX2192" fmla="*/ 6391098 w 7525108"/>
              <a:gd name="connsiteY2192" fmla="*/ 3272797 h 6858007"/>
              <a:gd name="connsiteX2193" fmla="*/ 6408578 w 7525108"/>
              <a:gd name="connsiteY2193" fmla="*/ 3233460 h 6858007"/>
              <a:gd name="connsiteX2194" fmla="*/ 6434798 w 7525108"/>
              <a:gd name="connsiteY2194" fmla="*/ 3198501 h 6858007"/>
              <a:gd name="connsiteX2195" fmla="*/ 6471943 w 7525108"/>
              <a:gd name="connsiteY2195" fmla="*/ 3170097 h 6858007"/>
              <a:gd name="connsiteX2196" fmla="*/ 6513458 w 7525108"/>
              <a:gd name="connsiteY2196" fmla="*/ 3152619 h 6858007"/>
              <a:gd name="connsiteX2197" fmla="*/ 7455188 w 7525108"/>
              <a:gd name="connsiteY2197" fmla="*/ 3113291 h 6858007"/>
              <a:gd name="connsiteX2198" fmla="*/ 7503258 w 7525108"/>
              <a:gd name="connsiteY2198" fmla="*/ 3119846 h 6858007"/>
              <a:gd name="connsiteX2199" fmla="*/ 7525108 w 7525108"/>
              <a:gd name="connsiteY2199" fmla="*/ 3126400 h 6858007"/>
              <a:gd name="connsiteX2200" fmla="*/ 7525108 w 7525108"/>
              <a:gd name="connsiteY2200" fmla="*/ 3513122 h 6858007"/>
              <a:gd name="connsiteX2201" fmla="*/ 7503258 w 7525108"/>
              <a:gd name="connsiteY2201" fmla="*/ 3519677 h 6858007"/>
              <a:gd name="connsiteX2202" fmla="*/ 7455188 w 7525108"/>
              <a:gd name="connsiteY2202" fmla="*/ 3526232 h 6858007"/>
              <a:gd name="connsiteX2203" fmla="*/ 7407118 w 7525108"/>
              <a:gd name="connsiteY2203" fmla="*/ 3519677 h 6858007"/>
              <a:gd name="connsiteX2204" fmla="*/ 7363418 w 7525108"/>
              <a:gd name="connsiteY2204" fmla="*/ 3506567 h 6858007"/>
              <a:gd name="connsiteX2205" fmla="*/ 7326273 w 7525108"/>
              <a:gd name="connsiteY2205" fmla="*/ 3482532 h 6858007"/>
              <a:gd name="connsiteX2206" fmla="*/ 7293498 w 7525108"/>
              <a:gd name="connsiteY2206" fmla="*/ 3449758 h 6858007"/>
              <a:gd name="connsiteX2207" fmla="*/ 7269463 w 7525108"/>
              <a:gd name="connsiteY2207" fmla="*/ 3410443 h 6858007"/>
              <a:gd name="connsiteX2208" fmla="*/ 7254168 w 7525108"/>
              <a:gd name="connsiteY2208" fmla="*/ 3366744 h 6858007"/>
              <a:gd name="connsiteX2209" fmla="*/ 7247613 w 7525108"/>
              <a:gd name="connsiteY2209" fmla="*/ 3318681 h 6858007"/>
              <a:gd name="connsiteX2210" fmla="*/ 7254168 w 7525108"/>
              <a:gd name="connsiteY2210" fmla="*/ 3272795 h 6858007"/>
              <a:gd name="connsiteX2211" fmla="*/ 7269463 w 7525108"/>
              <a:gd name="connsiteY2211" fmla="*/ 3231277 h 6858007"/>
              <a:gd name="connsiteX2212" fmla="*/ 7293498 w 7525108"/>
              <a:gd name="connsiteY2212" fmla="*/ 3191946 h 6858007"/>
              <a:gd name="connsiteX2213" fmla="*/ 7326273 w 7525108"/>
              <a:gd name="connsiteY2213" fmla="*/ 3159173 h 6858007"/>
              <a:gd name="connsiteX2214" fmla="*/ 7363418 w 7525108"/>
              <a:gd name="connsiteY2214" fmla="*/ 3135140 h 6858007"/>
              <a:gd name="connsiteX2215" fmla="*/ 7407118 w 7525108"/>
              <a:gd name="connsiteY2215" fmla="*/ 3119846 h 6858007"/>
              <a:gd name="connsiteX2216" fmla="*/ 736342 w 7525108"/>
              <a:gd name="connsiteY2216" fmla="*/ 3073943 h 6858007"/>
              <a:gd name="connsiteX2217" fmla="*/ 740711 w 7525108"/>
              <a:gd name="connsiteY2217" fmla="*/ 3076128 h 6858007"/>
              <a:gd name="connsiteX2218" fmla="*/ 745081 w 7525108"/>
              <a:gd name="connsiteY2218" fmla="*/ 3078313 h 6858007"/>
              <a:gd name="connsiteX2219" fmla="*/ 747266 w 7525108"/>
              <a:gd name="connsiteY2219" fmla="*/ 3087052 h 6858007"/>
              <a:gd name="connsiteX2220" fmla="*/ 745081 w 7525108"/>
              <a:gd name="connsiteY2220" fmla="*/ 3091422 h 6858007"/>
              <a:gd name="connsiteX2221" fmla="*/ 740711 w 7525108"/>
              <a:gd name="connsiteY2221" fmla="*/ 3095792 h 6858007"/>
              <a:gd name="connsiteX2222" fmla="*/ 736342 w 7525108"/>
              <a:gd name="connsiteY2222" fmla="*/ 3097977 h 6858007"/>
              <a:gd name="connsiteX2223" fmla="*/ 729787 w 7525108"/>
              <a:gd name="connsiteY2223" fmla="*/ 3095792 h 6858007"/>
              <a:gd name="connsiteX2224" fmla="*/ 725416 w 7525108"/>
              <a:gd name="connsiteY2224" fmla="*/ 3091422 h 6858007"/>
              <a:gd name="connsiteX2225" fmla="*/ 725416 w 7525108"/>
              <a:gd name="connsiteY2225" fmla="*/ 3087052 h 6858007"/>
              <a:gd name="connsiteX2226" fmla="*/ 725416 w 7525108"/>
              <a:gd name="connsiteY2226" fmla="*/ 3078313 h 6858007"/>
              <a:gd name="connsiteX2227" fmla="*/ 729787 w 7525108"/>
              <a:gd name="connsiteY2227" fmla="*/ 3076128 h 6858007"/>
              <a:gd name="connsiteX2228" fmla="*/ 1625633 w 7525108"/>
              <a:gd name="connsiteY2228" fmla="*/ 3063023 h 6858007"/>
              <a:gd name="connsiteX2229" fmla="*/ 1632188 w 7525108"/>
              <a:gd name="connsiteY2229" fmla="*/ 3063023 h 6858007"/>
              <a:gd name="connsiteX2230" fmla="*/ 1638743 w 7525108"/>
              <a:gd name="connsiteY2230" fmla="*/ 3063023 h 6858007"/>
              <a:gd name="connsiteX2231" fmla="*/ 1645298 w 7525108"/>
              <a:gd name="connsiteY2231" fmla="*/ 3065208 h 6858007"/>
              <a:gd name="connsiteX2232" fmla="*/ 1649667 w 7525108"/>
              <a:gd name="connsiteY2232" fmla="*/ 3071763 h 6858007"/>
              <a:gd name="connsiteX2233" fmla="*/ 1654037 w 7525108"/>
              <a:gd name="connsiteY2233" fmla="*/ 3078317 h 6858007"/>
              <a:gd name="connsiteX2234" fmla="*/ 1654037 w 7525108"/>
              <a:gd name="connsiteY2234" fmla="*/ 3087057 h 6858007"/>
              <a:gd name="connsiteX2235" fmla="*/ 1654037 w 7525108"/>
              <a:gd name="connsiteY2235" fmla="*/ 3093613 h 6858007"/>
              <a:gd name="connsiteX2236" fmla="*/ 1649667 w 7525108"/>
              <a:gd name="connsiteY2236" fmla="*/ 3100168 h 6858007"/>
              <a:gd name="connsiteX2237" fmla="*/ 1645298 w 7525108"/>
              <a:gd name="connsiteY2237" fmla="*/ 3104536 h 6858007"/>
              <a:gd name="connsiteX2238" fmla="*/ 1638743 w 7525108"/>
              <a:gd name="connsiteY2238" fmla="*/ 3108907 h 6858007"/>
              <a:gd name="connsiteX2239" fmla="*/ 1632188 w 7525108"/>
              <a:gd name="connsiteY2239" fmla="*/ 3108907 h 6858007"/>
              <a:gd name="connsiteX2240" fmla="*/ 1625633 w 7525108"/>
              <a:gd name="connsiteY2240" fmla="*/ 3108907 h 6858007"/>
              <a:gd name="connsiteX2241" fmla="*/ 1619077 w 7525108"/>
              <a:gd name="connsiteY2241" fmla="*/ 3104536 h 6858007"/>
              <a:gd name="connsiteX2242" fmla="*/ 1614707 w 7525108"/>
              <a:gd name="connsiteY2242" fmla="*/ 3100168 h 6858007"/>
              <a:gd name="connsiteX2243" fmla="*/ 1610338 w 7525108"/>
              <a:gd name="connsiteY2243" fmla="*/ 3093613 h 6858007"/>
              <a:gd name="connsiteX2244" fmla="*/ 1610338 w 7525108"/>
              <a:gd name="connsiteY2244" fmla="*/ 3087057 h 6858007"/>
              <a:gd name="connsiteX2245" fmla="*/ 1610338 w 7525108"/>
              <a:gd name="connsiteY2245" fmla="*/ 3078317 h 6858007"/>
              <a:gd name="connsiteX2246" fmla="*/ 1614707 w 7525108"/>
              <a:gd name="connsiteY2246" fmla="*/ 3071763 h 6858007"/>
              <a:gd name="connsiteX2247" fmla="*/ 1619077 w 7525108"/>
              <a:gd name="connsiteY2247" fmla="*/ 3065208 h 6858007"/>
              <a:gd name="connsiteX2248" fmla="*/ 2530219 w 7525108"/>
              <a:gd name="connsiteY2248" fmla="*/ 3043361 h 6858007"/>
              <a:gd name="connsiteX2249" fmla="*/ 2549884 w 7525108"/>
              <a:gd name="connsiteY2249" fmla="*/ 3049915 h 6858007"/>
              <a:gd name="connsiteX2250" fmla="*/ 2567364 w 7525108"/>
              <a:gd name="connsiteY2250" fmla="*/ 3063027 h 6858007"/>
              <a:gd name="connsiteX2251" fmla="*/ 2571734 w 7525108"/>
              <a:gd name="connsiteY2251" fmla="*/ 3087062 h 6858007"/>
              <a:gd name="connsiteX2252" fmla="*/ 2567364 w 7525108"/>
              <a:gd name="connsiteY2252" fmla="*/ 3106726 h 6858007"/>
              <a:gd name="connsiteX2253" fmla="*/ 2549884 w 7525108"/>
              <a:gd name="connsiteY2253" fmla="*/ 3122021 h 6858007"/>
              <a:gd name="connsiteX2254" fmla="*/ 2530219 w 7525108"/>
              <a:gd name="connsiteY2254" fmla="*/ 3126390 h 6858007"/>
              <a:gd name="connsiteX2255" fmla="*/ 2508369 w 7525108"/>
              <a:gd name="connsiteY2255" fmla="*/ 3122021 h 6858007"/>
              <a:gd name="connsiteX2256" fmla="*/ 2493074 w 7525108"/>
              <a:gd name="connsiteY2256" fmla="*/ 3106726 h 6858007"/>
              <a:gd name="connsiteX2257" fmla="*/ 2486519 w 7525108"/>
              <a:gd name="connsiteY2257" fmla="*/ 3087062 h 6858007"/>
              <a:gd name="connsiteX2258" fmla="*/ 2493074 w 7525108"/>
              <a:gd name="connsiteY2258" fmla="*/ 3063027 h 6858007"/>
              <a:gd name="connsiteX2259" fmla="*/ 2508369 w 7525108"/>
              <a:gd name="connsiteY2259" fmla="*/ 3049915 h 6858007"/>
              <a:gd name="connsiteX2260" fmla="*/ 3428249 w 7525108"/>
              <a:gd name="connsiteY2260" fmla="*/ 3019330 h 6858007"/>
              <a:gd name="connsiteX2261" fmla="*/ 3452284 w 7525108"/>
              <a:gd name="connsiteY2261" fmla="*/ 3023702 h 6858007"/>
              <a:gd name="connsiteX2262" fmla="*/ 3474133 w 7525108"/>
              <a:gd name="connsiteY2262" fmla="*/ 3038996 h 6858007"/>
              <a:gd name="connsiteX2263" fmla="*/ 3487243 w 7525108"/>
              <a:gd name="connsiteY2263" fmla="*/ 3060846 h 6858007"/>
              <a:gd name="connsiteX2264" fmla="*/ 3493798 w 7525108"/>
              <a:gd name="connsiteY2264" fmla="*/ 3087067 h 6858007"/>
              <a:gd name="connsiteX2265" fmla="*/ 3487243 w 7525108"/>
              <a:gd name="connsiteY2265" fmla="*/ 3111101 h 6858007"/>
              <a:gd name="connsiteX2266" fmla="*/ 3474133 w 7525108"/>
              <a:gd name="connsiteY2266" fmla="*/ 3132950 h 6858007"/>
              <a:gd name="connsiteX2267" fmla="*/ 3452284 w 7525108"/>
              <a:gd name="connsiteY2267" fmla="*/ 3146060 h 6858007"/>
              <a:gd name="connsiteX2268" fmla="*/ 3428249 w 7525108"/>
              <a:gd name="connsiteY2268" fmla="*/ 3152614 h 6858007"/>
              <a:gd name="connsiteX2269" fmla="*/ 3399844 w 7525108"/>
              <a:gd name="connsiteY2269" fmla="*/ 3146060 h 6858007"/>
              <a:gd name="connsiteX2270" fmla="*/ 3380179 w 7525108"/>
              <a:gd name="connsiteY2270" fmla="*/ 3132950 h 6858007"/>
              <a:gd name="connsiteX2271" fmla="*/ 3367069 w 7525108"/>
              <a:gd name="connsiteY2271" fmla="*/ 3111101 h 6858007"/>
              <a:gd name="connsiteX2272" fmla="*/ 3362699 w 7525108"/>
              <a:gd name="connsiteY2272" fmla="*/ 3087067 h 6858007"/>
              <a:gd name="connsiteX2273" fmla="*/ 3367069 w 7525108"/>
              <a:gd name="connsiteY2273" fmla="*/ 3060846 h 6858007"/>
              <a:gd name="connsiteX2274" fmla="*/ 3380179 w 7525108"/>
              <a:gd name="connsiteY2274" fmla="*/ 3038996 h 6858007"/>
              <a:gd name="connsiteX2275" fmla="*/ 3399844 w 7525108"/>
              <a:gd name="connsiteY2275" fmla="*/ 3023702 h 6858007"/>
              <a:gd name="connsiteX2276" fmla="*/ 4326280 w 7525108"/>
              <a:gd name="connsiteY2276" fmla="*/ 2993115 h 6858007"/>
              <a:gd name="connsiteX2277" fmla="*/ 4356870 w 7525108"/>
              <a:gd name="connsiteY2277" fmla="*/ 2997486 h 6858007"/>
              <a:gd name="connsiteX2278" fmla="*/ 4380905 w 7525108"/>
              <a:gd name="connsiteY2278" fmla="*/ 3010594 h 6858007"/>
              <a:gd name="connsiteX2279" fmla="*/ 4400570 w 7525108"/>
              <a:gd name="connsiteY2279" fmla="*/ 3032447 h 6858007"/>
              <a:gd name="connsiteX2280" fmla="*/ 4413680 w 7525108"/>
              <a:gd name="connsiteY2280" fmla="*/ 3056481 h 6858007"/>
              <a:gd name="connsiteX2281" fmla="*/ 4420235 w 7525108"/>
              <a:gd name="connsiteY2281" fmla="*/ 3087074 h 6858007"/>
              <a:gd name="connsiteX2282" fmla="*/ 4413680 w 7525108"/>
              <a:gd name="connsiteY2282" fmla="*/ 3115476 h 6858007"/>
              <a:gd name="connsiteX2283" fmla="*/ 4400570 w 7525108"/>
              <a:gd name="connsiteY2283" fmla="*/ 3141694 h 6858007"/>
              <a:gd name="connsiteX2284" fmla="*/ 4380905 w 7525108"/>
              <a:gd name="connsiteY2284" fmla="*/ 3161359 h 6858007"/>
              <a:gd name="connsiteX2285" fmla="*/ 4356870 w 7525108"/>
              <a:gd name="connsiteY2285" fmla="*/ 3174468 h 6858007"/>
              <a:gd name="connsiteX2286" fmla="*/ 4326280 w 7525108"/>
              <a:gd name="connsiteY2286" fmla="*/ 3181024 h 6858007"/>
              <a:gd name="connsiteX2287" fmla="*/ 4295691 w 7525108"/>
              <a:gd name="connsiteY2287" fmla="*/ 3174468 h 6858007"/>
              <a:gd name="connsiteX2288" fmla="*/ 4271656 w 7525108"/>
              <a:gd name="connsiteY2288" fmla="*/ 3161359 h 6858007"/>
              <a:gd name="connsiteX2289" fmla="*/ 4249806 w 7525108"/>
              <a:gd name="connsiteY2289" fmla="*/ 3141694 h 6858007"/>
              <a:gd name="connsiteX2290" fmla="*/ 4236696 w 7525108"/>
              <a:gd name="connsiteY2290" fmla="*/ 3115476 h 6858007"/>
              <a:gd name="connsiteX2291" fmla="*/ 4232326 w 7525108"/>
              <a:gd name="connsiteY2291" fmla="*/ 3087074 h 6858007"/>
              <a:gd name="connsiteX2292" fmla="*/ 4236696 w 7525108"/>
              <a:gd name="connsiteY2292" fmla="*/ 3056481 h 6858007"/>
              <a:gd name="connsiteX2293" fmla="*/ 4249806 w 7525108"/>
              <a:gd name="connsiteY2293" fmla="*/ 3032447 h 6858007"/>
              <a:gd name="connsiteX2294" fmla="*/ 4271656 w 7525108"/>
              <a:gd name="connsiteY2294" fmla="*/ 3010594 h 6858007"/>
              <a:gd name="connsiteX2295" fmla="*/ 4295691 w 7525108"/>
              <a:gd name="connsiteY2295" fmla="*/ 2997486 h 6858007"/>
              <a:gd name="connsiteX2296" fmla="*/ 5226497 w 7525108"/>
              <a:gd name="connsiteY2296" fmla="*/ 2962528 h 6858007"/>
              <a:gd name="connsiteX2297" fmla="*/ 5265827 w 7525108"/>
              <a:gd name="connsiteY2297" fmla="*/ 2969084 h 6858007"/>
              <a:gd name="connsiteX2298" fmla="*/ 5298602 w 7525108"/>
              <a:gd name="connsiteY2298" fmla="*/ 2986561 h 6858007"/>
              <a:gd name="connsiteX2299" fmla="*/ 5324822 w 7525108"/>
              <a:gd name="connsiteY2299" fmla="*/ 3012781 h 6858007"/>
              <a:gd name="connsiteX2300" fmla="*/ 5342302 w 7525108"/>
              <a:gd name="connsiteY2300" fmla="*/ 3047741 h 6858007"/>
              <a:gd name="connsiteX2301" fmla="*/ 5348857 w 7525108"/>
              <a:gd name="connsiteY2301" fmla="*/ 3087074 h 6858007"/>
              <a:gd name="connsiteX2302" fmla="*/ 5342302 w 7525108"/>
              <a:gd name="connsiteY2302" fmla="*/ 3124214 h 6858007"/>
              <a:gd name="connsiteX2303" fmla="*/ 5324822 w 7525108"/>
              <a:gd name="connsiteY2303" fmla="*/ 3159173 h 6858007"/>
              <a:gd name="connsiteX2304" fmla="*/ 5298602 w 7525108"/>
              <a:gd name="connsiteY2304" fmla="*/ 3187577 h 6858007"/>
              <a:gd name="connsiteX2305" fmla="*/ 5265827 w 7525108"/>
              <a:gd name="connsiteY2305" fmla="*/ 3202872 h 6858007"/>
              <a:gd name="connsiteX2306" fmla="*/ 5226497 w 7525108"/>
              <a:gd name="connsiteY2306" fmla="*/ 3209424 h 6858007"/>
              <a:gd name="connsiteX2307" fmla="*/ 5187167 w 7525108"/>
              <a:gd name="connsiteY2307" fmla="*/ 3202872 h 6858007"/>
              <a:gd name="connsiteX2308" fmla="*/ 5154392 w 7525108"/>
              <a:gd name="connsiteY2308" fmla="*/ 3187577 h 6858007"/>
              <a:gd name="connsiteX2309" fmla="*/ 5125987 w 7525108"/>
              <a:gd name="connsiteY2309" fmla="*/ 3159173 h 6858007"/>
              <a:gd name="connsiteX2310" fmla="*/ 5108507 w 7525108"/>
              <a:gd name="connsiteY2310" fmla="*/ 3124214 h 6858007"/>
              <a:gd name="connsiteX2311" fmla="*/ 5101952 w 7525108"/>
              <a:gd name="connsiteY2311" fmla="*/ 3087074 h 6858007"/>
              <a:gd name="connsiteX2312" fmla="*/ 5108507 w 7525108"/>
              <a:gd name="connsiteY2312" fmla="*/ 3047741 h 6858007"/>
              <a:gd name="connsiteX2313" fmla="*/ 5125987 w 7525108"/>
              <a:gd name="connsiteY2313" fmla="*/ 3012781 h 6858007"/>
              <a:gd name="connsiteX2314" fmla="*/ 5154392 w 7525108"/>
              <a:gd name="connsiteY2314" fmla="*/ 2986561 h 6858007"/>
              <a:gd name="connsiteX2315" fmla="*/ 5187167 w 7525108"/>
              <a:gd name="connsiteY2315" fmla="*/ 2969084 h 6858007"/>
              <a:gd name="connsiteX2316" fmla="*/ 6131084 w 7525108"/>
              <a:gd name="connsiteY2316" fmla="*/ 2931938 h 6858007"/>
              <a:gd name="connsiteX2317" fmla="*/ 6172598 w 7525108"/>
              <a:gd name="connsiteY2317" fmla="*/ 2936307 h 6858007"/>
              <a:gd name="connsiteX2318" fmla="*/ 6209743 w 7525108"/>
              <a:gd name="connsiteY2318" fmla="*/ 2951604 h 6858007"/>
              <a:gd name="connsiteX2319" fmla="*/ 6240333 w 7525108"/>
              <a:gd name="connsiteY2319" fmla="*/ 2975638 h 6858007"/>
              <a:gd name="connsiteX2320" fmla="*/ 6266553 w 7525108"/>
              <a:gd name="connsiteY2320" fmla="*/ 3008411 h 6858007"/>
              <a:gd name="connsiteX2321" fmla="*/ 6281848 w 7525108"/>
              <a:gd name="connsiteY2321" fmla="*/ 3045557 h 6858007"/>
              <a:gd name="connsiteX2322" fmla="*/ 6286218 w 7525108"/>
              <a:gd name="connsiteY2322" fmla="*/ 3087074 h 6858007"/>
              <a:gd name="connsiteX2323" fmla="*/ 6281848 w 7525108"/>
              <a:gd name="connsiteY2323" fmla="*/ 3130771 h 6858007"/>
              <a:gd name="connsiteX2324" fmla="*/ 6266553 w 7525108"/>
              <a:gd name="connsiteY2324" fmla="*/ 3165728 h 6858007"/>
              <a:gd name="connsiteX2325" fmla="*/ 6240333 w 7525108"/>
              <a:gd name="connsiteY2325" fmla="*/ 3198501 h 6858007"/>
              <a:gd name="connsiteX2326" fmla="*/ 6209743 w 7525108"/>
              <a:gd name="connsiteY2326" fmla="*/ 3220352 h 6858007"/>
              <a:gd name="connsiteX2327" fmla="*/ 6172598 w 7525108"/>
              <a:gd name="connsiteY2327" fmla="*/ 3237828 h 6858007"/>
              <a:gd name="connsiteX2328" fmla="*/ 6131084 w 7525108"/>
              <a:gd name="connsiteY2328" fmla="*/ 3244388 h 6858007"/>
              <a:gd name="connsiteX2329" fmla="*/ 6087384 w 7525108"/>
              <a:gd name="connsiteY2329" fmla="*/ 3237828 h 6858007"/>
              <a:gd name="connsiteX2330" fmla="*/ 6050239 w 7525108"/>
              <a:gd name="connsiteY2330" fmla="*/ 3220352 h 6858007"/>
              <a:gd name="connsiteX2331" fmla="*/ 6019649 w 7525108"/>
              <a:gd name="connsiteY2331" fmla="*/ 3198501 h 6858007"/>
              <a:gd name="connsiteX2332" fmla="*/ 5993429 w 7525108"/>
              <a:gd name="connsiteY2332" fmla="*/ 3165728 h 6858007"/>
              <a:gd name="connsiteX2333" fmla="*/ 5978134 w 7525108"/>
              <a:gd name="connsiteY2333" fmla="*/ 3130771 h 6858007"/>
              <a:gd name="connsiteX2334" fmla="*/ 5973764 w 7525108"/>
              <a:gd name="connsiteY2334" fmla="*/ 3087074 h 6858007"/>
              <a:gd name="connsiteX2335" fmla="*/ 5978134 w 7525108"/>
              <a:gd name="connsiteY2335" fmla="*/ 3045557 h 6858007"/>
              <a:gd name="connsiteX2336" fmla="*/ 5993429 w 7525108"/>
              <a:gd name="connsiteY2336" fmla="*/ 3008411 h 6858007"/>
              <a:gd name="connsiteX2337" fmla="*/ 6019649 w 7525108"/>
              <a:gd name="connsiteY2337" fmla="*/ 2975638 h 6858007"/>
              <a:gd name="connsiteX2338" fmla="*/ 6050239 w 7525108"/>
              <a:gd name="connsiteY2338" fmla="*/ 2951604 h 6858007"/>
              <a:gd name="connsiteX2339" fmla="*/ 6087384 w 7525108"/>
              <a:gd name="connsiteY2339" fmla="*/ 2936307 h 6858007"/>
              <a:gd name="connsiteX2340" fmla="*/ 7066260 w 7525108"/>
              <a:gd name="connsiteY2340" fmla="*/ 2905719 h 6858007"/>
              <a:gd name="connsiteX2341" fmla="*/ 7116515 w 7525108"/>
              <a:gd name="connsiteY2341" fmla="*/ 2912276 h 6858007"/>
              <a:gd name="connsiteX2342" fmla="*/ 7162400 w 7525108"/>
              <a:gd name="connsiteY2342" fmla="*/ 2931938 h 6858007"/>
              <a:gd name="connsiteX2343" fmla="*/ 7201729 w 7525108"/>
              <a:gd name="connsiteY2343" fmla="*/ 2960344 h 6858007"/>
              <a:gd name="connsiteX2344" fmla="*/ 7230134 w 7525108"/>
              <a:gd name="connsiteY2344" fmla="*/ 2999672 h 6858007"/>
              <a:gd name="connsiteX2345" fmla="*/ 7251984 w 7525108"/>
              <a:gd name="connsiteY2345" fmla="*/ 3045557 h 6858007"/>
              <a:gd name="connsiteX2346" fmla="*/ 7258539 w 7525108"/>
              <a:gd name="connsiteY2346" fmla="*/ 3095813 h 6858007"/>
              <a:gd name="connsiteX2347" fmla="*/ 7251984 w 7525108"/>
              <a:gd name="connsiteY2347" fmla="*/ 3148249 h 6858007"/>
              <a:gd name="connsiteX2348" fmla="*/ 7230134 w 7525108"/>
              <a:gd name="connsiteY2348" fmla="*/ 3194132 h 6858007"/>
              <a:gd name="connsiteX2349" fmla="*/ 7201729 w 7525108"/>
              <a:gd name="connsiteY2349" fmla="*/ 3233462 h 6858007"/>
              <a:gd name="connsiteX2350" fmla="*/ 7162400 w 7525108"/>
              <a:gd name="connsiteY2350" fmla="*/ 3261872 h 6858007"/>
              <a:gd name="connsiteX2351" fmla="*/ 7116515 w 7525108"/>
              <a:gd name="connsiteY2351" fmla="*/ 3281537 h 6858007"/>
              <a:gd name="connsiteX2352" fmla="*/ 7066260 w 7525108"/>
              <a:gd name="connsiteY2352" fmla="*/ 3288093 h 6858007"/>
              <a:gd name="connsiteX2353" fmla="*/ 7016005 w 7525108"/>
              <a:gd name="connsiteY2353" fmla="*/ 3281537 h 6858007"/>
              <a:gd name="connsiteX2354" fmla="*/ 6970120 w 7525108"/>
              <a:gd name="connsiteY2354" fmla="*/ 3261872 h 6858007"/>
              <a:gd name="connsiteX2355" fmla="*/ 6930791 w 7525108"/>
              <a:gd name="connsiteY2355" fmla="*/ 3233462 h 6858007"/>
              <a:gd name="connsiteX2356" fmla="*/ 6902386 w 7525108"/>
              <a:gd name="connsiteY2356" fmla="*/ 3194132 h 6858007"/>
              <a:gd name="connsiteX2357" fmla="*/ 6880536 w 7525108"/>
              <a:gd name="connsiteY2357" fmla="*/ 3148249 h 6858007"/>
              <a:gd name="connsiteX2358" fmla="*/ 6873981 w 7525108"/>
              <a:gd name="connsiteY2358" fmla="*/ 3095813 h 6858007"/>
              <a:gd name="connsiteX2359" fmla="*/ 6880536 w 7525108"/>
              <a:gd name="connsiteY2359" fmla="*/ 3045557 h 6858007"/>
              <a:gd name="connsiteX2360" fmla="*/ 6902386 w 7525108"/>
              <a:gd name="connsiteY2360" fmla="*/ 2999672 h 6858007"/>
              <a:gd name="connsiteX2361" fmla="*/ 6930791 w 7525108"/>
              <a:gd name="connsiteY2361" fmla="*/ 2960344 h 6858007"/>
              <a:gd name="connsiteX2362" fmla="*/ 6970120 w 7525108"/>
              <a:gd name="connsiteY2362" fmla="*/ 2931938 h 6858007"/>
              <a:gd name="connsiteX2363" fmla="*/ 7016005 w 7525108"/>
              <a:gd name="connsiteY2363" fmla="*/ 2912276 h 6858007"/>
              <a:gd name="connsiteX2364" fmla="*/ 297158 w 7525108"/>
              <a:gd name="connsiteY2364" fmla="*/ 2840148 h 6858007"/>
              <a:gd name="connsiteX2365" fmla="*/ 303713 w 7525108"/>
              <a:gd name="connsiteY2365" fmla="*/ 2842333 h 6858007"/>
              <a:gd name="connsiteX2366" fmla="*/ 308082 w 7525108"/>
              <a:gd name="connsiteY2366" fmla="*/ 2846702 h 6858007"/>
              <a:gd name="connsiteX2367" fmla="*/ 308082 w 7525108"/>
              <a:gd name="connsiteY2367" fmla="*/ 2851073 h 6858007"/>
              <a:gd name="connsiteX2368" fmla="*/ 308082 w 7525108"/>
              <a:gd name="connsiteY2368" fmla="*/ 2857628 h 6858007"/>
              <a:gd name="connsiteX2369" fmla="*/ 303713 w 7525108"/>
              <a:gd name="connsiteY2369" fmla="*/ 2859812 h 6858007"/>
              <a:gd name="connsiteX2370" fmla="*/ 297158 w 7525108"/>
              <a:gd name="connsiteY2370" fmla="*/ 2861998 h 6858007"/>
              <a:gd name="connsiteX2371" fmla="*/ 292787 w 7525108"/>
              <a:gd name="connsiteY2371" fmla="*/ 2859812 h 6858007"/>
              <a:gd name="connsiteX2372" fmla="*/ 288417 w 7525108"/>
              <a:gd name="connsiteY2372" fmla="*/ 2857628 h 6858007"/>
              <a:gd name="connsiteX2373" fmla="*/ 286232 w 7525108"/>
              <a:gd name="connsiteY2373" fmla="*/ 2851073 h 6858007"/>
              <a:gd name="connsiteX2374" fmla="*/ 288417 w 7525108"/>
              <a:gd name="connsiteY2374" fmla="*/ 2846702 h 6858007"/>
              <a:gd name="connsiteX2375" fmla="*/ 292787 w 7525108"/>
              <a:gd name="connsiteY2375" fmla="*/ 2842333 h 6858007"/>
              <a:gd name="connsiteX2376" fmla="*/ 1197373 w 7525108"/>
              <a:gd name="connsiteY2376" fmla="*/ 2835782 h 6858007"/>
              <a:gd name="connsiteX2377" fmla="*/ 1201743 w 7525108"/>
              <a:gd name="connsiteY2377" fmla="*/ 2837967 h 6858007"/>
              <a:gd name="connsiteX2378" fmla="*/ 1206114 w 7525108"/>
              <a:gd name="connsiteY2378" fmla="*/ 2840151 h 6858007"/>
              <a:gd name="connsiteX2379" fmla="*/ 1212669 w 7525108"/>
              <a:gd name="connsiteY2379" fmla="*/ 2846706 h 6858007"/>
              <a:gd name="connsiteX2380" fmla="*/ 1212669 w 7525108"/>
              <a:gd name="connsiteY2380" fmla="*/ 2851077 h 6858007"/>
              <a:gd name="connsiteX2381" fmla="*/ 1212669 w 7525108"/>
              <a:gd name="connsiteY2381" fmla="*/ 2857632 h 6858007"/>
              <a:gd name="connsiteX2382" fmla="*/ 1206114 w 7525108"/>
              <a:gd name="connsiteY2382" fmla="*/ 2862001 h 6858007"/>
              <a:gd name="connsiteX2383" fmla="*/ 1201743 w 7525108"/>
              <a:gd name="connsiteY2383" fmla="*/ 2866371 h 6858007"/>
              <a:gd name="connsiteX2384" fmla="*/ 1197373 w 7525108"/>
              <a:gd name="connsiteY2384" fmla="*/ 2866371 h 6858007"/>
              <a:gd name="connsiteX2385" fmla="*/ 1190818 w 7525108"/>
              <a:gd name="connsiteY2385" fmla="*/ 2866371 h 6858007"/>
              <a:gd name="connsiteX2386" fmla="*/ 1186449 w 7525108"/>
              <a:gd name="connsiteY2386" fmla="*/ 2862001 h 6858007"/>
              <a:gd name="connsiteX2387" fmla="*/ 1182078 w 7525108"/>
              <a:gd name="connsiteY2387" fmla="*/ 2857632 h 6858007"/>
              <a:gd name="connsiteX2388" fmla="*/ 1182078 w 7525108"/>
              <a:gd name="connsiteY2388" fmla="*/ 2851077 h 6858007"/>
              <a:gd name="connsiteX2389" fmla="*/ 1182078 w 7525108"/>
              <a:gd name="connsiteY2389" fmla="*/ 2846706 h 6858007"/>
              <a:gd name="connsiteX2390" fmla="*/ 1186449 w 7525108"/>
              <a:gd name="connsiteY2390" fmla="*/ 2840151 h 6858007"/>
              <a:gd name="connsiteX2391" fmla="*/ 1190818 w 7525108"/>
              <a:gd name="connsiteY2391" fmla="*/ 2837967 h 6858007"/>
              <a:gd name="connsiteX2392" fmla="*/ 2095405 w 7525108"/>
              <a:gd name="connsiteY2392" fmla="*/ 2818306 h 6858007"/>
              <a:gd name="connsiteX2393" fmla="*/ 2108515 w 7525108"/>
              <a:gd name="connsiteY2393" fmla="*/ 2820490 h 6858007"/>
              <a:gd name="connsiteX2394" fmla="*/ 2115070 w 7525108"/>
              <a:gd name="connsiteY2394" fmla="*/ 2824861 h 6858007"/>
              <a:gd name="connsiteX2395" fmla="*/ 2123810 w 7525108"/>
              <a:gd name="connsiteY2395" fmla="*/ 2833600 h 6858007"/>
              <a:gd name="connsiteX2396" fmla="*/ 2128180 w 7525108"/>
              <a:gd name="connsiteY2396" fmla="*/ 2842340 h 6858007"/>
              <a:gd name="connsiteX2397" fmla="*/ 2128180 w 7525108"/>
              <a:gd name="connsiteY2397" fmla="*/ 2851081 h 6858007"/>
              <a:gd name="connsiteX2398" fmla="*/ 2128180 w 7525108"/>
              <a:gd name="connsiteY2398" fmla="*/ 2862005 h 6858007"/>
              <a:gd name="connsiteX2399" fmla="*/ 2123810 w 7525108"/>
              <a:gd name="connsiteY2399" fmla="*/ 2870745 h 6858007"/>
              <a:gd name="connsiteX2400" fmla="*/ 2115070 w 7525108"/>
              <a:gd name="connsiteY2400" fmla="*/ 2877300 h 6858007"/>
              <a:gd name="connsiteX2401" fmla="*/ 2108515 w 7525108"/>
              <a:gd name="connsiteY2401" fmla="*/ 2883855 h 6858007"/>
              <a:gd name="connsiteX2402" fmla="*/ 2095405 w 7525108"/>
              <a:gd name="connsiteY2402" fmla="*/ 2883855 h 6858007"/>
              <a:gd name="connsiteX2403" fmla="*/ 2086665 w 7525108"/>
              <a:gd name="connsiteY2403" fmla="*/ 2883855 h 6858007"/>
              <a:gd name="connsiteX2404" fmla="*/ 2077925 w 7525108"/>
              <a:gd name="connsiteY2404" fmla="*/ 2877300 h 6858007"/>
              <a:gd name="connsiteX2405" fmla="*/ 2071370 w 7525108"/>
              <a:gd name="connsiteY2405" fmla="*/ 2870745 h 6858007"/>
              <a:gd name="connsiteX2406" fmla="*/ 2067000 w 7525108"/>
              <a:gd name="connsiteY2406" fmla="*/ 2862005 h 6858007"/>
              <a:gd name="connsiteX2407" fmla="*/ 2064815 w 7525108"/>
              <a:gd name="connsiteY2407" fmla="*/ 2851081 h 6858007"/>
              <a:gd name="connsiteX2408" fmla="*/ 2067000 w 7525108"/>
              <a:gd name="connsiteY2408" fmla="*/ 2842340 h 6858007"/>
              <a:gd name="connsiteX2409" fmla="*/ 2071370 w 7525108"/>
              <a:gd name="connsiteY2409" fmla="*/ 2833600 h 6858007"/>
              <a:gd name="connsiteX2410" fmla="*/ 2077925 w 7525108"/>
              <a:gd name="connsiteY2410" fmla="*/ 2824861 h 6858007"/>
              <a:gd name="connsiteX2411" fmla="*/ 2086665 w 7525108"/>
              <a:gd name="connsiteY2411" fmla="*/ 2820490 h 6858007"/>
              <a:gd name="connsiteX2412" fmla="*/ 2995621 w 7525108"/>
              <a:gd name="connsiteY2412" fmla="*/ 2798645 h 6858007"/>
              <a:gd name="connsiteX2413" fmla="*/ 3017471 w 7525108"/>
              <a:gd name="connsiteY2413" fmla="*/ 2803014 h 6858007"/>
              <a:gd name="connsiteX2414" fmla="*/ 3034951 w 7525108"/>
              <a:gd name="connsiteY2414" fmla="*/ 2813939 h 6858007"/>
              <a:gd name="connsiteX2415" fmla="*/ 3045876 w 7525108"/>
              <a:gd name="connsiteY2415" fmla="*/ 2831419 h 6858007"/>
              <a:gd name="connsiteX2416" fmla="*/ 3050246 w 7525108"/>
              <a:gd name="connsiteY2416" fmla="*/ 2851083 h 6858007"/>
              <a:gd name="connsiteX2417" fmla="*/ 3045876 w 7525108"/>
              <a:gd name="connsiteY2417" fmla="*/ 2872932 h 6858007"/>
              <a:gd name="connsiteX2418" fmla="*/ 3034951 w 7525108"/>
              <a:gd name="connsiteY2418" fmla="*/ 2890413 h 6858007"/>
              <a:gd name="connsiteX2419" fmla="*/ 3017471 w 7525108"/>
              <a:gd name="connsiteY2419" fmla="*/ 2901338 h 6858007"/>
              <a:gd name="connsiteX2420" fmla="*/ 2995621 w 7525108"/>
              <a:gd name="connsiteY2420" fmla="*/ 2905707 h 6858007"/>
              <a:gd name="connsiteX2421" fmla="*/ 2975956 w 7525108"/>
              <a:gd name="connsiteY2421" fmla="*/ 2901338 h 6858007"/>
              <a:gd name="connsiteX2422" fmla="*/ 2960661 w 7525108"/>
              <a:gd name="connsiteY2422" fmla="*/ 2890413 h 6858007"/>
              <a:gd name="connsiteX2423" fmla="*/ 2947551 w 7525108"/>
              <a:gd name="connsiteY2423" fmla="*/ 2872932 h 6858007"/>
              <a:gd name="connsiteX2424" fmla="*/ 2943181 w 7525108"/>
              <a:gd name="connsiteY2424" fmla="*/ 2851083 h 6858007"/>
              <a:gd name="connsiteX2425" fmla="*/ 2947551 w 7525108"/>
              <a:gd name="connsiteY2425" fmla="*/ 2831419 h 6858007"/>
              <a:gd name="connsiteX2426" fmla="*/ 2960661 w 7525108"/>
              <a:gd name="connsiteY2426" fmla="*/ 2813939 h 6858007"/>
              <a:gd name="connsiteX2427" fmla="*/ 2975956 w 7525108"/>
              <a:gd name="connsiteY2427" fmla="*/ 2803014 h 6858007"/>
              <a:gd name="connsiteX2428" fmla="*/ 3898023 w 7525108"/>
              <a:gd name="connsiteY2428" fmla="*/ 2772429 h 6858007"/>
              <a:gd name="connsiteX2429" fmla="*/ 3930797 w 7525108"/>
              <a:gd name="connsiteY2429" fmla="*/ 2781170 h 6858007"/>
              <a:gd name="connsiteX2430" fmla="*/ 3957017 w 7525108"/>
              <a:gd name="connsiteY2430" fmla="*/ 2796464 h 6858007"/>
              <a:gd name="connsiteX2431" fmla="*/ 3972312 w 7525108"/>
              <a:gd name="connsiteY2431" fmla="*/ 2820499 h 6858007"/>
              <a:gd name="connsiteX2432" fmla="*/ 3978867 w 7525108"/>
              <a:gd name="connsiteY2432" fmla="*/ 2853273 h 6858007"/>
              <a:gd name="connsiteX2433" fmla="*/ 3972312 w 7525108"/>
              <a:gd name="connsiteY2433" fmla="*/ 2883862 h 6858007"/>
              <a:gd name="connsiteX2434" fmla="*/ 3957017 w 7525108"/>
              <a:gd name="connsiteY2434" fmla="*/ 2907898 h 6858007"/>
              <a:gd name="connsiteX2435" fmla="*/ 3930797 w 7525108"/>
              <a:gd name="connsiteY2435" fmla="*/ 2925378 h 6858007"/>
              <a:gd name="connsiteX2436" fmla="*/ 3898023 w 7525108"/>
              <a:gd name="connsiteY2436" fmla="*/ 2931932 h 6858007"/>
              <a:gd name="connsiteX2437" fmla="*/ 3869618 w 7525108"/>
              <a:gd name="connsiteY2437" fmla="*/ 2925378 h 6858007"/>
              <a:gd name="connsiteX2438" fmla="*/ 3843398 w 7525108"/>
              <a:gd name="connsiteY2438" fmla="*/ 2907898 h 6858007"/>
              <a:gd name="connsiteX2439" fmla="*/ 3825918 w 7525108"/>
              <a:gd name="connsiteY2439" fmla="*/ 2883862 h 6858007"/>
              <a:gd name="connsiteX2440" fmla="*/ 3821548 w 7525108"/>
              <a:gd name="connsiteY2440" fmla="*/ 2853273 h 6858007"/>
              <a:gd name="connsiteX2441" fmla="*/ 3825918 w 7525108"/>
              <a:gd name="connsiteY2441" fmla="*/ 2820499 h 6858007"/>
              <a:gd name="connsiteX2442" fmla="*/ 3843398 w 7525108"/>
              <a:gd name="connsiteY2442" fmla="*/ 2796464 h 6858007"/>
              <a:gd name="connsiteX2443" fmla="*/ 3869618 w 7525108"/>
              <a:gd name="connsiteY2443" fmla="*/ 2781170 h 6858007"/>
              <a:gd name="connsiteX2444" fmla="*/ 4806979 w 7525108"/>
              <a:gd name="connsiteY2444" fmla="*/ 2746215 h 6858007"/>
              <a:gd name="connsiteX2445" fmla="*/ 4839754 w 7525108"/>
              <a:gd name="connsiteY2445" fmla="*/ 2750585 h 6858007"/>
              <a:gd name="connsiteX2446" fmla="*/ 4870344 w 7525108"/>
              <a:gd name="connsiteY2446" fmla="*/ 2765880 h 6858007"/>
              <a:gd name="connsiteX2447" fmla="*/ 4892194 w 7525108"/>
              <a:gd name="connsiteY2447" fmla="*/ 2789913 h 6858007"/>
              <a:gd name="connsiteX2448" fmla="*/ 4909674 w 7525108"/>
              <a:gd name="connsiteY2448" fmla="*/ 2818319 h 6858007"/>
              <a:gd name="connsiteX2449" fmla="*/ 4916229 w 7525108"/>
              <a:gd name="connsiteY2449" fmla="*/ 2853277 h 6858007"/>
              <a:gd name="connsiteX2450" fmla="*/ 4909674 w 7525108"/>
              <a:gd name="connsiteY2450" fmla="*/ 2888236 h 6858007"/>
              <a:gd name="connsiteX2451" fmla="*/ 4892194 w 7525108"/>
              <a:gd name="connsiteY2451" fmla="*/ 2916641 h 6858007"/>
              <a:gd name="connsiteX2452" fmla="*/ 4870344 w 7525108"/>
              <a:gd name="connsiteY2452" fmla="*/ 2942861 h 6858007"/>
              <a:gd name="connsiteX2453" fmla="*/ 4839754 w 7525108"/>
              <a:gd name="connsiteY2453" fmla="*/ 2955972 h 6858007"/>
              <a:gd name="connsiteX2454" fmla="*/ 4806979 w 7525108"/>
              <a:gd name="connsiteY2454" fmla="*/ 2962528 h 6858007"/>
              <a:gd name="connsiteX2455" fmla="*/ 4772019 w 7525108"/>
              <a:gd name="connsiteY2455" fmla="*/ 2955972 h 6858007"/>
              <a:gd name="connsiteX2456" fmla="*/ 4741429 w 7525108"/>
              <a:gd name="connsiteY2456" fmla="*/ 2942861 h 6858007"/>
              <a:gd name="connsiteX2457" fmla="*/ 4719579 w 7525108"/>
              <a:gd name="connsiteY2457" fmla="*/ 2916641 h 6858007"/>
              <a:gd name="connsiteX2458" fmla="*/ 4702099 w 7525108"/>
              <a:gd name="connsiteY2458" fmla="*/ 2888236 h 6858007"/>
              <a:gd name="connsiteX2459" fmla="*/ 4695544 w 7525108"/>
              <a:gd name="connsiteY2459" fmla="*/ 2853277 h 6858007"/>
              <a:gd name="connsiteX2460" fmla="*/ 4702099 w 7525108"/>
              <a:gd name="connsiteY2460" fmla="*/ 2818319 h 6858007"/>
              <a:gd name="connsiteX2461" fmla="*/ 4719579 w 7525108"/>
              <a:gd name="connsiteY2461" fmla="*/ 2789913 h 6858007"/>
              <a:gd name="connsiteX2462" fmla="*/ 4741429 w 7525108"/>
              <a:gd name="connsiteY2462" fmla="*/ 2765880 h 6858007"/>
              <a:gd name="connsiteX2463" fmla="*/ 4772019 w 7525108"/>
              <a:gd name="connsiteY2463" fmla="*/ 2750585 h 6858007"/>
              <a:gd name="connsiteX2464" fmla="*/ 5722490 w 7525108"/>
              <a:gd name="connsiteY2464" fmla="*/ 2715626 h 6858007"/>
              <a:gd name="connsiteX2465" fmla="*/ 5759634 w 7525108"/>
              <a:gd name="connsiteY2465" fmla="*/ 2722180 h 6858007"/>
              <a:gd name="connsiteX2466" fmla="*/ 5792409 w 7525108"/>
              <a:gd name="connsiteY2466" fmla="*/ 2737476 h 6858007"/>
              <a:gd name="connsiteX2467" fmla="*/ 5820814 w 7525108"/>
              <a:gd name="connsiteY2467" fmla="*/ 2757142 h 6858007"/>
              <a:gd name="connsiteX2468" fmla="*/ 5842664 w 7525108"/>
              <a:gd name="connsiteY2468" fmla="*/ 2787730 h 6858007"/>
              <a:gd name="connsiteX2469" fmla="*/ 5857959 w 7525108"/>
              <a:gd name="connsiteY2469" fmla="*/ 2818320 h 6858007"/>
              <a:gd name="connsiteX2470" fmla="*/ 5862329 w 7525108"/>
              <a:gd name="connsiteY2470" fmla="*/ 2855464 h 6858007"/>
              <a:gd name="connsiteX2471" fmla="*/ 5857959 w 7525108"/>
              <a:gd name="connsiteY2471" fmla="*/ 2894792 h 6858007"/>
              <a:gd name="connsiteX2472" fmla="*/ 5842664 w 7525108"/>
              <a:gd name="connsiteY2472" fmla="*/ 2925384 h 6858007"/>
              <a:gd name="connsiteX2473" fmla="*/ 5820814 w 7525108"/>
              <a:gd name="connsiteY2473" fmla="*/ 2953790 h 6858007"/>
              <a:gd name="connsiteX2474" fmla="*/ 5792409 w 7525108"/>
              <a:gd name="connsiteY2474" fmla="*/ 2975638 h 6858007"/>
              <a:gd name="connsiteX2475" fmla="*/ 5759634 w 7525108"/>
              <a:gd name="connsiteY2475" fmla="*/ 2990934 h 6858007"/>
              <a:gd name="connsiteX2476" fmla="*/ 5722490 w 7525108"/>
              <a:gd name="connsiteY2476" fmla="*/ 2995303 h 6858007"/>
              <a:gd name="connsiteX2477" fmla="*/ 5685345 w 7525108"/>
              <a:gd name="connsiteY2477" fmla="*/ 2990934 h 6858007"/>
              <a:gd name="connsiteX2478" fmla="*/ 5650385 w 7525108"/>
              <a:gd name="connsiteY2478" fmla="*/ 2975638 h 6858007"/>
              <a:gd name="connsiteX2479" fmla="*/ 5624165 w 7525108"/>
              <a:gd name="connsiteY2479" fmla="*/ 2953790 h 6858007"/>
              <a:gd name="connsiteX2480" fmla="*/ 5604500 w 7525108"/>
              <a:gd name="connsiteY2480" fmla="*/ 2925384 h 6858007"/>
              <a:gd name="connsiteX2481" fmla="*/ 5587020 w 7525108"/>
              <a:gd name="connsiteY2481" fmla="*/ 2894792 h 6858007"/>
              <a:gd name="connsiteX2482" fmla="*/ 5582650 w 7525108"/>
              <a:gd name="connsiteY2482" fmla="*/ 2855464 h 6858007"/>
              <a:gd name="connsiteX2483" fmla="*/ 5587020 w 7525108"/>
              <a:gd name="connsiteY2483" fmla="*/ 2818320 h 6858007"/>
              <a:gd name="connsiteX2484" fmla="*/ 5604500 w 7525108"/>
              <a:gd name="connsiteY2484" fmla="*/ 2787730 h 6858007"/>
              <a:gd name="connsiteX2485" fmla="*/ 5624165 w 7525108"/>
              <a:gd name="connsiteY2485" fmla="*/ 2757142 h 6858007"/>
              <a:gd name="connsiteX2486" fmla="*/ 5650385 w 7525108"/>
              <a:gd name="connsiteY2486" fmla="*/ 2737476 h 6858007"/>
              <a:gd name="connsiteX2487" fmla="*/ 5685345 w 7525108"/>
              <a:gd name="connsiteY2487" fmla="*/ 2722180 h 6858007"/>
              <a:gd name="connsiteX2488" fmla="*/ 6677332 w 7525108"/>
              <a:gd name="connsiteY2488" fmla="*/ 2698146 h 6858007"/>
              <a:gd name="connsiteX2489" fmla="*/ 6725401 w 7525108"/>
              <a:gd name="connsiteY2489" fmla="*/ 2704701 h 6858007"/>
              <a:gd name="connsiteX2490" fmla="*/ 6766916 w 7525108"/>
              <a:gd name="connsiteY2490" fmla="*/ 2722180 h 6858007"/>
              <a:gd name="connsiteX2491" fmla="*/ 6799691 w 7525108"/>
              <a:gd name="connsiteY2491" fmla="*/ 2748401 h 6858007"/>
              <a:gd name="connsiteX2492" fmla="*/ 6828096 w 7525108"/>
              <a:gd name="connsiteY2492" fmla="*/ 2785546 h 6858007"/>
              <a:gd name="connsiteX2493" fmla="*/ 6845576 w 7525108"/>
              <a:gd name="connsiteY2493" fmla="*/ 2824874 h 6858007"/>
              <a:gd name="connsiteX2494" fmla="*/ 6852131 w 7525108"/>
              <a:gd name="connsiteY2494" fmla="*/ 2870757 h 6858007"/>
              <a:gd name="connsiteX2495" fmla="*/ 6845576 w 7525108"/>
              <a:gd name="connsiteY2495" fmla="*/ 2918829 h 6858007"/>
              <a:gd name="connsiteX2496" fmla="*/ 6828096 w 7525108"/>
              <a:gd name="connsiteY2496" fmla="*/ 2960342 h 6858007"/>
              <a:gd name="connsiteX2497" fmla="*/ 6799691 w 7525108"/>
              <a:gd name="connsiteY2497" fmla="*/ 2995303 h 6858007"/>
              <a:gd name="connsiteX2498" fmla="*/ 6766916 w 7525108"/>
              <a:gd name="connsiteY2498" fmla="*/ 3021520 h 6858007"/>
              <a:gd name="connsiteX2499" fmla="*/ 6725401 w 7525108"/>
              <a:gd name="connsiteY2499" fmla="*/ 3041186 h 6858007"/>
              <a:gd name="connsiteX2500" fmla="*/ 6677332 w 7525108"/>
              <a:gd name="connsiteY2500" fmla="*/ 3045556 h 6858007"/>
              <a:gd name="connsiteX2501" fmla="*/ 6631447 w 7525108"/>
              <a:gd name="connsiteY2501" fmla="*/ 3041186 h 6858007"/>
              <a:gd name="connsiteX2502" fmla="*/ 6589932 w 7525108"/>
              <a:gd name="connsiteY2502" fmla="*/ 3021520 h 6858007"/>
              <a:gd name="connsiteX2503" fmla="*/ 6554972 w 7525108"/>
              <a:gd name="connsiteY2503" fmla="*/ 2995303 h 6858007"/>
              <a:gd name="connsiteX2504" fmla="*/ 6528752 w 7525108"/>
              <a:gd name="connsiteY2504" fmla="*/ 2960342 h 6858007"/>
              <a:gd name="connsiteX2505" fmla="*/ 6511272 w 7525108"/>
              <a:gd name="connsiteY2505" fmla="*/ 2918829 h 6858007"/>
              <a:gd name="connsiteX2506" fmla="*/ 6504717 w 7525108"/>
              <a:gd name="connsiteY2506" fmla="*/ 2870757 h 6858007"/>
              <a:gd name="connsiteX2507" fmla="*/ 6511272 w 7525108"/>
              <a:gd name="connsiteY2507" fmla="*/ 2824874 h 6858007"/>
              <a:gd name="connsiteX2508" fmla="*/ 6528752 w 7525108"/>
              <a:gd name="connsiteY2508" fmla="*/ 2785546 h 6858007"/>
              <a:gd name="connsiteX2509" fmla="*/ 6554972 w 7525108"/>
              <a:gd name="connsiteY2509" fmla="*/ 2748401 h 6858007"/>
              <a:gd name="connsiteX2510" fmla="*/ 6589932 w 7525108"/>
              <a:gd name="connsiteY2510" fmla="*/ 2722180 h 6858007"/>
              <a:gd name="connsiteX2511" fmla="*/ 6631447 w 7525108"/>
              <a:gd name="connsiteY2511" fmla="*/ 2704701 h 6858007"/>
              <a:gd name="connsiteX2512" fmla="*/ 7455188 w 7525108"/>
              <a:gd name="connsiteY2512" fmla="*/ 2663187 h 6858007"/>
              <a:gd name="connsiteX2513" fmla="*/ 7498888 w 7525108"/>
              <a:gd name="connsiteY2513" fmla="*/ 2669741 h 6858007"/>
              <a:gd name="connsiteX2514" fmla="*/ 7525108 w 7525108"/>
              <a:gd name="connsiteY2514" fmla="*/ 2676296 h 6858007"/>
              <a:gd name="connsiteX2515" fmla="*/ 7525108 w 7525108"/>
              <a:gd name="connsiteY2515" fmla="*/ 3065222 h 6858007"/>
              <a:gd name="connsiteX2516" fmla="*/ 7498888 w 7525108"/>
              <a:gd name="connsiteY2516" fmla="*/ 3073963 h 6858007"/>
              <a:gd name="connsiteX2517" fmla="*/ 7455188 w 7525108"/>
              <a:gd name="connsiteY2517" fmla="*/ 3078334 h 6858007"/>
              <a:gd name="connsiteX2518" fmla="*/ 7407118 w 7525108"/>
              <a:gd name="connsiteY2518" fmla="*/ 3073963 h 6858007"/>
              <a:gd name="connsiteX2519" fmla="*/ 7363419 w 7525108"/>
              <a:gd name="connsiteY2519" fmla="*/ 3058667 h 6858007"/>
              <a:gd name="connsiteX2520" fmla="*/ 7324089 w 7525108"/>
              <a:gd name="connsiteY2520" fmla="*/ 3034631 h 6858007"/>
              <a:gd name="connsiteX2521" fmla="*/ 7291314 w 7525108"/>
              <a:gd name="connsiteY2521" fmla="*/ 3001858 h 6858007"/>
              <a:gd name="connsiteX2522" fmla="*/ 7267279 w 7525108"/>
              <a:gd name="connsiteY2522" fmla="*/ 2962528 h 6858007"/>
              <a:gd name="connsiteX2523" fmla="*/ 7251984 w 7525108"/>
              <a:gd name="connsiteY2523" fmla="*/ 2918829 h 6858007"/>
              <a:gd name="connsiteX2524" fmla="*/ 7245429 w 7525108"/>
              <a:gd name="connsiteY2524" fmla="*/ 2870757 h 6858007"/>
              <a:gd name="connsiteX2525" fmla="*/ 7251984 w 7525108"/>
              <a:gd name="connsiteY2525" fmla="*/ 2822688 h 6858007"/>
              <a:gd name="connsiteX2526" fmla="*/ 7267279 w 7525108"/>
              <a:gd name="connsiteY2526" fmla="*/ 2781176 h 6858007"/>
              <a:gd name="connsiteX2527" fmla="*/ 7291314 w 7525108"/>
              <a:gd name="connsiteY2527" fmla="*/ 2741846 h 6858007"/>
              <a:gd name="connsiteX2528" fmla="*/ 7324089 w 7525108"/>
              <a:gd name="connsiteY2528" fmla="*/ 2709071 h 6858007"/>
              <a:gd name="connsiteX2529" fmla="*/ 7363419 w 7525108"/>
              <a:gd name="connsiteY2529" fmla="*/ 2687220 h 6858007"/>
              <a:gd name="connsiteX2530" fmla="*/ 7407118 w 7525108"/>
              <a:gd name="connsiteY2530" fmla="*/ 2669741 h 6858007"/>
              <a:gd name="connsiteX2531" fmla="*/ 769117 w 7525108"/>
              <a:gd name="connsiteY2531" fmla="*/ 2606354 h 6858007"/>
              <a:gd name="connsiteX2532" fmla="*/ 773488 w 7525108"/>
              <a:gd name="connsiteY2532" fmla="*/ 2608539 h 6858007"/>
              <a:gd name="connsiteX2533" fmla="*/ 777858 w 7525108"/>
              <a:gd name="connsiteY2533" fmla="*/ 2610724 h 6858007"/>
              <a:gd name="connsiteX2534" fmla="*/ 780043 w 7525108"/>
              <a:gd name="connsiteY2534" fmla="*/ 2617279 h 6858007"/>
              <a:gd name="connsiteX2535" fmla="*/ 777858 w 7525108"/>
              <a:gd name="connsiteY2535" fmla="*/ 2621649 h 6858007"/>
              <a:gd name="connsiteX2536" fmla="*/ 773488 w 7525108"/>
              <a:gd name="connsiteY2536" fmla="*/ 2626019 h 6858007"/>
              <a:gd name="connsiteX2537" fmla="*/ 769117 w 7525108"/>
              <a:gd name="connsiteY2537" fmla="*/ 2628204 h 6858007"/>
              <a:gd name="connsiteX2538" fmla="*/ 762562 w 7525108"/>
              <a:gd name="connsiteY2538" fmla="*/ 2626019 h 6858007"/>
              <a:gd name="connsiteX2539" fmla="*/ 760376 w 7525108"/>
              <a:gd name="connsiteY2539" fmla="*/ 2621649 h 6858007"/>
              <a:gd name="connsiteX2540" fmla="*/ 756007 w 7525108"/>
              <a:gd name="connsiteY2540" fmla="*/ 2617279 h 6858007"/>
              <a:gd name="connsiteX2541" fmla="*/ 760376 w 7525108"/>
              <a:gd name="connsiteY2541" fmla="*/ 2610724 h 6858007"/>
              <a:gd name="connsiteX2542" fmla="*/ 762562 w 7525108"/>
              <a:gd name="connsiteY2542" fmla="*/ 2608539 h 6858007"/>
              <a:gd name="connsiteX2543" fmla="*/ 1671517 w 7525108"/>
              <a:gd name="connsiteY2543" fmla="*/ 2595435 h 6858007"/>
              <a:gd name="connsiteX2544" fmla="*/ 1678072 w 7525108"/>
              <a:gd name="connsiteY2544" fmla="*/ 2597619 h 6858007"/>
              <a:gd name="connsiteX2545" fmla="*/ 1682442 w 7525108"/>
              <a:gd name="connsiteY2545" fmla="*/ 2599804 h 6858007"/>
              <a:gd name="connsiteX2546" fmla="*/ 1688997 w 7525108"/>
              <a:gd name="connsiteY2546" fmla="*/ 2604174 h 6858007"/>
              <a:gd name="connsiteX2547" fmla="*/ 1691182 w 7525108"/>
              <a:gd name="connsiteY2547" fmla="*/ 2610729 h 6858007"/>
              <a:gd name="connsiteX2548" fmla="*/ 1693368 w 7525108"/>
              <a:gd name="connsiteY2548" fmla="*/ 2617284 h 6858007"/>
              <a:gd name="connsiteX2549" fmla="*/ 1691182 w 7525108"/>
              <a:gd name="connsiteY2549" fmla="*/ 2623839 h 6858007"/>
              <a:gd name="connsiteX2550" fmla="*/ 1688997 w 7525108"/>
              <a:gd name="connsiteY2550" fmla="*/ 2632579 h 6858007"/>
              <a:gd name="connsiteX2551" fmla="*/ 1682442 w 7525108"/>
              <a:gd name="connsiteY2551" fmla="*/ 2636949 h 6858007"/>
              <a:gd name="connsiteX2552" fmla="*/ 1678072 w 7525108"/>
              <a:gd name="connsiteY2552" fmla="*/ 2641318 h 6858007"/>
              <a:gd name="connsiteX2553" fmla="*/ 1671517 w 7525108"/>
              <a:gd name="connsiteY2553" fmla="*/ 2641318 h 6858007"/>
              <a:gd name="connsiteX2554" fmla="*/ 1664963 w 7525108"/>
              <a:gd name="connsiteY2554" fmla="*/ 2641318 h 6858007"/>
              <a:gd name="connsiteX2555" fmla="*/ 1656222 w 7525108"/>
              <a:gd name="connsiteY2555" fmla="*/ 2636949 h 6858007"/>
              <a:gd name="connsiteX2556" fmla="*/ 1651853 w 7525108"/>
              <a:gd name="connsiteY2556" fmla="*/ 2632579 h 6858007"/>
              <a:gd name="connsiteX2557" fmla="*/ 1647482 w 7525108"/>
              <a:gd name="connsiteY2557" fmla="*/ 2623839 h 6858007"/>
              <a:gd name="connsiteX2558" fmla="*/ 1647482 w 7525108"/>
              <a:gd name="connsiteY2558" fmla="*/ 2617284 h 6858007"/>
              <a:gd name="connsiteX2559" fmla="*/ 1647482 w 7525108"/>
              <a:gd name="connsiteY2559" fmla="*/ 2610729 h 6858007"/>
              <a:gd name="connsiteX2560" fmla="*/ 1651853 w 7525108"/>
              <a:gd name="connsiteY2560" fmla="*/ 2604174 h 6858007"/>
              <a:gd name="connsiteX2561" fmla="*/ 1656222 w 7525108"/>
              <a:gd name="connsiteY2561" fmla="*/ 2599804 h 6858007"/>
              <a:gd name="connsiteX2562" fmla="*/ 1664963 w 7525108"/>
              <a:gd name="connsiteY2562" fmla="*/ 2597619 h 6858007"/>
              <a:gd name="connsiteX2563" fmla="*/ 2573918 w 7525108"/>
              <a:gd name="connsiteY2563" fmla="*/ 2575773 h 6858007"/>
              <a:gd name="connsiteX2564" fmla="*/ 2595768 w 7525108"/>
              <a:gd name="connsiteY2564" fmla="*/ 2584513 h 6858007"/>
              <a:gd name="connsiteX2565" fmla="*/ 2611063 w 7525108"/>
              <a:gd name="connsiteY2565" fmla="*/ 2597622 h 6858007"/>
              <a:gd name="connsiteX2566" fmla="*/ 2617618 w 7525108"/>
              <a:gd name="connsiteY2566" fmla="*/ 2617287 h 6858007"/>
              <a:gd name="connsiteX2567" fmla="*/ 2611063 w 7525108"/>
              <a:gd name="connsiteY2567" fmla="*/ 2641322 h 6858007"/>
              <a:gd name="connsiteX2568" fmla="*/ 2595768 w 7525108"/>
              <a:gd name="connsiteY2568" fmla="*/ 2654432 h 6858007"/>
              <a:gd name="connsiteX2569" fmla="*/ 2573918 w 7525108"/>
              <a:gd name="connsiteY2569" fmla="*/ 2660987 h 6858007"/>
              <a:gd name="connsiteX2570" fmla="*/ 2552068 w 7525108"/>
              <a:gd name="connsiteY2570" fmla="*/ 2654432 h 6858007"/>
              <a:gd name="connsiteX2571" fmla="*/ 2538958 w 7525108"/>
              <a:gd name="connsiteY2571" fmla="*/ 2641322 h 6858007"/>
              <a:gd name="connsiteX2572" fmla="*/ 2532403 w 7525108"/>
              <a:gd name="connsiteY2572" fmla="*/ 2617287 h 6858007"/>
              <a:gd name="connsiteX2573" fmla="*/ 2538958 w 7525108"/>
              <a:gd name="connsiteY2573" fmla="*/ 2597622 h 6858007"/>
              <a:gd name="connsiteX2574" fmla="*/ 2552068 w 7525108"/>
              <a:gd name="connsiteY2574" fmla="*/ 2584513 h 6858007"/>
              <a:gd name="connsiteX2575" fmla="*/ 3480690 w 7525108"/>
              <a:gd name="connsiteY2575" fmla="*/ 2553927 h 6858007"/>
              <a:gd name="connsiteX2576" fmla="*/ 3509095 w 7525108"/>
              <a:gd name="connsiteY2576" fmla="*/ 2560482 h 6858007"/>
              <a:gd name="connsiteX2577" fmla="*/ 3528760 w 7525108"/>
              <a:gd name="connsiteY2577" fmla="*/ 2573592 h 6858007"/>
              <a:gd name="connsiteX2578" fmla="*/ 3541870 w 7525108"/>
              <a:gd name="connsiteY2578" fmla="*/ 2595442 h 6858007"/>
              <a:gd name="connsiteX2579" fmla="*/ 3546240 w 7525108"/>
              <a:gd name="connsiteY2579" fmla="*/ 2619477 h 6858007"/>
              <a:gd name="connsiteX2580" fmla="*/ 3541870 w 7525108"/>
              <a:gd name="connsiteY2580" fmla="*/ 2645696 h 6858007"/>
              <a:gd name="connsiteX2581" fmla="*/ 3528760 w 7525108"/>
              <a:gd name="connsiteY2581" fmla="*/ 2665362 h 6858007"/>
              <a:gd name="connsiteX2582" fmla="*/ 3509095 w 7525108"/>
              <a:gd name="connsiteY2582" fmla="*/ 2678472 h 6858007"/>
              <a:gd name="connsiteX2583" fmla="*/ 3480690 w 7525108"/>
              <a:gd name="connsiteY2583" fmla="*/ 2685026 h 6858007"/>
              <a:gd name="connsiteX2584" fmla="*/ 3456655 w 7525108"/>
              <a:gd name="connsiteY2584" fmla="*/ 2678472 h 6858007"/>
              <a:gd name="connsiteX2585" fmla="*/ 3434805 w 7525108"/>
              <a:gd name="connsiteY2585" fmla="*/ 2665362 h 6858007"/>
              <a:gd name="connsiteX2586" fmla="*/ 3421695 w 7525108"/>
              <a:gd name="connsiteY2586" fmla="*/ 2645696 h 6858007"/>
              <a:gd name="connsiteX2587" fmla="*/ 3417325 w 7525108"/>
              <a:gd name="connsiteY2587" fmla="*/ 2619477 h 6858007"/>
              <a:gd name="connsiteX2588" fmla="*/ 3421695 w 7525108"/>
              <a:gd name="connsiteY2588" fmla="*/ 2595442 h 6858007"/>
              <a:gd name="connsiteX2589" fmla="*/ 3434805 w 7525108"/>
              <a:gd name="connsiteY2589" fmla="*/ 2573592 h 6858007"/>
              <a:gd name="connsiteX2590" fmla="*/ 3456655 w 7525108"/>
              <a:gd name="connsiteY2590" fmla="*/ 2560482 h 6858007"/>
              <a:gd name="connsiteX2591" fmla="*/ 4394016 w 7525108"/>
              <a:gd name="connsiteY2591" fmla="*/ 2532082 h 6858007"/>
              <a:gd name="connsiteX2592" fmla="*/ 4424606 w 7525108"/>
              <a:gd name="connsiteY2592" fmla="*/ 2536452 h 6858007"/>
              <a:gd name="connsiteX2593" fmla="*/ 4448641 w 7525108"/>
              <a:gd name="connsiteY2593" fmla="*/ 2547378 h 6858007"/>
              <a:gd name="connsiteX2594" fmla="*/ 4470491 w 7525108"/>
              <a:gd name="connsiteY2594" fmla="*/ 2567042 h 6858007"/>
              <a:gd name="connsiteX2595" fmla="*/ 4483601 w 7525108"/>
              <a:gd name="connsiteY2595" fmla="*/ 2593263 h 6858007"/>
              <a:gd name="connsiteX2596" fmla="*/ 4487971 w 7525108"/>
              <a:gd name="connsiteY2596" fmla="*/ 2621668 h 6858007"/>
              <a:gd name="connsiteX2597" fmla="*/ 4483601 w 7525108"/>
              <a:gd name="connsiteY2597" fmla="*/ 2652257 h 6858007"/>
              <a:gd name="connsiteX2598" fmla="*/ 4470491 w 7525108"/>
              <a:gd name="connsiteY2598" fmla="*/ 2676293 h 6858007"/>
              <a:gd name="connsiteX2599" fmla="*/ 4448641 w 7525108"/>
              <a:gd name="connsiteY2599" fmla="*/ 2698142 h 6858007"/>
              <a:gd name="connsiteX2600" fmla="*/ 4424606 w 7525108"/>
              <a:gd name="connsiteY2600" fmla="*/ 2709065 h 6858007"/>
              <a:gd name="connsiteX2601" fmla="*/ 4394016 w 7525108"/>
              <a:gd name="connsiteY2601" fmla="*/ 2713437 h 6858007"/>
              <a:gd name="connsiteX2602" fmla="*/ 4367796 w 7525108"/>
              <a:gd name="connsiteY2602" fmla="*/ 2709065 h 6858007"/>
              <a:gd name="connsiteX2603" fmla="*/ 4341576 w 7525108"/>
              <a:gd name="connsiteY2603" fmla="*/ 2698142 h 6858007"/>
              <a:gd name="connsiteX2604" fmla="*/ 4321911 w 7525108"/>
              <a:gd name="connsiteY2604" fmla="*/ 2676293 h 6858007"/>
              <a:gd name="connsiteX2605" fmla="*/ 4308801 w 7525108"/>
              <a:gd name="connsiteY2605" fmla="*/ 2652257 h 6858007"/>
              <a:gd name="connsiteX2606" fmla="*/ 4302246 w 7525108"/>
              <a:gd name="connsiteY2606" fmla="*/ 2621668 h 6858007"/>
              <a:gd name="connsiteX2607" fmla="*/ 4308801 w 7525108"/>
              <a:gd name="connsiteY2607" fmla="*/ 2593263 h 6858007"/>
              <a:gd name="connsiteX2608" fmla="*/ 4321911 w 7525108"/>
              <a:gd name="connsiteY2608" fmla="*/ 2567042 h 6858007"/>
              <a:gd name="connsiteX2609" fmla="*/ 4341576 w 7525108"/>
              <a:gd name="connsiteY2609" fmla="*/ 2547378 h 6858007"/>
              <a:gd name="connsiteX2610" fmla="*/ 4367796 w 7525108"/>
              <a:gd name="connsiteY2610" fmla="*/ 2536452 h 6858007"/>
              <a:gd name="connsiteX2611" fmla="*/ 5322638 w 7525108"/>
              <a:gd name="connsiteY2611" fmla="*/ 2505864 h 6858007"/>
              <a:gd name="connsiteX2612" fmla="*/ 5361967 w 7525108"/>
              <a:gd name="connsiteY2612" fmla="*/ 2512419 h 6858007"/>
              <a:gd name="connsiteX2613" fmla="*/ 5394742 w 7525108"/>
              <a:gd name="connsiteY2613" fmla="*/ 2527714 h 6858007"/>
              <a:gd name="connsiteX2614" fmla="*/ 5420962 w 7525108"/>
              <a:gd name="connsiteY2614" fmla="*/ 2556119 h 6858007"/>
              <a:gd name="connsiteX2615" fmla="*/ 5438442 w 7525108"/>
              <a:gd name="connsiteY2615" fmla="*/ 2591079 h 6858007"/>
              <a:gd name="connsiteX2616" fmla="*/ 5444997 w 7525108"/>
              <a:gd name="connsiteY2616" fmla="*/ 2626040 h 6858007"/>
              <a:gd name="connsiteX2617" fmla="*/ 5438442 w 7525108"/>
              <a:gd name="connsiteY2617" fmla="*/ 2665368 h 6858007"/>
              <a:gd name="connsiteX2618" fmla="*/ 5420962 w 7525108"/>
              <a:gd name="connsiteY2618" fmla="*/ 2700331 h 6858007"/>
              <a:gd name="connsiteX2619" fmla="*/ 5394742 w 7525108"/>
              <a:gd name="connsiteY2619" fmla="*/ 2724364 h 6858007"/>
              <a:gd name="connsiteX2620" fmla="*/ 5361967 w 7525108"/>
              <a:gd name="connsiteY2620" fmla="*/ 2744031 h 6858007"/>
              <a:gd name="connsiteX2621" fmla="*/ 5322638 w 7525108"/>
              <a:gd name="connsiteY2621" fmla="*/ 2750585 h 6858007"/>
              <a:gd name="connsiteX2622" fmla="*/ 5283308 w 7525108"/>
              <a:gd name="connsiteY2622" fmla="*/ 2744031 h 6858007"/>
              <a:gd name="connsiteX2623" fmla="*/ 5250533 w 7525108"/>
              <a:gd name="connsiteY2623" fmla="*/ 2724364 h 6858007"/>
              <a:gd name="connsiteX2624" fmla="*/ 5224313 w 7525108"/>
              <a:gd name="connsiteY2624" fmla="*/ 2700331 h 6858007"/>
              <a:gd name="connsiteX2625" fmla="*/ 5209018 w 7525108"/>
              <a:gd name="connsiteY2625" fmla="*/ 2665368 h 6858007"/>
              <a:gd name="connsiteX2626" fmla="*/ 5200278 w 7525108"/>
              <a:gd name="connsiteY2626" fmla="*/ 2626040 h 6858007"/>
              <a:gd name="connsiteX2627" fmla="*/ 5209018 w 7525108"/>
              <a:gd name="connsiteY2627" fmla="*/ 2591079 h 6858007"/>
              <a:gd name="connsiteX2628" fmla="*/ 5224313 w 7525108"/>
              <a:gd name="connsiteY2628" fmla="*/ 2556119 h 6858007"/>
              <a:gd name="connsiteX2629" fmla="*/ 5250533 w 7525108"/>
              <a:gd name="connsiteY2629" fmla="*/ 2527714 h 6858007"/>
              <a:gd name="connsiteX2630" fmla="*/ 5283308 w 7525108"/>
              <a:gd name="connsiteY2630" fmla="*/ 2512419 h 6858007"/>
              <a:gd name="connsiteX2631" fmla="*/ 6288404 w 7525108"/>
              <a:gd name="connsiteY2631" fmla="*/ 2477459 h 6858007"/>
              <a:gd name="connsiteX2632" fmla="*/ 6334288 w 7525108"/>
              <a:gd name="connsiteY2632" fmla="*/ 2486199 h 6858007"/>
              <a:gd name="connsiteX2633" fmla="*/ 6375803 w 7525108"/>
              <a:gd name="connsiteY2633" fmla="*/ 2501494 h 6858007"/>
              <a:gd name="connsiteX2634" fmla="*/ 6410763 w 7525108"/>
              <a:gd name="connsiteY2634" fmla="*/ 2527715 h 6858007"/>
              <a:gd name="connsiteX2635" fmla="*/ 6434798 w 7525108"/>
              <a:gd name="connsiteY2635" fmla="*/ 2562676 h 6858007"/>
              <a:gd name="connsiteX2636" fmla="*/ 6454463 w 7525108"/>
              <a:gd name="connsiteY2636" fmla="*/ 2604191 h 6858007"/>
              <a:gd name="connsiteX2637" fmla="*/ 6458833 w 7525108"/>
              <a:gd name="connsiteY2637" fmla="*/ 2647891 h 6858007"/>
              <a:gd name="connsiteX2638" fmla="*/ 6454463 w 7525108"/>
              <a:gd name="connsiteY2638" fmla="*/ 2693777 h 6858007"/>
              <a:gd name="connsiteX2639" fmla="*/ 6434798 w 7525108"/>
              <a:gd name="connsiteY2639" fmla="*/ 2735289 h 6858007"/>
              <a:gd name="connsiteX2640" fmla="*/ 6410763 w 7525108"/>
              <a:gd name="connsiteY2640" fmla="*/ 2765880 h 6858007"/>
              <a:gd name="connsiteX2641" fmla="*/ 6375803 w 7525108"/>
              <a:gd name="connsiteY2641" fmla="*/ 2794285 h 6858007"/>
              <a:gd name="connsiteX2642" fmla="*/ 6334288 w 7525108"/>
              <a:gd name="connsiteY2642" fmla="*/ 2809581 h 6858007"/>
              <a:gd name="connsiteX2643" fmla="*/ 6288404 w 7525108"/>
              <a:gd name="connsiteY2643" fmla="*/ 2816134 h 6858007"/>
              <a:gd name="connsiteX2644" fmla="*/ 6244704 w 7525108"/>
              <a:gd name="connsiteY2644" fmla="*/ 2809581 h 6858007"/>
              <a:gd name="connsiteX2645" fmla="*/ 6205374 w 7525108"/>
              <a:gd name="connsiteY2645" fmla="*/ 2794285 h 6858007"/>
              <a:gd name="connsiteX2646" fmla="*/ 6170414 w 7525108"/>
              <a:gd name="connsiteY2646" fmla="*/ 2765880 h 6858007"/>
              <a:gd name="connsiteX2647" fmla="*/ 6144194 w 7525108"/>
              <a:gd name="connsiteY2647" fmla="*/ 2735289 h 6858007"/>
              <a:gd name="connsiteX2648" fmla="*/ 6126714 w 7525108"/>
              <a:gd name="connsiteY2648" fmla="*/ 2693777 h 6858007"/>
              <a:gd name="connsiteX2649" fmla="*/ 6122344 w 7525108"/>
              <a:gd name="connsiteY2649" fmla="*/ 2647891 h 6858007"/>
              <a:gd name="connsiteX2650" fmla="*/ 6126714 w 7525108"/>
              <a:gd name="connsiteY2650" fmla="*/ 2604191 h 6858007"/>
              <a:gd name="connsiteX2651" fmla="*/ 6144194 w 7525108"/>
              <a:gd name="connsiteY2651" fmla="*/ 2562676 h 6858007"/>
              <a:gd name="connsiteX2652" fmla="*/ 6170414 w 7525108"/>
              <a:gd name="connsiteY2652" fmla="*/ 2527715 h 6858007"/>
              <a:gd name="connsiteX2653" fmla="*/ 6205374 w 7525108"/>
              <a:gd name="connsiteY2653" fmla="*/ 2501494 h 6858007"/>
              <a:gd name="connsiteX2654" fmla="*/ 6244704 w 7525108"/>
              <a:gd name="connsiteY2654" fmla="*/ 2486199 h 6858007"/>
              <a:gd name="connsiteX2655" fmla="*/ 343043 w 7525108"/>
              <a:gd name="connsiteY2655" fmla="*/ 2372559 h 6858007"/>
              <a:gd name="connsiteX2656" fmla="*/ 349598 w 7525108"/>
              <a:gd name="connsiteY2656" fmla="*/ 2374744 h 6858007"/>
              <a:gd name="connsiteX2657" fmla="*/ 353969 w 7525108"/>
              <a:gd name="connsiteY2657" fmla="*/ 2376929 h 6858007"/>
              <a:gd name="connsiteX2658" fmla="*/ 353969 w 7525108"/>
              <a:gd name="connsiteY2658" fmla="*/ 2385669 h 6858007"/>
              <a:gd name="connsiteX2659" fmla="*/ 353969 w 7525108"/>
              <a:gd name="connsiteY2659" fmla="*/ 2390038 h 6858007"/>
              <a:gd name="connsiteX2660" fmla="*/ 349598 w 7525108"/>
              <a:gd name="connsiteY2660" fmla="*/ 2394408 h 6858007"/>
              <a:gd name="connsiteX2661" fmla="*/ 343043 w 7525108"/>
              <a:gd name="connsiteY2661" fmla="*/ 2396593 h 6858007"/>
              <a:gd name="connsiteX2662" fmla="*/ 338673 w 7525108"/>
              <a:gd name="connsiteY2662" fmla="*/ 2394408 h 6858007"/>
              <a:gd name="connsiteX2663" fmla="*/ 334302 w 7525108"/>
              <a:gd name="connsiteY2663" fmla="*/ 2390038 h 6858007"/>
              <a:gd name="connsiteX2664" fmla="*/ 334302 w 7525108"/>
              <a:gd name="connsiteY2664" fmla="*/ 2385669 h 6858007"/>
              <a:gd name="connsiteX2665" fmla="*/ 334302 w 7525108"/>
              <a:gd name="connsiteY2665" fmla="*/ 2376929 h 6858007"/>
              <a:gd name="connsiteX2666" fmla="*/ 338673 w 7525108"/>
              <a:gd name="connsiteY2666" fmla="*/ 2374744 h 6858007"/>
              <a:gd name="connsiteX2667" fmla="*/ 1249814 w 7525108"/>
              <a:gd name="connsiteY2667" fmla="*/ 2368193 h 6858007"/>
              <a:gd name="connsiteX2668" fmla="*/ 1254184 w 7525108"/>
              <a:gd name="connsiteY2668" fmla="*/ 2370378 h 6858007"/>
              <a:gd name="connsiteX2669" fmla="*/ 1260738 w 7525108"/>
              <a:gd name="connsiteY2669" fmla="*/ 2372562 h 6858007"/>
              <a:gd name="connsiteX2670" fmla="*/ 1265108 w 7525108"/>
              <a:gd name="connsiteY2670" fmla="*/ 2379117 h 6858007"/>
              <a:gd name="connsiteX2671" fmla="*/ 1265108 w 7525108"/>
              <a:gd name="connsiteY2671" fmla="*/ 2385672 h 6858007"/>
              <a:gd name="connsiteX2672" fmla="*/ 1265108 w 7525108"/>
              <a:gd name="connsiteY2672" fmla="*/ 2392227 h 6858007"/>
              <a:gd name="connsiteX2673" fmla="*/ 1260738 w 7525108"/>
              <a:gd name="connsiteY2673" fmla="*/ 2396597 h 6858007"/>
              <a:gd name="connsiteX2674" fmla="*/ 1254184 w 7525108"/>
              <a:gd name="connsiteY2674" fmla="*/ 2400967 h 6858007"/>
              <a:gd name="connsiteX2675" fmla="*/ 1249814 w 7525108"/>
              <a:gd name="connsiteY2675" fmla="*/ 2400967 h 6858007"/>
              <a:gd name="connsiteX2676" fmla="*/ 1243259 w 7525108"/>
              <a:gd name="connsiteY2676" fmla="*/ 2400967 h 6858007"/>
              <a:gd name="connsiteX2677" fmla="*/ 1238888 w 7525108"/>
              <a:gd name="connsiteY2677" fmla="*/ 2396597 h 6858007"/>
              <a:gd name="connsiteX2678" fmla="*/ 1234519 w 7525108"/>
              <a:gd name="connsiteY2678" fmla="*/ 2392227 h 6858007"/>
              <a:gd name="connsiteX2679" fmla="*/ 1234519 w 7525108"/>
              <a:gd name="connsiteY2679" fmla="*/ 2385672 h 6858007"/>
              <a:gd name="connsiteX2680" fmla="*/ 1234519 w 7525108"/>
              <a:gd name="connsiteY2680" fmla="*/ 2379117 h 6858007"/>
              <a:gd name="connsiteX2681" fmla="*/ 1238888 w 7525108"/>
              <a:gd name="connsiteY2681" fmla="*/ 2372562 h 6858007"/>
              <a:gd name="connsiteX2682" fmla="*/ 1243259 w 7525108"/>
              <a:gd name="connsiteY2682" fmla="*/ 2370378 h 6858007"/>
              <a:gd name="connsiteX2683" fmla="*/ 7007264 w 7525108"/>
              <a:gd name="connsiteY2683" fmla="*/ 2361653 h 6858007"/>
              <a:gd name="connsiteX2684" fmla="*/ 7055334 w 7525108"/>
              <a:gd name="connsiteY2684" fmla="*/ 2368207 h 6858007"/>
              <a:gd name="connsiteX2685" fmla="*/ 7096849 w 7525108"/>
              <a:gd name="connsiteY2685" fmla="*/ 2387873 h 6858007"/>
              <a:gd name="connsiteX2686" fmla="*/ 7133994 w 7525108"/>
              <a:gd name="connsiteY2686" fmla="*/ 2414093 h 6858007"/>
              <a:gd name="connsiteX2687" fmla="*/ 7164584 w 7525108"/>
              <a:gd name="connsiteY2687" fmla="*/ 2451239 h 6858007"/>
              <a:gd name="connsiteX2688" fmla="*/ 7182064 w 7525108"/>
              <a:gd name="connsiteY2688" fmla="*/ 2494939 h 6858007"/>
              <a:gd name="connsiteX2689" fmla="*/ 7188619 w 7525108"/>
              <a:gd name="connsiteY2689" fmla="*/ 2545195 h 6858007"/>
              <a:gd name="connsiteX2690" fmla="*/ 7182064 w 7525108"/>
              <a:gd name="connsiteY2690" fmla="*/ 2593266 h 6858007"/>
              <a:gd name="connsiteX2691" fmla="*/ 7164584 w 7525108"/>
              <a:gd name="connsiteY2691" fmla="*/ 2636963 h 6858007"/>
              <a:gd name="connsiteX2692" fmla="*/ 7133994 w 7525108"/>
              <a:gd name="connsiteY2692" fmla="*/ 2671926 h 6858007"/>
              <a:gd name="connsiteX2693" fmla="*/ 7096849 w 7525108"/>
              <a:gd name="connsiteY2693" fmla="*/ 2702515 h 6858007"/>
              <a:gd name="connsiteX2694" fmla="*/ 7055334 w 7525108"/>
              <a:gd name="connsiteY2694" fmla="*/ 2719995 h 6858007"/>
              <a:gd name="connsiteX2695" fmla="*/ 7007264 w 7525108"/>
              <a:gd name="connsiteY2695" fmla="*/ 2726551 h 6858007"/>
              <a:gd name="connsiteX2696" fmla="*/ 6959195 w 7525108"/>
              <a:gd name="connsiteY2696" fmla="*/ 2719995 h 6858007"/>
              <a:gd name="connsiteX2697" fmla="*/ 6915495 w 7525108"/>
              <a:gd name="connsiteY2697" fmla="*/ 2702515 h 6858007"/>
              <a:gd name="connsiteX2698" fmla="*/ 6876165 w 7525108"/>
              <a:gd name="connsiteY2698" fmla="*/ 2671926 h 6858007"/>
              <a:gd name="connsiteX2699" fmla="*/ 6847760 w 7525108"/>
              <a:gd name="connsiteY2699" fmla="*/ 2636963 h 6858007"/>
              <a:gd name="connsiteX2700" fmla="*/ 6830280 w 7525108"/>
              <a:gd name="connsiteY2700" fmla="*/ 2593266 h 6858007"/>
              <a:gd name="connsiteX2701" fmla="*/ 6823725 w 7525108"/>
              <a:gd name="connsiteY2701" fmla="*/ 2545195 h 6858007"/>
              <a:gd name="connsiteX2702" fmla="*/ 6830280 w 7525108"/>
              <a:gd name="connsiteY2702" fmla="*/ 2494939 h 6858007"/>
              <a:gd name="connsiteX2703" fmla="*/ 6847760 w 7525108"/>
              <a:gd name="connsiteY2703" fmla="*/ 2451239 h 6858007"/>
              <a:gd name="connsiteX2704" fmla="*/ 6876165 w 7525108"/>
              <a:gd name="connsiteY2704" fmla="*/ 2414093 h 6858007"/>
              <a:gd name="connsiteX2705" fmla="*/ 6915495 w 7525108"/>
              <a:gd name="connsiteY2705" fmla="*/ 2387873 h 6858007"/>
              <a:gd name="connsiteX2706" fmla="*/ 6959195 w 7525108"/>
              <a:gd name="connsiteY2706" fmla="*/ 2368207 h 6858007"/>
              <a:gd name="connsiteX2707" fmla="*/ 2158770 w 7525108"/>
              <a:gd name="connsiteY2707" fmla="*/ 2355087 h 6858007"/>
              <a:gd name="connsiteX2708" fmla="*/ 2167510 w 7525108"/>
              <a:gd name="connsiteY2708" fmla="*/ 2357271 h 6858007"/>
              <a:gd name="connsiteX2709" fmla="*/ 2176250 w 7525108"/>
              <a:gd name="connsiteY2709" fmla="*/ 2361642 h 6858007"/>
              <a:gd name="connsiteX2710" fmla="*/ 2182805 w 7525108"/>
              <a:gd name="connsiteY2710" fmla="*/ 2368196 h 6858007"/>
              <a:gd name="connsiteX2711" fmla="*/ 2187175 w 7525108"/>
              <a:gd name="connsiteY2711" fmla="*/ 2374751 h 6858007"/>
              <a:gd name="connsiteX2712" fmla="*/ 2189360 w 7525108"/>
              <a:gd name="connsiteY2712" fmla="*/ 2387861 h 6858007"/>
              <a:gd name="connsiteX2713" fmla="*/ 2187175 w 7525108"/>
              <a:gd name="connsiteY2713" fmla="*/ 2396601 h 6858007"/>
              <a:gd name="connsiteX2714" fmla="*/ 2182805 w 7525108"/>
              <a:gd name="connsiteY2714" fmla="*/ 2405342 h 6858007"/>
              <a:gd name="connsiteX2715" fmla="*/ 2176250 w 7525108"/>
              <a:gd name="connsiteY2715" fmla="*/ 2411897 h 6858007"/>
              <a:gd name="connsiteX2716" fmla="*/ 2167510 w 7525108"/>
              <a:gd name="connsiteY2716" fmla="*/ 2416267 h 6858007"/>
              <a:gd name="connsiteX2717" fmla="*/ 2158770 w 7525108"/>
              <a:gd name="connsiteY2717" fmla="*/ 2416267 h 6858007"/>
              <a:gd name="connsiteX2718" fmla="*/ 2147845 w 7525108"/>
              <a:gd name="connsiteY2718" fmla="*/ 2416267 h 6858007"/>
              <a:gd name="connsiteX2719" fmla="*/ 2139105 w 7525108"/>
              <a:gd name="connsiteY2719" fmla="*/ 2411897 h 6858007"/>
              <a:gd name="connsiteX2720" fmla="*/ 2132550 w 7525108"/>
              <a:gd name="connsiteY2720" fmla="*/ 2405342 h 6858007"/>
              <a:gd name="connsiteX2721" fmla="*/ 2128180 w 7525108"/>
              <a:gd name="connsiteY2721" fmla="*/ 2396601 h 6858007"/>
              <a:gd name="connsiteX2722" fmla="*/ 2125995 w 7525108"/>
              <a:gd name="connsiteY2722" fmla="*/ 2387861 h 6858007"/>
              <a:gd name="connsiteX2723" fmla="*/ 2128180 w 7525108"/>
              <a:gd name="connsiteY2723" fmla="*/ 2374751 h 6858007"/>
              <a:gd name="connsiteX2724" fmla="*/ 2132550 w 7525108"/>
              <a:gd name="connsiteY2724" fmla="*/ 2368196 h 6858007"/>
              <a:gd name="connsiteX2725" fmla="*/ 2139105 w 7525108"/>
              <a:gd name="connsiteY2725" fmla="*/ 2361642 h 6858007"/>
              <a:gd name="connsiteX2726" fmla="*/ 2147845 w 7525108"/>
              <a:gd name="connsiteY2726" fmla="*/ 2357271 h 6858007"/>
              <a:gd name="connsiteX2727" fmla="*/ 3069911 w 7525108"/>
              <a:gd name="connsiteY2727" fmla="*/ 2335425 h 6858007"/>
              <a:gd name="connsiteX2728" fmla="*/ 3089576 w 7525108"/>
              <a:gd name="connsiteY2728" fmla="*/ 2339794 h 6858007"/>
              <a:gd name="connsiteX2729" fmla="*/ 3109241 w 7525108"/>
              <a:gd name="connsiteY2729" fmla="*/ 2350719 h 6858007"/>
              <a:gd name="connsiteX2730" fmla="*/ 3120166 w 7525108"/>
              <a:gd name="connsiteY2730" fmla="*/ 2368199 h 6858007"/>
              <a:gd name="connsiteX2731" fmla="*/ 3124536 w 7525108"/>
              <a:gd name="connsiteY2731" fmla="*/ 2390049 h 6858007"/>
              <a:gd name="connsiteX2732" fmla="*/ 3120166 w 7525108"/>
              <a:gd name="connsiteY2732" fmla="*/ 2409714 h 6858007"/>
              <a:gd name="connsiteX2733" fmla="*/ 3109241 w 7525108"/>
              <a:gd name="connsiteY2733" fmla="*/ 2425009 h 6858007"/>
              <a:gd name="connsiteX2734" fmla="*/ 3089576 w 7525108"/>
              <a:gd name="connsiteY2734" fmla="*/ 2438119 h 6858007"/>
              <a:gd name="connsiteX2735" fmla="*/ 3069911 w 7525108"/>
              <a:gd name="connsiteY2735" fmla="*/ 2442489 h 6858007"/>
              <a:gd name="connsiteX2736" fmla="*/ 3048061 w 7525108"/>
              <a:gd name="connsiteY2736" fmla="*/ 2438119 h 6858007"/>
              <a:gd name="connsiteX2737" fmla="*/ 3032766 w 7525108"/>
              <a:gd name="connsiteY2737" fmla="*/ 2425009 h 6858007"/>
              <a:gd name="connsiteX2738" fmla="*/ 3021841 w 7525108"/>
              <a:gd name="connsiteY2738" fmla="*/ 2409714 h 6858007"/>
              <a:gd name="connsiteX2739" fmla="*/ 3017471 w 7525108"/>
              <a:gd name="connsiteY2739" fmla="*/ 2390049 h 6858007"/>
              <a:gd name="connsiteX2740" fmla="*/ 3021841 w 7525108"/>
              <a:gd name="connsiteY2740" fmla="*/ 2368199 h 6858007"/>
              <a:gd name="connsiteX2741" fmla="*/ 3032766 w 7525108"/>
              <a:gd name="connsiteY2741" fmla="*/ 2350719 h 6858007"/>
              <a:gd name="connsiteX2742" fmla="*/ 3048061 w 7525108"/>
              <a:gd name="connsiteY2742" fmla="*/ 2339794 h 6858007"/>
              <a:gd name="connsiteX2743" fmla="*/ 3989792 w 7525108"/>
              <a:gd name="connsiteY2743" fmla="*/ 2313579 h 6858007"/>
              <a:gd name="connsiteX2744" fmla="*/ 4022566 w 7525108"/>
              <a:gd name="connsiteY2744" fmla="*/ 2320133 h 6858007"/>
              <a:gd name="connsiteX2745" fmla="*/ 4046601 w 7525108"/>
              <a:gd name="connsiteY2745" fmla="*/ 2337614 h 6858007"/>
              <a:gd name="connsiteX2746" fmla="*/ 4064081 w 7525108"/>
              <a:gd name="connsiteY2746" fmla="*/ 2361649 h 6858007"/>
              <a:gd name="connsiteX2747" fmla="*/ 4070636 w 7525108"/>
              <a:gd name="connsiteY2747" fmla="*/ 2392239 h 6858007"/>
              <a:gd name="connsiteX2748" fmla="*/ 4064081 w 7525108"/>
              <a:gd name="connsiteY2748" fmla="*/ 2422829 h 6858007"/>
              <a:gd name="connsiteX2749" fmla="*/ 4046601 w 7525108"/>
              <a:gd name="connsiteY2749" fmla="*/ 2449048 h 6858007"/>
              <a:gd name="connsiteX2750" fmla="*/ 4022566 w 7525108"/>
              <a:gd name="connsiteY2750" fmla="*/ 2464343 h 6858007"/>
              <a:gd name="connsiteX2751" fmla="*/ 3989792 w 7525108"/>
              <a:gd name="connsiteY2751" fmla="*/ 2470899 h 6858007"/>
              <a:gd name="connsiteX2752" fmla="*/ 3961387 w 7525108"/>
              <a:gd name="connsiteY2752" fmla="*/ 2464343 h 6858007"/>
              <a:gd name="connsiteX2753" fmla="*/ 3935167 w 7525108"/>
              <a:gd name="connsiteY2753" fmla="*/ 2449048 h 6858007"/>
              <a:gd name="connsiteX2754" fmla="*/ 3919872 w 7525108"/>
              <a:gd name="connsiteY2754" fmla="*/ 2422829 h 6858007"/>
              <a:gd name="connsiteX2755" fmla="*/ 3913317 w 7525108"/>
              <a:gd name="connsiteY2755" fmla="*/ 2392239 h 6858007"/>
              <a:gd name="connsiteX2756" fmla="*/ 3919872 w 7525108"/>
              <a:gd name="connsiteY2756" fmla="*/ 2361649 h 6858007"/>
              <a:gd name="connsiteX2757" fmla="*/ 3935167 w 7525108"/>
              <a:gd name="connsiteY2757" fmla="*/ 2337614 h 6858007"/>
              <a:gd name="connsiteX2758" fmla="*/ 3961387 w 7525108"/>
              <a:gd name="connsiteY2758" fmla="*/ 2320133 h 6858007"/>
              <a:gd name="connsiteX2759" fmla="*/ 4927154 w 7525108"/>
              <a:gd name="connsiteY2759" fmla="*/ 2293918 h 6858007"/>
              <a:gd name="connsiteX2760" fmla="*/ 4962113 w 7525108"/>
              <a:gd name="connsiteY2760" fmla="*/ 2300473 h 6858007"/>
              <a:gd name="connsiteX2761" fmla="*/ 4990518 w 7525108"/>
              <a:gd name="connsiteY2761" fmla="*/ 2313583 h 6858007"/>
              <a:gd name="connsiteX2762" fmla="*/ 5014553 w 7525108"/>
              <a:gd name="connsiteY2762" fmla="*/ 2337617 h 6858007"/>
              <a:gd name="connsiteX2763" fmla="*/ 5029848 w 7525108"/>
              <a:gd name="connsiteY2763" fmla="*/ 2366022 h 6858007"/>
              <a:gd name="connsiteX2764" fmla="*/ 5034218 w 7525108"/>
              <a:gd name="connsiteY2764" fmla="*/ 2400984 h 6858007"/>
              <a:gd name="connsiteX2765" fmla="*/ 5029848 w 7525108"/>
              <a:gd name="connsiteY2765" fmla="*/ 2435944 h 6858007"/>
              <a:gd name="connsiteX2766" fmla="*/ 5014553 w 7525108"/>
              <a:gd name="connsiteY2766" fmla="*/ 2464350 h 6858007"/>
              <a:gd name="connsiteX2767" fmla="*/ 4990518 w 7525108"/>
              <a:gd name="connsiteY2767" fmla="*/ 2488385 h 6858007"/>
              <a:gd name="connsiteX2768" fmla="*/ 4962113 w 7525108"/>
              <a:gd name="connsiteY2768" fmla="*/ 2501494 h 6858007"/>
              <a:gd name="connsiteX2769" fmla="*/ 4927154 w 7525108"/>
              <a:gd name="connsiteY2769" fmla="*/ 2508051 h 6858007"/>
              <a:gd name="connsiteX2770" fmla="*/ 4892194 w 7525108"/>
              <a:gd name="connsiteY2770" fmla="*/ 2501494 h 6858007"/>
              <a:gd name="connsiteX2771" fmla="*/ 4863789 w 7525108"/>
              <a:gd name="connsiteY2771" fmla="*/ 2488385 h 6858007"/>
              <a:gd name="connsiteX2772" fmla="*/ 4839754 w 7525108"/>
              <a:gd name="connsiteY2772" fmla="*/ 2464350 h 6858007"/>
              <a:gd name="connsiteX2773" fmla="*/ 4826644 w 7525108"/>
              <a:gd name="connsiteY2773" fmla="*/ 2435944 h 6858007"/>
              <a:gd name="connsiteX2774" fmla="*/ 4820089 w 7525108"/>
              <a:gd name="connsiteY2774" fmla="*/ 2400984 h 6858007"/>
              <a:gd name="connsiteX2775" fmla="*/ 4826644 w 7525108"/>
              <a:gd name="connsiteY2775" fmla="*/ 2366022 h 6858007"/>
              <a:gd name="connsiteX2776" fmla="*/ 4839754 w 7525108"/>
              <a:gd name="connsiteY2776" fmla="*/ 2337617 h 6858007"/>
              <a:gd name="connsiteX2777" fmla="*/ 4863789 w 7525108"/>
              <a:gd name="connsiteY2777" fmla="*/ 2313583 h 6858007"/>
              <a:gd name="connsiteX2778" fmla="*/ 4892194 w 7525108"/>
              <a:gd name="connsiteY2778" fmla="*/ 2300473 h 6858007"/>
              <a:gd name="connsiteX2779" fmla="*/ 5903844 w 7525108"/>
              <a:gd name="connsiteY2779" fmla="*/ 2269882 h 6858007"/>
              <a:gd name="connsiteX2780" fmla="*/ 5940989 w 7525108"/>
              <a:gd name="connsiteY2780" fmla="*/ 2276436 h 6858007"/>
              <a:gd name="connsiteX2781" fmla="*/ 5978134 w 7525108"/>
              <a:gd name="connsiteY2781" fmla="*/ 2291732 h 6858007"/>
              <a:gd name="connsiteX2782" fmla="*/ 6010909 w 7525108"/>
              <a:gd name="connsiteY2782" fmla="*/ 2315766 h 6858007"/>
              <a:gd name="connsiteX2783" fmla="*/ 6032759 w 7525108"/>
              <a:gd name="connsiteY2783" fmla="*/ 2346358 h 6858007"/>
              <a:gd name="connsiteX2784" fmla="*/ 6048054 w 7525108"/>
              <a:gd name="connsiteY2784" fmla="*/ 2383503 h 6858007"/>
              <a:gd name="connsiteX2785" fmla="*/ 6056794 w 7525108"/>
              <a:gd name="connsiteY2785" fmla="*/ 2422832 h 6858007"/>
              <a:gd name="connsiteX2786" fmla="*/ 6048054 w 7525108"/>
              <a:gd name="connsiteY2786" fmla="*/ 2464349 h 6858007"/>
              <a:gd name="connsiteX2787" fmla="*/ 6032759 w 7525108"/>
              <a:gd name="connsiteY2787" fmla="*/ 2501494 h 6858007"/>
              <a:gd name="connsiteX2788" fmla="*/ 6010909 w 7525108"/>
              <a:gd name="connsiteY2788" fmla="*/ 2534270 h 6858007"/>
              <a:gd name="connsiteX2789" fmla="*/ 5978134 w 7525108"/>
              <a:gd name="connsiteY2789" fmla="*/ 2556120 h 6858007"/>
              <a:gd name="connsiteX2790" fmla="*/ 5940989 w 7525108"/>
              <a:gd name="connsiteY2790" fmla="*/ 2571415 h 6858007"/>
              <a:gd name="connsiteX2791" fmla="*/ 5903844 w 7525108"/>
              <a:gd name="connsiteY2791" fmla="*/ 2575784 h 6858007"/>
              <a:gd name="connsiteX2792" fmla="*/ 5862330 w 7525108"/>
              <a:gd name="connsiteY2792" fmla="*/ 2571415 h 6858007"/>
              <a:gd name="connsiteX2793" fmla="*/ 5825185 w 7525108"/>
              <a:gd name="connsiteY2793" fmla="*/ 2556120 h 6858007"/>
              <a:gd name="connsiteX2794" fmla="*/ 5792410 w 7525108"/>
              <a:gd name="connsiteY2794" fmla="*/ 2534270 h 6858007"/>
              <a:gd name="connsiteX2795" fmla="*/ 5770560 w 7525108"/>
              <a:gd name="connsiteY2795" fmla="*/ 2501494 h 6858007"/>
              <a:gd name="connsiteX2796" fmla="*/ 5755265 w 7525108"/>
              <a:gd name="connsiteY2796" fmla="*/ 2464349 h 6858007"/>
              <a:gd name="connsiteX2797" fmla="*/ 5748710 w 7525108"/>
              <a:gd name="connsiteY2797" fmla="*/ 2422832 h 6858007"/>
              <a:gd name="connsiteX2798" fmla="*/ 5755265 w 7525108"/>
              <a:gd name="connsiteY2798" fmla="*/ 2383503 h 6858007"/>
              <a:gd name="connsiteX2799" fmla="*/ 5770560 w 7525108"/>
              <a:gd name="connsiteY2799" fmla="*/ 2346358 h 6858007"/>
              <a:gd name="connsiteX2800" fmla="*/ 5792410 w 7525108"/>
              <a:gd name="connsiteY2800" fmla="*/ 2315766 h 6858007"/>
              <a:gd name="connsiteX2801" fmla="*/ 5825185 w 7525108"/>
              <a:gd name="connsiteY2801" fmla="*/ 2291732 h 6858007"/>
              <a:gd name="connsiteX2802" fmla="*/ 5862330 w 7525108"/>
              <a:gd name="connsiteY2802" fmla="*/ 2276436 h 6858007"/>
              <a:gd name="connsiteX2803" fmla="*/ 7455188 w 7525108"/>
              <a:gd name="connsiteY2803" fmla="*/ 2232736 h 6858007"/>
              <a:gd name="connsiteX2804" fmla="*/ 7503258 w 7525108"/>
              <a:gd name="connsiteY2804" fmla="*/ 2237107 h 6858007"/>
              <a:gd name="connsiteX2805" fmla="*/ 7525108 w 7525108"/>
              <a:gd name="connsiteY2805" fmla="*/ 2245846 h 6858007"/>
              <a:gd name="connsiteX2806" fmla="*/ 7525108 w 7525108"/>
              <a:gd name="connsiteY2806" fmla="*/ 2602007 h 6858007"/>
              <a:gd name="connsiteX2807" fmla="*/ 7503258 w 7525108"/>
              <a:gd name="connsiteY2807" fmla="*/ 2610746 h 6858007"/>
              <a:gd name="connsiteX2808" fmla="*/ 7455188 w 7525108"/>
              <a:gd name="connsiteY2808" fmla="*/ 2617300 h 6858007"/>
              <a:gd name="connsiteX2809" fmla="*/ 7404933 w 7525108"/>
              <a:gd name="connsiteY2809" fmla="*/ 2610746 h 6858007"/>
              <a:gd name="connsiteX2810" fmla="*/ 7356864 w 7525108"/>
              <a:gd name="connsiteY2810" fmla="*/ 2591081 h 6858007"/>
              <a:gd name="connsiteX2811" fmla="*/ 7317534 w 7525108"/>
              <a:gd name="connsiteY2811" fmla="*/ 2560490 h 6858007"/>
              <a:gd name="connsiteX2812" fmla="*/ 7286944 w 7525108"/>
              <a:gd name="connsiteY2812" fmla="*/ 2521160 h 6858007"/>
              <a:gd name="connsiteX2813" fmla="*/ 7269464 w 7525108"/>
              <a:gd name="connsiteY2813" fmla="*/ 2475275 h 6858007"/>
              <a:gd name="connsiteX2814" fmla="*/ 7262909 w 7525108"/>
              <a:gd name="connsiteY2814" fmla="*/ 2422832 h 6858007"/>
              <a:gd name="connsiteX2815" fmla="*/ 7269464 w 7525108"/>
              <a:gd name="connsiteY2815" fmla="*/ 2372578 h 6858007"/>
              <a:gd name="connsiteX2816" fmla="*/ 7286944 w 7525108"/>
              <a:gd name="connsiteY2816" fmla="*/ 2326693 h 6858007"/>
              <a:gd name="connsiteX2817" fmla="*/ 7317534 w 7525108"/>
              <a:gd name="connsiteY2817" fmla="*/ 2287363 h 6858007"/>
              <a:gd name="connsiteX2818" fmla="*/ 7356864 w 7525108"/>
              <a:gd name="connsiteY2818" fmla="*/ 2256773 h 6858007"/>
              <a:gd name="connsiteX2819" fmla="*/ 7404933 w 7525108"/>
              <a:gd name="connsiteY2819" fmla="*/ 2239292 h 6858007"/>
              <a:gd name="connsiteX2820" fmla="*/ 833573 w 7525108"/>
              <a:gd name="connsiteY2820" fmla="*/ 2143135 h 6858007"/>
              <a:gd name="connsiteX2821" fmla="*/ 843406 w 7525108"/>
              <a:gd name="connsiteY2821" fmla="*/ 2152968 h 6858007"/>
              <a:gd name="connsiteX2822" fmla="*/ 833573 w 7525108"/>
              <a:gd name="connsiteY2822" fmla="*/ 2162800 h 6858007"/>
              <a:gd name="connsiteX2823" fmla="*/ 823740 w 7525108"/>
              <a:gd name="connsiteY2823" fmla="*/ 2152968 h 6858007"/>
              <a:gd name="connsiteX2824" fmla="*/ 833573 w 7525108"/>
              <a:gd name="connsiteY2824" fmla="*/ 2143135 h 6858007"/>
              <a:gd name="connsiteX2825" fmla="*/ 1745806 w 7525108"/>
              <a:gd name="connsiteY2825" fmla="*/ 2134399 h 6858007"/>
              <a:gd name="connsiteX2826" fmla="*/ 1752361 w 7525108"/>
              <a:gd name="connsiteY2826" fmla="*/ 2136584 h 6858007"/>
              <a:gd name="connsiteX2827" fmla="*/ 1761101 w 7525108"/>
              <a:gd name="connsiteY2827" fmla="*/ 2140954 h 6858007"/>
              <a:gd name="connsiteX2828" fmla="*/ 1765471 w 7525108"/>
              <a:gd name="connsiteY2828" fmla="*/ 2147509 h 6858007"/>
              <a:gd name="connsiteX2829" fmla="*/ 1767656 w 7525108"/>
              <a:gd name="connsiteY2829" fmla="*/ 2154064 h 6858007"/>
              <a:gd name="connsiteX2830" fmla="*/ 1765471 w 7525108"/>
              <a:gd name="connsiteY2830" fmla="*/ 2162803 h 6858007"/>
              <a:gd name="connsiteX2831" fmla="*/ 1761101 w 7525108"/>
              <a:gd name="connsiteY2831" fmla="*/ 2169358 h 6858007"/>
              <a:gd name="connsiteX2832" fmla="*/ 1752361 w 7525108"/>
              <a:gd name="connsiteY2832" fmla="*/ 2173728 h 6858007"/>
              <a:gd name="connsiteX2833" fmla="*/ 1745806 w 7525108"/>
              <a:gd name="connsiteY2833" fmla="*/ 2175913 h 6858007"/>
              <a:gd name="connsiteX2834" fmla="*/ 1737066 w 7525108"/>
              <a:gd name="connsiteY2834" fmla="*/ 2173728 h 6858007"/>
              <a:gd name="connsiteX2835" fmla="*/ 1730511 w 7525108"/>
              <a:gd name="connsiteY2835" fmla="*/ 2169358 h 6858007"/>
              <a:gd name="connsiteX2836" fmla="*/ 1726141 w 7525108"/>
              <a:gd name="connsiteY2836" fmla="*/ 2162803 h 6858007"/>
              <a:gd name="connsiteX2837" fmla="*/ 1723956 w 7525108"/>
              <a:gd name="connsiteY2837" fmla="*/ 2154064 h 6858007"/>
              <a:gd name="connsiteX2838" fmla="*/ 1726141 w 7525108"/>
              <a:gd name="connsiteY2838" fmla="*/ 2147509 h 6858007"/>
              <a:gd name="connsiteX2839" fmla="*/ 1730511 w 7525108"/>
              <a:gd name="connsiteY2839" fmla="*/ 2140954 h 6858007"/>
              <a:gd name="connsiteX2840" fmla="*/ 1737066 w 7525108"/>
              <a:gd name="connsiteY2840" fmla="*/ 2136584 h 6858007"/>
              <a:gd name="connsiteX2841" fmla="*/ 6589932 w 7525108"/>
              <a:gd name="connsiteY2841" fmla="*/ 2121301 h 6858007"/>
              <a:gd name="connsiteX2842" fmla="*/ 6633631 w 7525108"/>
              <a:gd name="connsiteY2842" fmla="*/ 2125671 h 6858007"/>
              <a:gd name="connsiteX2843" fmla="*/ 6675146 w 7525108"/>
              <a:gd name="connsiteY2843" fmla="*/ 2145336 h 6858007"/>
              <a:gd name="connsiteX2844" fmla="*/ 6710106 w 7525108"/>
              <a:gd name="connsiteY2844" fmla="*/ 2169371 h 6858007"/>
              <a:gd name="connsiteX2845" fmla="*/ 6736326 w 7525108"/>
              <a:gd name="connsiteY2845" fmla="*/ 2204331 h 6858007"/>
              <a:gd name="connsiteX2846" fmla="*/ 6753806 w 7525108"/>
              <a:gd name="connsiteY2846" fmla="*/ 2245846 h 6858007"/>
              <a:gd name="connsiteX2847" fmla="*/ 6760361 w 7525108"/>
              <a:gd name="connsiteY2847" fmla="*/ 2291732 h 6858007"/>
              <a:gd name="connsiteX2848" fmla="*/ 6753806 w 7525108"/>
              <a:gd name="connsiteY2848" fmla="*/ 2335432 h 6858007"/>
              <a:gd name="connsiteX2849" fmla="*/ 6736326 w 7525108"/>
              <a:gd name="connsiteY2849" fmla="*/ 2374762 h 6858007"/>
              <a:gd name="connsiteX2850" fmla="*/ 6710106 w 7525108"/>
              <a:gd name="connsiteY2850" fmla="*/ 2409722 h 6858007"/>
              <a:gd name="connsiteX2851" fmla="*/ 6675146 w 7525108"/>
              <a:gd name="connsiteY2851" fmla="*/ 2435942 h 6858007"/>
              <a:gd name="connsiteX2852" fmla="*/ 6633631 w 7525108"/>
              <a:gd name="connsiteY2852" fmla="*/ 2453423 h 6858007"/>
              <a:gd name="connsiteX2853" fmla="*/ 6589932 w 7525108"/>
              <a:gd name="connsiteY2853" fmla="*/ 2459978 h 6858007"/>
              <a:gd name="connsiteX2854" fmla="*/ 6544047 w 7525108"/>
              <a:gd name="connsiteY2854" fmla="*/ 2453423 h 6858007"/>
              <a:gd name="connsiteX2855" fmla="*/ 6506902 w 7525108"/>
              <a:gd name="connsiteY2855" fmla="*/ 2435942 h 6858007"/>
              <a:gd name="connsiteX2856" fmla="*/ 6471942 w 7525108"/>
              <a:gd name="connsiteY2856" fmla="*/ 2409722 h 6858007"/>
              <a:gd name="connsiteX2857" fmla="*/ 6443537 w 7525108"/>
              <a:gd name="connsiteY2857" fmla="*/ 2374762 h 6858007"/>
              <a:gd name="connsiteX2858" fmla="*/ 6428242 w 7525108"/>
              <a:gd name="connsiteY2858" fmla="*/ 2335432 h 6858007"/>
              <a:gd name="connsiteX2859" fmla="*/ 6421687 w 7525108"/>
              <a:gd name="connsiteY2859" fmla="*/ 2291732 h 6858007"/>
              <a:gd name="connsiteX2860" fmla="*/ 6428242 w 7525108"/>
              <a:gd name="connsiteY2860" fmla="*/ 2245846 h 6858007"/>
              <a:gd name="connsiteX2861" fmla="*/ 6443537 w 7525108"/>
              <a:gd name="connsiteY2861" fmla="*/ 2204331 h 6858007"/>
              <a:gd name="connsiteX2862" fmla="*/ 6471942 w 7525108"/>
              <a:gd name="connsiteY2862" fmla="*/ 2169371 h 6858007"/>
              <a:gd name="connsiteX2863" fmla="*/ 6506902 w 7525108"/>
              <a:gd name="connsiteY2863" fmla="*/ 2145336 h 6858007"/>
              <a:gd name="connsiteX2864" fmla="*/ 6544047 w 7525108"/>
              <a:gd name="connsiteY2864" fmla="*/ 2125671 h 6858007"/>
              <a:gd name="connsiteX2865" fmla="*/ 2663503 w 7525108"/>
              <a:gd name="connsiteY2865" fmla="*/ 2116922 h 6858007"/>
              <a:gd name="connsiteX2866" fmla="*/ 2683168 w 7525108"/>
              <a:gd name="connsiteY2866" fmla="*/ 2123477 h 6858007"/>
              <a:gd name="connsiteX2867" fmla="*/ 2696278 w 7525108"/>
              <a:gd name="connsiteY2867" fmla="*/ 2138772 h 6858007"/>
              <a:gd name="connsiteX2868" fmla="*/ 2702833 w 7525108"/>
              <a:gd name="connsiteY2868" fmla="*/ 2158437 h 6858007"/>
              <a:gd name="connsiteX2869" fmla="*/ 2696278 w 7525108"/>
              <a:gd name="connsiteY2869" fmla="*/ 2178102 h 6858007"/>
              <a:gd name="connsiteX2870" fmla="*/ 2683168 w 7525108"/>
              <a:gd name="connsiteY2870" fmla="*/ 2193397 h 6858007"/>
              <a:gd name="connsiteX2871" fmla="*/ 2663503 w 7525108"/>
              <a:gd name="connsiteY2871" fmla="*/ 2197767 h 6858007"/>
              <a:gd name="connsiteX2872" fmla="*/ 2641653 w 7525108"/>
              <a:gd name="connsiteY2872" fmla="*/ 2193397 h 6858007"/>
              <a:gd name="connsiteX2873" fmla="*/ 2628543 w 7525108"/>
              <a:gd name="connsiteY2873" fmla="*/ 2178102 h 6858007"/>
              <a:gd name="connsiteX2874" fmla="*/ 2624173 w 7525108"/>
              <a:gd name="connsiteY2874" fmla="*/ 2158437 h 6858007"/>
              <a:gd name="connsiteX2875" fmla="*/ 2628543 w 7525108"/>
              <a:gd name="connsiteY2875" fmla="*/ 2138772 h 6858007"/>
              <a:gd name="connsiteX2876" fmla="*/ 2641653 w 7525108"/>
              <a:gd name="connsiteY2876" fmla="*/ 2123477 h 6858007"/>
              <a:gd name="connsiteX2877" fmla="*/ 3589939 w 7525108"/>
              <a:gd name="connsiteY2877" fmla="*/ 2101632 h 6858007"/>
              <a:gd name="connsiteX2878" fmla="*/ 3613974 w 7525108"/>
              <a:gd name="connsiteY2878" fmla="*/ 2106002 h 6858007"/>
              <a:gd name="connsiteX2879" fmla="*/ 3633639 w 7525108"/>
              <a:gd name="connsiteY2879" fmla="*/ 2119112 h 6858007"/>
              <a:gd name="connsiteX2880" fmla="*/ 3646749 w 7525108"/>
              <a:gd name="connsiteY2880" fmla="*/ 2138777 h 6858007"/>
              <a:gd name="connsiteX2881" fmla="*/ 3651119 w 7525108"/>
              <a:gd name="connsiteY2881" fmla="*/ 2162812 h 6858007"/>
              <a:gd name="connsiteX2882" fmla="*/ 3646749 w 7525108"/>
              <a:gd name="connsiteY2882" fmla="*/ 2189032 h 6858007"/>
              <a:gd name="connsiteX2883" fmla="*/ 3633639 w 7525108"/>
              <a:gd name="connsiteY2883" fmla="*/ 2208697 h 6858007"/>
              <a:gd name="connsiteX2884" fmla="*/ 3613974 w 7525108"/>
              <a:gd name="connsiteY2884" fmla="*/ 2219621 h 6858007"/>
              <a:gd name="connsiteX2885" fmla="*/ 3589939 w 7525108"/>
              <a:gd name="connsiteY2885" fmla="*/ 2226177 h 6858007"/>
              <a:gd name="connsiteX2886" fmla="*/ 3565904 w 7525108"/>
              <a:gd name="connsiteY2886" fmla="*/ 2219621 h 6858007"/>
              <a:gd name="connsiteX2887" fmla="*/ 3544054 w 7525108"/>
              <a:gd name="connsiteY2887" fmla="*/ 2208697 h 6858007"/>
              <a:gd name="connsiteX2888" fmla="*/ 3533129 w 7525108"/>
              <a:gd name="connsiteY2888" fmla="*/ 2189032 h 6858007"/>
              <a:gd name="connsiteX2889" fmla="*/ 3526574 w 7525108"/>
              <a:gd name="connsiteY2889" fmla="*/ 2162812 h 6858007"/>
              <a:gd name="connsiteX2890" fmla="*/ 3533129 w 7525108"/>
              <a:gd name="connsiteY2890" fmla="*/ 2138777 h 6858007"/>
              <a:gd name="connsiteX2891" fmla="*/ 3544054 w 7525108"/>
              <a:gd name="connsiteY2891" fmla="*/ 2119112 h 6858007"/>
              <a:gd name="connsiteX2892" fmla="*/ 3565904 w 7525108"/>
              <a:gd name="connsiteY2892" fmla="*/ 2106002 h 6858007"/>
              <a:gd name="connsiteX2893" fmla="*/ 4533856 w 7525108"/>
              <a:gd name="connsiteY2893" fmla="*/ 2071052 h 6858007"/>
              <a:gd name="connsiteX2894" fmla="*/ 4566630 w 7525108"/>
              <a:gd name="connsiteY2894" fmla="*/ 2075421 h 6858007"/>
              <a:gd name="connsiteX2895" fmla="*/ 4592850 w 7525108"/>
              <a:gd name="connsiteY2895" fmla="*/ 2092901 h 6858007"/>
              <a:gd name="connsiteX2896" fmla="*/ 4616885 w 7525108"/>
              <a:gd name="connsiteY2896" fmla="*/ 2112561 h 6858007"/>
              <a:gd name="connsiteX2897" fmla="*/ 4632180 w 7525108"/>
              <a:gd name="connsiteY2897" fmla="*/ 2143151 h 6858007"/>
              <a:gd name="connsiteX2898" fmla="*/ 4636550 w 7525108"/>
              <a:gd name="connsiteY2898" fmla="*/ 2173741 h 6858007"/>
              <a:gd name="connsiteX2899" fmla="*/ 4632180 w 7525108"/>
              <a:gd name="connsiteY2899" fmla="*/ 2206517 h 6858007"/>
              <a:gd name="connsiteX2900" fmla="*/ 4616885 w 7525108"/>
              <a:gd name="connsiteY2900" fmla="*/ 2234922 h 6858007"/>
              <a:gd name="connsiteX2901" fmla="*/ 4592850 w 7525108"/>
              <a:gd name="connsiteY2901" fmla="*/ 2256771 h 6858007"/>
              <a:gd name="connsiteX2902" fmla="*/ 4566630 w 7525108"/>
              <a:gd name="connsiteY2902" fmla="*/ 2269882 h 6858007"/>
              <a:gd name="connsiteX2903" fmla="*/ 4533856 w 7525108"/>
              <a:gd name="connsiteY2903" fmla="*/ 2276436 h 6858007"/>
              <a:gd name="connsiteX2904" fmla="*/ 4501081 w 7525108"/>
              <a:gd name="connsiteY2904" fmla="*/ 2269882 h 6858007"/>
              <a:gd name="connsiteX2905" fmla="*/ 4472676 w 7525108"/>
              <a:gd name="connsiteY2905" fmla="*/ 2256771 h 6858007"/>
              <a:gd name="connsiteX2906" fmla="*/ 4450826 w 7525108"/>
              <a:gd name="connsiteY2906" fmla="*/ 2234922 h 6858007"/>
              <a:gd name="connsiteX2907" fmla="*/ 4435531 w 7525108"/>
              <a:gd name="connsiteY2907" fmla="*/ 2206517 h 6858007"/>
              <a:gd name="connsiteX2908" fmla="*/ 4431161 w 7525108"/>
              <a:gd name="connsiteY2908" fmla="*/ 2173741 h 6858007"/>
              <a:gd name="connsiteX2909" fmla="*/ 4435531 w 7525108"/>
              <a:gd name="connsiteY2909" fmla="*/ 2143151 h 6858007"/>
              <a:gd name="connsiteX2910" fmla="*/ 4450826 w 7525108"/>
              <a:gd name="connsiteY2910" fmla="*/ 2112561 h 6858007"/>
              <a:gd name="connsiteX2911" fmla="*/ 4472676 w 7525108"/>
              <a:gd name="connsiteY2911" fmla="*/ 2092901 h 6858007"/>
              <a:gd name="connsiteX2912" fmla="*/ 4501081 w 7525108"/>
              <a:gd name="connsiteY2912" fmla="*/ 2075421 h 6858007"/>
              <a:gd name="connsiteX2913" fmla="*/ 5514917 w 7525108"/>
              <a:gd name="connsiteY2913" fmla="*/ 2068869 h 6858007"/>
              <a:gd name="connsiteX2914" fmla="*/ 5556432 w 7525108"/>
              <a:gd name="connsiteY2914" fmla="*/ 2075424 h 6858007"/>
              <a:gd name="connsiteX2915" fmla="*/ 5589207 w 7525108"/>
              <a:gd name="connsiteY2915" fmla="*/ 2095088 h 6858007"/>
              <a:gd name="connsiteX2916" fmla="*/ 5619797 w 7525108"/>
              <a:gd name="connsiteY2916" fmla="*/ 2121301 h 6858007"/>
              <a:gd name="connsiteX2917" fmla="*/ 5637277 w 7525108"/>
              <a:gd name="connsiteY2917" fmla="*/ 2158444 h 6858007"/>
              <a:gd name="connsiteX2918" fmla="*/ 5643832 w 7525108"/>
              <a:gd name="connsiteY2918" fmla="*/ 2199959 h 6858007"/>
              <a:gd name="connsiteX2919" fmla="*/ 5637277 w 7525108"/>
              <a:gd name="connsiteY2919" fmla="*/ 2241476 h 6858007"/>
              <a:gd name="connsiteX2920" fmla="*/ 5619797 w 7525108"/>
              <a:gd name="connsiteY2920" fmla="*/ 2276436 h 6858007"/>
              <a:gd name="connsiteX2921" fmla="*/ 5589207 w 7525108"/>
              <a:gd name="connsiteY2921" fmla="*/ 2304841 h 6858007"/>
              <a:gd name="connsiteX2922" fmla="*/ 5556432 w 7525108"/>
              <a:gd name="connsiteY2922" fmla="*/ 2322321 h 6858007"/>
              <a:gd name="connsiteX2923" fmla="*/ 5514917 w 7525108"/>
              <a:gd name="connsiteY2923" fmla="*/ 2328877 h 6858007"/>
              <a:gd name="connsiteX2924" fmla="*/ 5473402 w 7525108"/>
              <a:gd name="connsiteY2924" fmla="*/ 2322321 h 6858007"/>
              <a:gd name="connsiteX2925" fmla="*/ 5436257 w 7525108"/>
              <a:gd name="connsiteY2925" fmla="*/ 2304841 h 6858007"/>
              <a:gd name="connsiteX2926" fmla="*/ 5410037 w 7525108"/>
              <a:gd name="connsiteY2926" fmla="*/ 2276436 h 6858007"/>
              <a:gd name="connsiteX2927" fmla="*/ 5388187 w 7525108"/>
              <a:gd name="connsiteY2927" fmla="*/ 2241476 h 6858007"/>
              <a:gd name="connsiteX2928" fmla="*/ 5383817 w 7525108"/>
              <a:gd name="connsiteY2928" fmla="*/ 2199959 h 6858007"/>
              <a:gd name="connsiteX2929" fmla="*/ 5388187 w 7525108"/>
              <a:gd name="connsiteY2929" fmla="*/ 2158444 h 6858007"/>
              <a:gd name="connsiteX2930" fmla="*/ 5410037 w 7525108"/>
              <a:gd name="connsiteY2930" fmla="*/ 2121301 h 6858007"/>
              <a:gd name="connsiteX2931" fmla="*/ 5436257 w 7525108"/>
              <a:gd name="connsiteY2931" fmla="*/ 2095088 h 6858007"/>
              <a:gd name="connsiteX2932" fmla="*/ 5473402 w 7525108"/>
              <a:gd name="connsiteY2932" fmla="*/ 2075424 h 6858007"/>
              <a:gd name="connsiteX2933" fmla="*/ 1330659 w 7525108"/>
              <a:gd name="connsiteY2933" fmla="*/ 1909345 h 6858007"/>
              <a:gd name="connsiteX2934" fmla="*/ 1337214 w 7525108"/>
              <a:gd name="connsiteY2934" fmla="*/ 1909345 h 6858007"/>
              <a:gd name="connsiteX2935" fmla="*/ 1341585 w 7525108"/>
              <a:gd name="connsiteY2935" fmla="*/ 1909345 h 6858007"/>
              <a:gd name="connsiteX2936" fmla="*/ 1345954 w 7525108"/>
              <a:gd name="connsiteY2936" fmla="*/ 1913715 h 6858007"/>
              <a:gd name="connsiteX2937" fmla="*/ 1350324 w 7525108"/>
              <a:gd name="connsiteY2937" fmla="*/ 1918085 h 6858007"/>
              <a:gd name="connsiteX2938" fmla="*/ 1350324 w 7525108"/>
              <a:gd name="connsiteY2938" fmla="*/ 1922455 h 6858007"/>
              <a:gd name="connsiteX2939" fmla="*/ 1350324 w 7525108"/>
              <a:gd name="connsiteY2939" fmla="*/ 1929010 h 6858007"/>
              <a:gd name="connsiteX2940" fmla="*/ 1345954 w 7525108"/>
              <a:gd name="connsiteY2940" fmla="*/ 1935565 h 6858007"/>
              <a:gd name="connsiteX2941" fmla="*/ 1341585 w 7525108"/>
              <a:gd name="connsiteY2941" fmla="*/ 1937750 h 6858007"/>
              <a:gd name="connsiteX2942" fmla="*/ 1337214 w 7525108"/>
              <a:gd name="connsiteY2942" fmla="*/ 1939935 h 6858007"/>
              <a:gd name="connsiteX2943" fmla="*/ 1330659 w 7525108"/>
              <a:gd name="connsiteY2943" fmla="*/ 1937750 h 6858007"/>
              <a:gd name="connsiteX2944" fmla="*/ 1326289 w 7525108"/>
              <a:gd name="connsiteY2944" fmla="*/ 1935565 h 6858007"/>
              <a:gd name="connsiteX2945" fmla="*/ 1324104 w 7525108"/>
              <a:gd name="connsiteY2945" fmla="*/ 1929010 h 6858007"/>
              <a:gd name="connsiteX2946" fmla="*/ 1321918 w 7525108"/>
              <a:gd name="connsiteY2946" fmla="*/ 1922455 h 6858007"/>
              <a:gd name="connsiteX2947" fmla="*/ 1324104 w 7525108"/>
              <a:gd name="connsiteY2947" fmla="*/ 1918085 h 6858007"/>
              <a:gd name="connsiteX2948" fmla="*/ 1326289 w 7525108"/>
              <a:gd name="connsiteY2948" fmla="*/ 1913715 h 6858007"/>
              <a:gd name="connsiteX2949" fmla="*/ 421703 w 7525108"/>
              <a:gd name="connsiteY2949" fmla="*/ 1909341 h 6858007"/>
              <a:gd name="connsiteX2950" fmla="*/ 426072 w 7525108"/>
              <a:gd name="connsiteY2950" fmla="*/ 1911526 h 6858007"/>
              <a:gd name="connsiteX2951" fmla="*/ 430443 w 7525108"/>
              <a:gd name="connsiteY2951" fmla="*/ 1915896 h 6858007"/>
              <a:gd name="connsiteX2952" fmla="*/ 432627 w 7525108"/>
              <a:gd name="connsiteY2952" fmla="*/ 1920266 h 6858007"/>
              <a:gd name="connsiteX2953" fmla="*/ 430443 w 7525108"/>
              <a:gd name="connsiteY2953" fmla="*/ 1926821 h 6858007"/>
              <a:gd name="connsiteX2954" fmla="*/ 426072 w 7525108"/>
              <a:gd name="connsiteY2954" fmla="*/ 1929005 h 6858007"/>
              <a:gd name="connsiteX2955" fmla="*/ 421703 w 7525108"/>
              <a:gd name="connsiteY2955" fmla="*/ 1933375 h 6858007"/>
              <a:gd name="connsiteX2956" fmla="*/ 415148 w 7525108"/>
              <a:gd name="connsiteY2956" fmla="*/ 1929005 h 6858007"/>
              <a:gd name="connsiteX2957" fmla="*/ 412962 w 7525108"/>
              <a:gd name="connsiteY2957" fmla="*/ 1926821 h 6858007"/>
              <a:gd name="connsiteX2958" fmla="*/ 410777 w 7525108"/>
              <a:gd name="connsiteY2958" fmla="*/ 1920266 h 6858007"/>
              <a:gd name="connsiteX2959" fmla="*/ 412962 w 7525108"/>
              <a:gd name="connsiteY2959" fmla="*/ 1915896 h 6858007"/>
              <a:gd name="connsiteX2960" fmla="*/ 415148 w 7525108"/>
              <a:gd name="connsiteY2960" fmla="*/ 1911526 h 6858007"/>
              <a:gd name="connsiteX2961" fmla="*/ 6185708 w 7525108"/>
              <a:gd name="connsiteY2961" fmla="*/ 1907179 h 6858007"/>
              <a:gd name="connsiteX2962" fmla="*/ 6225037 w 7525108"/>
              <a:gd name="connsiteY2962" fmla="*/ 1913734 h 6858007"/>
              <a:gd name="connsiteX2963" fmla="*/ 6259997 w 7525108"/>
              <a:gd name="connsiteY2963" fmla="*/ 1926844 h 6858007"/>
              <a:gd name="connsiteX2964" fmla="*/ 6288402 w 7525108"/>
              <a:gd name="connsiteY2964" fmla="*/ 1950879 h 6858007"/>
              <a:gd name="connsiteX2965" fmla="*/ 6312437 w 7525108"/>
              <a:gd name="connsiteY2965" fmla="*/ 1979284 h 6858007"/>
              <a:gd name="connsiteX2966" fmla="*/ 6325547 w 7525108"/>
              <a:gd name="connsiteY2966" fmla="*/ 2014244 h 6858007"/>
              <a:gd name="connsiteX2967" fmla="*/ 6329917 w 7525108"/>
              <a:gd name="connsiteY2967" fmla="*/ 2053575 h 6858007"/>
              <a:gd name="connsiteX2968" fmla="*/ 6325547 w 7525108"/>
              <a:gd name="connsiteY2968" fmla="*/ 2090719 h 6858007"/>
              <a:gd name="connsiteX2969" fmla="*/ 6312437 w 7525108"/>
              <a:gd name="connsiteY2969" fmla="*/ 2125671 h 6858007"/>
              <a:gd name="connsiteX2970" fmla="*/ 6288402 w 7525108"/>
              <a:gd name="connsiteY2970" fmla="*/ 2154075 h 6858007"/>
              <a:gd name="connsiteX2971" fmla="*/ 6259997 w 7525108"/>
              <a:gd name="connsiteY2971" fmla="*/ 2175925 h 6858007"/>
              <a:gd name="connsiteX2972" fmla="*/ 6225037 w 7525108"/>
              <a:gd name="connsiteY2972" fmla="*/ 2193405 h 6858007"/>
              <a:gd name="connsiteX2973" fmla="*/ 6185708 w 7525108"/>
              <a:gd name="connsiteY2973" fmla="*/ 2197775 h 6858007"/>
              <a:gd name="connsiteX2974" fmla="*/ 6146378 w 7525108"/>
              <a:gd name="connsiteY2974" fmla="*/ 2193405 h 6858007"/>
              <a:gd name="connsiteX2975" fmla="*/ 6113603 w 7525108"/>
              <a:gd name="connsiteY2975" fmla="*/ 2175925 h 6858007"/>
              <a:gd name="connsiteX2976" fmla="*/ 6085198 w 7525108"/>
              <a:gd name="connsiteY2976" fmla="*/ 2154075 h 6858007"/>
              <a:gd name="connsiteX2977" fmla="*/ 6063348 w 7525108"/>
              <a:gd name="connsiteY2977" fmla="*/ 2125671 h 6858007"/>
              <a:gd name="connsiteX2978" fmla="*/ 6045868 w 7525108"/>
              <a:gd name="connsiteY2978" fmla="*/ 2090719 h 6858007"/>
              <a:gd name="connsiteX2979" fmla="*/ 6041498 w 7525108"/>
              <a:gd name="connsiteY2979" fmla="*/ 2053575 h 6858007"/>
              <a:gd name="connsiteX2980" fmla="*/ 6045868 w 7525108"/>
              <a:gd name="connsiteY2980" fmla="*/ 2014244 h 6858007"/>
              <a:gd name="connsiteX2981" fmla="*/ 6063348 w 7525108"/>
              <a:gd name="connsiteY2981" fmla="*/ 1979284 h 6858007"/>
              <a:gd name="connsiteX2982" fmla="*/ 6085198 w 7525108"/>
              <a:gd name="connsiteY2982" fmla="*/ 1950879 h 6858007"/>
              <a:gd name="connsiteX2983" fmla="*/ 6113603 w 7525108"/>
              <a:gd name="connsiteY2983" fmla="*/ 1926844 h 6858007"/>
              <a:gd name="connsiteX2984" fmla="*/ 6146378 w 7525108"/>
              <a:gd name="connsiteY2984" fmla="*/ 1913734 h 6858007"/>
              <a:gd name="connsiteX2985" fmla="*/ 2259280 w 7525108"/>
              <a:gd name="connsiteY2985" fmla="*/ 1889683 h 6858007"/>
              <a:gd name="connsiteX2986" fmla="*/ 2278945 w 7525108"/>
              <a:gd name="connsiteY2986" fmla="*/ 1894053 h 6858007"/>
              <a:gd name="connsiteX2987" fmla="*/ 2294240 w 7525108"/>
              <a:gd name="connsiteY2987" fmla="*/ 1907163 h 6858007"/>
              <a:gd name="connsiteX2988" fmla="*/ 2298610 w 7525108"/>
              <a:gd name="connsiteY2988" fmla="*/ 1926828 h 6858007"/>
              <a:gd name="connsiteX2989" fmla="*/ 2294240 w 7525108"/>
              <a:gd name="connsiteY2989" fmla="*/ 1948678 h 6858007"/>
              <a:gd name="connsiteX2990" fmla="*/ 2278945 w 7525108"/>
              <a:gd name="connsiteY2990" fmla="*/ 1961788 h 6858007"/>
              <a:gd name="connsiteX2991" fmla="*/ 2259280 w 7525108"/>
              <a:gd name="connsiteY2991" fmla="*/ 1968343 h 6858007"/>
              <a:gd name="connsiteX2992" fmla="*/ 2239615 w 7525108"/>
              <a:gd name="connsiteY2992" fmla="*/ 1961788 h 6858007"/>
              <a:gd name="connsiteX2993" fmla="*/ 2224320 w 7525108"/>
              <a:gd name="connsiteY2993" fmla="*/ 1948678 h 6858007"/>
              <a:gd name="connsiteX2994" fmla="*/ 2219950 w 7525108"/>
              <a:gd name="connsiteY2994" fmla="*/ 1926828 h 6858007"/>
              <a:gd name="connsiteX2995" fmla="*/ 2224320 w 7525108"/>
              <a:gd name="connsiteY2995" fmla="*/ 1907163 h 6858007"/>
              <a:gd name="connsiteX2996" fmla="*/ 2239615 w 7525108"/>
              <a:gd name="connsiteY2996" fmla="*/ 1894053 h 6858007"/>
              <a:gd name="connsiteX2997" fmla="*/ 6994156 w 7525108"/>
              <a:gd name="connsiteY2997" fmla="*/ 1887517 h 6858007"/>
              <a:gd name="connsiteX2998" fmla="*/ 7040040 w 7525108"/>
              <a:gd name="connsiteY2998" fmla="*/ 1894072 h 6858007"/>
              <a:gd name="connsiteX2999" fmla="*/ 7079370 w 7525108"/>
              <a:gd name="connsiteY2999" fmla="*/ 1909366 h 6858007"/>
              <a:gd name="connsiteX3000" fmla="*/ 7114330 w 7525108"/>
              <a:gd name="connsiteY3000" fmla="*/ 1937769 h 6858007"/>
              <a:gd name="connsiteX3001" fmla="*/ 7140550 w 7525108"/>
              <a:gd name="connsiteY3001" fmla="*/ 1970545 h 6858007"/>
              <a:gd name="connsiteX3002" fmla="*/ 7158030 w 7525108"/>
              <a:gd name="connsiteY3002" fmla="*/ 2012061 h 6858007"/>
              <a:gd name="connsiteX3003" fmla="*/ 7164585 w 7525108"/>
              <a:gd name="connsiteY3003" fmla="*/ 2057947 h 6858007"/>
              <a:gd name="connsiteX3004" fmla="*/ 7158030 w 7525108"/>
              <a:gd name="connsiteY3004" fmla="*/ 2101637 h 6858007"/>
              <a:gd name="connsiteX3005" fmla="*/ 7140550 w 7525108"/>
              <a:gd name="connsiteY3005" fmla="*/ 2143151 h 6858007"/>
              <a:gd name="connsiteX3006" fmla="*/ 7114330 w 7525108"/>
              <a:gd name="connsiteY3006" fmla="*/ 2175926 h 6858007"/>
              <a:gd name="connsiteX3007" fmla="*/ 7079370 w 7525108"/>
              <a:gd name="connsiteY3007" fmla="*/ 2204332 h 6858007"/>
              <a:gd name="connsiteX3008" fmla="*/ 7040040 w 7525108"/>
              <a:gd name="connsiteY3008" fmla="*/ 2219626 h 6858007"/>
              <a:gd name="connsiteX3009" fmla="*/ 6994156 w 7525108"/>
              <a:gd name="connsiteY3009" fmla="*/ 2226182 h 6858007"/>
              <a:gd name="connsiteX3010" fmla="*/ 6948271 w 7525108"/>
              <a:gd name="connsiteY3010" fmla="*/ 2219626 h 6858007"/>
              <a:gd name="connsiteX3011" fmla="*/ 6908941 w 7525108"/>
              <a:gd name="connsiteY3011" fmla="*/ 2204332 h 6858007"/>
              <a:gd name="connsiteX3012" fmla="*/ 6873981 w 7525108"/>
              <a:gd name="connsiteY3012" fmla="*/ 2175926 h 6858007"/>
              <a:gd name="connsiteX3013" fmla="*/ 6847761 w 7525108"/>
              <a:gd name="connsiteY3013" fmla="*/ 2143151 h 6858007"/>
              <a:gd name="connsiteX3014" fmla="*/ 6830281 w 7525108"/>
              <a:gd name="connsiteY3014" fmla="*/ 2101637 h 6858007"/>
              <a:gd name="connsiteX3015" fmla="*/ 6825911 w 7525108"/>
              <a:gd name="connsiteY3015" fmla="*/ 2057947 h 6858007"/>
              <a:gd name="connsiteX3016" fmla="*/ 6830281 w 7525108"/>
              <a:gd name="connsiteY3016" fmla="*/ 2012061 h 6858007"/>
              <a:gd name="connsiteX3017" fmla="*/ 6847761 w 7525108"/>
              <a:gd name="connsiteY3017" fmla="*/ 1970545 h 6858007"/>
              <a:gd name="connsiteX3018" fmla="*/ 6873981 w 7525108"/>
              <a:gd name="connsiteY3018" fmla="*/ 1937769 h 6858007"/>
              <a:gd name="connsiteX3019" fmla="*/ 6908941 w 7525108"/>
              <a:gd name="connsiteY3019" fmla="*/ 1909366 h 6858007"/>
              <a:gd name="connsiteX3020" fmla="*/ 6948271 w 7525108"/>
              <a:gd name="connsiteY3020" fmla="*/ 1894072 h 6858007"/>
              <a:gd name="connsiteX3021" fmla="*/ 3192271 w 7525108"/>
              <a:gd name="connsiteY3021" fmla="*/ 1872207 h 6858007"/>
              <a:gd name="connsiteX3022" fmla="*/ 3216306 w 7525108"/>
              <a:gd name="connsiteY3022" fmla="*/ 1876578 h 6858007"/>
              <a:gd name="connsiteX3023" fmla="*/ 3235971 w 7525108"/>
              <a:gd name="connsiteY3023" fmla="*/ 1891873 h 6858007"/>
              <a:gd name="connsiteX3024" fmla="*/ 3249081 w 7525108"/>
              <a:gd name="connsiteY3024" fmla="*/ 1911537 h 6858007"/>
              <a:gd name="connsiteX3025" fmla="*/ 3253451 w 7525108"/>
              <a:gd name="connsiteY3025" fmla="*/ 1935571 h 6858007"/>
              <a:gd name="connsiteX3026" fmla="*/ 3249081 w 7525108"/>
              <a:gd name="connsiteY3026" fmla="*/ 1959607 h 6858007"/>
              <a:gd name="connsiteX3027" fmla="*/ 3235971 w 7525108"/>
              <a:gd name="connsiteY3027" fmla="*/ 1979271 h 6858007"/>
              <a:gd name="connsiteX3028" fmla="*/ 3216306 w 7525108"/>
              <a:gd name="connsiteY3028" fmla="*/ 1994566 h 6858007"/>
              <a:gd name="connsiteX3029" fmla="*/ 3192271 w 7525108"/>
              <a:gd name="connsiteY3029" fmla="*/ 1998937 h 6858007"/>
              <a:gd name="connsiteX3030" fmla="*/ 3168236 w 7525108"/>
              <a:gd name="connsiteY3030" fmla="*/ 1994566 h 6858007"/>
              <a:gd name="connsiteX3031" fmla="*/ 3146386 w 7525108"/>
              <a:gd name="connsiteY3031" fmla="*/ 1979271 h 6858007"/>
              <a:gd name="connsiteX3032" fmla="*/ 3133276 w 7525108"/>
              <a:gd name="connsiteY3032" fmla="*/ 1959607 h 6858007"/>
              <a:gd name="connsiteX3033" fmla="*/ 3128906 w 7525108"/>
              <a:gd name="connsiteY3033" fmla="*/ 1935571 h 6858007"/>
              <a:gd name="connsiteX3034" fmla="*/ 3133276 w 7525108"/>
              <a:gd name="connsiteY3034" fmla="*/ 1911537 h 6858007"/>
              <a:gd name="connsiteX3035" fmla="*/ 3146386 w 7525108"/>
              <a:gd name="connsiteY3035" fmla="*/ 1891873 h 6858007"/>
              <a:gd name="connsiteX3036" fmla="*/ 3168236 w 7525108"/>
              <a:gd name="connsiteY3036" fmla="*/ 1876578 h 6858007"/>
              <a:gd name="connsiteX3037" fmla="*/ 5125988 w 7525108"/>
              <a:gd name="connsiteY3037" fmla="*/ 1859107 h 6858007"/>
              <a:gd name="connsiteX3038" fmla="*/ 5163132 w 7525108"/>
              <a:gd name="connsiteY3038" fmla="*/ 1865662 h 6858007"/>
              <a:gd name="connsiteX3039" fmla="*/ 5193722 w 7525108"/>
              <a:gd name="connsiteY3039" fmla="*/ 1883142 h 6858007"/>
              <a:gd name="connsiteX3040" fmla="*/ 5219942 w 7525108"/>
              <a:gd name="connsiteY3040" fmla="*/ 1907176 h 6858007"/>
              <a:gd name="connsiteX3041" fmla="*/ 5235237 w 7525108"/>
              <a:gd name="connsiteY3041" fmla="*/ 1939951 h 6858007"/>
              <a:gd name="connsiteX3042" fmla="*/ 5241792 w 7525108"/>
              <a:gd name="connsiteY3042" fmla="*/ 1974911 h 6858007"/>
              <a:gd name="connsiteX3043" fmla="*/ 5235237 w 7525108"/>
              <a:gd name="connsiteY3043" fmla="*/ 2012056 h 6858007"/>
              <a:gd name="connsiteX3044" fmla="*/ 5219942 w 7525108"/>
              <a:gd name="connsiteY3044" fmla="*/ 2044831 h 6858007"/>
              <a:gd name="connsiteX3045" fmla="*/ 5193722 w 7525108"/>
              <a:gd name="connsiteY3045" fmla="*/ 2068866 h 6858007"/>
              <a:gd name="connsiteX3046" fmla="*/ 5163132 w 7525108"/>
              <a:gd name="connsiteY3046" fmla="*/ 2086346 h 6858007"/>
              <a:gd name="connsiteX3047" fmla="*/ 5125988 w 7525108"/>
              <a:gd name="connsiteY3047" fmla="*/ 2092901 h 6858007"/>
              <a:gd name="connsiteX3048" fmla="*/ 5088843 w 7525108"/>
              <a:gd name="connsiteY3048" fmla="*/ 2086346 h 6858007"/>
              <a:gd name="connsiteX3049" fmla="*/ 5058253 w 7525108"/>
              <a:gd name="connsiteY3049" fmla="*/ 2068866 h 6858007"/>
              <a:gd name="connsiteX3050" fmla="*/ 5032033 w 7525108"/>
              <a:gd name="connsiteY3050" fmla="*/ 2044831 h 6858007"/>
              <a:gd name="connsiteX3051" fmla="*/ 5014553 w 7525108"/>
              <a:gd name="connsiteY3051" fmla="*/ 2012056 h 6858007"/>
              <a:gd name="connsiteX3052" fmla="*/ 5010183 w 7525108"/>
              <a:gd name="connsiteY3052" fmla="*/ 1974911 h 6858007"/>
              <a:gd name="connsiteX3053" fmla="*/ 5014553 w 7525108"/>
              <a:gd name="connsiteY3053" fmla="*/ 1939951 h 6858007"/>
              <a:gd name="connsiteX3054" fmla="*/ 5032033 w 7525108"/>
              <a:gd name="connsiteY3054" fmla="*/ 1907176 h 6858007"/>
              <a:gd name="connsiteX3055" fmla="*/ 5058253 w 7525108"/>
              <a:gd name="connsiteY3055" fmla="*/ 1883142 h 6858007"/>
              <a:gd name="connsiteX3056" fmla="*/ 5088843 w 7525108"/>
              <a:gd name="connsiteY3056" fmla="*/ 1865662 h 6858007"/>
              <a:gd name="connsiteX3057" fmla="*/ 4140556 w 7525108"/>
              <a:gd name="connsiteY3057" fmla="*/ 1859102 h 6858007"/>
              <a:gd name="connsiteX3058" fmla="*/ 4171146 w 7525108"/>
              <a:gd name="connsiteY3058" fmla="*/ 1863472 h 6858007"/>
              <a:gd name="connsiteX3059" fmla="*/ 4192996 w 7525108"/>
              <a:gd name="connsiteY3059" fmla="*/ 1876583 h 6858007"/>
              <a:gd name="connsiteX3060" fmla="*/ 4214846 w 7525108"/>
              <a:gd name="connsiteY3060" fmla="*/ 1896248 h 6858007"/>
              <a:gd name="connsiteX3061" fmla="*/ 4225771 w 7525108"/>
              <a:gd name="connsiteY3061" fmla="*/ 1920282 h 6858007"/>
              <a:gd name="connsiteX3062" fmla="*/ 4230141 w 7525108"/>
              <a:gd name="connsiteY3062" fmla="*/ 1948687 h 6858007"/>
              <a:gd name="connsiteX3063" fmla="*/ 4225771 w 7525108"/>
              <a:gd name="connsiteY3063" fmla="*/ 1974907 h 6858007"/>
              <a:gd name="connsiteX3064" fmla="*/ 4214846 w 7525108"/>
              <a:gd name="connsiteY3064" fmla="*/ 2001126 h 6858007"/>
              <a:gd name="connsiteX3065" fmla="*/ 4192996 w 7525108"/>
              <a:gd name="connsiteY3065" fmla="*/ 2018607 h 6858007"/>
              <a:gd name="connsiteX3066" fmla="*/ 4171146 w 7525108"/>
              <a:gd name="connsiteY3066" fmla="*/ 2033902 h 6858007"/>
              <a:gd name="connsiteX3067" fmla="*/ 4140556 w 7525108"/>
              <a:gd name="connsiteY3067" fmla="*/ 2038273 h 6858007"/>
              <a:gd name="connsiteX3068" fmla="*/ 4114337 w 7525108"/>
              <a:gd name="connsiteY3068" fmla="*/ 2033902 h 6858007"/>
              <a:gd name="connsiteX3069" fmla="*/ 4088117 w 7525108"/>
              <a:gd name="connsiteY3069" fmla="*/ 2018607 h 6858007"/>
              <a:gd name="connsiteX3070" fmla="*/ 4070637 w 7525108"/>
              <a:gd name="connsiteY3070" fmla="*/ 2001126 h 6858007"/>
              <a:gd name="connsiteX3071" fmla="*/ 4057527 w 7525108"/>
              <a:gd name="connsiteY3071" fmla="*/ 1974907 h 6858007"/>
              <a:gd name="connsiteX3072" fmla="*/ 4050972 w 7525108"/>
              <a:gd name="connsiteY3072" fmla="*/ 1948687 h 6858007"/>
              <a:gd name="connsiteX3073" fmla="*/ 4057527 w 7525108"/>
              <a:gd name="connsiteY3073" fmla="*/ 1920282 h 6858007"/>
              <a:gd name="connsiteX3074" fmla="*/ 4070637 w 7525108"/>
              <a:gd name="connsiteY3074" fmla="*/ 1896248 h 6858007"/>
              <a:gd name="connsiteX3075" fmla="*/ 4088117 w 7525108"/>
              <a:gd name="connsiteY3075" fmla="*/ 1876583 h 6858007"/>
              <a:gd name="connsiteX3076" fmla="*/ 4114337 w 7525108"/>
              <a:gd name="connsiteY3076" fmla="*/ 1863472 h 6858007"/>
              <a:gd name="connsiteX3077" fmla="*/ 7455188 w 7525108"/>
              <a:gd name="connsiteY3077" fmla="*/ 1797929 h 6858007"/>
              <a:gd name="connsiteX3078" fmla="*/ 7494518 w 7525108"/>
              <a:gd name="connsiteY3078" fmla="*/ 1802301 h 6858007"/>
              <a:gd name="connsiteX3079" fmla="*/ 7525108 w 7525108"/>
              <a:gd name="connsiteY3079" fmla="*/ 1813226 h 6858007"/>
              <a:gd name="connsiteX3080" fmla="*/ 7525108 w 7525108"/>
              <a:gd name="connsiteY3080" fmla="*/ 2138781 h 6858007"/>
              <a:gd name="connsiteX3081" fmla="*/ 7494518 w 7525108"/>
              <a:gd name="connsiteY3081" fmla="*/ 2149705 h 6858007"/>
              <a:gd name="connsiteX3082" fmla="*/ 7455188 w 7525108"/>
              <a:gd name="connsiteY3082" fmla="*/ 2154075 h 6858007"/>
              <a:gd name="connsiteX3083" fmla="*/ 7407118 w 7525108"/>
              <a:gd name="connsiteY3083" fmla="*/ 2147521 h 6858007"/>
              <a:gd name="connsiteX3084" fmla="*/ 7365604 w 7525108"/>
              <a:gd name="connsiteY3084" fmla="*/ 2127855 h 6858007"/>
              <a:gd name="connsiteX3085" fmla="*/ 7328459 w 7525108"/>
              <a:gd name="connsiteY3085" fmla="*/ 2101636 h 6858007"/>
              <a:gd name="connsiteX3086" fmla="*/ 7302239 w 7525108"/>
              <a:gd name="connsiteY3086" fmla="*/ 2064500 h 6858007"/>
              <a:gd name="connsiteX3087" fmla="*/ 7282574 w 7525108"/>
              <a:gd name="connsiteY3087" fmla="*/ 2022985 h 6858007"/>
              <a:gd name="connsiteX3088" fmla="*/ 7276019 w 7525108"/>
              <a:gd name="connsiteY3088" fmla="*/ 1974915 h 6858007"/>
              <a:gd name="connsiteX3089" fmla="*/ 7282574 w 7525108"/>
              <a:gd name="connsiteY3089" fmla="*/ 1926845 h 6858007"/>
              <a:gd name="connsiteX3090" fmla="*/ 7302239 w 7525108"/>
              <a:gd name="connsiteY3090" fmla="*/ 1887515 h 6858007"/>
              <a:gd name="connsiteX3091" fmla="*/ 7328459 w 7525108"/>
              <a:gd name="connsiteY3091" fmla="*/ 1850370 h 6858007"/>
              <a:gd name="connsiteX3092" fmla="*/ 7365604 w 7525108"/>
              <a:gd name="connsiteY3092" fmla="*/ 1821966 h 6858007"/>
              <a:gd name="connsiteX3093" fmla="*/ 7407118 w 7525108"/>
              <a:gd name="connsiteY3093" fmla="*/ 1804485 h 6858007"/>
              <a:gd name="connsiteX3094" fmla="*/ 5788041 w 7525108"/>
              <a:gd name="connsiteY3094" fmla="*/ 1690866 h 6858007"/>
              <a:gd name="connsiteX3095" fmla="*/ 5829556 w 7525108"/>
              <a:gd name="connsiteY3095" fmla="*/ 1697421 h 6858007"/>
              <a:gd name="connsiteX3096" fmla="*/ 5866701 w 7525108"/>
              <a:gd name="connsiteY3096" fmla="*/ 1714901 h 6858007"/>
              <a:gd name="connsiteX3097" fmla="*/ 5892921 w 7525108"/>
              <a:gd name="connsiteY3097" fmla="*/ 1743305 h 6858007"/>
              <a:gd name="connsiteX3098" fmla="*/ 5912586 w 7525108"/>
              <a:gd name="connsiteY3098" fmla="*/ 1778266 h 6858007"/>
              <a:gd name="connsiteX3099" fmla="*/ 5919141 w 7525108"/>
              <a:gd name="connsiteY3099" fmla="*/ 1819780 h 6858007"/>
              <a:gd name="connsiteX3100" fmla="*/ 5912586 w 7525108"/>
              <a:gd name="connsiteY3100" fmla="*/ 1861294 h 6858007"/>
              <a:gd name="connsiteX3101" fmla="*/ 5892921 w 7525108"/>
              <a:gd name="connsiteY3101" fmla="*/ 1898440 h 6858007"/>
              <a:gd name="connsiteX3102" fmla="*/ 5866701 w 7525108"/>
              <a:gd name="connsiteY3102" fmla="*/ 1924658 h 6858007"/>
              <a:gd name="connsiteX3103" fmla="*/ 5829556 w 7525108"/>
              <a:gd name="connsiteY3103" fmla="*/ 1944324 h 6858007"/>
              <a:gd name="connsiteX3104" fmla="*/ 5788041 w 7525108"/>
              <a:gd name="connsiteY3104" fmla="*/ 1950879 h 6858007"/>
              <a:gd name="connsiteX3105" fmla="*/ 5746526 w 7525108"/>
              <a:gd name="connsiteY3105" fmla="*/ 1944324 h 6858007"/>
              <a:gd name="connsiteX3106" fmla="*/ 5711566 w 7525108"/>
              <a:gd name="connsiteY3106" fmla="*/ 1924658 h 6858007"/>
              <a:gd name="connsiteX3107" fmla="*/ 5683161 w 7525108"/>
              <a:gd name="connsiteY3107" fmla="*/ 1898440 h 6858007"/>
              <a:gd name="connsiteX3108" fmla="*/ 5665681 w 7525108"/>
              <a:gd name="connsiteY3108" fmla="*/ 1861294 h 6858007"/>
              <a:gd name="connsiteX3109" fmla="*/ 5659126 w 7525108"/>
              <a:gd name="connsiteY3109" fmla="*/ 1819780 h 6858007"/>
              <a:gd name="connsiteX3110" fmla="*/ 5665681 w 7525108"/>
              <a:gd name="connsiteY3110" fmla="*/ 1778266 h 6858007"/>
              <a:gd name="connsiteX3111" fmla="*/ 5683161 w 7525108"/>
              <a:gd name="connsiteY3111" fmla="*/ 1743305 h 6858007"/>
              <a:gd name="connsiteX3112" fmla="*/ 5711566 w 7525108"/>
              <a:gd name="connsiteY3112" fmla="*/ 1714901 h 6858007"/>
              <a:gd name="connsiteX3113" fmla="*/ 5746526 w 7525108"/>
              <a:gd name="connsiteY3113" fmla="*/ 1697421 h 6858007"/>
              <a:gd name="connsiteX3114" fmla="*/ 926435 w 7525108"/>
              <a:gd name="connsiteY3114" fmla="*/ 1679918 h 6858007"/>
              <a:gd name="connsiteX3115" fmla="*/ 930806 w 7525108"/>
              <a:gd name="connsiteY3115" fmla="*/ 1679918 h 6858007"/>
              <a:gd name="connsiteX3116" fmla="*/ 937361 w 7525108"/>
              <a:gd name="connsiteY3116" fmla="*/ 1679918 h 6858007"/>
              <a:gd name="connsiteX3117" fmla="*/ 939545 w 7525108"/>
              <a:gd name="connsiteY3117" fmla="*/ 1684288 h 6858007"/>
              <a:gd name="connsiteX3118" fmla="*/ 943916 w 7525108"/>
              <a:gd name="connsiteY3118" fmla="*/ 1688658 h 6858007"/>
              <a:gd name="connsiteX3119" fmla="*/ 943916 w 7525108"/>
              <a:gd name="connsiteY3119" fmla="*/ 1695213 h 6858007"/>
              <a:gd name="connsiteX3120" fmla="*/ 943916 w 7525108"/>
              <a:gd name="connsiteY3120" fmla="*/ 1699582 h 6858007"/>
              <a:gd name="connsiteX3121" fmla="*/ 939545 w 7525108"/>
              <a:gd name="connsiteY3121" fmla="*/ 1703952 h 6858007"/>
              <a:gd name="connsiteX3122" fmla="*/ 937361 w 7525108"/>
              <a:gd name="connsiteY3122" fmla="*/ 1706137 h 6858007"/>
              <a:gd name="connsiteX3123" fmla="*/ 930806 w 7525108"/>
              <a:gd name="connsiteY3123" fmla="*/ 1708322 h 6858007"/>
              <a:gd name="connsiteX3124" fmla="*/ 926435 w 7525108"/>
              <a:gd name="connsiteY3124" fmla="*/ 1706137 h 6858007"/>
              <a:gd name="connsiteX3125" fmla="*/ 922066 w 7525108"/>
              <a:gd name="connsiteY3125" fmla="*/ 1703952 h 6858007"/>
              <a:gd name="connsiteX3126" fmla="*/ 919880 w 7525108"/>
              <a:gd name="connsiteY3126" fmla="*/ 1699582 h 6858007"/>
              <a:gd name="connsiteX3127" fmla="*/ 917696 w 7525108"/>
              <a:gd name="connsiteY3127" fmla="*/ 1695213 h 6858007"/>
              <a:gd name="connsiteX3128" fmla="*/ 919880 w 7525108"/>
              <a:gd name="connsiteY3128" fmla="*/ 1688658 h 6858007"/>
              <a:gd name="connsiteX3129" fmla="*/ 922066 w 7525108"/>
              <a:gd name="connsiteY3129" fmla="*/ 1684288 h 6858007"/>
              <a:gd name="connsiteX3130" fmla="*/ 13110 w 7525108"/>
              <a:gd name="connsiteY3130" fmla="*/ 1677731 h 6858007"/>
              <a:gd name="connsiteX3131" fmla="*/ 17479 w 7525108"/>
              <a:gd name="connsiteY3131" fmla="*/ 1679916 h 6858007"/>
              <a:gd name="connsiteX3132" fmla="*/ 21851 w 7525108"/>
              <a:gd name="connsiteY3132" fmla="*/ 1686471 h 6858007"/>
              <a:gd name="connsiteX3133" fmla="*/ 24035 w 7525108"/>
              <a:gd name="connsiteY3133" fmla="*/ 1690841 h 6858007"/>
              <a:gd name="connsiteX3134" fmla="*/ 21851 w 7525108"/>
              <a:gd name="connsiteY3134" fmla="*/ 1697395 h 6858007"/>
              <a:gd name="connsiteX3135" fmla="*/ 17479 w 7525108"/>
              <a:gd name="connsiteY3135" fmla="*/ 1699580 h 6858007"/>
              <a:gd name="connsiteX3136" fmla="*/ 13110 w 7525108"/>
              <a:gd name="connsiteY3136" fmla="*/ 1701765 h 6858007"/>
              <a:gd name="connsiteX3137" fmla="*/ 4369 w 7525108"/>
              <a:gd name="connsiteY3137" fmla="*/ 1699580 h 6858007"/>
              <a:gd name="connsiteX3138" fmla="*/ 0 w 7525108"/>
              <a:gd name="connsiteY3138" fmla="*/ 1697395 h 6858007"/>
              <a:gd name="connsiteX3139" fmla="*/ 0 w 7525108"/>
              <a:gd name="connsiteY3139" fmla="*/ 1690841 h 6858007"/>
              <a:gd name="connsiteX3140" fmla="*/ 0 w 7525108"/>
              <a:gd name="connsiteY3140" fmla="*/ 1686471 h 6858007"/>
              <a:gd name="connsiteX3141" fmla="*/ 4369 w 7525108"/>
              <a:gd name="connsiteY3141" fmla="*/ 1679916 h 6858007"/>
              <a:gd name="connsiteX3142" fmla="*/ 1848501 w 7525108"/>
              <a:gd name="connsiteY3142" fmla="*/ 1671182 h 6858007"/>
              <a:gd name="connsiteX3143" fmla="*/ 1859426 w 7525108"/>
              <a:gd name="connsiteY3143" fmla="*/ 1671182 h 6858007"/>
              <a:gd name="connsiteX3144" fmla="*/ 1868166 w 7525108"/>
              <a:gd name="connsiteY3144" fmla="*/ 1671182 h 6858007"/>
              <a:gd name="connsiteX3145" fmla="*/ 1874721 w 7525108"/>
              <a:gd name="connsiteY3145" fmla="*/ 1675552 h 6858007"/>
              <a:gd name="connsiteX3146" fmla="*/ 1881276 w 7525108"/>
              <a:gd name="connsiteY3146" fmla="*/ 1684292 h 6858007"/>
              <a:gd name="connsiteX3147" fmla="*/ 1883461 w 7525108"/>
              <a:gd name="connsiteY3147" fmla="*/ 1690847 h 6858007"/>
              <a:gd name="connsiteX3148" fmla="*/ 1885646 w 7525108"/>
              <a:gd name="connsiteY3148" fmla="*/ 1699587 h 6858007"/>
              <a:gd name="connsiteX3149" fmla="*/ 1883461 w 7525108"/>
              <a:gd name="connsiteY3149" fmla="*/ 1708327 h 6858007"/>
              <a:gd name="connsiteX3150" fmla="*/ 1881276 w 7525108"/>
              <a:gd name="connsiteY3150" fmla="*/ 1714882 h 6858007"/>
              <a:gd name="connsiteX3151" fmla="*/ 1874721 w 7525108"/>
              <a:gd name="connsiteY3151" fmla="*/ 1721436 h 6858007"/>
              <a:gd name="connsiteX3152" fmla="*/ 1868166 w 7525108"/>
              <a:gd name="connsiteY3152" fmla="*/ 1725806 h 6858007"/>
              <a:gd name="connsiteX3153" fmla="*/ 1859426 w 7525108"/>
              <a:gd name="connsiteY3153" fmla="*/ 1725806 h 6858007"/>
              <a:gd name="connsiteX3154" fmla="*/ 1848501 w 7525108"/>
              <a:gd name="connsiteY3154" fmla="*/ 1725806 h 6858007"/>
              <a:gd name="connsiteX3155" fmla="*/ 1841946 w 7525108"/>
              <a:gd name="connsiteY3155" fmla="*/ 1721436 h 6858007"/>
              <a:gd name="connsiteX3156" fmla="*/ 1835391 w 7525108"/>
              <a:gd name="connsiteY3156" fmla="*/ 1714882 h 6858007"/>
              <a:gd name="connsiteX3157" fmla="*/ 1831021 w 7525108"/>
              <a:gd name="connsiteY3157" fmla="*/ 1708327 h 6858007"/>
              <a:gd name="connsiteX3158" fmla="*/ 1831021 w 7525108"/>
              <a:gd name="connsiteY3158" fmla="*/ 1699587 h 6858007"/>
              <a:gd name="connsiteX3159" fmla="*/ 1831021 w 7525108"/>
              <a:gd name="connsiteY3159" fmla="*/ 1690847 h 6858007"/>
              <a:gd name="connsiteX3160" fmla="*/ 1835391 w 7525108"/>
              <a:gd name="connsiteY3160" fmla="*/ 1684292 h 6858007"/>
              <a:gd name="connsiteX3161" fmla="*/ 1841946 w 7525108"/>
              <a:gd name="connsiteY3161" fmla="*/ 1675552 h 6858007"/>
              <a:gd name="connsiteX3162" fmla="*/ 2794602 w 7525108"/>
              <a:gd name="connsiteY3162" fmla="*/ 1660262 h 6858007"/>
              <a:gd name="connsiteX3163" fmla="*/ 2820822 w 7525108"/>
              <a:gd name="connsiteY3163" fmla="*/ 1666817 h 6858007"/>
              <a:gd name="connsiteX3164" fmla="*/ 2836117 w 7525108"/>
              <a:gd name="connsiteY3164" fmla="*/ 1684297 h 6858007"/>
              <a:gd name="connsiteX3165" fmla="*/ 2842672 w 7525108"/>
              <a:gd name="connsiteY3165" fmla="*/ 1708332 h 6858007"/>
              <a:gd name="connsiteX3166" fmla="*/ 2836117 w 7525108"/>
              <a:gd name="connsiteY3166" fmla="*/ 1732368 h 6858007"/>
              <a:gd name="connsiteX3167" fmla="*/ 2820822 w 7525108"/>
              <a:gd name="connsiteY3167" fmla="*/ 1749847 h 6858007"/>
              <a:gd name="connsiteX3168" fmla="*/ 2794602 w 7525108"/>
              <a:gd name="connsiteY3168" fmla="*/ 1756402 h 6858007"/>
              <a:gd name="connsiteX3169" fmla="*/ 2770567 w 7525108"/>
              <a:gd name="connsiteY3169" fmla="*/ 1749847 h 6858007"/>
              <a:gd name="connsiteX3170" fmla="*/ 2753087 w 7525108"/>
              <a:gd name="connsiteY3170" fmla="*/ 1732368 h 6858007"/>
              <a:gd name="connsiteX3171" fmla="*/ 2746532 w 7525108"/>
              <a:gd name="connsiteY3171" fmla="*/ 1708332 h 6858007"/>
              <a:gd name="connsiteX3172" fmla="*/ 2753087 w 7525108"/>
              <a:gd name="connsiteY3172" fmla="*/ 1684297 h 6858007"/>
              <a:gd name="connsiteX3173" fmla="*/ 2770567 w 7525108"/>
              <a:gd name="connsiteY3173" fmla="*/ 1666817 h 6858007"/>
              <a:gd name="connsiteX3174" fmla="*/ 4737060 w 7525108"/>
              <a:gd name="connsiteY3174" fmla="*/ 1655903 h 6858007"/>
              <a:gd name="connsiteX3175" fmla="*/ 4767649 w 7525108"/>
              <a:gd name="connsiteY3175" fmla="*/ 1660272 h 6858007"/>
              <a:gd name="connsiteX3176" fmla="*/ 4793869 w 7525108"/>
              <a:gd name="connsiteY3176" fmla="*/ 1673382 h 6858007"/>
              <a:gd name="connsiteX3177" fmla="*/ 4815719 w 7525108"/>
              <a:gd name="connsiteY3177" fmla="*/ 1695231 h 6858007"/>
              <a:gd name="connsiteX3178" fmla="*/ 4828829 w 7525108"/>
              <a:gd name="connsiteY3178" fmla="*/ 1721451 h 6858007"/>
              <a:gd name="connsiteX3179" fmla="*/ 4833199 w 7525108"/>
              <a:gd name="connsiteY3179" fmla="*/ 1752041 h 6858007"/>
              <a:gd name="connsiteX3180" fmla="*/ 4828829 w 7525108"/>
              <a:gd name="connsiteY3180" fmla="*/ 1782632 h 6858007"/>
              <a:gd name="connsiteX3181" fmla="*/ 4815719 w 7525108"/>
              <a:gd name="connsiteY3181" fmla="*/ 1808851 h 6858007"/>
              <a:gd name="connsiteX3182" fmla="*/ 4793869 w 7525108"/>
              <a:gd name="connsiteY3182" fmla="*/ 1828517 h 6858007"/>
              <a:gd name="connsiteX3183" fmla="*/ 4767649 w 7525108"/>
              <a:gd name="connsiteY3183" fmla="*/ 1843811 h 6858007"/>
              <a:gd name="connsiteX3184" fmla="*/ 4737060 w 7525108"/>
              <a:gd name="connsiteY3184" fmla="*/ 1848181 h 6858007"/>
              <a:gd name="connsiteX3185" fmla="*/ 4708655 w 7525108"/>
              <a:gd name="connsiteY3185" fmla="*/ 1843811 h 6858007"/>
              <a:gd name="connsiteX3186" fmla="*/ 4680250 w 7525108"/>
              <a:gd name="connsiteY3186" fmla="*/ 1828517 h 6858007"/>
              <a:gd name="connsiteX3187" fmla="*/ 4660585 w 7525108"/>
              <a:gd name="connsiteY3187" fmla="*/ 1808851 h 6858007"/>
              <a:gd name="connsiteX3188" fmla="*/ 4645290 w 7525108"/>
              <a:gd name="connsiteY3188" fmla="*/ 1782632 h 6858007"/>
              <a:gd name="connsiteX3189" fmla="*/ 4640920 w 7525108"/>
              <a:gd name="connsiteY3189" fmla="*/ 1752041 h 6858007"/>
              <a:gd name="connsiteX3190" fmla="*/ 4645290 w 7525108"/>
              <a:gd name="connsiteY3190" fmla="*/ 1721451 h 6858007"/>
              <a:gd name="connsiteX3191" fmla="*/ 4660585 w 7525108"/>
              <a:gd name="connsiteY3191" fmla="*/ 1695231 h 6858007"/>
              <a:gd name="connsiteX3192" fmla="*/ 4680250 w 7525108"/>
              <a:gd name="connsiteY3192" fmla="*/ 1673382 h 6858007"/>
              <a:gd name="connsiteX3193" fmla="*/ 4708655 w 7525108"/>
              <a:gd name="connsiteY3193" fmla="*/ 1660272 h 6858007"/>
              <a:gd name="connsiteX3194" fmla="*/ 3749444 w 7525108"/>
              <a:gd name="connsiteY3194" fmla="*/ 1651527 h 6858007"/>
              <a:gd name="connsiteX3195" fmla="*/ 3777849 w 7525108"/>
              <a:gd name="connsiteY3195" fmla="*/ 1655898 h 6858007"/>
              <a:gd name="connsiteX3196" fmla="*/ 3799699 w 7525108"/>
              <a:gd name="connsiteY3196" fmla="*/ 1671192 h 6858007"/>
              <a:gd name="connsiteX3197" fmla="*/ 3817179 w 7525108"/>
              <a:gd name="connsiteY3197" fmla="*/ 1695227 h 6858007"/>
              <a:gd name="connsiteX3198" fmla="*/ 3821549 w 7525108"/>
              <a:gd name="connsiteY3198" fmla="*/ 1721447 h 6858007"/>
              <a:gd name="connsiteX3199" fmla="*/ 3817179 w 7525108"/>
              <a:gd name="connsiteY3199" fmla="*/ 1749850 h 6858007"/>
              <a:gd name="connsiteX3200" fmla="*/ 3799699 w 7525108"/>
              <a:gd name="connsiteY3200" fmla="*/ 1771700 h 6858007"/>
              <a:gd name="connsiteX3201" fmla="*/ 3777849 w 7525108"/>
              <a:gd name="connsiteY3201" fmla="*/ 1789181 h 6858007"/>
              <a:gd name="connsiteX3202" fmla="*/ 3749444 w 7525108"/>
              <a:gd name="connsiteY3202" fmla="*/ 1793551 h 6858007"/>
              <a:gd name="connsiteX3203" fmla="*/ 3723224 w 7525108"/>
              <a:gd name="connsiteY3203" fmla="*/ 1789181 h 6858007"/>
              <a:gd name="connsiteX3204" fmla="*/ 3699189 w 7525108"/>
              <a:gd name="connsiteY3204" fmla="*/ 1771700 h 6858007"/>
              <a:gd name="connsiteX3205" fmla="*/ 3683894 w 7525108"/>
              <a:gd name="connsiteY3205" fmla="*/ 1749850 h 6858007"/>
              <a:gd name="connsiteX3206" fmla="*/ 3679524 w 7525108"/>
              <a:gd name="connsiteY3206" fmla="*/ 1721447 h 6858007"/>
              <a:gd name="connsiteX3207" fmla="*/ 3683894 w 7525108"/>
              <a:gd name="connsiteY3207" fmla="*/ 1695227 h 6858007"/>
              <a:gd name="connsiteX3208" fmla="*/ 3699189 w 7525108"/>
              <a:gd name="connsiteY3208" fmla="*/ 1671192 h 6858007"/>
              <a:gd name="connsiteX3209" fmla="*/ 3723224 w 7525108"/>
              <a:gd name="connsiteY3209" fmla="*/ 1655898 h 6858007"/>
              <a:gd name="connsiteX3210" fmla="*/ 6559342 w 7525108"/>
              <a:gd name="connsiteY3210" fmla="*/ 1620947 h 6858007"/>
              <a:gd name="connsiteX3211" fmla="*/ 6596486 w 7525108"/>
              <a:gd name="connsiteY3211" fmla="*/ 1627502 h 6858007"/>
              <a:gd name="connsiteX3212" fmla="*/ 6631446 w 7525108"/>
              <a:gd name="connsiteY3212" fmla="*/ 1642797 h 6858007"/>
              <a:gd name="connsiteX3213" fmla="*/ 6662036 w 7525108"/>
              <a:gd name="connsiteY3213" fmla="*/ 1664646 h 6858007"/>
              <a:gd name="connsiteX3214" fmla="*/ 6683886 w 7525108"/>
              <a:gd name="connsiteY3214" fmla="*/ 1695236 h 6858007"/>
              <a:gd name="connsiteX3215" fmla="*/ 6696996 w 7525108"/>
              <a:gd name="connsiteY3215" fmla="*/ 1728011 h 6858007"/>
              <a:gd name="connsiteX3216" fmla="*/ 6703551 w 7525108"/>
              <a:gd name="connsiteY3216" fmla="*/ 1767341 h 6858007"/>
              <a:gd name="connsiteX3217" fmla="*/ 6696996 w 7525108"/>
              <a:gd name="connsiteY3217" fmla="*/ 1806672 h 6858007"/>
              <a:gd name="connsiteX3218" fmla="*/ 6683886 w 7525108"/>
              <a:gd name="connsiteY3218" fmla="*/ 1841631 h 6858007"/>
              <a:gd name="connsiteX3219" fmla="*/ 6662036 w 7525108"/>
              <a:gd name="connsiteY3219" fmla="*/ 1870035 h 6858007"/>
              <a:gd name="connsiteX3220" fmla="*/ 6631446 w 7525108"/>
              <a:gd name="connsiteY3220" fmla="*/ 1894071 h 6858007"/>
              <a:gd name="connsiteX3221" fmla="*/ 6596486 w 7525108"/>
              <a:gd name="connsiteY3221" fmla="*/ 1907180 h 6858007"/>
              <a:gd name="connsiteX3222" fmla="*/ 6559342 w 7525108"/>
              <a:gd name="connsiteY3222" fmla="*/ 1913735 h 6858007"/>
              <a:gd name="connsiteX3223" fmla="*/ 6520012 w 7525108"/>
              <a:gd name="connsiteY3223" fmla="*/ 1907180 h 6858007"/>
              <a:gd name="connsiteX3224" fmla="*/ 6485052 w 7525108"/>
              <a:gd name="connsiteY3224" fmla="*/ 1894071 h 6858007"/>
              <a:gd name="connsiteX3225" fmla="*/ 6456647 w 7525108"/>
              <a:gd name="connsiteY3225" fmla="*/ 1870035 h 6858007"/>
              <a:gd name="connsiteX3226" fmla="*/ 6432612 w 7525108"/>
              <a:gd name="connsiteY3226" fmla="*/ 1841631 h 6858007"/>
              <a:gd name="connsiteX3227" fmla="*/ 6417317 w 7525108"/>
              <a:gd name="connsiteY3227" fmla="*/ 1806672 h 6858007"/>
              <a:gd name="connsiteX3228" fmla="*/ 6412947 w 7525108"/>
              <a:gd name="connsiteY3228" fmla="*/ 1767341 h 6858007"/>
              <a:gd name="connsiteX3229" fmla="*/ 6417317 w 7525108"/>
              <a:gd name="connsiteY3229" fmla="*/ 1728011 h 6858007"/>
              <a:gd name="connsiteX3230" fmla="*/ 6432612 w 7525108"/>
              <a:gd name="connsiteY3230" fmla="*/ 1695236 h 6858007"/>
              <a:gd name="connsiteX3231" fmla="*/ 6456647 w 7525108"/>
              <a:gd name="connsiteY3231" fmla="*/ 1664646 h 6858007"/>
              <a:gd name="connsiteX3232" fmla="*/ 6485052 w 7525108"/>
              <a:gd name="connsiteY3232" fmla="*/ 1642797 h 6858007"/>
              <a:gd name="connsiteX3233" fmla="*/ 6520012 w 7525108"/>
              <a:gd name="connsiteY3233" fmla="*/ 1627502 h 6858007"/>
              <a:gd name="connsiteX3234" fmla="*/ 5392557 w 7525108"/>
              <a:gd name="connsiteY3234" fmla="*/ 1467994 h 6858007"/>
              <a:gd name="connsiteX3235" fmla="*/ 5431886 w 7525108"/>
              <a:gd name="connsiteY3235" fmla="*/ 1474549 h 6858007"/>
              <a:gd name="connsiteX3236" fmla="*/ 5466846 w 7525108"/>
              <a:gd name="connsiteY3236" fmla="*/ 1494214 h 6858007"/>
              <a:gd name="connsiteX3237" fmla="*/ 5493066 w 7525108"/>
              <a:gd name="connsiteY3237" fmla="*/ 1518249 h 6858007"/>
              <a:gd name="connsiteX3238" fmla="*/ 5510546 w 7525108"/>
              <a:gd name="connsiteY3238" fmla="*/ 1553210 h 6858007"/>
              <a:gd name="connsiteX3239" fmla="*/ 5517101 w 7525108"/>
              <a:gd name="connsiteY3239" fmla="*/ 1592539 h 6858007"/>
              <a:gd name="connsiteX3240" fmla="*/ 5510546 w 7525108"/>
              <a:gd name="connsiteY3240" fmla="*/ 1629684 h 6858007"/>
              <a:gd name="connsiteX3241" fmla="*/ 5493066 w 7525108"/>
              <a:gd name="connsiteY3241" fmla="*/ 1664643 h 6858007"/>
              <a:gd name="connsiteX3242" fmla="*/ 5466846 w 7525108"/>
              <a:gd name="connsiteY3242" fmla="*/ 1690862 h 6858007"/>
              <a:gd name="connsiteX3243" fmla="*/ 5431886 w 7525108"/>
              <a:gd name="connsiteY3243" fmla="*/ 1708342 h 6858007"/>
              <a:gd name="connsiteX3244" fmla="*/ 5392557 w 7525108"/>
              <a:gd name="connsiteY3244" fmla="*/ 1714896 h 6858007"/>
              <a:gd name="connsiteX3245" fmla="*/ 5357597 w 7525108"/>
              <a:gd name="connsiteY3245" fmla="*/ 1708342 h 6858007"/>
              <a:gd name="connsiteX3246" fmla="*/ 5322637 w 7525108"/>
              <a:gd name="connsiteY3246" fmla="*/ 1690862 h 6858007"/>
              <a:gd name="connsiteX3247" fmla="*/ 5294232 w 7525108"/>
              <a:gd name="connsiteY3247" fmla="*/ 1664643 h 6858007"/>
              <a:gd name="connsiteX3248" fmla="*/ 5278937 w 7525108"/>
              <a:gd name="connsiteY3248" fmla="*/ 1629684 h 6858007"/>
              <a:gd name="connsiteX3249" fmla="*/ 5272382 w 7525108"/>
              <a:gd name="connsiteY3249" fmla="*/ 1592539 h 6858007"/>
              <a:gd name="connsiteX3250" fmla="*/ 5278937 w 7525108"/>
              <a:gd name="connsiteY3250" fmla="*/ 1553210 h 6858007"/>
              <a:gd name="connsiteX3251" fmla="*/ 5294232 w 7525108"/>
              <a:gd name="connsiteY3251" fmla="*/ 1518249 h 6858007"/>
              <a:gd name="connsiteX3252" fmla="*/ 5322637 w 7525108"/>
              <a:gd name="connsiteY3252" fmla="*/ 1494214 h 6858007"/>
              <a:gd name="connsiteX3253" fmla="*/ 5357597 w 7525108"/>
              <a:gd name="connsiteY3253" fmla="*/ 1474549 h 6858007"/>
              <a:gd name="connsiteX3254" fmla="*/ 528768 w 7525108"/>
              <a:gd name="connsiteY3254" fmla="*/ 1452677 h 6858007"/>
              <a:gd name="connsiteX3255" fmla="*/ 533137 w 7525108"/>
              <a:gd name="connsiteY3255" fmla="*/ 1454862 h 6858007"/>
              <a:gd name="connsiteX3256" fmla="*/ 537507 w 7525108"/>
              <a:gd name="connsiteY3256" fmla="*/ 1459232 h 6858007"/>
              <a:gd name="connsiteX3257" fmla="*/ 537507 w 7525108"/>
              <a:gd name="connsiteY3257" fmla="*/ 1463602 h 6858007"/>
              <a:gd name="connsiteX3258" fmla="*/ 537507 w 7525108"/>
              <a:gd name="connsiteY3258" fmla="*/ 1470157 h 6858007"/>
              <a:gd name="connsiteX3259" fmla="*/ 533137 w 7525108"/>
              <a:gd name="connsiteY3259" fmla="*/ 1472342 h 6858007"/>
              <a:gd name="connsiteX3260" fmla="*/ 528768 w 7525108"/>
              <a:gd name="connsiteY3260" fmla="*/ 1474527 h 6858007"/>
              <a:gd name="connsiteX3261" fmla="*/ 522211 w 7525108"/>
              <a:gd name="connsiteY3261" fmla="*/ 1472342 h 6858007"/>
              <a:gd name="connsiteX3262" fmla="*/ 517841 w 7525108"/>
              <a:gd name="connsiteY3262" fmla="*/ 1470157 h 6858007"/>
              <a:gd name="connsiteX3263" fmla="*/ 517841 w 7525108"/>
              <a:gd name="connsiteY3263" fmla="*/ 1463602 h 6858007"/>
              <a:gd name="connsiteX3264" fmla="*/ 517841 w 7525108"/>
              <a:gd name="connsiteY3264" fmla="*/ 1459232 h 6858007"/>
              <a:gd name="connsiteX3265" fmla="*/ 522211 w 7525108"/>
              <a:gd name="connsiteY3265" fmla="*/ 1454862 h 6858007"/>
              <a:gd name="connsiteX3266" fmla="*/ 1459575 w 7525108"/>
              <a:gd name="connsiteY3266" fmla="*/ 1450497 h 6858007"/>
              <a:gd name="connsiteX3267" fmla="*/ 1466130 w 7525108"/>
              <a:gd name="connsiteY3267" fmla="*/ 1452682 h 6858007"/>
              <a:gd name="connsiteX3268" fmla="*/ 1472685 w 7525108"/>
              <a:gd name="connsiteY3268" fmla="*/ 1457052 h 6858007"/>
              <a:gd name="connsiteX3269" fmla="*/ 1477054 w 7525108"/>
              <a:gd name="connsiteY3269" fmla="*/ 1463606 h 6858007"/>
              <a:gd name="connsiteX3270" fmla="*/ 1479240 w 7525108"/>
              <a:gd name="connsiteY3270" fmla="*/ 1470161 h 6858007"/>
              <a:gd name="connsiteX3271" fmla="*/ 1477054 w 7525108"/>
              <a:gd name="connsiteY3271" fmla="*/ 1476716 h 6858007"/>
              <a:gd name="connsiteX3272" fmla="*/ 1472685 w 7525108"/>
              <a:gd name="connsiteY3272" fmla="*/ 1485456 h 6858007"/>
              <a:gd name="connsiteX3273" fmla="*/ 1466130 w 7525108"/>
              <a:gd name="connsiteY3273" fmla="*/ 1489826 h 6858007"/>
              <a:gd name="connsiteX3274" fmla="*/ 1459575 w 7525108"/>
              <a:gd name="connsiteY3274" fmla="*/ 1492011 h 6858007"/>
              <a:gd name="connsiteX3275" fmla="*/ 1450834 w 7525108"/>
              <a:gd name="connsiteY3275" fmla="*/ 1489826 h 6858007"/>
              <a:gd name="connsiteX3276" fmla="*/ 1444279 w 7525108"/>
              <a:gd name="connsiteY3276" fmla="*/ 1485456 h 6858007"/>
              <a:gd name="connsiteX3277" fmla="*/ 1439908 w 7525108"/>
              <a:gd name="connsiteY3277" fmla="*/ 1476716 h 6858007"/>
              <a:gd name="connsiteX3278" fmla="*/ 1437724 w 7525108"/>
              <a:gd name="connsiteY3278" fmla="*/ 1470161 h 6858007"/>
              <a:gd name="connsiteX3279" fmla="*/ 1439908 w 7525108"/>
              <a:gd name="connsiteY3279" fmla="*/ 1463606 h 6858007"/>
              <a:gd name="connsiteX3280" fmla="*/ 1444279 w 7525108"/>
              <a:gd name="connsiteY3280" fmla="*/ 1457052 h 6858007"/>
              <a:gd name="connsiteX3281" fmla="*/ 1450834 w 7525108"/>
              <a:gd name="connsiteY3281" fmla="*/ 1452682 h 6858007"/>
              <a:gd name="connsiteX3282" fmla="*/ 4348131 w 7525108"/>
              <a:gd name="connsiteY3282" fmla="*/ 1443955 h 6858007"/>
              <a:gd name="connsiteX3283" fmla="*/ 4380905 w 7525108"/>
              <a:gd name="connsiteY3283" fmla="*/ 1450509 h 6858007"/>
              <a:gd name="connsiteX3284" fmla="*/ 4409310 w 7525108"/>
              <a:gd name="connsiteY3284" fmla="*/ 1467990 h 6858007"/>
              <a:gd name="connsiteX3285" fmla="*/ 4426790 w 7525108"/>
              <a:gd name="connsiteY3285" fmla="*/ 1496394 h 6858007"/>
              <a:gd name="connsiteX3286" fmla="*/ 4433345 w 7525108"/>
              <a:gd name="connsiteY3286" fmla="*/ 1526984 h 6858007"/>
              <a:gd name="connsiteX3287" fmla="*/ 4426790 w 7525108"/>
              <a:gd name="connsiteY3287" fmla="*/ 1559760 h 6858007"/>
              <a:gd name="connsiteX3288" fmla="*/ 4409310 w 7525108"/>
              <a:gd name="connsiteY3288" fmla="*/ 1588165 h 6858007"/>
              <a:gd name="connsiteX3289" fmla="*/ 4380905 w 7525108"/>
              <a:gd name="connsiteY3289" fmla="*/ 1605644 h 6858007"/>
              <a:gd name="connsiteX3290" fmla="*/ 4348131 w 7525108"/>
              <a:gd name="connsiteY3290" fmla="*/ 1610014 h 6858007"/>
              <a:gd name="connsiteX3291" fmla="*/ 4317541 w 7525108"/>
              <a:gd name="connsiteY3291" fmla="*/ 1605644 h 6858007"/>
              <a:gd name="connsiteX3292" fmla="*/ 4289136 w 7525108"/>
              <a:gd name="connsiteY3292" fmla="*/ 1588165 h 6858007"/>
              <a:gd name="connsiteX3293" fmla="*/ 4271656 w 7525108"/>
              <a:gd name="connsiteY3293" fmla="*/ 1559760 h 6858007"/>
              <a:gd name="connsiteX3294" fmla="*/ 4267286 w 7525108"/>
              <a:gd name="connsiteY3294" fmla="*/ 1526984 h 6858007"/>
              <a:gd name="connsiteX3295" fmla="*/ 4271656 w 7525108"/>
              <a:gd name="connsiteY3295" fmla="*/ 1496394 h 6858007"/>
              <a:gd name="connsiteX3296" fmla="*/ 4289136 w 7525108"/>
              <a:gd name="connsiteY3296" fmla="*/ 1467990 h 6858007"/>
              <a:gd name="connsiteX3297" fmla="*/ 4317541 w 7525108"/>
              <a:gd name="connsiteY3297" fmla="*/ 1450509 h 6858007"/>
              <a:gd name="connsiteX3298" fmla="*/ 2399119 w 7525108"/>
              <a:gd name="connsiteY3298" fmla="*/ 1443945 h 6858007"/>
              <a:gd name="connsiteX3299" fmla="*/ 2418784 w 7525108"/>
              <a:gd name="connsiteY3299" fmla="*/ 1448315 h 6858007"/>
              <a:gd name="connsiteX3300" fmla="*/ 2431894 w 7525108"/>
              <a:gd name="connsiteY3300" fmla="*/ 1461425 h 6858007"/>
              <a:gd name="connsiteX3301" fmla="*/ 2438449 w 7525108"/>
              <a:gd name="connsiteY3301" fmla="*/ 1478905 h 6858007"/>
              <a:gd name="connsiteX3302" fmla="*/ 2431894 w 7525108"/>
              <a:gd name="connsiteY3302" fmla="*/ 1500755 h 6858007"/>
              <a:gd name="connsiteX3303" fmla="*/ 2418784 w 7525108"/>
              <a:gd name="connsiteY3303" fmla="*/ 1513865 h 6858007"/>
              <a:gd name="connsiteX3304" fmla="*/ 2399119 w 7525108"/>
              <a:gd name="connsiteY3304" fmla="*/ 1518235 h 6858007"/>
              <a:gd name="connsiteX3305" fmla="*/ 2381639 w 7525108"/>
              <a:gd name="connsiteY3305" fmla="*/ 1513865 h 6858007"/>
              <a:gd name="connsiteX3306" fmla="*/ 2368529 w 7525108"/>
              <a:gd name="connsiteY3306" fmla="*/ 1500755 h 6858007"/>
              <a:gd name="connsiteX3307" fmla="*/ 2364159 w 7525108"/>
              <a:gd name="connsiteY3307" fmla="*/ 1478905 h 6858007"/>
              <a:gd name="connsiteX3308" fmla="*/ 2368529 w 7525108"/>
              <a:gd name="connsiteY3308" fmla="*/ 1461425 h 6858007"/>
              <a:gd name="connsiteX3309" fmla="*/ 2381639 w 7525108"/>
              <a:gd name="connsiteY3309" fmla="*/ 1448315 h 6858007"/>
              <a:gd name="connsiteX3310" fmla="*/ 3360515 w 7525108"/>
              <a:gd name="connsiteY3310" fmla="*/ 1439579 h 6858007"/>
              <a:gd name="connsiteX3311" fmla="*/ 3382365 w 7525108"/>
              <a:gd name="connsiteY3311" fmla="*/ 1443950 h 6858007"/>
              <a:gd name="connsiteX3312" fmla="*/ 3399845 w 7525108"/>
              <a:gd name="connsiteY3312" fmla="*/ 1454875 h 6858007"/>
              <a:gd name="connsiteX3313" fmla="*/ 3415140 w 7525108"/>
              <a:gd name="connsiteY3313" fmla="*/ 1474540 h 6858007"/>
              <a:gd name="connsiteX3314" fmla="*/ 3419510 w 7525108"/>
              <a:gd name="connsiteY3314" fmla="*/ 1498575 h 6858007"/>
              <a:gd name="connsiteX3315" fmla="*/ 3415140 w 7525108"/>
              <a:gd name="connsiteY3315" fmla="*/ 1520425 h 6858007"/>
              <a:gd name="connsiteX3316" fmla="*/ 3399845 w 7525108"/>
              <a:gd name="connsiteY3316" fmla="*/ 1540090 h 6858007"/>
              <a:gd name="connsiteX3317" fmla="*/ 3382365 w 7525108"/>
              <a:gd name="connsiteY3317" fmla="*/ 1553200 h 6858007"/>
              <a:gd name="connsiteX3318" fmla="*/ 3360515 w 7525108"/>
              <a:gd name="connsiteY3318" fmla="*/ 1557570 h 6858007"/>
              <a:gd name="connsiteX3319" fmla="*/ 3336480 w 7525108"/>
              <a:gd name="connsiteY3319" fmla="*/ 1553200 h 6858007"/>
              <a:gd name="connsiteX3320" fmla="*/ 3319000 w 7525108"/>
              <a:gd name="connsiteY3320" fmla="*/ 1540090 h 6858007"/>
              <a:gd name="connsiteX3321" fmla="*/ 3303705 w 7525108"/>
              <a:gd name="connsiteY3321" fmla="*/ 1520425 h 6858007"/>
              <a:gd name="connsiteX3322" fmla="*/ 3299335 w 7525108"/>
              <a:gd name="connsiteY3322" fmla="*/ 1498575 h 6858007"/>
              <a:gd name="connsiteX3323" fmla="*/ 3303705 w 7525108"/>
              <a:gd name="connsiteY3323" fmla="*/ 1474540 h 6858007"/>
              <a:gd name="connsiteX3324" fmla="*/ 3319000 w 7525108"/>
              <a:gd name="connsiteY3324" fmla="*/ 1454875 h 6858007"/>
              <a:gd name="connsiteX3325" fmla="*/ 3336480 w 7525108"/>
              <a:gd name="connsiteY3325" fmla="*/ 1443950 h 6858007"/>
              <a:gd name="connsiteX3326" fmla="*/ 6989786 w 7525108"/>
              <a:gd name="connsiteY3326" fmla="*/ 1435222 h 6858007"/>
              <a:gd name="connsiteX3327" fmla="*/ 7031300 w 7525108"/>
              <a:gd name="connsiteY3327" fmla="*/ 1439592 h 6858007"/>
              <a:gd name="connsiteX3328" fmla="*/ 7068445 w 7525108"/>
              <a:gd name="connsiteY3328" fmla="*/ 1454887 h 6858007"/>
              <a:gd name="connsiteX3329" fmla="*/ 7099035 w 7525108"/>
              <a:gd name="connsiteY3329" fmla="*/ 1478922 h 6858007"/>
              <a:gd name="connsiteX3330" fmla="*/ 7123070 w 7525108"/>
              <a:gd name="connsiteY3330" fmla="*/ 1509512 h 6858007"/>
              <a:gd name="connsiteX3331" fmla="*/ 7138365 w 7525108"/>
              <a:gd name="connsiteY3331" fmla="*/ 1548842 h 6858007"/>
              <a:gd name="connsiteX3332" fmla="*/ 7144920 w 7525108"/>
              <a:gd name="connsiteY3332" fmla="*/ 1590357 h 6858007"/>
              <a:gd name="connsiteX3333" fmla="*/ 7138365 w 7525108"/>
              <a:gd name="connsiteY3333" fmla="*/ 1629686 h 6858007"/>
              <a:gd name="connsiteX3334" fmla="*/ 7123070 w 7525108"/>
              <a:gd name="connsiteY3334" fmla="*/ 1666831 h 6858007"/>
              <a:gd name="connsiteX3335" fmla="*/ 7099035 w 7525108"/>
              <a:gd name="connsiteY3335" fmla="*/ 1699605 h 6858007"/>
              <a:gd name="connsiteX3336" fmla="*/ 7068445 w 7525108"/>
              <a:gd name="connsiteY3336" fmla="*/ 1721454 h 6858007"/>
              <a:gd name="connsiteX3337" fmla="*/ 7031300 w 7525108"/>
              <a:gd name="connsiteY3337" fmla="*/ 1738935 h 6858007"/>
              <a:gd name="connsiteX3338" fmla="*/ 6989786 w 7525108"/>
              <a:gd name="connsiteY3338" fmla="*/ 1743304 h 6858007"/>
              <a:gd name="connsiteX3339" fmla="*/ 6948271 w 7525108"/>
              <a:gd name="connsiteY3339" fmla="*/ 1738935 h 6858007"/>
              <a:gd name="connsiteX3340" fmla="*/ 6913311 w 7525108"/>
              <a:gd name="connsiteY3340" fmla="*/ 1721454 h 6858007"/>
              <a:gd name="connsiteX3341" fmla="*/ 6880536 w 7525108"/>
              <a:gd name="connsiteY3341" fmla="*/ 1699605 h 6858007"/>
              <a:gd name="connsiteX3342" fmla="*/ 6856501 w 7525108"/>
              <a:gd name="connsiteY3342" fmla="*/ 1666831 h 6858007"/>
              <a:gd name="connsiteX3343" fmla="*/ 6841206 w 7525108"/>
              <a:gd name="connsiteY3343" fmla="*/ 1629686 h 6858007"/>
              <a:gd name="connsiteX3344" fmla="*/ 6834651 w 7525108"/>
              <a:gd name="connsiteY3344" fmla="*/ 1590357 h 6858007"/>
              <a:gd name="connsiteX3345" fmla="*/ 6841206 w 7525108"/>
              <a:gd name="connsiteY3345" fmla="*/ 1548842 h 6858007"/>
              <a:gd name="connsiteX3346" fmla="*/ 6856501 w 7525108"/>
              <a:gd name="connsiteY3346" fmla="*/ 1509512 h 6858007"/>
              <a:gd name="connsiteX3347" fmla="*/ 6880536 w 7525108"/>
              <a:gd name="connsiteY3347" fmla="*/ 1478922 h 6858007"/>
              <a:gd name="connsiteX3348" fmla="*/ 6913311 w 7525108"/>
              <a:gd name="connsiteY3348" fmla="*/ 1454887 h 6858007"/>
              <a:gd name="connsiteX3349" fmla="*/ 6948271 w 7525108"/>
              <a:gd name="connsiteY3349" fmla="*/ 1439592 h 6858007"/>
              <a:gd name="connsiteX3350" fmla="*/ 6137639 w 7525108"/>
              <a:gd name="connsiteY3350" fmla="*/ 1371857 h 6858007"/>
              <a:gd name="connsiteX3351" fmla="*/ 6179154 w 7525108"/>
              <a:gd name="connsiteY3351" fmla="*/ 1378412 h 6858007"/>
              <a:gd name="connsiteX3352" fmla="*/ 6216299 w 7525108"/>
              <a:gd name="connsiteY3352" fmla="*/ 1398077 h 6858007"/>
              <a:gd name="connsiteX3353" fmla="*/ 6244704 w 7525108"/>
              <a:gd name="connsiteY3353" fmla="*/ 1426481 h 6858007"/>
              <a:gd name="connsiteX3354" fmla="*/ 6266554 w 7525108"/>
              <a:gd name="connsiteY3354" fmla="*/ 1463626 h 6858007"/>
              <a:gd name="connsiteX3355" fmla="*/ 6273109 w 7525108"/>
              <a:gd name="connsiteY3355" fmla="*/ 1507327 h 6858007"/>
              <a:gd name="connsiteX3356" fmla="*/ 6266554 w 7525108"/>
              <a:gd name="connsiteY3356" fmla="*/ 1551027 h 6858007"/>
              <a:gd name="connsiteX3357" fmla="*/ 6244704 w 7525108"/>
              <a:gd name="connsiteY3357" fmla="*/ 1588172 h 6858007"/>
              <a:gd name="connsiteX3358" fmla="*/ 6216299 w 7525108"/>
              <a:gd name="connsiteY3358" fmla="*/ 1616577 h 6858007"/>
              <a:gd name="connsiteX3359" fmla="*/ 6179154 w 7525108"/>
              <a:gd name="connsiteY3359" fmla="*/ 1636241 h 6858007"/>
              <a:gd name="connsiteX3360" fmla="*/ 6137639 w 7525108"/>
              <a:gd name="connsiteY3360" fmla="*/ 1642796 h 6858007"/>
              <a:gd name="connsiteX3361" fmla="*/ 6093939 w 7525108"/>
              <a:gd name="connsiteY3361" fmla="*/ 1636241 h 6858007"/>
              <a:gd name="connsiteX3362" fmla="*/ 6058979 w 7525108"/>
              <a:gd name="connsiteY3362" fmla="*/ 1616577 h 6858007"/>
              <a:gd name="connsiteX3363" fmla="*/ 6028389 w 7525108"/>
              <a:gd name="connsiteY3363" fmla="*/ 1588172 h 6858007"/>
              <a:gd name="connsiteX3364" fmla="*/ 6010909 w 7525108"/>
              <a:gd name="connsiteY3364" fmla="*/ 1551027 h 6858007"/>
              <a:gd name="connsiteX3365" fmla="*/ 6004354 w 7525108"/>
              <a:gd name="connsiteY3365" fmla="*/ 1507327 h 6858007"/>
              <a:gd name="connsiteX3366" fmla="*/ 6010909 w 7525108"/>
              <a:gd name="connsiteY3366" fmla="*/ 1463626 h 6858007"/>
              <a:gd name="connsiteX3367" fmla="*/ 6028389 w 7525108"/>
              <a:gd name="connsiteY3367" fmla="*/ 1426481 h 6858007"/>
              <a:gd name="connsiteX3368" fmla="*/ 6058979 w 7525108"/>
              <a:gd name="connsiteY3368" fmla="*/ 1398077 h 6858007"/>
              <a:gd name="connsiteX3369" fmla="*/ 6093939 w 7525108"/>
              <a:gd name="connsiteY3369" fmla="*/ 1378412 h 6858007"/>
              <a:gd name="connsiteX3370" fmla="*/ 7455188 w 7525108"/>
              <a:gd name="connsiteY3370" fmla="*/ 1367488 h 6858007"/>
              <a:gd name="connsiteX3371" fmla="*/ 7494518 w 7525108"/>
              <a:gd name="connsiteY3371" fmla="*/ 1371859 h 6858007"/>
              <a:gd name="connsiteX3372" fmla="*/ 7525108 w 7525108"/>
              <a:gd name="connsiteY3372" fmla="*/ 1384969 h 6858007"/>
              <a:gd name="connsiteX3373" fmla="*/ 7525108 w 7525108"/>
              <a:gd name="connsiteY3373" fmla="*/ 1669016 h 6858007"/>
              <a:gd name="connsiteX3374" fmla="*/ 7494518 w 7525108"/>
              <a:gd name="connsiteY3374" fmla="*/ 1684311 h 6858007"/>
              <a:gd name="connsiteX3375" fmla="*/ 7455188 w 7525108"/>
              <a:gd name="connsiteY3375" fmla="*/ 1688682 h 6858007"/>
              <a:gd name="connsiteX3376" fmla="*/ 7411488 w 7525108"/>
              <a:gd name="connsiteY3376" fmla="*/ 1679941 h 6858007"/>
              <a:gd name="connsiteX3377" fmla="*/ 7374344 w 7525108"/>
              <a:gd name="connsiteY3377" fmla="*/ 1664646 h 6858007"/>
              <a:gd name="connsiteX3378" fmla="*/ 7339384 w 7525108"/>
              <a:gd name="connsiteY3378" fmla="*/ 1640612 h 6858007"/>
              <a:gd name="connsiteX3379" fmla="*/ 7317534 w 7525108"/>
              <a:gd name="connsiteY3379" fmla="*/ 1607838 h 6858007"/>
              <a:gd name="connsiteX3380" fmla="*/ 7297869 w 7525108"/>
              <a:gd name="connsiteY3380" fmla="*/ 1568508 h 6858007"/>
              <a:gd name="connsiteX3381" fmla="*/ 7293499 w 7525108"/>
              <a:gd name="connsiteY3381" fmla="*/ 1526993 h 6858007"/>
              <a:gd name="connsiteX3382" fmla="*/ 7297869 w 7525108"/>
              <a:gd name="connsiteY3382" fmla="*/ 1485478 h 6858007"/>
              <a:gd name="connsiteX3383" fmla="*/ 7317534 w 7525108"/>
              <a:gd name="connsiteY3383" fmla="*/ 1448334 h 6858007"/>
              <a:gd name="connsiteX3384" fmla="*/ 7339384 w 7525108"/>
              <a:gd name="connsiteY3384" fmla="*/ 1413374 h 6858007"/>
              <a:gd name="connsiteX3385" fmla="*/ 7374344 w 7525108"/>
              <a:gd name="connsiteY3385" fmla="*/ 1389339 h 6858007"/>
              <a:gd name="connsiteX3386" fmla="*/ 7411488 w 7525108"/>
              <a:gd name="connsiteY3386" fmla="*/ 1371859 h 6858007"/>
              <a:gd name="connsiteX3387" fmla="*/ 5001443 w 7525108"/>
              <a:gd name="connsiteY3387" fmla="*/ 1253863 h 6858007"/>
              <a:gd name="connsiteX3388" fmla="*/ 5036403 w 7525108"/>
              <a:gd name="connsiteY3388" fmla="*/ 1260419 h 6858007"/>
              <a:gd name="connsiteX3389" fmla="*/ 5066993 w 7525108"/>
              <a:gd name="connsiteY3389" fmla="*/ 1275714 h 6858007"/>
              <a:gd name="connsiteX3390" fmla="*/ 5088843 w 7525108"/>
              <a:gd name="connsiteY3390" fmla="*/ 1299749 h 6858007"/>
              <a:gd name="connsiteX3391" fmla="*/ 5106323 w 7525108"/>
              <a:gd name="connsiteY3391" fmla="*/ 1328153 h 6858007"/>
              <a:gd name="connsiteX3392" fmla="*/ 5112878 w 7525108"/>
              <a:gd name="connsiteY3392" fmla="*/ 1363112 h 6858007"/>
              <a:gd name="connsiteX3393" fmla="*/ 5106323 w 7525108"/>
              <a:gd name="connsiteY3393" fmla="*/ 1400257 h 6858007"/>
              <a:gd name="connsiteX3394" fmla="*/ 5088843 w 7525108"/>
              <a:gd name="connsiteY3394" fmla="*/ 1428662 h 6858007"/>
              <a:gd name="connsiteX3395" fmla="*/ 5066993 w 7525108"/>
              <a:gd name="connsiteY3395" fmla="*/ 1452697 h 6858007"/>
              <a:gd name="connsiteX3396" fmla="*/ 5036403 w 7525108"/>
              <a:gd name="connsiteY3396" fmla="*/ 1467992 h 6858007"/>
              <a:gd name="connsiteX3397" fmla="*/ 5001443 w 7525108"/>
              <a:gd name="connsiteY3397" fmla="*/ 1472363 h 6858007"/>
              <a:gd name="connsiteX3398" fmla="*/ 4966483 w 7525108"/>
              <a:gd name="connsiteY3398" fmla="*/ 1467992 h 6858007"/>
              <a:gd name="connsiteX3399" fmla="*/ 4935893 w 7525108"/>
              <a:gd name="connsiteY3399" fmla="*/ 1452697 h 6858007"/>
              <a:gd name="connsiteX3400" fmla="*/ 4914043 w 7525108"/>
              <a:gd name="connsiteY3400" fmla="*/ 1428662 h 6858007"/>
              <a:gd name="connsiteX3401" fmla="*/ 4896563 w 7525108"/>
              <a:gd name="connsiteY3401" fmla="*/ 1400257 h 6858007"/>
              <a:gd name="connsiteX3402" fmla="*/ 4892193 w 7525108"/>
              <a:gd name="connsiteY3402" fmla="*/ 1363112 h 6858007"/>
              <a:gd name="connsiteX3403" fmla="*/ 4896563 w 7525108"/>
              <a:gd name="connsiteY3403" fmla="*/ 1328153 h 6858007"/>
              <a:gd name="connsiteX3404" fmla="*/ 4914043 w 7525108"/>
              <a:gd name="connsiteY3404" fmla="*/ 1299749 h 6858007"/>
              <a:gd name="connsiteX3405" fmla="*/ 4935893 w 7525108"/>
              <a:gd name="connsiteY3405" fmla="*/ 1275714 h 6858007"/>
              <a:gd name="connsiteX3406" fmla="*/ 4966483 w 7525108"/>
              <a:gd name="connsiteY3406" fmla="*/ 1260419 h 6858007"/>
              <a:gd name="connsiteX3407" fmla="*/ 3961388 w 7525108"/>
              <a:gd name="connsiteY3407" fmla="*/ 1238563 h 6858007"/>
              <a:gd name="connsiteX3408" fmla="*/ 3985423 w 7525108"/>
              <a:gd name="connsiteY3408" fmla="*/ 1242933 h 6858007"/>
              <a:gd name="connsiteX3409" fmla="*/ 4009458 w 7525108"/>
              <a:gd name="connsiteY3409" fmla="*/ 1256044 h 6858007"/>
              <a:gd name="connsiteX3410" fmla="*/ 4022568 w 7525108"/>
              <a:gd name="connsiteY3410" fmla="*/ 1277892 h 6858007"/>
              <a:gd name="connsiteX3411" fmla="*/ 4026938 w 7525108"/>
              <a:gd name="connsiteY3411" fmla="*/ 1304113 h 6858007"/>
              <a:gd name="connsiteX3412" fmla="*/ 4022568 w 7525108"/>
              <a:gd name="connsiteY3412" fmla="*/ 1328147 h 6858007"/>
              <a:gd name="connsiteX3413" fmla="*/ 4009458 w 7525108"/>
              <a:gd name="connsiteY3413" fmla="*/ 1349997 h 6858007"/>
              <a:gd name="connsiteX3414" fmla="*/ 3985423 w 7525108"/>
              <a:gd name="connsiteY3414" fmla="*/ 1363106 h 6858007"/>
              <a:gd name="connsiteX3415" fmla="*/ 3961388 w 7525108"/>
              <a:gd name="connsiteY3415" fmla="*/ 1369662 h 6858007"/>
              <a:gd name="connsiteX3416" fmla="*/ 3935168 w 7525108"/>
              <a:gd name="connsiteY3416" fmla="*/ 1363106 h 6858007"/>
              <a:gd name="connsiteX3417" fmla="*/ 3915503 w 7525108"/>
              <a:gd name="connsiteY3417" fmla="*/ 1349997 h 6858007"/>
              <a:gd name="connsiteX3418" fmla="*/ 3900208 w 7525108"/>
              <a:gd name="connsiteY3418" fmla="*/ 1328147 h 6858007"/>
              <a:gd name="connsiteX3419" fmla="*/ 3893653 w 7525108"/>
              <a:gd name="connsiteY3419" fmla="*/ 1304113 h 6858007"/>
              <a:gd name="connsiteX3420" fmla="*/ 3900208 w 7525108"/>
              <a:gd name="connsiteY3420" fmla="*/ 1277892 h 6858007"/>
              <a:gd name="connsiteX3421" fmla="*/ 3915503 w 7525108"/>
              <a:gd name="connsiteY3421" fmla="*/ 1256044 h 6858007"/>
              <a:gd name="connsiteX3422" fmla="*/ 3935168 w 7525108"/>
              <a:gd name="connsiteY3422" fmla="*/ 1242933 h 6858007"/>
              <a:gd name="connsiteX3423" fmla="*/ 1061905 w 7525108"/>
              <a:gd name="connsiteY3423" fmla="*/ 1229810 h 6858007"/>
              <a:gd name="connsiteX3424" fmla="*/ 1066274 w 7525108"/>
              <a:gd name="connsiteY3424" fmla="*/ 1234180 h 6858007"/>
              <a:gd name="connsiteX3425" fmla="*/ 1070644 w 7525108"/>
              <a:gd name="connsiteY3425" fmla="*/ 1238550 h 6858007"/>
              <a:gd name="connsiteX3426" fmla="*/ 1072829 w 7525108"/>
              <a:gd name="connsiteY3426" fmla="*/ 1242920 h 6858007"/>
              <a:gd name="connsiteX3427" fmla="*/ 1070644 w 7525108"/>
              <a:gd name="connsiteY3427" fmla="*/ 1249475 h 6858007"/>
              <a:gd name="connsiteX3428" fmla="*/ 1066274 w 7525108"/>
              <a:gd name="connsiteY3428" fmla="*/ 1253845 h 6858007"/>
              <a:gd name="connsiteX3429" fmla="*/ 1061905 w 7525108"/>
              <a:gd name="connsiteY3429" fmla="*/ 1256030 h 6858007"/>
              <a:gd name="connsiteX3430" fmla="*/ 1053165 w 7525108"/>
              <a:gd name="connsiteY3430" fmla="*/ 1253845 h 6858007"/>
              <a:gd name="connsiteX3431" fmla="*/ 1048795 w 7525108"/>
              <a:gd name="connsiteY3431" fmla="*/ 1249475 h 6858007"/>
              <a:gd name="connsiteX3432" fmla="*/ 1046610 w 7525108"/>
              <a:gd name="connsiteY3432" fmla="*/ 1242920 h 6858007"/>
              <a:gd name="connsiteX3433" fmla="*/ 1048795 w 7525108"/>
              <a:gd name="connsiteY3433" fmla="*/ 1238550 h 6858007"/>
              <a:gd name="connsiteX3434" fmla="*/ 1053165 w 7525108"/>
              <a:gd name="connsiteY3434" fmla="*/ 1234180 h 6858007"/>
              <a:gd name="connsiteX3435" fmla="*/ 2969401 w 7525108"/>
              <a:gd name="connsiteY3435" fmla="*/ 1227633 h 6858007"/>
              <a:gd name="connsiteX3436" fmla="*/ 2991251 w 7525108"/>
              <a:gd name="connsiteY3436" fmla="*/ 1236373 h 6858007"/>
              <a:gd name="connsiteX3437" fmla="*/ 3008731 w 7525108"/>
              <a:gd name="connsiteY3437" fmla="*/ 1251669 h 6858007"/>
              <a:gd name="connsiteX3438" fmla="*/ 3013101 w 7525108"/>
              <a:gd name="connsiteY3438" fmla="*/ 1271333 h 6858007"/>
              <a:gd name="connsiteX3439" fmla="*/ 3008731 w 7525108"/>
              <a:gd name="connsiteY3439" fmla="*/ 1295368 h 6858007"/>
              <a:gd name="connsiteX3440" fmla="*/ 2991251 w 7525108"/>
              <a:gd name="connsiteY3440" fmla="*/ 1310663 h 6858007"/>
              <a:gd name="connsiteX3441" fmla="*/ 2969401 w 7525108"/>
              <a:gd name="connsiteY3441" fmla="*/ 1315034 h 6858007"/>
              <a:gd name="connsiteX3442" fmla="*/ 2947551 w 7525108"/>
              <a:gd name="connsiteY3442" fmla="*/ 1310663 h 6858007"/>
              <a:gd name="connsiteX3443" fmla="*/ 2932256 w 7525108"/>
              <a:gd name="connsiteY3443" fmla="*/ 1295368 h 6858007"/>
              <a:gd name="connsiteX3444" fmla="*/ 2925701 w 7525108"/>
              <a:gd name="connsiteY3444" fmla="*/ 1271333 h 6858007"/>
              <a:gd name="connsiteX3445" fmla="*/ 2932256 w 7525108"/>
              <a:gd name="connsiteY3445" fmla="*/ 1251669 h 6858007"/>
              <a:gd name="connsiteX3446" fmla="*/ 2947551 w 7525108"/>
              <a:gd name="connsiteY3446" fmla="*/ 1236373 h 6858007"/>
              <a:gd name="connsiteX3447" fmla="*/ 2005820 w 7525108"/>
              <a:gd name="connsiteY3447" fmla="*/ 1227629 h 6858007"/>
              <a:gd name="connsiteX3448" fmla="*/ 2014560 w 7525108"/>
              <a:gd name="connsiteY3448" fmla="*/ 1229814 h 6858007"/>
              <a:gd name="connsiteX3449" fmla="*/ 2021115 w 7525108"/>
              <a:gd name="connsiteY3449" fmla="*/ 1234184 h 6858007"/>
              <a:gd name="connsiteX3450" fmla="*/ 2027670 w 7525108"/>
              <a:gd name="connsiteY3450" fmla="*/ 1240739 h 6858007"/>
              <a:gd name="connsiteX3451" fmla="*/ 2029855 w 7525108"/>
              <a:gd name="connsiteY3451" fmla="*/ 1247294 h 6858007"/>
              <a:gd name="connsiteX3452" fmla="*/ 2032040 w 7525108"/>
              <a:gd name="connsiteY3452" fmla="*/ 1253849 h 6858007"/>
              <a:gd name="connsiteX3453" fmla="*/ 2029855 w 7525108"/>
              <a:gd name="connsiteY3453" fmla="*/ 1262588 h 6858007"/>
              <a:gd name="connsiteX3454" fmla="*/ 2027670 w 7525108"/>
              <a:gd name="connsiteY3454" fmla="*/ 1269143 h 6858007"/>
              <a:gd name="connsiteX3455" fmla="*/ 2021115 w 7525108"/>
              <a:gd name="connsiteY3455" fmla="*/ 1273513 h 6858007"/>
              <a:gd name="connsiteX3456" fmla="*/ 2014560 w 7525108"/>
              <a:gd name="connsiteY3456" fmla="*/ 1277883 h 6858007"/>
              <a:gd name="connsiteX3457" fmla="*/ 2005820 w 7525108"/>
              <a:gd name="connsiteY3457" fmla="*/ 1277883 h 6858007"/>
              <a:gd name="connsiteX3458" fmla="*/ 1997080 w 7525108"/>
              <a:gd name="connsiteY3458" fmla="*/ 1277883 h 6858007"/>
              <a:gd name="connsiteX3459" fmla="*/ 1990525 w 7525108"/>
              <a:gd name="connsiteY3459" fmla="*/ 1273513 h 6858007"/>
              <a:gd name="connsiteX3460" fmla="*/ 1986155 w 7525108"/>
              <a:gd name="connsiteY3460" fmla="*/ 1269143 h 6858007"/>
              <a:gd name="connsiteX3461" fmla="*/ 1981785 w 7525108"/>
              <a:gd name="connsiteY3461" fmla="*/ 1262588 h 6858007"/>
              <a:gd name="connsiteX3462" fmla="*/ 1981785 w 7525108"/>
              <a:gd name="connsiteY3462" fmla="*/ 1253849 h 6858007"/>
              <a:gd name="connsiteX3463" fmla="*/ 1981785 w 7525108"/>
              <a:gd name="connsiteY3463" fmla="*/ 1247294 h 6858007"/>
              <a:gd name="connsiteX3464" fmla="*/ 1986155 w 7525108"/>
              <a:gd name="connsiteY3464" fmla="*/ 1240739 h 6858007"/>
              <a:gd name="connsiteX3465" fmla="*/ 1990525 w 7525108"/>
              <a:gd name="connsiteY3465" fmla="*/ 1234184 h 6858007"/>
              <a:gd name="connsiteX3466" fmla="*/ 1997080 w 7525108"/>
              <a:gd name="connsiteY3466" fmla="*/ 1229814 h 6858007"/>
              <a:gd name="connsiteX3467" fmla="*/ 126728 w 7525108"/>
              <a:gd name="connsiteY3467" fmla="*/ 1223253 h 6858007"/>
              <a:gd name="connsiteX3468" fmla="*/ 131099 w 7525108"/>
              <a:gd name="connsiteY3468" fmla="*/ 1225438 h 6858007"/>
              <a:gd name="connsiteX3469" fmla="*/ 135468 w 7525108"/>
              <a:gd name="connsiteY3469" fmla="*/ 1227623 h 6858007"/>
              <a:gd name="connsiteX3470" fmla="*/ 137654 w 7525108"/>
              <a:gd name="connsiteY3470" fmla="*/ 1236363 h 6858007"/>
              <a:gd name="connsiteX3471" fmla="*/ 135468 w 7525108"/>
              <a:gd name="connsiteY3471" fmla="*/ 1240732 h 6858007"/>
              <a:gd name="connsiteX3472" fmla="*/ 131099 w 7525108"/>
              <a:gd name="connsiteY3472" fmla="*/ 1245102 h 6858007"/>
              <a:gd name="connsiteX3473" fmla="*/ 126728 w 7525108"/>
              <a:gd name="connsiteY3473" fmla="*/ 1247287 h 6858007"/>
              <a:gd name="connsiteX3474" fmla="*/ 120173 w 7525108"/>
              <a:gd name="connsiteY3474" fmla="*/ 1245102 h 6858007"/>
              <a:gd name="connsiteX3475" fmla="*/ 115804 w 7525108"/>
              <a:gd name="connsiteY3475" fmla="*/ 1240732 h 6858007"/>
              <a:gd name="connsiteX3476" fmla="*/ 115804 w 7525108"/>
              <a:gd name="connsiteY3476" fmla="*/ 1236363 h 6858007"/>
              <a:gd name="connsiteX3477" fmla="*/ 115804 w 7525108"/>
              <a:gd name="connsiteY3477" fmla="*/ 1227623 h 6858007"/>
              <a:gd name="connsiteX3478" fmla="*/ 120173 w 7525108"/>
              <a:gd name="connsiteY3478" fmla="*/ 1225438 h 6858007"/>
              <a:gd name="connsiteX3479" fmla="*/ 5726860 w 7525108"/>
              <a:gd name="connsiteY3479" fmla="*/ 1148986 h 6858007"/>
              <a:gd name="connsiteX3480" fmla="*/ 5761820 w 7525108"/>
              <a:gd name="connsiteY3480" fmla="*/ 1153356 h 6858007"/>
              <a:gd name="connsiteX3481" fmla="*/ 5792410 w 7525108"/>
              <a:gd name="connsiteY3481" fmla="*/ 1168651 h 6858007"/>
              <a:gd name="connsiteX3482" fmla="*/ 5816445 w 7525108"/>
              <a:gd name="connsiteY3482" fmla="*/ 1194870 h 6858007"/>
              <a:gd name="connsiteX3483" fmla="*/ 5831740 w 7525108"/>
              <a:gd name="connsiteY3483" fmla="*/ 1223276 h 6858007"/>
              <a:gd name="connsiteX3484" fmla="*/ 5838295 w 7525108"/>
              <a:gd name="connsiteY3484" fmla="*/ 1260422 h 6858007"/>
              <a:gd name="connsiteX3485" fmla="*/ 5831740 w 7525108"/>
              <a:gd name="connsiteY3485" fmla="*/ 1295381 h 6858007"/>
              <a:gd name="connsiteX3486" fmla="*/ 5816445 w 7525108"/>
              <a:gd name="connsiteY3486" fmla="*/ 1325971 h 6858007"/>
              <a:gd name="connsiteX3487" fmla="*/ 5792410 w 7525108"/>
              <a:gd name="connsiteY3487" fmla="*/ 1352191 h 6858007"/>
              <a:gd name="connsiteX3488" fmla="*/ 5761820 w 7525108"/>
              <a:gd name="connsiteY3488" fmla="*/ 1367485 h 6858007"/>
              <a:gd name="connsiteX3489" fmla="*/ 5726860 w 7525108"/>
              <a:gd name="connsiteY3489" fmla="*/ 1371856 h 6858007"/>
              <a:gd name="connsiteX3490" fmla="*/ 5689715 w 7525108"/>
              <a:gd name="connsiteY3490" fmla="*/ 1367485 h 6858007"/>
              <a:gd name="connsiteX3491" fmla="*/ 5661310 w 7525108"/>
              <a:gd name="connsiteY3491" fmla="*/ 1352191 h 6858007"/>
              <a:gd name="connsiteX3492" fmla="*/ 5635090 w 7525108"/>
              <a:gd name="connsiteY3492" fmla="*/ 1325971 h 6858007"/>
              <a:gd name="connsiteX3493" fmla="*/ 5619795 w 7525108"/>
              <a:gd name="connsiteY3493" fmla="*/ 1295381 h 6858007"/>
              <a:gd name="connsiteX3494" fmla="*/ 5613240 w 7525108"/>
              <a:gd name="connsiteY3494" fmla="*/ 1260422 h 6858007"/>
              <a:gd name="connsiteX3495" fmla="*/ 5619795 w 7525108"/>
              <a:gd name="connsiteY3495" fmla="*/ 1223276 h 6858007"/>
              <a:gd name="connsiteX3496" fmla="*/ 5635090 w 7525108"/>
              <a:gd name="connsiteY3496" fmla="*/ 1194870 h 6858007"/>
              <a:gd name="connsiteX3497" fmla="*/ 5661310 w 7525108"/>
              <a:gd name="connsiteY3497" fmla="*/ 1168651 h 6858007"/>
              <a:gd name="connsiteX3498" fmla="*/ 5689715 w 7525108"/>
              <a:gd name="connsiteY3498" fmla="*/ 1153356 h 6858007"/>
              <a:gd name="connsiteX3499" fmla="*/ 6541863 w 7525108"/>
              <a:gd name="connsiteY3499" fmla="*/ 1142431 h 6858007"/>
              <a:gd name="connsiteX3500" fmla="*/ 6583378 w 7525108"/>
              <a:gd name="connsiteY3500" fmla="*/ 1148986 h 6858007"/>
              <a:gd name="connsiteX3501" fmla="*/ 6620523 w 7525108"/>
              <a:gd name="connsiteY3501" fmla="*/ 1166466 h 6858007"/>
              <a:gd name="connsiteX3502" fmla="*/ 6648928 w 7525108"/>
              <a:gd name="connsiteY3502" fmla="*/ 1194870 h 6858007"/>
              <a:gd name="connsiteX3503" fmla="*/ 6668593 w 7525108"/>
              <a:gd name="connsiteY3503" fmla="*/ 1229832 h 6858007"/>
              <a:gd name="connsiteX3504" fmla="*/ 6675148 w 7525108"/>
              <a:gd name="connsiteY3504" fmla="*/ 1273532 h 6858007"/>
              <a:gd name="connsiteX3505" fmla="*/ 6668593 w 7525108"/>
              <a:gd name="connsiteY3505" fmla="*/ 1315046 h 6858007"/>
              <a:gd name="connsiteX3506" fmla="*/ 6648928 w 7525108"/>
              <a:gd name="connsiteY3506" fmla="*/ 1352192 h 6858007"/>
              <a:gd name="connsiteX3507" fmla="*/ 6620523 w 7525108"/>
              <a:gd name="connsiteY3507" fmla="*/ 1378411 h 6858007"/>
              <a:gd name="connsiteX3508" fmla="*/ 6583378 w 7525108"/>
              <a:gd name="connsiteY3508" fmla="*/ 1398076 h 6858007"/>
              <a:gd name="connsiteX3509" fmla="*/ 6541863 w 7525108"/>
              <a:gd name="connsiteY3509" fmla="*/ 1404631 h 6858007"/>
              <a:gd name="connsiteX3510" fmla="*/ 6502533 w 7525108"/>
              <a:gd name="connsiteY3510" fmla="*/ 1398076 h 6858007"/>
              <a:gd name="connsiteX3511" fmla="*/ 6465388 w 7525108"/>
              <a:gd name="connsiteY3511" fmla="*/ 1378411 h 6858007"/>
              <a:gd name="connsiteX3512" fmla="*/ 6434798 w 7525108"/>
              <a:gd name="connsiteY3512" fmla="*/ 1352192 h 6858007"/>
              <a:gd name="connsiteX3513" fmla="*/ 6417318 w 7525108"/>
              <a:gd name="connsiteY3513" fmla="*/ 1315046 h 6858007"/>
              <a:gd name="connsiteX3514" fmla="*/ 6410763 w 7525108"/>
              <a:gd name="connsiteY3514" fmla="*/ 1273532 h 6858007"/>
              <a:gd name="connsiteX3515" fmla="*/ 6417318 w 7525108"/>
              <a:gd name="connsiteY3515" fmla="*/ 1229832 h 6858007"/>
              <a:gd name="connsiteX3516" fmla="*/ 6434798 w 7525108"/>
              <a:gd name="connsiteY3516" fmla="*/ 1194870 h 6858007"/>
              <a:gd name="connsiteX3517" fmla="*/ 6465388 w 7525108"/>
              <a:gd name="connsiteY3517" fmla="*/ 1166466 h 6858007"/>
              <a:gd name="connsiteX3518" fmla="*/ 6502533 w 7525108"/>
              <a:gd name="connsiteY3518" fmla="*/ 1148986 h 6858007"/>
              <a:gd name="connsiteX3519" fmla="*/ 4610330 w 7525108"/>
              <a:gd name="connsiteY3519" fmla="*/ 1048468 h 6858007"/>
              <a:gd name="connsiteX3520" fmla="*/ 4636550 w 7525108"/>
              <a:gd name="connsiteY3520" fmla="*/ 1052841 h 6858007"/>
              <a:gd name="connsiteX3521" fmla="*/ 4662770 w 7525108"/>
              <a:gd name="connsiteY3521" fmla="*/ 1065951 h 6858007"/>
              <a:gd name="connsiteX3522" fmla="*/ 4680250 w 7525108"/>
              <a:gd name="connsiteY3522" fmla="*/ 1085616 h 6858007"/>
              <a:gd name="connsiteX3523" fmla="*/ 4693360 w 7525108"/>
              <a:gd name="connsiteY3523" fmla="*/ 1109650 h 6858007"/>
              <a:gd name="connsiteX3524" fmla="*/ 4697730 w 7525108"/>
              <a:gd name="connsiteY3524" fmla="*/ 1138056 h 6858007"/>
              <a:gd name="connsiteX3525" fmla="*/ 4693360 w 7525108"/>
              <a:gd name="connsiteY3525" fmla="*/ 1164276 h 6858007"/>
              <a:gd name="connsiteX3526" fmla="*/ 4680250 w 7525108"/>
              <a:gd name="connsiteY3526" fmla="*/ 1190495 h 6858007"/>
              <a:gd name="connsiteX3527" fmla="*/ 4662770 w 7525108"/>
              <a:gd name="connsiteY3527" fmla="*/ 1210159 h 6858007"/>
              <a:gd name="connsiteX3528" fmla="*/ 4636550 w 7525108"/>
              <a:gd name="connsiteY3528" fmla="*/ 1221085 h 6858007"/>
              <a:gd name="connsiteX3529" fmla="*/ 4610330 w 7525108"/>
              <a:gd name="connsiteY3529" fmla="*/ 1225456 h 6858007"/>
              <a:gd name="connsiteX3530" fmla="*/ 4581925 w 7525108"/>
              <a:gd name="connsiteY3530" fmla="*/ 1221085 h 6858007"/>
              <a:gd name="connsiteX3531" fmla="*/ 4557890 w 7525108"/>
              <a:gd name="connsiteY3531" fmla="*/ 1210159 h 6858007"/>
              <a:gd name="connsiteX3532" fmla="*/ 4538225 w 7525108"/>
              <a:gd name="connsiteY3532" fmla="*/ 1190495 h 6858007"/>
              <a:gd name="connsiteX3533" fmla="*/ 4525115 w 7525108"/>
              <a:gd name="connsiteY3533" fmla="*/ 1164276 h 6858007"/>
              <a:gd name="connsiteX3534" fmla="*/ 4520745 w 7525108"/>
              <a:gd name="connsiteY3534" fmla="*/ 1138056 h 6858007"/>
              <a:gd name="connsiteX3535" fmla="*/ 4525115 w 7525108"/>
              <a:gd name="connsiteY3535" fmla="*/ 1109650 h 6858007"/>
              <a:gd name="connsiteX3536" fmla="*/ 4538225 w 7525108"/>
              <a:gd name="connsiteY3536" fmla="*/ 1085616 h 6858007"/>
              <a:gd name="connsiteX3537" fmla="*/ 4557890 w 7525108"/>
              <a:gd name="connsiteY3537" fmla="*/ 1065951 h 6858007"/>
              <a:gd name="connsiteX3538" fmla="*/ 4581925 w 7525108"/>
              <a:gd name="connsiteY3538" fmla="*/ 1052841 h 6858007"/>
              <a:gd name="connsiteX3539" fmla="*/ 3572459 w 7525108"/>
              <a:gd name="connsiteY3539" fmla="*/ 1024429 h 6858007"/>
              <a:gd name="connsiteX3540" fmla="*/ 3592124 w 7525108"/>
              <a:gd name="connsiteY3540" fmla="*/ 1028799 h 6858007"/>
              <a:gd name="connsiteX3541" fmla="*/ 3611789 w 7525108"/>
              <a:gd name="connsiteY3541" fmla="*/ 1041909 h 6858007"/>
              <a:gd name="connsiteX3542" fmla="*/ 3622714 w 7525108"/>
              <a:gd name="connsiteY3542" fmla="*/ 1059391 h 6858007"/>
              <a:gd name="connsiteX3543" fmla="*/ 3627084 w 7525108"/>
              <a:gd name="connsiteY3543" fmla="*/ 1079056 h 6858007"/>
              <a:gd name="connsiteX3544" fmla="*/ 3622714 w 7525108"/>
              <a:gd name="connsiteY3544" fmla="*/ 1100906 h 6858007"/>
              <a:gd name="connsiteX3545" fmla="*/ 3611789 w 7525108"/>
              <a:gd name="connsiteY3545" fmla="*/ 1116201 h 6858007"/>
              <a:gd name="connsiteX3546" fmla="*/ 3592124 w 7525108"/>
              <a:gd name="connsiteY3546" fmla="*/ 1127126 h 6858007"/>
              <a:gd name="connsiteX3547" fmla="*/ 3572459 w 7525108"/>
              <a:gd name="connsiteY3547" fmla="*/ 1133682 h 6858007"/>
              <a:gd name="connsiteX3548" fmla="*/ 3550609 w 7525108"/>
              <a:gd name="connsiteY3548" fmla="*/ 1127126 h 6858007"/>
              <a:gd name="connsiteX3549" fmla="*/ 3535314 w 7525108"/>
              <a:gd name="connsiteY3549" fmla="*/ 1116201 h 6858007"/>
              <a:gd name="connsiteX3550" fmla="*/ 3524389 w 7525108"/>
              <a:gd name="connsiteY3550" fmla="*/ 1100906 h 6858007"/>
              <a:gd name="connsiteX3551" fmla="*/ 3520019 w 7525108"/>
              <a:gd name="connsiteY3551" fmla="*/ 1079056 h 6858007"/>
              <a:gd name="connsiteX3552" fmla="*/ 3524389 w 7525108"/>
              <a:gd name="connsiteY3552" fmla="*/ 1059391 h 6858007"/>
              <a:gd name="connsiteX3553" fmla="*/ 3535314 w 7525108"/>
              <a:gd name="connsiteY3553" fmla="*/ 1041909 h 6858007"/>
              <a:gd name="connsiteX3554" fmla="*/ 3550609 w 7525108"/>
              <a:gd name="connsiteY3554" fmla="*/ 1028799 h 6858007"/>
              <a:gd name="connsiteX3555" fmla="*/ 2580473 w 7525108"/>
              <a:gd name="connsiteY3555" fmla="*/ 1013500 h 6858007"/>
              <a:gd name="connsiteX3556" fmla="*/ 2589213 w 7525108"/>
              <a:gd name="connsiteY3556" fmla="*/ 1015685 h 6858007"/>
              <a:gd name="connsiteX3557" fmla="*/ 2600138 w 7525108"/>
              <a:gd name="connsiteY3557" fmla="*/ 1020055 h 6858007"/>
              <a:gd name="connsiteX3558" fmla="*/ 2608878 w 7525108"/>
              <a:gd name="connsiteY3558" fmla="*/ 1026610 h 6858007"/>
              <a:gd name="connsiteX3559" fmla="*/ 2613248 w 7525108"/>
              <a:gd name="connsiteY3559" fmla="*/ 1037535 h 6858007"/>
              <a:gd name="connsiteX3560" fmla="*/ 2615433 w 7525108"/>
              <a:gd name="connsiteY3560" fmla="*/ 1048460 h 6858007"/>
              <a:gd name="connsiteX3561" fmla="*/ 2613248 w 7525108"/>
              <a:gd name="connsiteY3561" fmla="*/ 1057202 h 6858007"/>
              <a:gd name="connsiteX3562" fmla="*/ 2608878 w 7525108"/>
              <a:gd name="connsiteY3562" fmla="*/ 1065942 h 6858007"/>
              <a:gd name="connsiteX3563" fmla="*/ 2600138 w 7525108"/>
              <a:gd name="connsiteY3563" fmla="*/ 1074682 h 6858007"/>
              <a:gd name="connsiteX3564" fmla="*/ 2589213 w 7525108"/>
              <a:gd name="connsiteY3564" fmla="*/ 1079052 h 6858007"/>
              <a:gd name="connsiteX3565" fmla="*/ 2580473 w 7525108"/>
              <a:gd name="connsiteY3565" fmla="*/ 1083422 h 6858007"/>
              <a:gd name="connsiteX3566" fmla="*/ 2569548 w 7525108"/>
              <a:gd name="connsiteY3566" fmla="*/ 1079052 h 6858007"/>
              <a:gd name="connsiteX3567" fmla="*/ 2560808 w 7525108"/>
              <a:gd name="connsiteY3567" fmla="*/ 1074682 h 6858007"/>
              <a:gd name="connsiteX3568" fmla="*/ 2552068 w 7525108"/>
              <a:gd name="connsiteY3568" fmla="*/ 1065942 h 6858007"/>
              <a:gd name="connsiteX3569" fmla="*/ 2547698 w 7525108"/>
              <a:gd name="connsiteY3569" fmla="*/ 1057202 h 6858007"/>
              <a:gd name="connsiteX3570" fmla="*/ 2545513 w 7525108"/>
              <a:gd name="connsiteY3570" fmla="*/ 1048460 h 6858007"/>
              <a:gd name="connsiteX3571" fmla="*/ 2547698 w 7525108"/>
              <a:gd name="connsiteY3571" fmla="*/ 1037535 h 6858007"/>
              <a:gd name="connsiteX3572" fmla="*/ 2552068 w 7525108"/>
              <a:gd name="connsiteY3572" fmla="*/ 1026610 h 6858007"/>
              <a:gd name="connsiteX3573" fmla="*/ 2560808 w 7525108"/>
              <a:gd name="connsiteY3573" fmla="*/ 1020055 h 6858007"/>
              <a:gd name="connsiteX3574" fmla="*/ 2569548 w 7525108"/>
              <a:gd name="connsiteY3574" fmla="*/ 1015685 h 6858007"/>
              <a:gd name="connsiteX3575" fmla="*/ 1605967 w 7525108"/>
              <a:gd name="connsiteY3575" fmla="*/ 1011312 h 6858007"/>
              <a:gd name="connsiteX3576" fmla="*/ 1614707 w 7525108"/>
              <a:gd name="connsiteY3576" fmla="*/ 1011312 h 6858007"/>
              <a:gd name="connsiteX3577" fmla="*/ 1621262 w 7525108"/>
              <a:gd name="connsiteY3577" fmla="*/ 1011312 h 6858007"/>
              <a:gd name="connsiteX3578" fmla="*/ 1625633 w 7525108"/>
              <a:gd name="connsiteY3578" fmla="*/ 1015682 h 6858007"/>
              <a:gd name="connsiteX3579" fmla="*/ 1630003 w 7525108"/>
              <a:gd name="connsiteY3579" fmla="*/ 1020052 h 6858007"/>
              <a:gd name="connsiteX3580" fmla="*/ 1630003 w 7525108"/>
              <a:gd name="connsiteY3580" fmla="*/ 1026607 h 6858007"/>
              <a:gd name="connsiteX3581" fmla="*/ 1630003 w 7525108"/>
              <a:gd name="connsiteY3581" fmla="*/ 1035347 h 6858007"/>
              <a:gd name="connsiteX3582" fmla="*/ 1625633 w 7525108"/>
              <a:gd name="connsiteY3582" fmla="*/ 1041902 h 6858007"/>
              <a:gd name="connsiteX3583" fmla="*/ 1621262 w 7525108"/>
              <a:gd name="connsiteY3583" fmla="*/ 1044087 h 6858007"/>
              <a:gd name="connsiteX3584" fmla="*/ 1614707 w 7525108"/>
              <a:gd name="connsiteY3584" fmla="*/ 1046272 h 6858007"/>
              <a:gd name="connsiteX3585" fmla="*/ 1605967 w 7525108"/>
              <a:gd name="connsiteY3585" fmla="*/ 1044087 h 6858007"/>
              <a:gd name="connsiteX3586" fmla="*/ 1599412 w 7525108"/>
              <a:gd name="connsiteY3586" fmla="*/ 1041902 h 6858007"/>
              <a:gd name="connsiteX3587" fmla="*/ 1597228 w 7525108"/>
              <a:gd name="connsiteY3587" fmla="*/ 1035347 h 6858007"/>
              <a:gd name="connsiteX3588" fmla="*/ 1595043 w 7525108"/>
              <a:gd name="connsiteY3588" fmla="*/ 1026607 h 6858007"/>
              <a:gd name="connsiteX3589" fmla="*/ 1597228 w 7525108"/>
              <a:gd name="connsiteY3589" fmla="*/ 1020052 h 6858007"/>
              <a:gd name="connsiteX3590" fmla="*/ 1599412 w 7525108"/>
              <a:gd name="connsiteY3590" fmla="*/ 1015682 h 6858007"/>
              <a:gd name="connsiteX3591" fmla="*/ 657682 w 7525108"/>
              <a:gd name="connsiteY3591" fmla="*/ 1004754 h 6858007"/>
              <a:gd name="connsiteX3592" fmla="*/ 664237 w 7525108"/>
              <a:gd name="connsiteY3592" fmla="*/ 1004754 h 6858007"/>
              <a:gd name="connsiteX3593" fmla="*/ 670792 w 7525108"/>
              <a:gd name="connsiteY3593" fmla="*/ 1004754 h 6858007"/>
              <a:gd name="connsiteX3594" fmla="*/ 672978 w 7525108"/>
              <a:gd name="connsiteY3594" fmla="*/ 1009124 h 6858007"/>
              <a:gd name="connsiteX3595" fmla="*/ 675163 w 7525108"/>
              <a:gd name="connsiteY3595" fmla="*/ 1015679 h 6858007"/>
              <a:gd name="connsiteX3596" fmla="*/ 672978 w 7525108"/>
              <a:gd name="connsiteY3596" fmla="*/ 1020049 h 6858007"/>
              <a:gd name="connsiteX3597" fmla="*/ 670792 w 7525108"/>
              <a:gd name="connsiteY3597" fmla="*/ 1024419 h 6858007"/>
              <a:gd name="connsiteX3598" fmla="*/ 664237 w 7525108"/>
              <a:gd name="connsiteY3598" fmla="*/ 1026604 h 6858007"/>
              <a:gd name="connsiteX3599" fmla="*/ 657682 w 7525108"/>
              <a:gd name="connsiteY3599" fmla="*/ 1024419 h 6858007"/>
              <a:gd name="connsiteX3600" fmla="*/ 653312 w 7525108"/>
              <a:gd name="connsiteY3600" fmla="*/ 1020049 h 6858007"/>
              <a:gd name="connsiteX3601" fmla="*/ 651127 w 7525108"/>
              <a:gd name="connsiteY3601" fmla="*/ 1015679 h 6858007"/>
              <a:gd name="connsiteX3602" fmla="*/ 653312 w 7525108"/>
              <a:gd name="connsiteY3602" fmla="*/ 1009124 h 6858007"/>
              <a:gd name="connsiteX3603" fmla="*/ 6987600 w 7525108"/>
              <a:gd name="connsiteY3603" fmla="*/ 989478 h 6858007"/>
              <a:gd name="connsiteX3604" fmla="*/ 7024745 w 7525108"/>
              <a:gd name="connsiteY3604" fmla="*/ 993848 h 6858007"/>
              <a:gd name="connsiteX3605" fmla="*/ 7059705 w 7525108"/>
              <a:gd name="connsiteY3605" fmla="*/ 1009143 h 6858007"/>
              <a:gd name="connsiteX3606" fmla="*/ 7085925 w 7525108"/>
              <a:gd name="connsiteY3606" fmla="*/ 1028808 h 6858007"/>
              <a:gd name="connsiteX3607" fmla="*/ 7109960 w 7525108"/>
              <a:gd name="connsiteY3607" fmla="*/ 1057217 h 6858007"/>
              <a:gd name="connsiteX3608" fmla="*/ 7123070 w 7525108"/>
              <a:gd name="connsiteY3608" fmla="*/ 1092176 h 6858007"/>
              <a:gd name="connsiteX3609" fmla="*/ 7127440 w 7525108"/>
              <a:gd name="connsiteY3609" fmla="*/ 1127136 h 6858007"/>
              <a:gd name="connsiteX3610" fmla="*/ 7123070 w 7525108"/>
              <a:gd name="connsiteY3610" fmla="*/ 1164280 h 6858007"/>
              <a:gd name="connsiteX3611" fmla="*/ 7109960 w 7525108"/>
              <a:gd name="connsiteY3611" fmla="*/ 1199240 h 6858007"/>
              <a:gd name="connsiteX3612" fmla="*/ 7085925 w 7525108"/>
              <a:gd name="connsiteY3612" fmla="*/ 1225460 h 6858007"/>
              <a:gd name="connsiteX3613" fmla="*/ 7059705 w 7525108"/>
              <a:gd name="connsiteY3613" fmla="*/ 1249497 h 6858007"/>
              <a:gd name="connsiteX3614" fmla="*/ 7024745 w 7525108"/>
              <a:gd name="connsiteY3614" fmla="*/ 1262606 h 6858007"/>
              <a:gd name="connsiteX3615" fmla="*/ 6987600 w 7525108"/>
              <a:gd name="connsiteY3615" fmla="*/ 1266977 h 6858007"/>
              <a:gd name="connsiteX3616" fmla="*/ 6952641 w 7525108"/>
              <a:gd name="connsiteY3616" fmla="*/ 1262606 h 6858007"/>
              <a:gd name="connsiteX3617" fmla="*/ 6917681 w 7525108"/>
              <a:gd name="connsiteY3617" fmla="*/ 1249497 h 6858007"/>
              <a:gd name="connsiteX3618" fmla="*/ 6889276 w 7525108"/>
              <a:gd name="connsiteY3618" fmla="*/ 1225460 h 6858007"/>
              <a:gd name="connsiteX3619" fmla="*/ 6869611 w 7525108"/>
              <a:gd name="connsiteY3619" fmla="*/ 1199240 h 6858007"/>
              <a:gd name="connsiteX3620" fmla="*/ 6854316 w 7525108"/>
              <a:gd name="connsiteY3620" fmla="*/ 1164280 h 6858007"/>
              <a:gd name="connsiteX3621" fmla="*/ 6847761 w 7525108"/>
              <a:gd name="connsiteY3621" fmla="*/ 1127136 h 6858007"/>
              <a:gd name="connsiteX3622" fmla="*/ 6854316 w 7525108"/>
              <a:gd name="connsiteY3622" fmla="*/ 1092176 h 6858007"/>
              <a:gd name="connsiteX3623" fmla="*/ 6869611 w 7525108"/>
              <a:gd name="connsiteY3623" fmla="*/ 1057217 h 6858007"/>
              <a:gd name="connsiteX3624" fmla="*/ 6889276 w 7525108"/>
              <a:gd name="connsiteY3624" fmla="*/ 1028808 h 6858007"/>
              <a:gd name="connsiteX3625" fmla="*/ 6917681 w 7525108"/>
              <a:gd name="connsiteY3625" fmla="*/ 1009143 h 6858007"/>
              <a:gd name="connsiteX3626" fmla="*/ 6952641 w 7525108"/>
              <a:gd name="connsiteY3626" fmla="*/ 993848 h 6858007"/>
              <a:gd name="connsiteX3627" fmla="*/ 7455188 w 7525108"/>
              <a:gd name="connsiteY3627" fmla="*/ 937040 h 6858007"/>
              <a:gd name="connsiteX3628" fmla="*/ 7492333 w 7525108"/>
              <a:gd name="connsiteY3628" fmla="*/ 941410 h 6858007"/>
              <a:gd name="connsiteX3629" fmla="*/ 7525108 w 7525108"/>
              <a:gd name="connsiteY3629" fmla="*/ 954520 h 6858007"/>
              <a:gd name="connsiteX3630" fmla="*/ 7525108 w 7525108"/>
              <a:gd name="connsiteY3630" fmla="*/ 1203611 h 6858007"/>
              <a:gd name="connsiteX3631" fmla="*/ 7492333 w 7525108"/>
              <a:gd name="connsiteY3631" fmla="*/ 1216722 h 6858007"/>
              <a:gd name="connsiteX3632" fmla="*/ 7455188 w 7525108"/>
              <a:gd name="connsiteY3632" fmla="*/ 1223277 h 6858007"/>
              <a:gd name="connsiteX3633" fmla="*/ 7415859 w 7525108"/>
              <a:gd name="connsiteY3633" fmla="*/ 1216722 h 6858007"/>
              <a:gd name="connsiteX3634" fmla="*/ 7380899 w 7525108"/>
              <a:gd name="connsiteY3634" fmla="*/ 1203611 h 6858007"/>
              <a:gd name="connsiteX3635" fmla="*/ 7354679 w 7525108"/>
              <a:gd name="connsiteY3635" fmla="*/ 1179577 h 6858007"/>
              <a:gd name="connsiteX3636" fmla="*/ 7330644 w 7525108"/>
              <a:gd name="connsiteY3636" fmla="*/ 1151172 h 6858007"/>
              <a:gd name="connsiteX3637" fmla="*/ 7315349 w 7525108"/>
              <a:gd name="connsiteY3637" fmla="*/ 1116213 h 6858007"/>
              <a:gd name="connsiteX3638" fmla="*/ 7310979 w 7525108"/>
              <a:gd name="connsiteY3638" fmla="*/ 1079067 h 6858007"/>
              <a:gd name="connsiteX3639" fmla="*/ 7315349 w 7525108"/>
              <a:gd name="connsiteY3639" fmla="*/ 1041919 h 6858007"/>
              <a:gd name="connsiteX3640" fmla="*/ 7330644 w 7525108"/>
              <a:gd name="connsiteY3640" fmla="*/ 1006959 h 6858007"/>
              <a:gd name="connsiteX3641" fmla="*/ 7354679 w 7525108"/>
              <a:gd name="connsiteY3641" fmla="*/ 976369 h 6858007"/>
              <a:gd name="connsiteX3642" fmla="*/ 7380899 w 7525108"/>
              <a:gd name="connsiteY3642" fmla="*/ 954520 h 6858007"/>
              <a:gd name="connsiteX3643" fmla="*/ 7415859 w 7525108"/>
              <a:gd name="connsiteY3643" fmla="*/ 941410 h 6858007"/>
              <a:gd name="connsiteX3644" fmla="*/ 5320452 w 7525108"/>
              <a:gd name="connsiteY3644" fmla="*/ 917372 h 6858007"/>
              <a:gd name="connsiteX3645" fmla="*/ 5351042 w 7525108"/>
              <a:gd name="connsiteY3645" fmla="*/ 923927 h 6858007"/>
              <a:gd name="connsiteX3646" fmla="*/ 5379447 w 7525108"/>
              <a:gd name="connsiteY3646" fmla="*/ 939221 h 6858007"/>
              <a:gd name="connsiteX3647" fmla="*/ 5401297 w 7525108"/>
              <a:gd name="connsiteY3647" fmla="*/ 961071 h 6858007"/>
              <a:gd name="connsiteX3648" fmla="*/ 5416592 w 7525108"/>
              <a:gd name="connsiteY3648" fmla="*/ 989476 h 6858007"/>
              <a:gd name="connsiteX3649" fmla="*/ 5423147 w 7525108"/>
              <a:gd name="connsiteY3649" fmla="*/ 1020065 h 6858007"/>
              <a:gd name="connsiteX3650" fmla="*/ 5416592 w 7525108"/>
              <a:gd name="connsiteY3650" fmla="*/ 1052844 h 6858007"/>
              <a:gd name="connsiteX3651" fmla="*/ 5401297 w 7525108"/>
              <a:gd name="connsiteY3651" fmla="*/ 1079063 h 6858007"/>
              <a:gd name="connsiteX3652" fmla="*/ 5379447 w 7525108"/>
              <a:gd name="connsiteY3652" fmla="*/ 1103097 h 6858007"/>
              <a:gd name="connsiteX3653" fmla="*/ 5351042 w 7525108"/>
              <a:gd name="connsiteY3653" fmla="*/ 1116207 h 6858007"/>
              <a:gd name="connsiteX3654" fmla="*/ 5320452 w 7525108"/>
              <a:gd name="connsiteY3654" fmla="*/ 1120578 h 6858007"/>
              <a:gd name="connsiteX3655" fmla="*/ 5287677 w 7525108"/>
              <a:gd name="connsiteY3655" fmla="*/ 1116207 h 6858007"/>
              <a:gd name="connsiteX3656" fmla="*/ 5261457 w 7525108"/>
              <a:gd name="connsiteY3656" fmla="*/ 1103097 h 6858007"/>
              <a:gd name="connsiteX3657" fmla="*/ 5237422 w 7525108"/>
              <a:gd name="connsiteY3657" fmla="*/ 1079063 h 6858007"/>
              <a:gd name="connsiteX3658" fmla="*/ 5224312 w 7525108"/>
              <a:gd name="connsiteY3658" fmla="*/ 1052844 h 6858007"/>
              <a:gd name="connsiteX3659" fmla="*/ 5219942 w 7525108"/>
              <a:gd name="connsiteY3659" fmla="*/ 1020065 h 6858007"/>
              <a:gd name="connsiteX3660" fmla="*/ 5224312 w 7525108"/>
              <a:gd name="connsiteY3660" fmla="*/ 989476 h 6858007"/>
              <a:gd name="connsiteX3661" fmla="*/ 5237422 w 7525108"/>
              <a:gd name="connsiteY3661" fmla="*/ 961071 h 6858007"/>
              <a:gd name="connsiteX3662" fmla="*/ 5261457 w 7525108"/>
              <a:gd name="connsiteY3662" fmla="*/ 939221 h 6858007"/>
              <a:gd name="connsiteX3663" fmla="*/ 5287677 w 7525108"/>
              <a:gd name="connsiteY3663" fmla="*/ 923927 h 6858007"/>
              <a:gd name="connsiteX3664" fmla="*/ 6111418 w 7525108"/>
              <a:gd name="connsiteY3664" fmla="*/ 869304 h 6858007"/>
              <a:gd name="connsiteX3665" fmla="*/ 6148563 w 7525108"/>
              <a:gd name="connsiteY3665" fmla="*/ 873673 h 6858007"/>
              <a:gd name="connsiteX3666" fmla="*/ 6181338 w 7525108"/>
              <a:gd name="connsiteY3666" fmla="*/ 893338 h 6858007"/>
              <a:gd name="connsiteX3667" fmla="*/ 6209743 w 7525108"/>
              <a:gd name="connsiteY3667" fmla="*/ 919558 h 6858007"/>
              <a:gd name="connsiteX3668" fmla="*/ 6227223 w 7525108"/>
              <a:gd name="connsiteY3668" fmla="*/ 952333 h 6858007"/>
              <a:gd name="connsiteX3669" fmla="*/ 6231593 w 7525108"/>
              <a:gd name="connsiteY3669" fmla="*/ 991663 h 6858007"/>
              <a:gd name="connsiteX3670" fmla="*/ 6227223 w 7525108"/>
              <a:gd name="connsiteY3670" fmla="*/ 1028807 h 6858007"/>
              <a:gd name="connsiteX3671" fmla="*/ 6209743 w 7525108"/>
              <a:gd name="connsiteY3671" fmla="*/ 1063771 h 6858007"/>
              <a:gd name="connsiteX3672" fmla="*/ 6181338 w 7525108"/>
              <a:gd name="connsiteY3672" fmla="*/ 1092176 h 6858007"/>
              <a:gd name="connsiteX3673" fmla="*/ 6148563 w 7525108"/>
              <a:gd name="connsiteY3673" fmla="*/ 1107471 h 6858007"/>
              <a:gd name="connsiteX3674" fmla="*/ 6111418 w 7525108"/>
              <a:gd name="connsiteY3674" fmla="*/ 1114026 h 6858007"/>
              <a:gd name="connsiteX3675" fmla="*/ 6072089 w 7525108"/>
              <a:gd name="connsiteY3675" fmla="*/ 1107471 h 6858007"/>
              <a:gd name="connsiteX3676" fmla="*/ 6037129 w 7525108"/>
              <a:gd name="connsiteY3676" fmla="*/ 1092176 h 6858007"/>
              <a:gd name="connsiteX3677" fmla="*/ 6010909 w 7525108"/>
              <a:gd name="connsiteY3677" fmla="*/ 1063771 h 6858007"/>
              <a:gd name="connsiteX3678" fmla="*/ 5993429 w 7525108"/>
              <a:gd name="connsiteY3678" fmla="*/ 1028807 h 6858007"/>
              <a:gd name="connsiteX3679" fmla="*/ 5986874 w 7525108"/>
              <a:gd name="connsiteY3679" fmla="*/ 991663 h 6858007"/>
              <a:gd name="connsiteX3680" fmla="*/ 5993429 w 7525108"/>
              <a:gd name="connsiteY3680" fmla="*/ 952333 h 6858007"/>
              <a:gd name="connsiteX3681" fmla="*/ 6010909 w 7525108"/>
              <a:gd name="connsiteY3681" fmla="*/ 919558 h 6858007"/>
              <a:gd name="connsiteX3682" fmla="*/ 6037129 w 7525108"/>
              <a:gd name="connsiteY3682" fmla="*/ 893338 h 6858007"/>
              <a:gd name="connsiteX3683" fmla="*/ 6072089 w 7525108"/>
              <a:gd name="connsiteY3683" fmla="*/ 873673 h 6858007"/>
              <a:gd name="connsiteX3684" fmla="*/ 4219216 w 7525108"/>
              <a:gd name="connsiteY3684" fmla="*/ 834337 h 6858007"/>
              <a:gd name="connsiteX3685" fmla="*/ 4247621 w 7525108"/>
              <a:gd name="connsiteY3685" fmla="*/ 840892 h 6858007"/>
              <a:gd name="connsiteX3686" fmla="*/ 4273841 w 7525108"/>
              <a:gd name="connsiteY3686" fmla="*/ 856187 h 6858007"/>
              <a:gd name="connsiteX3687" fmla="*/ 4291321 w 7525108"/>
              <a:gd name="connsiteY3687" fmla="*/ 880222 h 6858007"/>
              <a:gd name="connsiteX3688" fmla="*/ 4295691 w 7525108"/>
              <a:gd name="connsiteY3688" fmla="*/ 910812 h 6858007"/>
              <a:gd name="connsiteX3689" fmla="*/ 4291321 w 7525108"/>
              <a:gd name="connsiteY3689" fmla="*/ 943586 h 6858007"/>
              <a:gd name="connsiteX3690" fmla="*/ 4273841 w 7525108"/>
              <a:gd name="connsiteY3690" fmla="*/ 965436 h 6858007"/>
              <a:gd name="connsiteX3691" fmla="*/ 4247621 w 7525108"/>
              <a:gd name="connsiteY3691" fmla="*/ 985101 h 6858007"/>
              <a:gd name="connsiteX3692" fmla="*/ 4219216 w 7525108"/>
              <a:gd name="connsiteY3692" fmla="*/ 991656 h 6858007"/>
              <a:gd name="connsiteX3693" fmla="*/ 4188626 w 7525108"/>
              <a:gd name="connsiteY3693" fmla="*/ 985101 h 6858007"/>
              <a:gd name="connsiteX3694" fmla="*/ 4164591 w 7525108"/>
              <a:gd name="connsiteY3694" fmla="*/ 965436 h 6858007"/>
              <a:gd name="connsiteX3695" fmla="*/ 4144926 w 7525108"/>
              <a:gd name="connsiteY3695" fmla="*/ 943586 h 6858007"/>
              <a:gd name="connsiteX3696" fmla="*/ 4140556 w 7525108"/>
              <a:gd name="connsiteY3696" fmla="*/ 910812 h 6858007"/>
              <a:gd name="connsiteX3697" fmla="*/ 4144926 w 7525108"/>
              <a:gd name="connsiteY3697" fmla="*/ 880222 h 6858007"/>
              <a:gd name="connsiteX3698" fmla="*/ 4164591 w 7525108"/>
              <a:gd name="connsiteY3698" fmla="*/ 856187 h 6858007"/>
              <a:gd name="connsiteX3699" fmla="*/ 4188626 w 7525108"/>
              <a:gd name="connsiteY3699" fmla="*/ 840892 h 6858007"/>
              <a:gd name="connsiteX3700" fmla="*/ 3183530 w 7525108"/>
              <a:gd name="connsiteY3700" fmla="*/ 805928 h 6858007"/>
              <a:gd name="connsiteX3701" fmla="*/ 3203195 w 7525108"/>
              <a:gd name="connsiteY3701" fmla="*/ 810298 h 6858007"/>
              <a:gd name="connsiteX3702" fmla="*/ 3220675 w 7525108"/>
              <a:gd name="connsiteY3702" fmla="*/ 819038 h 6858007"/>
              <a:gd name="connsiteX3703" fmla="*/ 3229415 w 7525108"/>
              <a:gd name="connsiteY3703" fmla="*/ 836518 h 6858007"/>
              <a:gd name="connsiteX3704" fmla="*/ 3233785 w 7525108"/>
              <a:gd name="connsiteY3704" fmla="*/ 856183 h 6858007"/>
              <a:gd name="connsiteX3705" fmla="*/ 3229415 w 7525108"/>
              <a:gd name="connsiteY3705" fmla="*/ 873663 h 6858007"/>
              <a:gd name="connsiteX3706" fmla="*/ 3220675 w 7525108"/>
              <a:gd name="connsiteY3706" fmla="*/ 891142 h 6858007"/>
              <a:gd name="connsiteX3707" fmla="*/ 3203195 w 7525108"/>
              <a:gd name="connsiteY3707" fmla="*/ 902067 h 6858007"/>
              <a:gd name="connsiteX3708" fmla="*/ 3183530 w 7525108"/>
              <a:gd name="connsiteY3708" fmla="*/ 904252 h 6858007"/>
              <a:gd name="connsiteX3709" fmla="*/ 3166050 w 7525108"/>
              <a:gd name="connsiteY3709" fmla="*/ 902067 h 6858007"/>
              <a:gd name="connsiteX3710" fmla="*/ 3148570 w 7525108"/>
              <a:gd name="connsiteY3710" fmla="*/ 891142 h 6858007"/>
              <a:gd name="connsiteX3711" fmla="*/ 3137645 w 7525108"/>
              <a:gd name="connsiteY3711" fmla="*/ 873663 h 6858007"/>
              <a:gd name="connsiteX3712" fmla="*/ 3135460 w 7525108"/>
              <a:gd name="connsiteY3712" fmla="*/ 856183 h 6858007"/>
              <a:gd name="connsiteX3713" fmla="*/ 3137645 w 7525108"/>
              <a:gd name="connsiteY3713" fmla="*/ 836518 h 6858007"/>
              <a:gd name="connsiteX3714" fmla="*/ 3148570 w 7525108"/>
              <a:gd name="connsiteY3714" fmla="*/ 819038 h 6858007"/>
              <a:gd name="connsiteX3715" fmla="*/ 3166050 w 7525108"/>
              <a:gd name="connsiteY3715" fmla="*/ 810298 h 6858007"/>
              <a:gd name="connsiteX3716" fmla="*/ 2189360 w 7525108"/>
              <a:gd name="connsiteY3716" fmla="*/ 799370 h 6858007"/>
              <a:gd name="connsiteX3717" fmla="*/ 2195915 w 7525108"/>
              <a:gd name="connsiteY3717" fmla="*/ 801555 h 6858007"/>
              <a:gd name="connsiteX3718" fmla="*/ 2202470 w 7525108"/>
              <a:gd name="connsiteY3718" fmla="*/ 803740 h 6858007"/>
              <a:gd name="connsiteX3719" fmla="*/ 2209025 w 7525108"/>
              <a:gd name="connsiteY3719" fmla="*/ 808110 h 6858007"/>
              <a:gd name="connsiteX3720" fmla="*/ 2213395 w 7525108"/>
              <a:gd name="connsiteY3720" fmla="*/ 814665 h 6858007"/>
              <a:gd name="connsiteX3721" fmla="*/ 2213395 w 7525108"/>
              <a:gd name="connsiteY3721" fmla="*/ 821219 h 6858007"/>
              <a:gd name="connsiteX3722" fmla="*/ 2213395 w 7525108"/>
              <a:gd name="connsiteY3722" fmla="*/ 827774 h 6858007"/>
              <a:gd name="connsiteX3723" fmla="*/ 2209025 w 7525108"/>
              <a:gd name="connsiteY3723" fmla="*/ 836514 h 6858007"/>
              <a:gd name="connsiteX3724" fmla="*/ 2202470 w 7525108"/>
              <a:gd name="connsiteY3724" fmla="*/ 840884 h 6858007"/>
              <a:gd name="connsiteX3725" fmla="*/ 2195915 w 7525108"/>
              <a:gd name="connsiteY3725" fmla="*/ 845254 h 6858007"/>
              <a:gd name="connsiteX3726" fmla="*/ 2189360 w 7525108"/>
              <a:gd name="connsiteY3726" fmla="*/ 845254 h 6858007"/>
              <a:gd name="connsiteX3727" fmla="*/ 2182805 w 7525108"/>
              <a:gd name="connsiteY3727" fmla="*/ 845254 h 6858007"/>
              <a:gd name="connsiteX3728" fmla="*/ 2176250 w 7525108"/>
              <a:gd name="connsiteY3728" fmla="*/ 840884 h 6858007"/>
              <a:gd name="connsiteX3729" fmla="*/ 2171880 w 7525108"/>
              <a:gd name="connsiteY3729" fmla="*/ 836514 h 6858007"/>
              <a:gd name="connsiteX3730" fmla="*/ 2169695 w 7525108"/>
              <a:gd name="connsiteY3730" fmla="*/ 827774 h 6858007"/>
              <a:gd name="connsiteX3731" fmla="*/ 2167510 w 7525108"/>
              <a:gd name="connsiteY3731" fmla="*/ 821219 h 6858007"/>
              <a:gd name="connsiteX3732" fmla="*/ 2169695 w 7525108"/>
              <a:gd name="connsiteY3732" fmla="*/ 814665 h 6858007"/>
              <a:gd name="connsiteX3733" fmla="*/ 2171880 w 7525108"/>
              <a:gd name="connsiteY3733" fmla="*/ 808110 h 6858007"/>
              <a:gd name="connsiteX3734" fmla="*/ 2176250 w 7525108"/>
              <a:gd name="connsiteY3734" fmla="*/ 803740 h 6858007"/>
              <a:gd name="connsiteX3735" fmla="*/ 2182805 w 7525108"/>
              <a:gd name="connsiteY3735" fmla="*/ 801555 h 6858007"/>
              <a:gd name="connsiteX3736" fmla="*/ 1221410 w 7525108"/>
              <a:gd name="connsiteY3736" fmla="*/ 790626 h 6858007"/>
              <a:gd name="connsiteX3737" fmla="*/ 1225779 w 7525108"/>
              <a:gd name="connsiteY3737" fmla="*/ 792811 h 6858007"/>
              <a:gd name="connsiteX3738" fmla="*/ 1230150 w 7525108"/>
              <a:gd name="connsiteY3738" fmla="*/ 797181 h 6858007"/>
              <a:gd name="connsiteX3739" fmla="*/ 1232334 w 7525108"/>
              <a:gd name="connsiteY3739" fmla="*/ 801551 h 6858007"/>
              <a:gd name="connsiteX3740" fmla="*/ 1230150 w 7525108"/>
              <a:gd name="connsiteY3740" fmla="*/ 808106 h 6858007"/>
              <a:gd name="connsiteX3741" fmla="*/ 1225779 w 7525108"/>
              <a:gd name="connsiteY3741" fmla="*/ 812476 h 6858007"/>
              <a:gd name="connsiteX3742" fmla="*/ 1221410 w 7525108"/>
              <a:gd name="connsiteY3742" fmla="*/ 812476 h 6858007"/>
              <a:gd name="connsiteX3743" fmla="*/ 1217039 w 7525108"/>
              <a:gd name="connsiteY3743" fmla="*/ 812476 h 6858007"/>
              <a:gd name="connsiteX3744" fmla="*/ 1212669 w 7525108"/>
              <a:gd name="connsiteY3744" fmla="*/ 808106 h 6858007"/>
              <a:gd name="connsiteX3745" fmla="*/ 1210484 w 7525108"/>
              <a:gd name="connsiteY3745" fmla="*/ 801551 h 6858007"/>
              <a:gd name="connsiteX3746" fmla="*/ 1212669 w 7525108"/>
              <a:gd name="connsiteY3746" fmla="*/ 797181 h 6858007"/>
              <a:gd name="connsiteX3747" fmla="*/ 1217039 w 7525108"/>
              <a:gd name="connsiteY3747" fmla="*/ 792811 h 6858007"/>
              <a:gd name="connsiteX3748" fmla="*/ 268753 w 7525108"/>
              <a:gd name="connsiteY3748" fmla="*/ 775354 h 6858007"/>
              <a:gd name="connsiteX3749" fmla="*/ 275308 w 7525108"/>
              <a:gd name="connsiteY3749" fmla="*/ 777539 h 6858007"/>
              <a:gd name="connsiteX3750" fmla="*/ 277494 w 7525108"/>
              <a:gd name="connsiteY3750" fmla="*/ 784093 h 6858007"/>
              <a:gd name="connsiteX3751" fmla="*/ 279678 w 7525108"/>
              <a:gd name="connsiteY3751" fmla="*/ 788463 h 6858007"/>
              <a:gd name="connsiteX3752" fmla="*/ 277494 w 7525108"/>
              <a:gd name="connsiteY3752" fmla="*/ 795018 h 6858007"/>
              <a:gd name="connsiteX3753" fmla="*/ 275308 w 7525108"/>
              <a:gd name="connsiteY3753" fmla="*/ 797203 h 6858007"/>
              <a:gd name="connsiteX3754" fmla="*/ 268753 w 7525108"/>
              <a:gd name="connsiteY3754" fmla="*/ 799388 h 6858007"/>
              <a:gd name="connsiteX3755" fmla="*/ 264384 w 7525108"/>
              <a:gd name="connsiteY3755" fmla="*/ 797203 h 6858007"/>
              <a:gd name="connsiteX3756" fmla="*/ 257827 w 7525108"/>
              <a:gd name="connsiteY3756" fmla="*/ 795018 h 6858007"/>
              <a:gd name="connsiteX3757" fmla="*/ 255643 w 7525108"/>
              <a:gd name="connsiteY3757" fmla="*/ 788463 h 6858007"/>
              <a:gd name="connsiteX3758" fmla="*/ 257827 w 7525108"/>
              <a:gd name="connsiteY3758" fmla="*/ 784093 h 6858007"/>
              <a:gd name="connsiteX3759" fmla="*/ 264384 w 7525108"/>
              <a:gd name="connsiteY3759" fmla="*/ 777539 h 6858007"/>
              <a:gd name="connsiteX3760" fmla="*/ 4918414 w 7525108"/>
              <a:gd name="connsiteY3760" fmla="*/ 703241 h 6858007"/>
              <a:gd name="connsiteX3761" fmla="*/ 4949003 w 7525108"/>
              <a:gd name="connsiteY3761" fmla="*/ 709796 h 6858007"/>
              <a:gd name="connsiteX3762" fmla="*/ 4975223 w 7525108"/>
              <a:gd name="connsiteY3762" fmla="*/ 727276 h 6858007"/>
              <a:gd name="connsiteX3763" fmla="*/ 4992703 w 7525108"/>
              <a:gd name="connsiteY3763" fmla="*/ 753495 h 6858007"/>
              <a:gd name="connsiteX3764" fmla="*/ 4999258 w 7525108"/>
              <a:gd name="connsiteY3764" fmla="*/ 786270 h 6858007"/>
              <a:gd name="connsiteX3765" fmla="*/ 4992703 w 7525108"/>
              <a:gd name="connsiteY3765" fmla="*/ 816860 h 6858007"/>
              <a:gd name="connsiteX3766" fmla="*/ 4975223 w 7525108"/>
              <a:gd name="connsiteY3766" fmla="*/ 843080 h 6858007"/>
              <a:gd name="connsiteX3767" fmla="*/ 4949003 w 7525108"/>
              <a:gd name="connsiteY3767" fmla="*/ 858375 h 6858007"/>
              <a:gd name="connsiteX3768" fmla="*/ 4918414 w 7525108"/>
              <a:gd name="connsiteY3768" fmla="*/ 864930 h 6858007"/>
              <a:gd name="connsiteX3769" fmla="*/ 4887824 w 7525108"/>
              <a:gd name="connsiteY3769" fmla="*/ 858375 h 6858007"/>
              <a:gd name="connsiteX3770" fmla="*/ 4861604 w 7525108"/>
              <a:gd name="connsiteY3770" fmla="*/ 843080 h 6858007"/>
              <a:gd name="connsiteX3771" fmla="*/ 4844124 w 7525108"/>
              <a:gd name="connsiteY3771" fmla="*/ 816860 h 6858007"/>
              <a:gd name="connsiteX3772" fmla="*/ 4837569 w 7525108"/>
              <a:gd name="connsiteY3772" fmla="*/ 786270 h 6858007"/>
              <a:gd name="connsiteX3773" fmla="*/ 4844124 w 7525108"/>
              <a:gd name="connsiteY3773" fmla="*/ 753495 h 6858007"/>
              <a:gd name="connsiteX3774" fmla="*/ 4861604 w 7525108"/>
              <a:gd name="connsiteY3774" fmla="*/ 727276 h 6858007"/>
              <a:gd name="connsiteX3775" fmla="*/ 4887824 w 7525108"/>
              <a:gd name="connsiteY3775" fmla="*/ 709796 h 6858007"/>
              <a:gd name="connsiteX3776" fmla="*/ 6535306 w 7525108"/>
              <a:gd name="connsiteY3776" fmla="*/ 674839 h 6858007"/>
              <a:gd name="connsiteX3777" fmla="*/ 6572451 w 7525108"/>
              <a:gd name="connsiteY3777" fmla="*/ 679209 h 6858007"/>
              <a:gd name="connsiteX3778" fmla="*/ 6605226 w 7525108"/>
              <a:gd name="connsiteY3778" fmla="*/ 698874 h 6858007"/>
              <a:gd name="connsiteX3779" fmla="*/ 6629261 w 7525108"/>
              <a:gd name="connsiteY3779" fmla="*/ 722909 h 6858007"/>
              <a:gd name="connsiteX3780" fmla="*/ 6646741 w 7525108"/>
              <a:gd name="connsiteY3780" fmla="*/ 755683 h 6858007"/>
              <a:gd name="connsiteX3781" fmla="*/ 6653296 w 7525108"/>
              <a:gd name="connsiteY3781" fmla="*/ 795013 h 6858007"/>
              <a:gd name="connsiteX3782" fmla="*/ 6646741 w 7525108"/>
              <a:gd name="connsiteY3782" fmla="*/ 829973 h 6858007"/>
              <a:gd name="connsiteX3783" fmla="*/ 6629261 w 7525108"/>
              <a:gd name="connsiteY3783" fmla="*/ 862748 h 6858007"/>
              <a:gd name="connsiteX3784" fmla="*/ 6605226 w 7525108"/>
              <a:gd name="connsiteY3784" fmla="*/ 888968 h 6858007"/>
              <a:gd name="connsiteX3785" fmla="*/ 6572451 w 7525108"/>
              <a:gd name="connsiteY3785" fmla="*/ 906447 h 6858007"/>
              <a:gd name="connsiteX3786" fmla="*/ 6535306 w 7525108"/>
              <a:gd name="connsiteY3786" fmla="*/ 910817 h 6858007"/>
              <a:gd name="connsiteX3787" fmla="*/ 6495977 w 7525108"/>
              <a:gd name="connsiteY3787" fmla="*/ 906447 h 6858007"/>
              <a:gd name="connsiteX3788" fmla="*/ 6465387 w 7525108"/>
              <a:gd name="connsiteY3788" fmla="*/ 888968 h 6858007"/>
              <a:gd name="connsiteX3789" fmla="*/ 6439167 w 7525108"/>
              <a:gd name="connsiteY3789" fmla="*/ 862748 h 6858007"/>
              <a:gd name="connsiteX3790" fmla="*/ 6421687 w 7525108"/>
              <a:gd name="connsiteY3790" fmla="*/ 829973 h 6858007"/>
              <a:gd name="connsiteX3791" fmla="*/ 6417317 w 7525108"/>
              <a:gd name="connsiteY3791" fmla="*/ 795013 h 6858007"/>
              <a:gd name="connsiteX3792" fmla="*/ 6421687 w 7525108"/>
              <a:gd name="connsiteY3792" fmla="*/ 755683 h 6858007"/>
              <a:gd name="connsiteX3793" fmla="*/ 6439167 w 7525108"/>
              <a:gd name="connsiteY3793" fmla="*/ 722909 h 6858007"/>
              <a:gd name="connsiteX3794" fmla="*/ 6465387 w 7525108"/>
              <a:gd name="connsiteY3794" fmla="*/ 698874 h 6858007"/>
              <a:gd name="connsiteX3795" fmla="*/ 6495977 w 7525108"/>
              <a:gd name="connsiteY3795" fmla="*/ 679209 h 6858007"/>
              <a:gd name="connsiteX3796" fmla="*/ 3828103 w 7525108"/>
              <a:gd name="connsiteY3796" fmla="*/ 626761 h 6858007"/>
              <a:gd name="connsiteX3797" fmla="*/ 3849953 w 7525108"/>
              <a:gd name="connsiteY3797" fmla="*/ 631131 h 6858007"/>
              <a:gd name="connsiteX3798" fmla="*/ 3869618 w 7525108"/>
              <a:gd name="connsiteY3798" fmla="*/ 644241 h 6858007"/>
              <a:gd name="connsiteX3799" fmla="*/ 3882728 w 7525108"/>
              <a:gd name="connsiteY3799" fmla="*/ 661720 h 6858007"/>
              <a:gd name="connsiteX3800" fmla="*/ 3887098 w 7525108"/>
              <a:gd name="connsiteY3800" fmla="*/ 687941 h 6858007"/>
              <a:gd name="connsiteX3801" fmla="*/ 3882728 w 7525108"/>
              <a:gd name="connsiteY3801" fmla="*/ 709790 h 6858007"/>
              <a:gd name="connsiteX3802" fmla="*/ 3869618 w 7525108"/>
              <a:gd name="connsiteY3802" fmla="*/ 727270 h 6858007"/>
              <a:gd name="connsiteX3803" fmla="*/ 3849953 w 7525108"/>
              <a:gd name="connsiteY3803" fmla="*/ 740380 h 6858007"/>
              <a:gd name="connsiteX3804" fmla="*/ 3828103 w 7525108"/>
              <a:gd name="connsiteY3804" fmla="*/ 744751 h 6858007"/>
              <a:gd name="connsiteX3805" fmla="*/ 3806253 w 7525108"/>
              <a:gd name="connsiteY3805" fmla="*/ 740380 h 6858007"/>
              <a:gd name="connsiteX3806" fmla="*/ 3786588 w 7525108"/>
              <a:gd name="connsiteY3806" fmla="*/ 727270 h 6858007"/>
              <a:gd name="connsiteX3807" fmla="*/ 3773478 w 7525108"/>
              <a:gd name="connsiteY3807" fmla="*/ 709790 h 6858007"/>
              <a:gd name="connsiteX3808" fmla="*/ 3769108 w 7525108"/>
              <a:gd name="connsiteY3808" fmla="*/ 687941 h 6858007"/>
              <a:gd name="connsiteX3809" fmla="*/ 3773478 w 7525108"/>
              <a:gd name="connsiteY3809" fmla="*/ 661720 h 6858007"/>
              <a:gd name="connsiteX3810" fmla="*/ 3786588 w 7525108"/>
              <a:gd name="connsiteY3810" fmla="*/ 644241 h 6858007"/>
              <a:gd name="connsiteX3811" fmla="*/ 3806253 w 7525108"/>
              <a:gd name="connsiteY3811" fmla="*/ 631131 h 6858007"/>
              <a:gd name="connsiteX3812" fmla="*/ 5687531 w 7525108"/>
              <a:gd name="connsiteY3812" fmla="*/ 624583 h 6858007"/>
              <a:gd name="connsiteX3813" fmla="*/ 5720306 w 7525108"/>
              <a:gd name="connsiteY3813" fmla="*/ 631138 h 6858007"/>
              <a:gd name="connsiteX3814" fmla="*/ 5746526 w 7525108"/>
              <a:gd name="connsiteY3814" fmla="*/ 646433 h 6858007"/>
              <a:gd name="connsiteX3815" fmla="*/ 5770561 w 7525108"/>
              <a:gd name="connsiteY3815" fmla="*/ 668283 h 6858007"/>
              <a:gd name="connsiteX3816" fmla="*/ 5783671 w 7525108"/>
              <a:gd name="connsiteY3816" fmla="*/ 696688 h 6858007"/>
              <a:gd name="connsiteX3817" fmla="*/ 5788041 w 7525108"/>
              <a:gd name="connsiteY3817" fmla="*/ 727278 h 6858007"/>
              <a:gd name="connsiteX3818" fmla="*/ 5783671 w 7525108"/>
              <a:gd name="connsiteY3818" fmla="*/ 760052 h 6858007"/>
              <a:gd name="connsiteX3819" fmla="*/ 5770561 w 7525108"/>
              <a:gd name="connsiteY3819" fmla="*/ 788457 h 6858007"/>
              <a:gd name="connsiteX3820" fmla="*/ 5746526 w 7525108"/>
              <a:gd name="connsiteY3820" fmla="*/ 810307 h 6858007"/>
              <a:gd name="connsiteX3821" fmla="*/ 5720306 w 7525108"/>
              <a:gd name="connsiteY3821" fmla="*/ 823417 h 6858007"/>
              <a:gd name="connsiteX3822" fmla="*/ 5687531 w 7525108"/>
              <a:gd name="connsiteY3822" fmla="*/ 829972 h 6858007"/>
              <a:gd name="connsiteX3823" fmla="*/ 5654756 w 7525108"/>
              <a:gd name="connsiteY3823" fmla="*/ 823417 h 6858007"/>
              <a:gd name="connsiteX3824" fmla="*/ 5626351 w 7525108"/>
              <a:gd name="connsiteY3824" fmla="*/ 810307 h 6858007"/>
              <a:gd name="connsiteX3825" fmla="*/ 5606686 w 7525108"/>
              <a:gd name="connsiteY3825" fmla="*/ 788457 h 6858007"/>
              <a:gd name="connsiteX3826" fmla="*/ 5589206 w 7525108"/>
              <a:gd name="connsiteY3826" fmla="*/ 760052 h 6858007"/>
              <a:gd name="connsiteX3827" fmla="*/ 5584836 w 7525108"/>
              <a:gd name="connsiteY3827" fmla="*/ 727278 h 6858007"/>
              <a:gd name="connsiteX3828" fmla="*/ 5589206 w 7525108"/>
              <a:gd name="connsiteY3828" fmla="*/ 696688 h 6858007"/>
              <a:gd name="connsiteX3829" fmla="*/ 5606686 w 7525108"/>
              <a:gd name="connsiteY3829" fmla="*/ 668283 h 6858007"/>
              <a:gd name="connsiteX3830" fmla="*/ 5626351 w 7525108"/>
              <a:gd name="connsiteY3830" fmla="*/ 646433 h 6858007"/>
              <a:gd name="connsiteX3831" fmla="*/ 5654756 w 7525108"/>
              <a:gd name="connsiteY3831" fmla="*/ 631138 h 6858007"/>
              <a:gd name="connsiteX3832" fmla="*/ 2796788 w 7525108"/>
              <a:gd name="connsiteY3832" fmla="*/ 591797 h 6858007"/>
              <a:gd name="connsiteX3833" fmla="*/ 2816453 w 7525108"/>
              <a:gd name="connsiteY3833" fmla="*/ 596167 h 6858007"/>
              <a:gd name="connsiteX3834" fmla="*/ 2831748 w 7525108"/>
              <a:gd name="connsiteY3834" fmla="*/ 611462 h 6858007"/>
              <a:gd name="connsiteX3835" fmla="*/ 2836118 w 7525108"/>
              <a:gd name="connsiteY3835" fmla="*/ 631127 h 6858007"/>
              <a:gd name="connsiteX3836" fmla="*/ 2831748 w 7525108"/>
              <a:gd name="connsiteY3836" fmla="*/ 650792 h 6858007"/>
              <a:gd name="connsiteX3837" fmla="*/ 2816453 w 7525108"/>
              <a:gd name="connsiteY3837" fmla="*/ 666087 h 6858007"/>
              <a:gd name="connsiteX3838" fmla="*/ 2796788 w 7525108"/>
              <a:gd name="connsiteY3838" fmla="*/ 670457 h 6858007"/>
              <a:gd name="connsiteX3839" fmla="*/ 2777123 w 7525108"/>
              <a:gd name="connsiteY3839" fmla="*/ 666087 h 6858007"/>
              <a:gd name="connsiteX3840" fmla="*/ 2761828 w 7525108"/>
              <a:gd name="connsiteY3840" fmla="*/ 650792 h 6858007"/>
              <a:gd name="connsiteX3841" fmla="*/ 2757458 w 7525108"/>
              <a:gd name="connsiteY3841" fmla="*/ 631127 h 6858007"/>
              <a:gd name="connsiteX3842" fmla="*/ 2761828 w 7525108"/>
              <a:gd name="connsiteY3842" fmla="*/ 611462 h 6858007"/>
              <a:gd name="connsiteX3843" fmla="*/ 2777123 w 7525108"/>
              <a:gd name="connsiteY3843" fmla="*/ 596167 h 6858007"/>
              <a:gd name="connsiteX3844" fmla="*/ 1800432 w 7525108"/>
              <a:gd name="connsiteY3844" fmla="*/ 574314 h 6858007"/>
              <a:gd name="connsiteX3845" fmla="*/ 1809172 w 7525108"/>
              <a:gd name="connsiteY3845" fmla="*/ 576499 h 6858007"/>
              <a:gd name="connsiteX3846" fmla="*/ 1815727 w 7525108"/>
              <a:gd name="connsiteY3846" fmla="*/ 578684 h 6858007"/>
              <a:gd name="connsiteX3847" fmla="*/ 1820097 w 7525108"/>
              <a:gd name="connsiteY3847" fmla="*/ 585239 h 6858007"/>
              <a:gd name="connsiteX3848" fmla="*/ 1822282 w 7525108"/>
              <a:gd name="connsiteY3848" fmla="*/ 591794 h 6858007"/>
              <a:gd name="connsiteX3849" fmla="*/ 1824467 w 7525108"/>
              <a:gd name="connsiteY3849" fmla="*/ 598349 h 6858007"/>
              <a:gd name="connsiteX3850" fmla="*/ 1822282 w 7525108"/>
              <a:gd name="connsiteY3850" fmla="*/ 604903 h 6858007"/>
              <a:gd name="connsiteX3851" fmla="*/ 1820097 w 7525108"/>
              <a:gd name="connsiteY3851" fmla="*/ 611458 h 6858007"/>
              <a:gd name="connsiteX3852" fmla="*/ 1815727 w 7525108"/>
              <a:gd name="connsiteY3852" fmla="*/ 615828 h 6858007"/>
              <a:gd name="connsiteX3853" fmla="*/ 1809172 w 7525108"/>
              <a:gd name="connsiteY3853" fmla="*/ 618013 h 6858007"/>
              <a:gd name="connsiteX3854" fmla="*/ 1800432 w 7525108"/>
              <a:gd name="connsiteY3854" fmla="*/ 620198 h 6858007"/>
              <a:gd name="connsiteX3855" fmla="*/ 1793877 w 7525108"/>
              <a:gd name="connsiteY3855" fmla="*/ 618013 h 6858007"/>
              <a:gd name="connsiteX3856" fmla="*/ 1787322 w 7525108"/>
              <a:gd name="connsiteY3856" fmla="*/ 615828 h 6858007"/>
              <a:gd name="connsiteX3857" fmla="*/ 1782952 w 7525108"/>
              <a:gd name="connsiteY3857" fmla="*/ 611458 h 6858007"/>
              <a:gd name="connsiteX3858" fmla="*/ 1778582 w 7525108"/>
              <a:gd name="connsiteY3858" fmla="*/ 604903 h 6858007"/>
              <a:gd name="connsiteX3859" fmla="*/ 1778582 w 7525108"/>
              <a:gd name="connsiteY3859" fmla="*/ 598349 h 6858007"/>
              <a:gd name="connsiteX3860" fmla="*/ 1778582 w 7525108"/>
              <a:gd name="connsiteY3860" fmla="*/ 591794 h 6858007"/>
              <a:gd name="connsiteX3861" fmla="*/ 1782952 w 7525108"/>
              <a:gd name="connsiteY3861" fmla="*/ 585239 h 6858007"/>
              <a:gd name="connsiteX3862" fmla="*/ 1787322 w 7525108"/>
              <a:gd name="connsiteY3862" fmla="*/ 578684 h 6858007"/>
              <a:gd name="connsiteX3863" fmla="*/ 1793877 w 7525108"/>
              <a:gd name="connsiteY3863" fmla="*/ 576499 h 6858007"/>
              <a:gd name="connsiteX3864" fmla="*/ 829204 w 7525108"/>
              <a:gd name="connsiteY3864" fmla="*/ 565571 h 6858007"/>
              <a:gd name="connsiteX3865" fmla="*/ 839036 w 7525108"/>
              <a:gd name="connsiteY3865" fmla="*/ 576496 h 6858007"/>
              <a:gd name="connsiteX3866" fmla="*/ 829204 w 7525108"/>
              <a:gd name="connsiteY3866" fmla="*/ 587421 h 6858007"/>
              <a:gd name="connsiteX3867" fmla="*/ 819371 w 7525108"/>
              <a:gd name="connsiteY3867" fmla="*/ 576496 h 6858007"/>
              <a:gd name="connsiteX3868" fmla="*/ 829204 w 7525108"/>
              <a:gd name="connsiteY3868" fmla="*/ 565571 h 6858007"/>
              <a:gd name="connsiteX3869" fmla="*/ 6987601 w 7525108"/>
              <a:gd name="connsiteY3869" fmla="*/ 548110 h 6858007"/>
              <a:gd name="connsiteX3870" fmla="*/ 7026931 w 7525108"/>
              <a:gd name="connsiteY3870" fmla="*/ 554665 h 6858007"/>
              <a:gd name="connsiteX3871" fmla="*/ 7061891 w 7525108"/>
              <a:gd name="connsiteY3871" fmla="*/ 572145 h 6858007"/>
              <a:gd name="connsiteX3872" fmla="*/ 7085926 w 7525108"/>
              <a:gd name="connsiteY3872" fmla="*/ 600550 h 6858007"/>
              <a:gd name="connsiteX3873" fmla="*/ 7105591 w 7525108"/>
              <a:gd name="connsiteY3873" fmla="*/ 631139 h 6858007"/>
              <a:gd name="connsiteX3874" fmla="*/ 7112146 w 7525108"/>
              <a:gd name="connsiteY3874" fmla="*/ 670469 h 6858007"/>
              <a:gd name="connsiteX3875" fmla="*/ 7105591 w 7525108"/>
              <a:gd name="connsiteY3875" fmla="*/ 711983 h 6858007"/>
              <a:gd name="connsiteX3876" fmla="*/ 7085926 w 7525108"/>
              <a:gd name="connsiteY3876" fmla="*/ 744758 h 6858007"/>
              <a:gd name="connsiteX3877" fmla="*/ 7061891 w 7525108"/>
              <a:gd name="connsiteY3877" fmla="*/ 770978 h 6858007"/>
              <a:gd name="connsiteX3878" fmla="*/ 7026931 w 7525108"/>
              <a:gd name="connsiteY3878" fmla="*/ 790643 h 6858007"/>
              <a:gd name="connsiteX3879" fmla="*/ 6987601 w 7525108"/>
              <a:gd name="connsiteY3879" fmla="*/ 795012 h 6858007"/>
              <a:gd name="connsiteX3880" fmla="*/ 6948271 w 7525108"/>
              <a:gd name="connsiteY3880" fmla="*/ 790643 h 6858007"/>
              <a:gd name="connsiteX3881" fmla="*/ 6915496 w 7525108"/>
              <a:gd name="connsiteY3881" fmla="*/ 770978 h 6858007"/>
              <a:gd name="connsiteX3882" fmla="*/ 6887091 w 7525108"/>
              <a:gd name="connsiteY3882" fmla="*/ 744758 h 6858007"/>
              <a:gd name="connsiteX3883" fmla="*/ 6869611 w 7525108"/>
              <a:gd name="connsiteY3883" fmla="*/ 711983 h 6858007"/>
              <a:gd name="connsiteX3884" fmla="*/ 6865241 w 7525108"/>
              <a:gd name="connsiteY3884" fmla="*/ 670469 h 6858007"/>
              <a:gd name="connsiteX3885" fmla="*/ 6869611 w 7525108"/>
              <a:gd name="connsiteY3885" fmla="*/ 631139 h 6858007"/>
              <a:gd name="connsiteX3886" fmla="*/ 6887091 w 7525108"/>
              <a:gd name="connsiteY3886" fmla="*/ 600550 h 6858007"/>
              <a:gd name="connsiteX3887" fmla="*/ 6915496 w 7525108"/>
              <a:gd name="connsiteY3887" fmla="*/ 572145 h 6858007"/>
              <a:gd name="connsiteX3888" fmla="*/ 6948271 w 7525108"/>
              <a:gd name="connsiteY3888" fmla="*/ 554665 h 6858007"/>
              <a:gd name="connsiteX3889" fmla="*/ 7455188 w 7525108"/>
              <a:gd name="connsiteY3889" fmla="*/ 504412 h 6858007"/>
              <a:gd name="connsiteX3890" fmla="*/ 7494518 w 7525108"/>
              <a:gd name="connsiteY3890" fmla="*/ 508782 h 6858007"/>
              <a:gd name="connsiteX3891" fmla="*/ 7525108 w 7525108"/>
              <a:gd name="connsiteY3891" fmla="*/ 524076 h 6858007"/>
              <a:gd name="connsiteX3892" fmla="*/ 7525108 w 7525108"/>
              <a:gd name="connsiteY3892" fmla="*/ 738204 h 6858007"/>
              <a:gd name="connsiteX3893" fmla="*/ 7494518 w 7525108"/>
              <a:gd name="connsiteY3893" fmla="*/ 753499 h 6858007"/>
              <a:gd name="connsiteX3894" fmla="*/ 7455188 w 7525108"/>
              <a:gd name="connsiteY3894" fmla="*/ 760054 h 6858007"/>
              <a:gd name="connsiteX3895" fmla="*/ 7413673 w 7525108"/>
              <a:gd name="connsiteY3895" fmla="*/ 753499 h 6858007"/>
              <a:gd name="connsiteX3896" fmla="*/ 7378713 w 7525108"/>
              <a:gd name="connsiteY3896" fmla="*/ 736019 h 6858007"/>
              <a:gd name="connsiteX3897" fmla="*/ 7352493 w 7525108"/>
              <a:gd name="connsiteY3897" fmla="*/ 707615 h 6858007"/>
              <a:gd name="connsiteX3898" fmla="*/ 7332828 w 7525108"/>
              <a:gd name="connsiteY3898" fmla="*/ 670470 h 6858007"/>
              <a:gd name="connsiteX3899" fmla="*/ 7326273 w 7525108"/>
              <a:gd name="connsiteY3899" fmla="*/ 631140 h 6858007"/>
              <a:gd name="connsiteX3900" fmla="*/ 7332828 w 7525108"/>
              <a:gd name="connsiteY3900" fmla="*/ 591811 h 6858007"/>
              <a:gd name="connsiteX3901" fmla="*/ 7352493 w 7525108"/>
              <a:gd name="connsiteY3901" fmla="*/ 556851 h 6858007"/>
              <a:gd name="connsiteX3902" fmla="*/ 7378713 w 7525108"/>
              <a:gd name="connsiteY3902" fmla="*/ 526261 h 6858007"/>
              <a:gd name="connsiteX3903" fmla="*/ 7413673 w 7525108"/>
              <a:gd name="connsiteY3903" fmla="*/ 508782 h 6858007"/>
              <a:gd name="connsiteX3904" fmla="*/ 4520746 w 7525108"/>
              <a:gd name="connsiteY3904" fmla="*/ 471630 h 6858007"/>
              <a:gd name="connsiteX3905" fmla="*/ 4551336 w 7525108"/>
              <a:gd name="connsiteY3905" fmla="*/ 476000 h 6858007"/>
              <a:gd name="connsiteX3906" fmla="*/ 4577556 w 7525108"/>
              <a:gd name="connsiteY3906" fmla="*/ 495665 h 6858007"/>
              <a:gd name="connsiteX3907" fmla="*/ 4595036 w 7525108"/>
              <a:gd name="connsiteY3907" fmla="*/ 519700 h 6858007"/>
              <a:gd name="connsiteX3908" fmla="*/ 4599406 w 7525108"/>
              <a:gd name="connsiteY3908" fmla="*/ 552474 h 6858007"/>
              <a:gd name="connsiteX3909" fmla="*/ 4595036 w 7525108"/>
              <a:gd name="connsiteY3909" fmla="*/ 585249 h 6858007"/>
              <a:gd name="connsiteX3910" fmla="*/ 4577556 w 7525108"/>
              <a:gd name="connsiteY3910" fmla="*/ 609284 h 6858007"/>
              <a:gd name="connsiteX3911" fmla="*/ 4551336 w 7525108"/>
              <a:gd name="connsiteY3911" fmla="*/ 626764 h 6858007"/>
              <a:gd name="connsiteX3912" fmla="*/ 4520746 w 7525108"/>
              <a:gd name="connsiteY3912" fmla="*/ 631134 h 6858007"/>
              <a:gd name="connsiteX3913" fmla="*/ 4487971 w 7525108"/>
              <a:gd name="connsiteY3913" fmla="*/ 626764 h 6858007"/>
              <a:gd name="connsiteX3914" fmla="*/ 4463936 w 7525108"/>
              <a:gd name="connsiteY3914" fmla="*/ 609284 h 6858007"/>
              <a:gd name="connsiteX3915" fmla="*/ 4444271 w 7525108"/>
              <a:gd name="connsiteY3915" fmla="*/ 585249 h 6858007"/>
              <a:gd name="connsiteX3916" fmla="*/ 4439901 w 7525108"/>
              <a:gd name="connsiteY3916" fmla="*/ 552474 h 6858007"/>
              <a:gd name="connsiteX3917" fmla="*/ 4444271 w 7525108"/>
              <a:gd name="connsiteY3917" fmla="*/ 519700 h 6858007"/>
              <a:gd name="connsiteX3918" fmla="*/ 4463936 w 7525108"/>
              <a:gd name="connsiteY3918" fmla="*/ 495665 h 6858007"/>
              <a:gd name="connsiteX3919" fmla="*/ 4487971 w 7525108"/>
              <a:gd name="connsiteY3919" fmla="*/ 476000 h 6858007"/>
              <a:gd name="connsiteX3920" fmla="*/ 3436989 w 7525108"/>
              <a:gd name="connsiteY3920" fmla="*/ 417000 h 6858007"/>
              <a:gd name="connsiteX3921" fmla="*/ 3461024 w 7525108"/>
              <a:gd name="connsiteY3921" fmla="*/ 421370 h 6858007"/>
              <a:gd name="connsiteX3922" fmla="*/ 3476319 w 7525108"/>
              <a:gd name="connsiteY3922" fmla="*/ 438850 h 6858007"/>
              <a:gd name="connsiteX3923" fmla="*/ 3480689 w 7525108"/>
              <a:gd name="connsiteY3923" fmla="*/ 460700 h 6858007"/>
              <a:gd name="connsiteX3924" fmla="*/ 3476319 w 7525108"/>
              <a:gd name="connsiteY3924" fmla="*/ 484735 h 6858007"/>
              <a:gd name="connsiteX3925" fmla="*/ 3461024 w 7525108"/>
              <a:gd name="connsiteY3925" fmla="*/ 497845 h 6858007"/>
              <a:gd name="connsiteX3926" fmla="*/ 3436989 w 7525108"/>
              <a:gd name="connsiteY3926" fmla="*/ 504400 h 6858007"/>
              <a:gd name="connsiteX3927" fmla="*/ 3417324 w 7525108"/>
              <a:gd name="connsiteY3927" fmla="*/ 497845 h 6858007"/>
              <a:gd name="connsiteX3928" fmla="*/ 3399844 w 7525108"/>
              <a:gd name="connsiteY3928" fmla="*/ 484735 h 6858007"/>
              <a:gd name="connsiteX3929" fmla="*/ 3393289 w 7525108"/>
              <a:gd name="connsiteY3929" fmla="*/ 460700 h 6858007"/>
              <a:gd name="connsiteX3930" fmla="*/ 3399844 w 7525108"/>
              <a:gd name="connsiteY3930" fmla="*/ 438850 h 6858007"/>
              <a:gd name="connsiteX3931" fmla="*/ 3417324 w 7525108"/>
              <a:gd name="connsiteY3931" fmla="*/ 421370 h 6858007"/>
              <a:gd name="connsiteX3932" fmla="*/ 5272382 w 7525108"/>
              <a:gd name="connsiteY3932" fmla="*/ 386417 h 6858007"/>
              <a:gd name="connsiteX3933" fmla="*/ 5298601 w 7525108"/>
              <a:gd name="connsiteY3933" fmla="*/ 390787 h 6858007"/>
              <a:gd name="connsiteX3934" fmla="*/ 5324821 w 7525108"/>
              <a:gd name="connsiteY3934" fmla="*/ 401711 h 6858007"/>
              <a:gd name="connsiteX3935" fmla="*/ 5344486 w 7525108"/>
              <a:gd name="connsiteY3935" fmla="*/ 421376 h 6858007"/>
              <a:gd name="connsiteX3936" fmla="*/ 5359781 w 7525108"/>
              <a:gd name="connsiteY3936" fmla="*/ 447596 h 6858007"/>
              <a:gd name="connsiteX3937" fmla="*/ 5364151 w 7525108"/>
              <a:gd name="connsiteY3937" fmla="*/ 476001 h 6858007"/>
              <a:gd name="connsiteX3938" fmla="*/ 5359781 w 7525108"/>
              <a:gd name="connsiteY3938" fmla="*/ 504406 h 6858007"/>
              <a:gd name="connsiteX3939" fmla="*/ 5344486 w 7525108"/>
              <a:gd name="connsiteY3939" fmla="*/ 528441 h 6858007"/>
              <a:gd name="connsiteX3940" fmla="*/ 5324821 w 7525108"/>
              <a:gd name="connsiteY3940" fmla="*/ 550290 h 6858007"/>
              <a:gd name="connsiteX3941" fmla="*/ 5298601 w 7525108"/>
              <a:gd name="connsiteY3941" fmla="*/ 561215 h 6858007"/>
              <a:gd name="connsiteX3942" fmla="*/ 5272382 w 7525108"/>
              <a:gd name="connsiteY3942" fmla="*/ 567770 h 6858007"/>
              <a:gd name="connsiteX3943" fmla="*/ 5241792 w 7525108"/>
              <a:gd name="connsiteY3943" fmla="*/ 561215 h 6858007"/>
              <a:gd name="connsiteX3944" fmla="*/ 5217757 w 7525108"/>
              <a:gd name="connsiteY3944" fmla="*/ 550290 h 6858007"/>
              <a:gd name="connsiteX3945" fmla="*/ 5198092 w 7525108"/>
              <a:gd name="connsiteY3945" fmla="*/ 528441 h 6858007"/>
              <a:gd name="connsiteX3946" fmla="*/ 5184982 w 7525108"/>
              <a:gd name="connsiteY3946" fmla="*/ 504406 h 6858007"/>
              <a:gd name="connsiteX3947" fmla="*/ 5180612 w 7525108"/>
              <a:gd name="connsiteY3947" fmla="*/ 476001 h 6858007"/>
              <a:gd name="connsiteX3948" fmla="*/ 5184982 w 7525108"/>
              <a:gd name="connsiteY3948" fmla="*/ 447596 h 6858007"/>
              <a:gd name="connsiteX3949" fmla="*/ 5198092 w 7525108"/>
              <a:gd name="connsiteY3949" fmla="*/ 421376 h 6858007"/>
              <a:gd name="connsiteX3950" fmla="*/ 5217757 w 7525108"/>
              <a:gd name="connsiteY3950" fmla="*/ 401711 h 6858007"/>
              <a:gd name="connsiteX3951" fmla="*/ 5241792 w 7525108"/>
              <a:gd name="connsiteY3951" fmla="*/ 390787 h 6858007"/>
              <a:gd name="connsiteX3952" fmla="*/ 6091754 w 7525108"/>
              <a:gd name="connsiteY3952" fmla="*/ 384235 h 6858007"/>
              <a:gd name="connsiteX3953" fmla="*/ 6128898 w 7525108"/>
              <a:gd name="connsiteY3953" fmla="*/ 390790 h 6858007"/>
              <a:gd name="connsiteX3954" fmla="*/ 6159488 w 7525108"/>
              <a:gd name="connsiteY3954" fmla="*/ 403900 h 6858007"/>
              <a:gd name="connsiteX3955" fmla="*/ 6181338 w 7525108"/>
              <a:gd name="connsiteY3955" fmla="*/ 427934 h 6858007"/>
              <a:gd name="connsiteX3956" fmla="*/ 6196633 w 7525108"/>
              <a:gd name="connsiteY3956" fmla="*/ 458524 h 6858007"/>
              <a:gd name="connsiteX3957" fmla="*/ 6205373 w 7525108"/>
              <a:gd name="connsiteY3957" fmla="*/ 493484 h 6858007"/>
              <a:gd name="connsiteX3958" fmla="*/ 6196633 w 7525108"/>
              <a:gd name="connsiteY3958" fmla="*/ 528443 h 6858007"/>
              <a:gd name="connsiteX3959" fmla="*/ 6181338 w 7525108"/>
              <a:gd name="connsiteY3959" fmla="*/ 559033 h 6858007"/>
              <a:gd name="connsiteX3960" fmla="*/ 6159488 w 7525108"/>
              <a:gd name="connsiteY3960" fmla="*/ 580883 h 6858007"/>
              <a:gd name="connsiteX3961" fmla="*/ 6128898 w 7525108"/>
              <a:gd name="connsiteY3961" fmla="*/ 598362 h 6858007"/>
              <a:gd name="connsiteX3962" fmla="*/ 6091754 w 7525108"/>
              <a:gd name="connsiteY3962" fmla="*/ 604918 h 6858007"/>
              <a:gd name="connsiteX3963" fmla="*/ 6058979 w 7525108"/>
              <a:gd name="connsiteY3963" fmla="*/ 598362 h 6858007"/>
              <a:gd name="connsiteX3964" fmla="*/ 6028389 w 7525108"/>
              <a:gd name="connsiteY3964" fmla="*/ 580883 h 6858007"/>
              <a:gd name="connsiteX3965" fmla="*/ 6004354 w 7525108"/>
              <a:gd name="connsiteY3965" fmla="*/ 559033 h 6858007"/>
              <a:gd name="connsiteX3966" fmla="*/ 5986874 w 7525108"/>
              <a:gd name="connsiteY3966" fmla="*/ 528443 h 6858007"/>
              <a:gd name="connsiteX3967" fmla="*/ 5982504 w 7525108"/>
              <a:gd name="connsiteY3967" fmla="*/ 493484 h 6858007"/>
              <a:gd name="connsiteX3968" fmla="*/ 5986874 w 7525108"/>
              <a:gd name="connsiteY3968" fmla="*/ 458524 h 6858007"/>
              <a:gd name="connsiteX3969" fmla="*/ 6004354 w 7525108"/>
              <a:gd name="connsiteY3969" fmla="*/ 427934 h 6858007"/>
              <a:gd name="connsiteX3970" fmla="*/ 6028389 w 7525108"/>
              <a:gd name="connsiteY3970" fmla="*/ 403900 h 6858007"/>
              <a:gd name="connsiteX3971" fmla="*/ 6058979 w 7525108"/>
              <a:gd name="connsiteY3971" fmla="*/ 390790 h 6858007"/>
              <a:gd name="connsiteX3972" fmla="*/ 2410044 w 7525108"/>
              <a:gd name="connsiteY3972" fmla="*/ 379852 h 6858007"/>
              <a:gd name="connsiteX3973" fmla="*/ 2416599 w 7525108"/>
              <a:gd name="connsiteY3973" fmla="*/ 384222 h 6858007"/>
              <a:gd name="connsiteX3974" fmla="*/ 2423154 w 7525108"/>
              <a:gd name="connsiteY3974" fmla="*/ 386407 h 6858007"/>
              <a:gd name="connsiteX3975" fmla="*/ 2429709 w 7525108"/>
              <a:gd name="connsiteY3975" fmla="*/ 392962 h 6858007"/>
              <a:gd name="connsiteX3976" fmla="*/ 2434079 w 7525108"/>
              <a:gd name="connsiteY3976" fmla="*/ 399517 h 6858007"/>
              <a:gd name="connsiteX3977" fmla="*/ 2434079 w 7525108"/>
              <a:gd name="connsiteY3977" fmla="*/ 406072 h 6858007"/>
              <a:gd name="connsiteX3978" fmla="*/ 2434079 w 7525108"/>
              <a:gd name="connsiteY3978" fmla="*/ 414811 h 6858007"/>
              <a:gd name="connsiteX3979" fmla="*/ 2429709 w 7525108"/>
              <a:gd name="connsiteY3979" fmla="*/ 421366 h 6858007"/>
              <a:gd name="connsiteX3980" fmla="*/ 2423154 w 7525108"/>
              <a:gd name="connsiteY3980" fmla="*/ 427921 h 6858007"/>
              <a:gd name="connsiteX3981" fmla="*/ 2416599 w 7525108"/>
              <a:gd name="connsiteY3981" fmla="*/ 430106 h 6858007"/>
              <a:gd name="connsiteX3982" fmla="*/ 2410044 w 7525108"/>
              <a:gd name="connsiteY3982" fmla="*/ 434476 h 6858007"/>
              <a:gd name="connsiteX3983" fmla="*/ 2399119 w 7525108"/>
              <a:gd name="connsiteY3983" fmla="*/ 430106 h 6858007"/>
              <a:gd name="connsiteX3984" fmla="*/ 2392564 w 7525108"/>
              <a:gd name="connsiteY3984" fmla="*/ 427921 h 6858007"/>
              <a:gd name="connsiteX3985" fmla="*/ 2386009 w 7525108"/>
              <a:gd name="connsiteY3985" fmla="*/ 421366 h 6858007"/>
              <a:gd name="connsiteX3986" fmla="*/ 2383824 w 7525108"/>
              <a:gd name="connsiteY3986" fmla="*/ 414811 h 6858007"/>
              <a:gd name="connsiteX3987" fmla="*/ 2381639 w 7525108"/>
              <a:gd name="connsiteY3987" fmla="*/ 406072 h 6858007"/>
              <a:gd name="connsiteX3988" fmla="*/ 2383824 w 7525108"/>
              <a:gd name="connsiteY3988" fmla="*/ 399517 h 6858007"/>
              <a:gd name="connsiteX3989" fmla="*/ 2386009 w 7525108"/>
              <a:gd name="connsiteY3989" fmla="*/ 392962 h 6858007"/>
              <a:gd name="connsiteX3990" fmla="*/ 2392564 w 7525108"/>
              <a:gd name="connsiteY3990" fmla="*/ 386407 h 6858007"/>
              <a:gd name="connsiteX3991" fmla="*/ 2399119 w 7525108"/>
              <a:gd name="connsiteY3991" fmla="*/ 384222 h 6858007"/>
              <a:gd name="connsiteX3992" fmla="*/ 1404948 w 7525108"/>
              <a:gd name="connsiteY3992" fmla="*/ 360182 h 6858007"/>
              <a:gd name="connsiteX3993" fmla="*/ 1413688 w 7525108"/>
              <a:gd name="connsiteY3993" fmla="*/ 360182 h 6858007"/>
              <a:gd name="connsiteX3994" fmla="*/ 1418058 w 7525108"/>
              <a:gd name="connsiteY3994" fmla="*/ 360182 h 6858007"/>
              <a:gd name="connsiteX3995" fmla="*/ 1422429 w 7525108"/>
              <a:gd name="connsiteY3995" fmla="*/ 364552 h 6858007"/>
              <a:gd name="connsiteX3996" fmla="*/ 1424614 w 7525108"/>
              <a:gd name="connsiteY3996" fmla="*/ 366737 h 6858007"/>
              <a:gd name="connsiteX3997" fmla="*/ 1424614 w 7525108"/>
              <a:gd name="connsiteY3997" fmla="*/ 373292 h 6858007"/>
              <a:gd name="connsiteX3998" fmla="*/ 1424614 w 7525108"/>
              <a:gd name="connsiteY3998" fmla="*/ 377662 h 6858007"/>
              <a:gd name="connsiteX3999" fmla="*/ 1422429 w 7525108"/>
              <a:gd name="connsiteY3999" fmla="*/ 384217 h 6858007"/>
              <a:gd name="connsiteX4000" fmla="*/ 1418058 w 7525108"/>
              <a:gd name="connsiteY4000" fmla="*/ 386402 h 6858007"/>
              <a:gd name="connsiteX4001" fmla="*/ 1413688 w 7525108"/>
              <a:gd name="connsiteY4001" fmla="*/ 386402 h 6858007"/>
              <a:gd name="connsiteX4002" fmla="*/ 1404948 w 7525108"/>
              <a:gd name="connsiteY4002" fmla="*/ 386402 h 6858007"/>
              <a:gd name="connsiteX4003" fmla="*/ 1400578 w 7525108"/>
              <a:gd name="connsiteY4003" fmla="*/ 384217 h 6858007"/>
              <a:gd name="connsiteX4004" fmla="*/ 1398393 w 7525108"/>
              <a:gd name="connsiteY4004" fmla="*/ 377662 h 6858007"/>
              <a:gd name="connsiteX4005" fmla="*/ 1398393 w 7525108"/>
              <a:gd name="connsiteY4005" fmla="*/ 373292 h 6858007"/>
              <a:gd name="connsiteX4006" fmla="*/ 1398393 w 7525108"/>
              <a:gd name="connsiteY4006" fmla="*/ 366737 h 6858007"/>
              <a:gd name="connsiteX4007" fmla="*/ 1400578 w 7525108"/>
              <a:gd name="connsiteY4007" fmla="*/ 364552 h 6858007"/>
              <a:gd name="connsiteX4008" fmla="*/ 4123077 w 7525108"/>
              <a:gd name="connsiteY4008" fmla="*/ 259683 h 6858007"/>
              <a:gd name="connsiteX4009" fmla="*/ 4147112 w 7525108"/>
              <a:gd name="connsiteY4009" fmla="*/ 264053 h 6858007"/>
              <a:gd name="connsiteX4010" fmla="*/ 4168962 w 7525108"/>
              <a:gd name="connsiteY4010" fmla="*/ 277163 h 6858007"/>
              <a:gd name="connsiteX4011" fmla="*/ 4182072 w 7525108"/>
              <a:gd name="connsiteY4011" fmla="*/ 296828 h 6858007"/>
              <a:gd name="connsiteX4012" fmla="*/ 4186442 w 7525108"/>
              <a:gd name="connsiteY4012" fmla="*/ 320862 h 6858007"/>
              <a:gd name="connsiteX4013" fmla="*/ 4182072 w 7525108"/>
              <a:gd name="connsiteY4013" fmla="*/ 347082 h 6858007"/>
              <a:gd name="connsiteX4014" fmla="*/ 4168962 w 7525108"/>
              <a:gd name="connsiteY4014" fmla="*/ 364562 h 6858007"/>
              <a:gd name="connsiteX4015" fmla="*/ 4147112 w 7525108"/>
              <a:gd name="connsiteY4015" fmla="*/ 377672 h 6858007"/>
              <a:gd name="connsiteX4016" fmla="*/ 4123077 w 7525108"/>
              <a:gd name="connsiteY4016" fmla="*/ 384227 h 6858007"/>
              <a:gd name="connsiteX4017" fmla="*/ 4099042 w 7525108"/>
              <a:gd name="connsiteY4017" fmla="*/ 377672 h 6858007"/>
              <a:gd name="connsiteX4018" fmla="*/ 4079377 w 7525108"/>
              <a:gd name="connsiteY4018" fmla="*/ 364562 h 6858007"/>
              <a:gd name="connsiteX4019" fmla="*/ 4066267 w 7525108"/>
              <a:gd name="connsiteY4019" fmla="*/ 347082 h 6858007"/>
              <a:gd name="connsiteX4020" fmla="*/ 4061897 w 7525108"/>
              <a:gd name="connsiteY4020" fmla="*/ 320862 h 6858007"/>
              <a:gd name="connsiteX4021" fmla="*/ 4066267 w 7525108"/>
              <a:gd name="connsiteY4021" fmla="*/ 296828 h 6858007"/>
              <a:gd name="connsiteX4022" fmla="*/ 4079377 w 7525108"/>
              <a:gd name="connsiteY4022" fmla="*/ 277163 h 6858007"/>
              <a:gd name="connsiteX4023" fmla="*/ 4099042 w 7525108"/>
              <a:gd name="connsiteY4023" fmla="*/ 264053 h 6858007"/>
              <a:gd name="connsiteX4024" fmla="*/ 6528752 w 7525108"/>
              <a:gd name="connsiteY4024" fmla="*/ 218176 h 6858007"/>
              <a:gd name="connsiteX4025" fmla="*/ 6563712 w 7525108"/>
              <a:gd name="connsiteY4025" fmla="*/ 222546 h 6858007"/>
              <a:gd name="connsiteX4026" fmla="*/ 6589932 w 7525108"/>
              <a:gd name="connsiteY4026" fmla="*/ 240026 h 6858007"/>
              <a:gd name="connsiteX4027" fmla="*/ 6613967 w 7525108"/>
              <a:gd name="connsiteY4027" fmla="*/ 259691 h 6858007"/>
              <a:gd name="connsiteX4028" fmla="*/ 6629262 w 7525108"/>
              <a:gd name="connsiteY4028" fmla="*/ 290280 h 6858007"/>
              <a:gd name="connsiteX4029" fmla="*/ 6633632 w 7525108"/>
              <a:gd name="connsiteY4029" fmla="*/ 320870 h 6858007"/>
              <a:gd name="connsiteX4030" fmla="*/ 6629262 w 7525108"/>
              <a:gd name="connsiteY4030" fmla="*/ 355830 h 6858007"/>
              <a:gd name="connsiteX4031" fmla="*/ 6613967 w 7525108"/>
              <a:gd name="connsiteY4031" fmla="*/ 384234 h 6858007"/>
              <a:gd name="connsiteX4032" fmla="*/ 6589932 w 7525108"/>
              <a:gd name="connsiteY4032" fmla="*/ 406084 h 6858007"/>
              <a:gd name="connsiteX4033" fmla="*/ 6563712 w 7525108"/>
              <a:gd name="connsiteY4033" fmla="*/ 421379 h 6858007"/>
              <a:gd name="connsiteX4034" fmla="*/ 6528752 w 7525108"/>
              <a:gd name="connsiteY4034" fmla="*/ 425749 h 6858007"/>
              <a:gd name="connsiteX4035" fmla="*/ 6495977 w 7525108"/>
              <a:gd name="connsiteY4035" fmla="*/ 421379 h 6858007"/>
              <a:gd name="connsiteX4036" fmla="*/ 6467572 w 7525108"/>
              <a:gd name="connsiteY4036" fmla="*/ 406084 h 6858007"/>
              <a:gd name="connsiteX4037" fmla="*/ 6443537 w 7525108"/>
              <a:gd name="connsiteY4037" fmla="*/ 384234 h 6858007"/>
              <a:gd name="connsiteX4038" fmla="*/ 6430427 w 7525108"/>
              <a:gd name="connsiteY4038" fmla="*/ 355830 h 6858007"/>
              <a:gd name="connsiteX4039" fmla="*/ 6426057 w 7525108"/>
              <a:gd name="connsiteY4039" fmla="*/ 320870 h 6858007"/>
              <a:gd name="connsiteX4040" fmla="*/ 6430427 w 7525108"/>
              <a:gd name="connsiteY4040" fmla="*/ 290280 h 6858007"/>
              <a:gd name="connsiteX4041" fmla="*/ 6443537 w 7525108"/>
              <a:gd name="connsiteY4041" fmla="*/ 259691 h 6858007"/>
              <a:gd name="connsiteX4042" fmla="*/ 6467572 w 7525108"/>
              <a:gd name="connsiteY4042" fmla="*/ 240026 h 6858007"/>
              <a:gd name="connsiteX4043" fmla="*/ 6495977 w 7525108"/>
              <a:gd name="connsiteY4043" fmla="*/ 222546 h 6858007"/>
              <a:gd name="connsiteX4044" fmla="*/ 3048062 w 7525108"/>
              <a:gd name="connsiteY4044" fmla="*/ 200685 h 6858007"/>
              <a:gd name="connsiteX4045" fmla="*/ 3058987 w 7525108"/>
              <a:gd name="connsiteY4045" fmla="*/ 202870 h 6858007"/>
              <a:gd name="connsiteX4046" fmla="*/ 3067727 w 7525108"/>
              <a:gd name="connsiteY4046" fmla="*/ 205055 h 6858007"/>
              <a:gd name="connsiteX4047" fmla="*/ 3074282 w 7525108"/>
              <a:gd name="connsiteY4047" fmla="*/ 211610 h 6858007"/>
              <a:gd name="connsiteX4048" fmla="*/ 3078652 w 7525108"/>
              <a:gd name="connsiteY4048" fmla="*/ 218165 h 6858007"/>
              <a:gd name="connsiteX4049" fmla="*/ 3083022 w 7525108"/>
              <a:gd name="connsiteY4049" fmla="*/ 224720 h 6858007"/>
              <a:gd name="connsiteX4050" fmla="*/ 3083022 w 7525108"/>
              <a:gd name="connsiteY4050" fmla="*/ 235645 h 6858007"/>
              <a:gd name="connsiteX4051" fmla="*/ 3083022 w 7525108"/>
              <a:gd name="connsiteY4051" fmla="*/ 244385 h 6858007"/>
              <a:gd name="connsiteX4052" fmla="*/ 3078652 w 7525108"/>
              <a:gd name="connsiteY4052" fmla="*/ 253125 h 6858007"/>
              <a:gd name="connsiteX4053" fmla="*/ 3074282 w 7525108"/>
              <a:gd name="connsiteY4053" fmla="*/ 259680 h 6858007"/>
              <a:gd name="connsiteX4054" fmla="*/ 3067727 w 7525108"/>
              <a:gd name="connsiteY4054" fmla="*/ 266235 h 6858007"/>
              <a:gd name="connsiteX4055" fmla="*/ 3058987 w 7525108"/>
              <a:gd name="connsiteY4055" fmla="*/ 268420 h 6858007"/>
              <a:gd name="connsiteX4056" fmla="*/ 3048062 w 7525108"/>
              <a:gd name="connsiteY4056" fmla="*/ 270605 h 6858007"/>
              <a:gd name="connsiteX4057" fmla="*/ 3039322 w 7525108"/>
              <a:gd name="connsiteY4057" fmla="*/ 268420 h 6858007"/>
              <a:gd name="connsiteX4058" fmla="*/ 3030582 w 7525108"/>
              <a:gd name="connsiteY4058" fmla="*/ 266235 h 6858007"/>
              <a:gd name="connsiteX4059" fmla="*/ 3024027 w 7525108"/>
              <a:gd name="connsiteY4059" fmla="*/ 259680 h 6858007"/>
              <a:gd name="connsiteX4060" fmla="*/ 3019657 w 7525108"/>
              <a:gd name="connsiteY4060" fmla="*/ 253125 h 6858007"/>
              <a:gd name="connsiteX4061" fmla="*/ 3015287 w 7525108"/>
              <a:gd name="connsiteY4061" fmla="*/ 244385 h 6858007"/>
              <a:gd name="connsiteX4062" fmla="*/ 3015287 w 7525108"/>
              <a:gd name="connsiteY4062" fmla="*/ 235645 h 6858007"/>
              <a:gd name="connsiteX4063" fmla="*/ 3015287 w 7525108"/>
              <a:gd name="connsiteY4063" fmla="*/ 224720 h 6858007"/>
              <a:gd name="connsiteX4064" fmla="*/ 3019657 w 7525108"/>
              <a:gd name="connsiteY4064" fmla="*/ 218165 h 6858007"/>
              <a:gd name="connsiteX4065" fmla="*/ 3024027 w 7525108"/>
              <a:gd name="connsiteY4065" fmla="*/ 211610 h 6858007"/>
              <a:gd name="connsiteX4066" fmla="*/ 3030582 w 7525108"/>
              <a:gd name="connsiteY4066" fmla="*/ 205055 h 6858007"/>
              <a:gd name="connsiteX4067" fmla="*/ 3039322 w 7525108"/>
              <a:gd name="connsiteY4067" fmla="*/ 202870 h 6858007"/>
              <a:gd name="connsiteX4068" fmla="*/ 2021115 w 7525108"/>
              <a:gd name="connsiteY4068" fmla="*/ 163535 h 6858007"/>
              <a:gd name="connsiteX4069" fmla="*/ 2027670 w 7525108"/>
              <a:gd name="connsiteY4069" fmla="*/ 165720 h 6858007"/>
              <a:gd name="connsiteX4070" fmla="*/ 2034225 w 7525108"/>
              <a:gd name="connsiteY4070" fmla="*/ 167905 h 6858007"/>
              <a:gd name="connsiteX4071" fmla="*/ 2038595 w 7525108"/>
              <a:gd name="connsiteY4071" fmla="*/ 174460 h 6858007"/>
              <a:gd name="connsiteX4072" fmla="*/ 2038595 w 7525108"/>
              <a:gd name="connsiteY4072" fmla="*/ 181015 h 6858007"/>
              <a:gd name="connsiteX4073" fmla="*/ 2038595 w 7525108"/>
              <a:gd name="connsiteY4073" fmla="*/ 191940 h 6858007"/>
              <a:gd name="connsiteX4074" fmla="*/ 2034225 w 7525108"/>
              <a:gd name="connsiteY4074" fmla="*/ 196310 h 6858007"/>
              <a:gd name="connsiteX4075" fmla="*/ 2027670 w 7525108"/>
              <a:gd name="connsiteY4075" fmla="*/ 200680 h 6858007"/>
              <a:gd name="connsiteX4076" fmla="*/ 2021115 w 7525108"/>
              <a:gd name="connsiteY4076" fmla="*/ 202865 h 6858007"/>
              <a:gd name="connsiteX4077" fmla="*/ 2014560 w 7525108"/>
              <a:gd name="connsiteY4077" fmla="*/ 200680 h 6858007"/>
              <a:gd name="connsiteX4078" fmla="*/ 2005820 w 7525108"/>
              <a:gd name="connsiteY4078" fmla="*/ 196310 h 6858007"/>
              <a:gd name="connsiteX4079" fmla="*/ 2001450 w 7525108"/>
              <a:gd name="connsiteY4079" fmla="*/ 191940 h 6858007"/>
              <a:gd name="connsiteX4080" fmla="*/ 1999265 w 7525108"/>
              <a:gd name="connsiteY4080" fmla="*/ 181015 h 6858007"/>
              <a:gd name="connsiteX4081" fmla="*/ 2001450 w 7525108"/>
              <a:gd name="connsiteY4081" fmla="*/ 174460 h 6858007"/>
              <a:gd name="connsiteX4082" fmla="*/ 2005820 w 7525108"/>
              <a:gd name="connsiteY4082" fmla="*/ 167905 h 6858007"/>
              <a:gd name="connsiteX4083" fmla="*/ 2014560 w 7525108"/>
              <a:gd name="connsiteY4083" fmla="*/ 165720 h 6858007"/>
              <a:gd name="connsiteX4084" fmla="*/ 4861604 w 7525108"/>
              <a:gd name="connsiteY4084" fmla="*/ 159176 h 6858007"/>
              <a:gd name="connsiteX4085" fmla="*/ 4890008 w 7525108"/>
              <a:gd name="connsiteY4085" fmla="*/ 163546 h 6858007"/>
              <a:gd name="connsiteX4086" fmla="*/ 4914043 w 7525108"/>
              <a:gd name="connsiteY4086" fmla="*/ 178840 h 6858007"/>
              <a:gd name="connsiteX4087" fmla="*/ 4927153 w 7525108"/>
              <a:gd name="connsiteY4087" fmla="*/ 202875 h 6858007"/>
              <a:gd name="connsiteX4088" fmla="*/ 4933708 w 7525108"/>
              <a:gd name="connsiteY4088" fmla="*/ 229095 h 6858007"/>
              <a:gd name="connsiteX4089" fmla="*/ 4927153 w 7525108"/>
              <a:gd name="connsiteY4089" fmla="*/ 257500 h 6858007"/>
              <a:gd name="connsiteX4090" fmla="*/ 4914043 w 7525108"/>
              <a:gd name="connsiteY4090" fmla="*/ 279349 h 6858007"/>
              <a:gd name="connsiteX4091" fmla="*/ 4890008 w 7525108"/>
              <a:gd name="connsiteY4091" fmla="*/ 296829 h 6858007"/>
              <a:gd name="connsiteX4092" fmla="*/ 4861604 w 7525108"/>
              <a:gd name="connsiteY4092" fmla="*/ 303384 h 6858007"/>
              <a:gd name="connsiteX4093" fmla="*/ 4833199 w 7525108"/>
              <a:gd name="connsiteY4093" fmla="*/ 296829 h 6858007"/>
              <a:gd name="connsiteX4094" fmla="*/ 4811349 w 7525108"/>
              <a:gd name="connsiteY4094" fmla="*/ 279349 h 6858007"/>
              <a:gd name="connsiteX4095" fmla="*/ 4793869 w 7525108"/>
              <a:gd name="connsiteY4095" fmla="*/ 257500 h 6858007"/>
              <a:gd name="connsiteX4096" fmla="*/ 4789499 w 7525108"/>
              <a:gd name="connsiteY4096" fmla="*/ 229095 h 6858007"/>
              <a:gd name="connsiteX4097" fmla="*/ 4793869 w 7525108"/>
              <a:gd name="connsiteY4097" fmla="*/ 202875 h 6858007"/>
              <a:gd name="connsiteX4098" fmla="*/ 4811349 w 7525108"/>
              <a:gd name="connsiteY4098" fmla="*/ 178840 h 6858007"/>
              <a:gd name="connsiteX4099" fmla="*/ 4833199 w 7525108"/>
              <a:gd name="connsiteY4099" fmla="*/ 163546 h 6858007"/>
              <a:gd name="connsiteX4100" fmla="*/ 1022574 w 7525108"/>
              <a:gd name="connsiteY4100" fmla="*/ 137312 h 6858007"/>
              <a:gd name="connsiteX4101" fmla="*/ 1029129 w 7525108"/>
              <a:gd name="connsiteY4101" fmla="*/ 139497 h 6858007"/>
              <a:gd name="connsiteX4102" fmla="*/ 1033500 w 7525108"/>
              <a:gd name="connsiteY4102" fmla="*/ 143867 h 6858007"/>
              <a:gd name="connsiteX4103" fmla="*/ 1033500 w 7525108"/>
              <a:gd name="connsiteY4103" fmla="*/ 148237 h 6858007"/>
              <a:gd name="connsiteX4104" fmla="*/ 1033500 w 7525108"/>
              <a:gd name="connsiteY4104" fmla="*/ 154792 h 6858007"/>
              <a:gd name="connsiteX4105" fmla="*/ 1029129 w 7525108"/>
              <a:gd name="connsiteY4105" fmla="*/ 159162 h 6858007"/>
              <a:gd name="connsiteX4106" fmla="*/ 1022574 w 7525108"/>
              <a:gd name="connsiteY4106" fmla="*/ 159162 h 6858007"/>
              <a:gd name="connsiteX4107" fmla="*/ 1018205 w 7525108"/>
              <a:gd name="connsiteY4107" fmla="*/ 159162 h 6858007"/>
              <a:gd name="connsiteX4108" fmla="*/ 1013835 w 7525108"/>
              <a:gd name="connsiteY4108" fmla="*/ 154792 h 6858007"/>
              <a:gd name="connsiteX4109" fmla="*/ 1011650 w 7525108"/>
              <a:gd name="connsiteY4109" fmla="*/ 148237 h 6858007"/>
              <a:gd name="connsiteX4110" fmla="*/ 1013835 w 7525108"/>
              <a:gd name="connsiteY4110" fmla="*/ 143867 h 6858007"/>
              <a:gd name="connsiteX4111" fmla="*/ 1018205 w 7525108"/>
              <a:gd name="connsiteY4111" fmla="*/ 139497 h 6858007"/>
              <a:gd name="connsiteX4112" fmla="*/ 5661310 w 7525108"/>
              <a:gd name="connsiteY4112" fmla="*/ 124218 h 6858007"/>
              <a:gd name="connsiteX4113" fmla="*/ 5689715 w 7525108"/>
              <a:gd name="connsiteY4113" fmla="*/ 128588 h 6858007"/>
              <a:gd name="connsiteX4114" fmla="*/ 5715935 w 7525108"/>
              <a:gd name="connsiteY4114" fmla="*/ 143883 h 6858007"/>
              <a:gd name="connsiteX4115" fmla="*/ 5733415 w 7525108"/>
              <a:gd name="connsiteY4115" fmla="*/ 161363 h 6858007"/>
              <a:gd name="connsiteX4116" fmla="*/ 5746525 w 7525108"/>
              <a:gd name="connsiteY4116" fmla="*/ 187583 h 6858007"/>
              <a:gd name="connsiteX4117" fmla="*/ 5750895 w 7525108"/>
              <a:gd name="connsiteY4117" fmla="*/ 213802 h 6858007"/>
              <a:gd name="connsiteX4118" fmla="*/ 5746525 w 7525108"/>
              <a:gd name="connsiteY4118" fmla="*/ 244392 h 6858007"/>
              <a:gd name="connsiteX4119" fmla="*/ 5733415 w 7525108"/>
              <a:gd name="connsiteY4119" fmla="*/ 268427 h 6858007"/>
              <a:gd name="connsiteX4120" fmla="*/ 5715935 w 7525108"/>
              <a:gd name="connsiteY4120" fmla="*/ 288092 h 6858007"/>
              <a:gd name="connsiteX4121" fmla="*/ 5689715 w 7525108"/>
              <a:gd name="connsiteY4121" fmla="*/ 301202 h 6858007"/>
              <a:gd name="connsiteX4122" fmla="*/ 5661310 w 7525108"/>
              <a:gd name="connsiteY4122" fmla="*/ 305572 h 6858007"/>
              <a:gd name="connsiteX4123" fmla="*/ 5632906 w 7525108"/>
              <a:gd name="connsiteY4123" fmla="*/ 301202 h 6858007"/>
              <a:gd name="connsiteX4124" fmla="*/ 5608871 w 7525108"/>
              <a:gd name="connsiteY4124" fmla="*/ 288092 h 6858007"/>
              <a:gd name="connsiteX4125" fmla="*/ 5589206 w 7525108"/>
              <a:gd name="connsiteY4125" fmla="*/ 268427 h 6858007"/>
              <a:gd name="connsiteX4126" fmla="*/ 5576096 w 7525108"/>
              <a:gd name="connsiteY4126" fmla="*/ 244392 h 6858007"/>
              <a:gd name="connsiteX4127" fmla="*/ 5571726 w 7525108"/>
              <a:gd name="connsiteY4127" fmla="*/ 213802 h 6858007"/>
              <a:gd name="connsiteX4128" fmla="*/ 5576096 w 7525108"/>
              <a:gd name="connsiteY4128" fmla="*/ 187583 h 6858007"/>
              <a:gd name="connsiteX4129" fmla="*/ 5589206 w 7525108"/>
              <a:gd name="connsiteY4129" fmla="*/ 161363 h 6858007"/>
              <a:gd name="connsiteX4130" fmla="*/ 5608871 w 7525108"/>
              <a:gd name="connsiteY4130" fmla="*/ 143883 h 6858007"/>
              <a:gd name="connsiteX4131" fmla="*/ 5632906 w 7525108"/>
              <a:gd name="connsiteY4131" fmla="*/ 128588 h 6858007"/>
              <a:gd name="connsiteX4132" fmla="*/ 6985414 w 7525108"/>
              <a:gd name="connsiteY4132" fmla="*/ 108926 h 6858007"/>
              <a:gd name="connsiteX4133" fmla="*/ 7022559 w 7525108"/>
              <a:gd name="connsiteY4133" fmla="*/ 113297 h 6858007"/>
              <a:gd name="connsiteX4134" fmla="*/ 7053149 w 7525108"/>
              <a:gd name="connsiteY4134" fmla="*/ 128591 h 6858007"/>
              <a:gd name="connsiteX4135" fmla="*/ 7074999 w 7525108"/>
              <a:gd name="connsiteY4135" fmla="*/ 152626 h 6858007"/>
              <a:gd name="connsiteX4136" fmla="*/ 7090294 w 7525108"/>
              <a:gd name="connsiteY4136" fmla="*/ 185401 h 6858007"/>
              <a:gd name="connsiteX4137" fmla="*/ 7094664 w 7525108"/>
              <a:gd name="connsiteY4137" fmla="*/ 218176 h 6858007"/>
              <a:gd name="connsiteX4138" fmla="*/ 7090294 w 7525108"/>
              <a:gd name="connsiteY4138" fmla="*/ 253135 h 6858007"/>
              <a:gd name="connsiteX4139" fmla="*/ 7074999 w 7525108"/>
              <a:gd name="connsiteY4139" fmla="*/ 281540 h 6858007"/>
              <a:gd name="connsiteX4140" fmla="*/ 7053149 w 7525108"/>
              <a:gd name="connsiteY4140" fmla="*/ 305575 h 6858007"/>
              <a:gd name="connsiteX4141" fmla="*/ 7022559 w 7525108"/>
              <a:gd name="connsiteY4141" fmla="*/ 320870 h 6858007"/>
              <a:gd name="connsiteX4142" fmla="*/ 6985414 w 7525108"/>
              <a:gd name="connsiteY4142" fmla="*/ 327425 h 6858007"/>
              <a:gd name="connsiteX4143" fmla="*/ 6952640 w 7525108"/>
              <a:gd name="connsiteY4143" fmla="*/ 320870 h 6858007"/>
              <a:gd name="connsiteX4144" fmla="*/ 6922050 w 7525108"/>
              <a:gd name="connsiteY4144" fmla="*/ 305575 h 6858007"/>
              <a:gd name="connsiteX4145" fmla="*/ 6898015 w 7525108"/>
              <a:gd name="connsiteY4145" fmla="*/ 281540 h 6858007"/>
              <a:gd name="connsiteX4146" fmla="*/ 6882720 w 7525108"/>
              <a:gd name="connsiteY4146" fmla="*/ 253135 h 6858007"/>
              <a:gd name="connsiteX4147" fmla="*/ 6876165 w 7525108"/>
              <a:gd name="connsiteY4147" fmla="*/ 218176 h 6858007"/>
              <a:gd name="connsiteX4148" fmla="*/ 6882720 w 7525108"/>
              <a:gd name="connsiteY4148" fmla="*/ 185401 h 6858007"/>
              <a:gd name="connsiteX4149" fmla="*/ 6898015 w 7525108"/>
              <a:gd name="connsiteY4149" fmla="*/ 152626 h 6858007"/>
              <a:gd name="connsiteX4150" fmla="*/ 6922050 w 7525108"/>
              <a:gd name="connsiteY4150" fmla="*/ 128591 h 6858007"/>
              <a:gd name="connsiteX4151" fmla="*/ 6952640 w 7525108"/>
              <a:gd name="connsiteY4151" fmla="*/ 113297 h 6858007"/>
              <a:gd name="connsiteX4152" fmla="*/ 7455188 w 7525108"/>
              <a:gd name="connsiteY4152" fmla="*/ 71784 h 6858007"/>
              <a:gd name="connsiteX4153" fmla="*/ 7487963 w 7525108"/>
              <a:gd name="connsiteY4153" fmla="*/ 76154 h 6858007"/>
              <a:gd name="connsiteX4154" fmla="*/ 7520738 w 7525108"/>
              <a:gd name="connsiteY4154" fmla="*/ 93633 h 6858007"/>
              <a:gd name="connsiteX4155" fmla="*/ 7525108 w 7525108"/>
              <a:gd name="connsiteY4155" fmla="*/ 98003 h 6858007"/>
              <a:gd name="connsiteX4156" fmla="*/ 7525108 w 7525108"/>
              <a:gd name="connsiteY4156" fmla="*/ 268432 h 6858007"/>
              <a:gd name="connsiteX4157" fmla="*/ 7520738 w 7525108"/>
              <a:gd name="connsiteY4157" fmla="*/ 272802 h 6858007"/>
              <a:gd name="connsiteX4158" fmla="*/ 7487963 w 7525108"/>
              <a:gd name="connsiteY4158" fmla="*/ 290282 h 6858007"/>
              <a:gd name="connsiteX4159" fmla="*/ 7455188 w 7525108"/>
              <a:gd name="connsiteY4159" fmla="*/ 294652 h 6858007"/>
              <a:gd name="connsiteX4160" fmla="*/ 7420229 w 7525108"/>
              <a:gd name="connsiteY4160" fmla="*/ 290282 h 6858007"/>
              <a:gd name="connsiteX4161" fmla="*/ 7387454 w 7525108"/>
              <a:gd name="connsiteY4161" fmla="*/ 272802 h 6858007"/>
              <a:gd name="connsiteX4162" fmla="*/ 7365604 w 7525108"/>
              <a:gd name="connsiteY4162" fmla="*/ 248767 h 6858007"/>
              <a:gd name="connsiteX4163" fmla="*/ 7348124 w 7525108"/>
              <a:gd name="connsiteY4163" fmla="*/ 218177 h 6858007"/>
              <a:gd name="connsiteX4164" fmla="*/ 7341569 w 7525108"/>
              <a:gd name="connsiteY4164" fmla="*/ 181033 h 6858007"/>
              <a:gd name="connsiteX4165" fmla="*/ 7348124 w 7525108"/>
              <a:gd name="connsiteY4165" fmla="*/ 148258 h 6858007"/>
              <a:gd name="connsiteX4166" fmla="*/ 7365604 w 7525108"/>
              <a:gd name="connsiteY4166" fmla="*/ 117668 h 6858007"/>
              <a:gd name="connsiteX4167" fmla="*/ 7387454 w 7525108"/>
              <a:gd name="connsiteY4167" fmla="*/ 93633 h 6858007"/>
              <a:gd name="connsiteX4168" fmla="*/ 7420229 w 7525108"/>
              <a:gd name="connsiteY4168" fmla="*/ 76154 h 6858007"/>
              <a:gd name="connsiteX4169" fmla="*/ 3727594 w 7525108"/>
              <a:gd name="connsiteY4169" fmla="*/ 38997 h 6858007"/>
              <a:gd name="connsiteX4170" fmla="*/ 3747259 w 7525108"/>
              <a:gd name="connsiteY4170" fmla="*/ 43367 h 6858007"/>
              <a:gd name="connsiteX4171" fmla="*/ 3766924 w 7525108"/>
              <a:gd name="connsiteY4171" fmla="*/ 54292 h 6858007"/>
              <a:gd name="connsiteX4172" fmla="*/ 3777849 w 7525108"/>
              <a:gd name="connsiteY4172" fmla="*/ 69587 h 6858007"/>
              <a:gd name="connsiteX4173" fmla="*/ 3782219 w 7525108"/>
              <a:gd name="connsiteY4173" fmla="*/ 93622 h 6858007"/>
              <a:gd name="connsiteX4174" fmla="*/ 3777849 w 7525108"/>
              <a:gd name="connsiteY4174" fmla="*/ 113287 h 6858007"/>
              <a:gd name="connsiteX4175" fmla="*/ 3766924 w 7525108"/>
              <a:gd name="connsiteY4175" fmla="*/ 128581 h 6858007"/>
              <a:gd name="connsiteX4176" fmla="*/ 3747259 w 7525108"/>
              <a:gd name="connsiteY4176" fmla="*/ 141691 h 6858007"/>
              <a:gd name="connsiteX4177" fmla="*/ 3727594 w 7525108"/>
              <a:gd name="connsiteY4177" fmla="*/ 146061 h 6858007"/>
              <a:gd name="connsiteX4178" fmla="*/ 3707929 w 7525108"/>
              <a:gd name="connsiteY4178" fmla="*/ 141691 h 6858007"/>
              <a:gd name="connsiteX4179" fmla="*/ 3690449 w 7525108"/>
              <a:gd name="connsiteY4179" fmla="*/ 128581 h 6858007"/>
              <a:gd name="connsiteX4180" fmla="*/ 3679524 w 7525108"/>
              <a:gd name="connsiteY4180" fmla="*/ 113287 h 6858007"/>
              <a:gd name="connsiteX4181" fmla="*/ 3675154 w 7525108"/>
              <a:gd name="connsiteY4181" fmla="*/ 93622 h 6858007"/>
              <a:gd name="connsiteX4182" fmla="*/ 3679524 w 7525108"/>
              <a:gd name="connsiteY4182" fmla="*/ 69587 h 6858007"/>
              <a:gd name="connsiteX4183" fmla="*/ 3690449 w 7525108"/>
              <a:gd name="connsiteY4183" fmla="*/ 54292 h 6858007"/>
              <a:gd name="connsiteX4184" fmla="*/ 3707929 w 7525108"/>
              <a:gd name="connsiteY4184" fmla="*/ 43367 h 6858007"/>
              <a:gd name="connsiteX4185" fmla="*/ 5997718 w 7525108"/>
              <a:gd name="connsiteY4185" fmla="*/ 0 h 6858007"/>
              <a:gd name="connsiteX4186" fmla="*/ 6166651 w 7525108"/>
              <a:gd name="connsiteY4186" fmla="*/ 0 h 6858007"/>
              <a:gd name="connsiteX4187" fmla="*/ 6168229 w 7525108"/>
              <a:gd name="connsiteY4187" fmla="*/ 8415 h 6858007"/>
              <a:gd name="connsiteX4188" fmla="*/ 6161674 w 7525108"/>
              <a:gd name="connsiteY4188" fmla="*/ 41190 h 6858007"/>
              <a:gd name="connsiteX4189" fmla="*/ 6142009 w 7525108"/>
              <a:gd name="connsiteY4189" fmla="*/ 67409 h 6858007"/>
              <a:gd name="connsiteX4190" fmla="*/ 6115789 w 7525108"/>
              <a:gd name="connsiteY4190" fmla="*/ 87074 h 6858007"/>
              <a:gd name="connsiteX4191" fmla="*/ 6083014 w 7525108"/>
              <a:gd name="connsiteY4191" fmla="*/ 93629 h 6858007"/>
              <a:gd name="connsiteX4192" fmla="*/ 6048054 w 7525108"/>
              <a:gd name="connsiteY4192" fmla="*/ 87074 h 6858007"/>
              <a:gd name="connsiteX4193" fmla="*/ 6021834 w 7525108"/>
              <a:gd name="connsiteY4193" fmla="*/ 67409 h 6858007"/>
              <a:gd name="connsiteX4194" fmla="*/ 6004354 w 7525108"/>
              <a:gd name="connsiteY4194" fmla="*/ 41190 h 6858007"/>
              <a:gd name="connsiteX4195" fmla="*/ 5995614 w 7525108"/>
              <a:gd name="connsiteY4195" fmla="*/ 8415 h 6858007"/>
              <a:gd name="connsiteX4196" fmla="*/ 5185985 w 7525108"/>
              <a:gd name="connsiteY4196" fmla="*/ 0 h 6858007"/>
              <a:gd name="connsiteX4197" fmla="*/ 5289028 w 7525108"/>
              <a:gd name="connsiteY4197" fmla="*/ 0 h 6858007"/>
              <a:gd name="connsiteX4198" fmla="*/ 5287677 w 7525108"/>
              <a:gd name="connsiteY4198" fmla="*/ 1857 h 6858007"/>
              <a:gd name="connsiteX4199" fmla="*/ 5265827 w 7525108"/>
              <a:gd name="connsiteY4199" fmla="*/ 14967 h 6858007"/>
              <a:gd name="connsiteX4200" fmla="*/ 5237422 w 7525108"/>
              <a:gd name="connsiteY4200" fmla="*/ 21522 h 6858007"/>
              <a:gd name="connsiteX4201" fmla="*/ 5211202 w 7525108"/>
              <a:gd name="connsiteY4201" fmla="*/ 14967 h 6858007"/>
              <a:gd name="connsiteX4202" fmla="*/ 5187167 w 7525108"/>
              <a:gd name="connsiteY4202" fmla="*/ 1857 h 6858007"/>
              <a:gd name="connsiteX4203" fmla="*/ 4403595 w 7525108"/>
              <a:gd name="connsiteY4203" fmla="*/ 0 h 6858007"/>
              <a:gd name="connsiteX4204" fmla="*/ 4507805 w 7525108"/>
              <a:gd name="connsiteY4204" fmla="*/ 0 h 6858007"/>
              <a:gd name="connsiteX4205" fmla="*/ 4505451 w 7525108"/>
              <a:gd name="connsiteY4205" fmla="*/ 10594 h 6858007"/>
              <a:gd name="connsiteX4206" fmla="*/ 4492341 w 7525108"/>
              <a:gd name="connsiteY4206" fmla="*/ 25889 h 6858007"/>
              <a:gd name="connsiteX4207" fmla="*/ 4477046 w 7525108"/>
              <a:gd name="connsiteY4207" fmla="*/ 41183 h 6858007"/>
              <a:gd name="connsiteX4208" fmla="*/ 4457381 w 7525108"/>
              <a:gd name="connsiteY4208" fmla="*/ 43368 h 6858007"/>
              <a:gd name="connsiteX4209" fmla="*/ 4433346 w 7525108"/>
              <a:gd name="connsiteY4209" fmla="*/ 41183 h 6858007"/>
              <a:gd name="connsiteX4210" fmla="*/ 4418051 w 7525108"/>
              <a:gd name="connsiteY4210" fmla="*/ 25889 h 6858007"/>
              <a:gd name="connsiteX4211" fmla="*/ 4407126 w 7525108"/>
              <a:gd name="connsiteY4211" fmla="*/ 10594 h 6858007"/>
              <a:gd name="connsiteX4212" fmla="*/ 2640699 w 7525108"/>
              <a:gd name="connsiteY4212" fmla="*/ 0 h 6858007"/>
              <a:gd name="connsiteX4213" fmla="*/ 2677565 w 7525108"/>
              <a:gd name="connsiteY4213" fmla="*/ 0 h 6858007"/>
              <a:gd name="connsiteX4214" fmla="*/ 2678797 w 7525108"/>
              <a:gd name="connsiteY4214" fmla="*/ 1848 h 6858007"/>
              <a:gd name="connsiteX4215" fmla="*/ 2680982 w 7525108"/>
              <a:gd name="connsiteY4215" fmla="*/ 10588 h 6858007"/>
              <a:gd name="connsiteX4216" fmla="*/ 2678797 w 7525108"/>
              <a:gd name="connsiteY4216" fmla="*/ 19328 h 6858007"/>
              <a:gd name="connsiteX4217" fmla="*/ 2674427 w 7525108"/>
              <a:gd name="connsiteY4217" fmla="*/ 25882 h 6858007"/>
              <a:gd name="connsiteX4218" fmla="*/ 2667872 w 7525108"/>
              <a:gd name="connsiteY4218" fmla="*/ 30252 h 6858007"/>
              <a:gd name="connsiteX4219" fmla="*/ 2659132 w 7525108"/>
              <a:gd name="connsiteY4219" fmla="*/ 30252 h 6858007"/>
              <a:gd name="connsiteX4220" fmla="*/ 2650392 w 7525108"/>
              <a:gd name="connsiteY4220" fmla="*/ 30252 h 6858007"/>
              <a:gd name="connsiteX4221" fmla="*/ 2643837 w 7525108"/>
              <a:gd name="connsiteY4221" fmla="*/ 25882 h 6858007"/>
              <a:gd name="connsiteX4222" fmla="*/ 2639467 w 7525108"/>
              <a:gd name="connsiteY4222" fmla="*/ 19328 h 6858007"/>
              <a:gd name="connsiteX4223" fmla="*/ 2637282 w 7525108"/>
              <a:gd name="connsiteY4223" fmla="*/ 10588 h 6858007"/>
              <a:gd name="connsiteX4224" fmla="*/ 2639467 w 7525108"/>
              <a:gd name="connsiteY4224" fmla="*/ 1848 h 685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</a:cxnLst>
            <a:rect l="l" t="t" r="r" b="b"/>
            <a:pathLst>
              <a:path w="7525108" h="6858007">
                <a:moveTo>
                  <a:pt x="4050972" y="6845233"/>
                </a:moveTo>
                <a:lnTo>
                  <a:pt x="4075007" y="6851788"/>
                </a:lnTo>
                <a:lnTo>
                  <a:pt x="4081226" y="6858007"/>
                </a:lnTo>
                <a:lnTo>
                  <a:pt x="4022903" y="6858007"/>
                </a:lnTo>
                <a:lnTo>
                  <a:pt x="4029122" y="6851788"/>
                </a:lnTo>
                <a:close/>
                <a:moveTo>
                  <a:pt x="2270205" y="6838679"/>
                </a:moveTo>
                <a:lnTo>
                  <a:pt x="2276760" y="6840864"/>
                </a:lnTo>
                <a:lnTo>
                  <a:pt x="2281130" y="6843049"/>
                </a:lnTo>
                <a:lnTo>
                  <a:pt x="2285500" y="6849604"/>
                </a:lnTo>
                <a:lnTo>
                  <a:pt x="2285500" y="6853974"/>
                </a:lnTo>
                <a:lnTo>
                  <a:pt x="2285500" y="6858007"/>
                </a:lnTo>
                <a:lnTo>
                  <a:pt x="2252724" y="6858007"/>
                </a:lnTo>
                <a:lnTo>
                  <a:pt x="2252724" y="6853974"/>
                </a:lnTo>
                <a:lnTo>
                  <a:pt x="2252724" y="6849604"/>
                </a:lnTo>
                <a:lnTo>
                  <a:pt x="2259279" y="6843049"/>
                </a:lnTo>
                <a:lnTo>
                  <a:pt x="2263650" y="6840864"/>
                </a:lnTo>
                <a:close/>
                <a:moveTo>
                  <a:pt x="7455188" y="6827754"/>
                </a:moveTo>
                <a:lnTo>
                  <a:pt x="7485778" y="6834309"/>
                </a:lnTo>
                <a:lnTo>
                  <a:pt x="7511998" y="6849604"/>
                </a:lnTo>
                <a:lnTo>
                  <a:pt x="7517040" y="6858007"/>
                </a:lnTo>
                <a:lnTo>
                  <a:pt x="7392776" y="6858007"/>
                </a:lnTo>
                <a:lnTo>
                  <a:pt x="7398378" y="6849604"/>
                </a:lnTo>
                <a:lnTo>
                  <a:pt x="7424598" y="6834309"/>
                </a:lnTo>
                <a:close/>
                <a:moveTo>
                  <a:pt x="6985416" y="6797164"/>
                </a:moveTo>
                <a:lnTo>
                  <a:pt x="7018191" y="6803719"/>
                </a:lnTo>
                <a:lnTo>
                  <a:pt x="7040041" y="6819014"/>
                </a:lnTo>
                <a:lnTo>
                  <a:pt x="7059706" y="6845234"/>
                </a:lnTo>
                <a:lnTo>
                  <a:pt x="7061531" y="6858007"/>
                </a:lnTo>
                <a:lnTo>
                  <a:pt x="6912759" y="6858007"/>
                </a:lnTo>
                <a:lnTo>
                  <a:pt x="6915496" y="6845234"/>
                </a:lnTo>
                <a:lnTo>
                  <a:pt x="6930791" y="6819014"/>
                </a:lnTo>
                <a:lnTo>
                  <a:pt x="6957011" y="6803719"/>
                </a:lnTo>
                <a:close/>
                <a:moveTo>
                  <a:pt x="3325555" y="6749094"/>
                </a:moveTo>
                <a:lnTo>
                  <a:pt x="3334295" y="6749094"/>
                </a:lnTo>
                <a:lnTo>
                  <a:pt x="3343035" y="6749094"/>
                </a:lnTo>
                <a:lnTo>
                  <a:pt x="3351775" y="6753464"/>
                </a:lnTo>
                <a:lnTo>
                  <a:pt x="3358330" y="6760019"/>
                </a:lnTo>
                <a:lnTo>
                  <a:pt x="3362700" y="6766574"/>
                </a:lnTo>
                <a:lnTo>
                  <a:pt x="3364885" y="6777499"/>
                </a:lnTo>
                <a:lnTo>
                  <a:pt x="3362700" y="6788424"/>
                </a:lnTo>
                <a:lnTo>
                  <a:pt x="3358330" y="6794979"/>
                </a:lnTo>
                <a:lnTo>
                  <a:pt x="3351775" y="6801534"/>
                </a:lnTo>
                <a:lnTo>
                  <a:pt x="3343035" y="6805904"/>
                </a:lnTo>
                <a:lnTo>
                  <a:pt x="3334295" y="6805904"/>
                </a:lnTo>
                <a:lnTo>
                  <a:pt x="3325555" y="6805904"/>
                </a:lnTo>
                <a:lnTo>
                  <a:pt x="3316815" y="6801534"/>
                </a:lnTo>
                <a:lnTo>
                  <a:pt x="3310260" y="6794979"/>
                </a:lnTo>
                <a:lnTo>
                  <a:pt x="3308075" y="6788424"/>
                </a:lnTo>
                <a:lnTo>
                  <a:pt x="3303705" y="6777499"/>
                </a:lnTo>
                <a:lnTo>
                  <a:pt x="3308075" y="6766574"/>
                </a:lnTo>
                <a:lnTo>
                  <a:pt x="3310260" y="6760019"/>
                </a:lnTo>
                <a:lnTo>
                  <a:pt x="3316815" y="6753464"/>
                </a:lnTo>
                <a:close/>
                <a:moveTo>
                  <a:pt x="6526566" y="6707580"/>
                </a:moveTo>
                <a:lnTo>
                  <a:pt x="6557156" y="6714135"/>
                </a:lnTo>
                <a:lnTo>
                  <a:pt x="6579006" y="6731615"/>
                </a:lnTo>
                <a:lnTo>
                  <a:pt x="6594301" y="6753465"/>
                </a:lnTo>
                <a:lnTo>
                  <a:pt x="6603041" y="6784055"/>
                </a:lnTo>
                <a:lnTo>
                  <a:pt x="6594301" y="6812460"/>
                </a:lnTo>
                <a:lnTo>
                  <a:pt x="6579006" y="6836494"/>
                </a:lnTo>
                <a:lnTo>
                  <a:pt x="6557156" y="6851789"/>
                </a:lnTo>
                <a:lnTo>
                  <a:pt x="6528138" y="6858007"/>
                </a:lnTo>
                <a:lnTo>
                  <a:pt x="6524993" y="6858007"/>
                </a:lnTo>
                <a:lnTo>
                  <a:pt x="6495977" y="6851789"/>
                </a:lnTo>
                <a:lnTo>
                  <a:pt x="6474127" y="6836494"/>
                </a:lnTo>
                <a:lnTo>
                  <a:pt x="6458832" y="6812460"/>
                </a:lnTo>
                <a:lnTo>
                  <a:pt x="6450092" y="6784055"/>
                </a:lnTo>
                <a:lnTo>
                  <a:pt x="6458832" y="6753465"/>
                </a:lnTo>
                <a:lnTo>
                  <a:pt x="6474127" y="6731615"/>
                </a:lnTo>
                <a:lnTo>
                  <a:pt x="6495977" y="6714135"/>
                </a:lnTo>
                <a:close/>
                <a:moveTo>
                  <a:pt x="1625633" y="6670434"/>
                </a:moveTo>
                <a:lnTo>
                  <a:pt x="1632188" y="6670434"/>
                </a:lnTo>
                <a:lnTo>
                  <a:pt x="1636557" y="6670434"/>
                </a:lnTo>
                <a:lnTo>
                  <a:pt x="1640927" y="6676989"/>
                </a:lnTo>
                <a:lnTo>
                  <a:pt x="1643112" y="6683544"/>
                </a:lnTo>
                <a:lnTo>
                  <a:pt x="1640927" y="6687914"/>
                </a:lnTo>
                <a:lnTo>
                  <a:pt x="1636557" y="6692283"/>
                </a:lnTo>
                <a:lnTo>
                  <a:pt x="1632188" y="6694468"/>
                </a:lnTo>
                <a:lnTo>
                  <a:pt x="1625633" y="6692283"/>
                </a:lnTo>
                <a:lnTo>
                  <a:pt x="1623448" y="6687914"/>
                </a:lnTo>
                <a:lnTo>
                  <a:pt x="1621262" y="6683544"/>
                </a:lnTo>
                <a:lnTo>
                  <a:pt x="1623448" y="6676989"/>
                </a:lnTo>
                <a:close/>
                <a:moveTo>
                  <a:pt x="5237423" y="6622364"/>
                </a:moveTo>
                <a:lnTo>
                  <a:pt x="5265828" y="6628919"/>
                </a:lnTo>
                <a:lnTo>
                  <a:pt x="5285493" y="6642029"/>
                </a:lnTo>
                <a:lnTo>
                  <a:pt x="5298603" y="6663879"/>
                </a:lnTo>
                <a:lnTo>
                  <a:pt x="5307343" y="6690099"/>
                </a:lnTo>
                <a:lnTo>
                  <a:pt x="5298603" y="6716319"/>
                </a:lnTo>
                <a:lnTo>
                  <a:pt x="5285493" y="6738168"/>
                </a:lnTo>
                <a:lnTo>
                  <a:pt x="5265828" y="6753463"/>
                </a:lnTo>
                <a:lnTo>
                  <a:pt x="5237423" y="6757833"/>
                </a:lnTo>
                <a:lnTo>
                  <a:pt x="5211203" y="6753463"/>
                </a:lnTo>
                <a:lnTo>
                  <a:pt x="5189353" y="6738168"/>
                </a:lnTo>
                <a:lnTo>
                  <a:pt x="5176243" y="6716319"/>
                </a:lnTo>
                <a:lnTo>
                  <a:pt x="5169688" y="6690099"/>
                </a:lnTo>
                <a:lnTo>
                  <a:pt x="5176243" y="6663879"/>
                </a:lnTo>
                <a:lnTo>
                  <a:pt x="5189353" y="6642029"/>
                </a:lnTo>
                <a:lnTo>
                  <a:pt x="5211203" y="6628919"/>
                </a:lnTo>
                <a:close/>
                <a:moveTo>
                  <a:pt x="2659132" y="6609254"/>
                </a:moveTo>
                <a:lnTo>
                  <a:pt x="2667872" y="6611439"/>
                </a:lnTo>
                <a:lnTo>
                  <a:pt x="2674427" y="6615809"/>
                </a:lnTo>
                <a:lnTo>
                  <a:pt x="2678797" y="6620179"/>
                </a:lnTo>
                <a:lnTo>
                  <a:pt x="2680982" y="6631104"/>
                </a:lnTo>
                <a:lnTo>
                  <a:pt x="2678797" y="6639844"/>
                </a:lnTo>
                <a:lnTo>
                  <a:pt x="2674427" y="6644213"/>
                </a:lnTo>
                <a:lnTo>
                  <a:pt x="2667872" y="6648583"/>
                </a:lnTo>
                <a:lnTo>
                  <a:pt x="2659132" y="6650768"/>
                </a:lnTo>
                <a:lnTo>
                  <a:pt x="2650392" y="6648583"/>
                </a:lnTo>
                <a:lnTo>
                  <a:pt x="2643837" y="6644213"/>
                </a:lnTo>
                <a:lnTo>
                  <a:pt x="2639467" y="6639844"/>
                </a:lnTo>
                <a:lnTo>
                  <a:pt x="2637282" y="6631104"/>
                </a:lnTo>
                <a:lnTo>
                  <a:pt x="2639467" y="6620179"/>
                </a:lnTo>
                <a:lnTo>
                  <a:pt x="2643837" y="6615809"/>
                </a:lnTo>
                <a:lnTo>
                  <a:pt x="2650392" y="6611439"/>
                </a:lnTo>
                <a:close/>
                <a:moveTo>
                  <a:pt x="4457380" y="6598330"/>
                </a:moveTo>
                <a:lnTo>
                  <a:pt x="4474860" y="6602700"/>
                </a:lnTo>
                <a:lnTo>
                  <a:pt x="4492340" y="6613625"/>
                </a:lnTo>
                <a:lnTo>
                  <a:pt x="4505450" y="6631105"/>
                </a:lnTo>
                <a:lnTo>
                  <a:pt x="4507635" y="6650770"/>
                </a:lnTo>
                <a:lnTo>
                  <a:pt x="4505450" y="6670435"/>
                </a:lnTo>
                <a:lnTo>
                  <a:pt x="4492340" y="6687915"/>
                </a:lnTo>
                <a:lnTo>
                  <a:pt x="4474860" y="6698840"/>
                </a:lnTo>
                <a:lnTo>
                  <a:pt x="4457380" y="6703210"/>
                </a:lnTo>
                <a:lnTo>
                  <a:pt x="4435530" y="6698840"/>
                </a:lnTo>
                <a:lnTo>
                  <a:pt x="4418050" y="6687915"/>
                </a:lnTo>
                <a:lnTo>
                  <a:pt x="4407125" y="6670435"/>
                </a:lnTo>
                <a:lnTo>
                  <a:pt x="4402755" y="6650770"/>
                </a:lnTo>
                <a:lnTo>
                  <a:pt x="4407125" y="6631105"/>
                </a:lnTo>
                <a:lnTo>
                  <a:pt x="4418050" y="6613625"/>
                </a:lnTo>
                <a:lnTo>
                  <a:pt x="4435530" y="6602700"/>
                </a:lnTo>
                <a:close/>
                <a:moveTo>
                  <a:pt x="6083014" y="6550260"/>
                </a:moveTo>
                <a:lnTo>
                  <a:pt x="6113604" y="6556815"/>
                </a:lnTo>
                <a:lnTo>
                  <a:pt x="6139824" y="6576480"/>
                </a:lnTo>
                <a:lnTo>
                  <a:pt x="6157304" y="6600515"/>
                </a:lnTo>
                <a:lnTo>
                  <a:pt x="6163859" y="6633290"/>
                </a:lnTo>
                <a:lnTo>
                  <a:pt x="6157304" y="6663880"/>
                </a:lnTo>
                <a:lnTo>
                  <a:pt x="6139824" y="6692284"/>
                </a:lnTo>
                <a:lnTo>
                  <a:pt x="6113604" y="6707579"/>
                </a:lnTo>
                <a:lnTo>
                  <a:pt x="6083014" y="6714134"/>
                </a:lnTo>
                <a:lnTo>
                  <a:pt x="6050239" y="6707579"/>
                </a:lnTo>
                <a:lnTo>
                  <a:pt x="6024019" y="6692284"/>
                </a:lnTo>
                <a:lnTo>
                  <a:pt x="6008724" y="6663880"/>
                </a:lnTo>
                <a:lnTo>
                  <a:pt x="5999984" y="6633290"/>
                </a:lnTo>
                <a:lnTo>
                  <a:pt x="6008724" y="6600515"/>
                </a:lnTo>
                <a:lnTo>
                  <a:pt x="6024019" y="6576480"/>
                </a:lnTo>
                <a:lnTo>
                  <a:pt x="6050239" y="6556815"/>
                </a:lnTo>
                <a:close/>
                <a:moveTo>
                  <a:pt x="3727594" y="6504375"/>
                </a:moveTo>
                <a:lnTo>
                  <a:pt x="3749444" y="6510930"/>
                </a:lnTo>
                <a:lnTo>
                  <a:pt x="3766924" y="6528410"/>
                </a:lnTo>
                <a:lnTo>
                  <a:pt x="3771294" y="6548075"/>
                </a:lnTo>
                <a:lnTo>
                  <a:pt x="3766924" y="6569925"/>
                </a:lnTo>
                <a:lnTo>
                  <a:pt x="3749444" y="6587405"/>
                </a:lnTo>
                <a:lnTo>
                  <a:pt x="3727594" y="6591775"/>
                </a:lnTo>
                <a:lnTo>
                  <a:pt x="3707929" y="6587405"/>
                </a:lnTo>
                <a:lnTo>
                  <a:pt x="3690449" y="6569925"/>
                </a:lnTo>
                <a:lnTo>
                  <a:pt x="3683894" y="6548075"/>
                </a:lnTo>
                <a:lnTo>
                  <a:pt x="3690449" y="6528410"/>
                </a:lnTo>
                <a:lnTo>
                  <a:pt x="3707929" y="6510930"/>
                </a:lnTo>
                <a:close/>
                <a:moveTo>
                  <a:pt x="1018205" y="6482525"/>
                </a:moveTo>
                <a:lnTo>
                  <a:pt x="1022574" y="6482525"/>
                </a:lnTo>
                <a:lnTo>
                  <a:pt x="1029129" y="6482525"/>
                </a:lnTo>
                <a:lnTo>
                  <a:pt x="1033500" y="6486895"/>
                </a:lnTo>
                <a:lnTo>
                  <a:pt x="1033500" y="6493450"/>
                </a:lnTo>
                <a:lnTo>
                  <a:pt x="1033500" y="6497820"/>
                </a:lnTo>
                <a:lnTo>
                  <a:pt x="1029129" y="6502190"/>
                </a:lnTo>
                <a:lnTo>
                  <a:pt x="1022574" y="6504375"/>
                </a:lnTo>
                <a:lnTo>
                  <a:pt x="1018205" y="6502190"/>
                </a:lnTo>
                <a:lnTo>
                  <a:pt x="1013835" y="6497820"/>
                </a:lnTo>
                <a:lnTo>
                  <a:pt x="1011650" y="6493450"/>
                </a:lnTo>
                <a:lnTo>
                  <a:pt x="1013835" y="6486895"/>
                </a:lnTo>
                <a:close/>
                <a:moveTo>
                  <a:pt x="2021115" y="6443195"/>
                </a:moveTo>
                <a:lnTo>
                  <a:pt x="2025485" y="6445380"/>
                </a:lnTo>
                <a:lnTo>
                  <a:pt x="2029855" y="6447565"/>
                </a:lnTo>
                <a:lnTo>
                  <a:pt x="2034225" y="6451935"/>
                </a:lnTo>
                <a:lnTo>
                  <a:pt x="2034225" y="6458490"/>
                </a:lnTo>
                <a:lnTo>
                  <a:pt x="2034225" y="6462860"/>
                </a:lnTo>
                <a:lnTo>
                  <a:pt x="2029855" y="6467229"/>
                </a:lnTo>
                <a:lnTo>
                  <a:pt x="2025485" y="6471599"/>
                </a:lnTo>
                <a:lnTo>
                  <a:pt x="2021115" y="6471599"/>
                </a:lnTo>
                <a:lnTo>
                  <a:pt x="2014560" y="6471599"/>
                </a:lnTo>
                <a:lnTo>
                  <a:pt x="2010190" y="6467229"/>
                </a:lnTo>
                <a:lnTo>
                  <a:pt x="2005820" y="6462860"/>
                </a:lnTo>
                <a:lnTo>
                  <a:pt x="2003635" y="6458490"/>
                </a:lnTo>
                <a:lnTo>
                  <a:pt x="2005820" y="6451935"/>
                </a:lnTo>
                <a:lnTo>
                  <a:pt x="2010190" y="6447565"/>
                </a:lnTo>
                <a:lnTo>
                  <a:pt x="2014560" y="6445380"/>
                </a:lnTo>
                <a:close/>
                <a:moveTo>
                  <a:pt x="3048061" y="6377645"/>
                </a:moveTo>
                <a:lnTo>
                  <a:pt x="3058986" y="6379830"/>
                </a:lnTo>
                <a:lnTo>
                  <a:pt x="3065541" y="6384200"/>
                </a:lnTo>
                <a:lnTo>
                  <a:pt x="3072096" y="6388570"/>
                </a:lnTo>
                <a:lnTo>
                  <a:pt x="3074281" y="6397310"/>
                </a:lnTo>
                <a:lnTo>
                  <a:pt x="3076466" y="6406050"/>
                </a:lnTo>
                <a:lnTo>
                  <a:pt x="3074281" y="6412605"/>
                </a:lnTo>
                <a:lnTo>
                  <a:pt x="3072096" y="6421345"/>
                </a:lnTo>
                <a:lnTo>
                  <a:pt x="3065541" y="6427900"/>
                </a:lnTo>
                <a:lnTo>
                  <a:pt x="3058986" y="6432270"/>
                </a:lnTo>
                <a:lnTo>
                  <a:pt x="3048061" y="6434455"/>
                </a:lnTo>
                <a:lnTo>
                  <a:pt x="3039321" y="6432270"/>
                </a:lnTo>
                <a:lnTo>
                  <a:pt x="3032766" y="6427900"/>
                </a:lnTo>
                <a:lnTo>
                  <a:pt x="3026211" y="6421345"/>
                </a:lnTo>
                <a:lnTo>
                  <a:pt x="3021841" y="6412605"/>
                </a:lnTo>
                <a:lnTo>
                  <a:pt x="3021841" y="6406050"/>
                </a:lnTo>
                <a:lnTo>
                  <a:pt x="3021841" y="6397310"/>
                </a:lnTo>
                <a:lnTo>
                  <a:pt x="3026211" y="6388570"/>
                </a:lnTo>
                <a:lnTo>
                  <a:pt x="3032766" y="6384200"/>
                </a:lnTo>
                <a:lnTo>
                  <a:pt x="3039321" y="6379830"/>
                </a:lnTo>
                <a:close/>
                <a:moveTo>
                  <a:pt x="7455188" y="6364535"/>
                </a:moveTo>
                <a:lnTo>
                  <a:pt x="7483593" y="6368905"/>
                </a:lnTo>
                <a:lnTo>
                  <a:pt x="7509813" y="6384200"/>
                </a:lnTo>
                <a:lnTo>
                  <a:pt x="7525108" y="6399495"/>
                </a:lnTo>
                <a:lnTo>
                  <a:pt x="7525108" y="6517484"/>
                </a:lnTo>
                <a:lnTo>
                  <a:pt x="7509813" y="6532779"/>
                </a:lnTo>
                <a:lnTo>
                  <a:pt x="7483593" y="6545889"/>
                </a:lnTo>
                <a:lnTo>
                  <a:pt x="7455188" y="6550259"/>
                </a:lnTo>
                <a:lnTo>
                  <a:pt x="7424598" y="6545889"/>
                </a:lnTo>
                <a:lnTo>
                  <a:pt x="7398378" y="6532779"/>
                </a:lnTo>
                <a:lnTo>
                  <a:pt x="7378713" y="6513114"/>
                </a:lnTo>
                <a:lnTo>
                  <a:pt x="7365603" y="6486895"/>
                </a:lnTo>
                <a:lnTo>
                  <a:pt x="7361233" y="6458490"/>
                </a:lnTo>
                <a:lnTo>
                  <a:pt x="7365603" y="6430085"/>
                </a:lnTo>
                <a:lnTo>
                  <a:pt x="7378713" y="6401680"/>
                </a:lnTo>
                <a:lnTo>
                  <a:pt x="7398378" y="6384200"/>
                </a:lnTo>
                <a:lnTo>
                  <a:pt x="7424598" y="6368905"/>
                </a:lnTo>
                <a:close/>
                <a:moveTo>
                  <a:pt x="4861604" y="6351426"/>
                </a:moveTo>
                <a:lnTo>
                  <a:pt x="4885638" y="6355796"/>
                </a:lnTo>
                <a:lnTo>
                  <a:pt x="4905303" y="6366721"/>
                </a:lnTo>
                <a:lnTo>
                  <a:pt x="4916228" y="6388571"/>
                </a:lnTo>
                <a:lnTo>
                  <a:pt x="4922783" y="6410421"/>
                </a:lnTo>
                <a:lnTo>
                  <a:pt x="4916228" y="6434456"/>
                </a:lnTo>
                <a:lnTo>
                  <a:pt x="4905303" y="6451936"/>
                </a:lnTo>
                <a:lnTo>
                  <a:pt x="4885638" y="6465046"/>
                </a:lnTo>
                <a:lnTo>
                  <a:pt x="4861604" y="6469416"/>
                </a:lnTo>
                <a:lnTo>
                  <a:pt x="4837569" y="6465046"/>
                </a:lnTo>
                <a:lnTo>
                  <a:pt x="4820089" y="6451936"/>
                </a:lnTo>
                <a:lnTo>
                  <a:pt x="4806979" y="6434456"/>
                </a:lnTo>
                <a:lnTo>
                  <a:pt x="4800424" y="6410421"/>
                </a:lnTo>
                <a:lnTo>
                  <a:pt x="4806979" y="6388571"/>
                </a:lnTo>
                <a:lnTo>
                  <a:pt x="4820089" y="6366721"/>
                </a:lnTo>
                <a:lnTo>
                  <a:pt x="4837569" y="6355796"/>
                </a:lnTo>
                <a:close/>
                <a:moveTo>
                  <a:pt x="5661310" y="6349241"/>
                </a:moveTo>
                <a:lnTo>
                  <a:pt x="5689715" y="6355796"/>
                </a:lnTo>
                <a:lnTo>
                  <a:pt x="5715935" y="6371091"/>
                </a:lnTo>
                <a:lnTo>
                  <a:pt x="5731230" y="6395126"/>
                </a:lnTo>
                <a:lnTo>
                  <a:pt x="5737785" y="6423531"/>
                </a:lnTo>
                <a:lnTo>
                  <a:pt x="5731230" y="6456306"/>
                </a:lnTo>
                <a:lnTo>
                  <a:pt x="5715935" y="6480340"/>
                </a:lnTo>
                <a:lnTo>
                  <a:pt x="5689715" y="6495635"/>
                </a:lnTo>
                <a:lnTo>
                  <a:pt x="5661310" y="6502190"/>
                </a:lnTo>
                <a:lnTo>
                  <a:pt x="5630721" y="6495635"/>
                </a:lnTo>
                <a:lnTo>
                  <a:pt x="5608871" y="6480340"/>
                </a:lnTo>
                <a:lnTo>
                  <a:pt x="5591391" y="6456306"/>
                </a:lnTo>
                <a:lnTo>
                  <a:pt x="5584836" y="6423531"/>
                </a:lnTo>
                <a:lnTo>
                  <a:pt x="5591391" y="6395126"/>
                </a:lnTo>
                <a:lnTo>
                  <a:pt x="5608871" y="6371091"/>
                </a:lnTo>
                <a:lnTo>
                  <a:pt x="5630721" y="6355796"/>
                </a:lnTo>
                <a:close/>
                <a:moveTo>
                  <a:pt x="6985414" y="6331761"/>
                </a:moveTo>
                <a:lnTo>
                  <a:pt x="7016004" y="6336131"/>
                </a:lnTo>
                <a:lnTo>
                  <a:pt x="7040039" y="6349241"/>
                </a:lnTo>
                <a:lnTo>
                  <a:pt x="7061889" y="6368906"/>
                </a:lnTo>
                <a:lnTo>
                  <a:pt x="7072814" y="6395126"/>
                </a:lnTo>
                <a:lnTo>
                  <a:pt x="7077184" y="6421346"/>
                </a:lnTo>
                <a:lnTo>
                  <a:pt x="7072814" y="6451936"/>
                </a:lnTo>
                <a:lnTo>
                  <a:pt x="7061889" y="6478155"/>
                </a:lnTo>
                <a:lnTo>
                  <a:pt x="7040039" y="6495635"/>
                </a:lnTo>
                <a:lnTo>
                  <a:pt x="7016004" y="6508745"/>
                </a:lnTo>
                <a:lnTo>
                  <a:pt x="6985414" y="6513115"/>
                </a:lnTo>
                <a:lnTo>
                  <a:pt x="6959195" y="6508745"/>
                </a:lnTo>
                <a:lnTo>
                  <a:pt x="6932975" y="6495635"/>
                </a:lnTo>
                <a:lnTo>
                  <a:pt x="6913310" y="6478155"/>
                </a:lnTo>
                <a:lnTo>
                  <a:pt x="6898015" y="6451936"/>
                </a:lnTo>
                <a:lnTo>
                  <a:pt x="6893645" y="6421346"/>
                </a:lnTo>
                <a:lnTo>
                  <a:pt x="6898015" y="6395126"/>
                </a:lnTo>
                <a:lnTo>
                  <a:pt x="6913310" y="6368906"/>
                </a:lnTo>
                <a:lnTo>
                  <a:pt x="6932975" y="6349241"/>
                </a:lnTo>
                <a:lnTo>
                  <a:pt x="6959195" y="6336131"/>
                </a:lnTo>
                <a:close/>
                <a:moveTo>
                  <a:pt x="4123077" y="6266212"/>
                </a:moveTo>
                <a:lnTo>
                  <a:pt x="4142742" y="6270582"/>
                </a:lnTo>
                <a:lnTo>
                  <a:pt x="4160222" y="6283692"/>
                </a:lnTo>
                <a:lnTo>
                  <a:pt x="4171147" y="6298987"/>
                </a:lnTo>
                <a:lnTo>
                  <a:pt x="4175517" y="6318652"/>
                </a:lnTo>
                <a:lnTo>
                  <a:pt x="4171147" y="6340502"/>
                </a:lnTo>
                <a:lnTo>
                  <a:pt x="4160222" y="6355797"/>
                </a:lnTo>
                <a:lnTo>
                  <a:pt x="4142742" y="6366722"/>
                </a:lnTo>
                <a:lnTo>
                  <a:pt x="4123077" y="6371092"/>
                </a:lnTo>
                <a:lnTo>
                  <a:pt x="4101227" y="6366722"/>
                </a:lnTo>
                <a:lnTo>
                  <a:pt x="4085932" y="6355797"/>
                </a:lnTo>
                <a:lnTo>
                  <a:pt x="4075007" y="6340502"/>
                </a:lnTo>
                <a:lnTo>
                  <a:pt x="4072822" y="6318652"/>
                </a:lnTo>
                <a:lnTo>
                  <a:pt x="4075007" y="6298987"/>
                </a:lnTo>
                <a:lnTo>
                  <a:pt x="4085932" y="6283692"/>
                </a:lnTo>
                <a:lnTo>
                  <a:pt x="4101227" y="6270582"/>
                </a:lnTo>
                <a:close/>
                <a:moveTo>
                  <a:pt x="1404948" y="6255286"/>
                </a:moveTo>
                <a:lnTo>
                  <a:pt x="1413688" y="6255286"/>
                </a:lnTo>
                <a:lnTo>
                  <a:pt x="1418058" y="6255286"/>
                </a:lnTo>
                <a:lnTo>
                  <a:pt x="1422429" y="6257471"/>
                </a:lnTo>
                <a:lnTo>
                  <a:pt x="1424614" y="6261841"/>
                </a:lnTo>
                <a:lnTo>
                  <a:pt x="1424614" y="6266211"/>
                </a:lnTo>
                <a:lnTo>
                  <a:pt x="1424614" y="6272766"/>
                </a:lnTo>
                <a:lnTo>
                  <a:pt x="1422429" y="6277136"/>
                </a:lnTo>
                <a:lnTo>
                  <a:pt x="1418058" y="6281506"/>
                </a:lnTo>
                <a:lnTo>
                  <a:pt x="1413688" y="6281506"/>
                </a:lnTo>
                <a:lnTo>
                  <a:pt x="1404948" y="6281506"/>
                </a:lnTo>
                <a:lnTo>
                  <a:pt x="1400578" y="6277136"/>
                </a:lnTo>
                <a:lnTo>
                  <a:pt x="1398393" y="6272766"/>
                </a:lnTo>
                <a:lnTo>
                  <a:pt x="1398393" y="6266211"/>
                </a:lnTo>
                <a:lnTo>
                  <a:pt x="1398393" y="6261841"/>
                </a:lnTo>
                <a:lnTo>
                  <a:pt x="1400578" y="6257471"/>
                </a:lnTo>
                <a:close/>
                <a:moveTo>
                  <a:pt x="6528752" y="6231252"/>
                </a:moveTo>
                <a:lnTo>
                  <a:pt x="6563711" y="6237807"/>
                </a:lnTo>
                <a:lnTo>
                  <a:pt x="6589931" y="6257472"/>
                </a:lnTo>
                <a:lnTo>
                  <a:pt x="6609596" y="6285877"/>
                </a:lnTo>
                <a:lnTo>
                  <a:pt x="6616151" y="6318652"/>
                </a:lnTo>
                <a:lnTo>
                  <a:pt x="6609596" y="6351427"/>
                </a:lnTo>
                <a:lnTo>
                  <a:pt x="6589931" y="6379831"/>
                </a:lnTo>
                <a:lnTo>
                  <a:pt x="6563711" y="6399496"/>
                </a:lnTo>
                <a:lnTo>
                  <a:pt x="6528752" y="6406051"/>
                </a:lnTo>
                <a:lnTo>
                  <a:pt x="6495977" y="6399496"/>
                </a:lnTo>
                <a:lnTo>
                  <a:pt x="6467572" y="6379831"/>
                </a:lnTo>
                <a:lnTo>
                  <a:pt x="6447907" y="6351427"/>
                </a:lnTo>
                <a:lnTo>
                  <a:pt x="6441352" y="6318652"/>
                </a:lnTo>
                <a:lnTo>
                  <a:pt x="6447907" y="6285877"/>
                </a:lnTo>
                <a:lnTo>
                  <a:pt x="6467572" y="6257472"/>
                </a:lnTo>
                <a:lnTo>
                  <a:pt x="6495977" y="6237807"/>
                </a:lnTo>
                <a:close/>
                <a:moveTo>
                  <a:pt x="2410043" y="6207216"/>
                </a:moveTo>
                <a:lnTo>
                  <a:pt x="2416598" y="6209401"/>
                </a:lnTo>
                <a:lnTo>
                  <a:pt x="2423153" y="6213771"/>
                </a:lnTo>
                <a:lnTo>
                  <a:pt x="2429708" y="6218141"/>
                </a:lnTo>
                <a:lnTo>
                  <a:pt x="2431893" y="6226881"/>
                </a:lnTo>
                <a:lnTo>
                  <a:pt x="2434078" y="6233436"/>
                </a:lnTo>
                <a:lnTo>
                  <a:pt x="2431893" y="6242176"/>
                </a:lnTo>
                <a:lnTo>
                  <a:pt x="2429708" y="6248731"/>
                </a:lnTo>
                <a:lnTo>
                  <a:pt x="2423153" y="6253101"/>
                </a:lnTo>
                <a:lnTo>
                  <a:pt x="2416598" y="6257471"/>
                </a:lnTo>
                <a:lnTo>
                  <a:pt x="2410043" y="6259656"/>
                </a:lnTo>
                <a:lnTo>
                  <a:pt x="2399118" y="6257471"/>
                </a:lnTo>
                <a:lnTo>
                  <a:pt x="2392563" y="6253101"/>
                </a:lnTo>
                <a:lnTo>
                  <a:pt x="2388193" y="6248731"/>
                </a:lnTo>
                <a:lnTo>
                  <a:pt x="2383823" y="6242176"/>
                </a:lnTo>
                <a:lnTo>
                  <a:pt x="2383823" y="6233436"/>
                </a:lnTo>
                <a:lnTo>
                  <a:pt x="2383823" y="6226881"/>
                </a:lnTo>
                <a:lnTo>
                  <a:pt x="2388193" y="6218141"/>
                </a:lnTo>
                <a:lnTo>
                  <a:pt x="2392563" y="6213771"/>
                </a:lnTo>
                <a:lnTo>
                  <a:pt x="2399118" y="6209401"/>
                </a:lnTo>
                <a:close/>
                <a:moveTo>
                  <a:pt x="3436990" y="6139482"/>
                </a:moveTo>
                <a:lnTo>
                  <a:pt x="3461025" y="6143852"/>
                </a:lnTo>
                <a:lnTo>
                  <a:pt x="3474135" y="6159147"/>
                </a:lnTo>
                <a:lnTo>
                  <a:pt x="3480690" y="6180997"/>
                </a:lnTo>
                <a:lnTo>
                  <a:pt x="3474135" y="6200661"/>
                </a:lnTo>
                <a:lnTo>
                  <a:pt x="3461025" y="6215956"/>
                </a:lnTo>
                <a:lnTo>
                  <a:pt x="3436990" y="6220326"/>
                </a:lnTo>
                <a:lnTo>
                  <a:pt x="3417325" y="6215956"/>
                </a:lnTo>
                <a:lnTo>
                  <a:pt x="3402030" y="6200661"/>
                </a:lnTo>
                <a:lnTo>
                  <a:pt x="3395475" y="6180997"/>
                </a:lnTo>
                <a:lnTo>
                  <a:pt x="3402030" y="6159147"/>
                </a:lnTo>
                <a:lnTo>
                  <a:pt x="3417325" y="6143852"/>
                </a:lnTo>
                <a:close/>
                <a:moveTo>
                  <a:pt x="5272382" y="6087042"/>
                </a:moveTo>
                <a:lnTo>
                  <a:pt x="5300787" y="6093597"/>
                </a:lnTo>
                <a:lnTo>
                  <a:pt x="5327007" y="6108892"/>
                </a:lnTo>
                <a:lnTo>
                  <a:pt x="5342302" y="6135112"/>
                </a:lnTo>
                <a:lnTo>
                  <a:pt x="5348857" y="6163517"/>
                </a:lnTo>
                <a:lnTo>
                  <a:pt x="5342302" y="6196292"/>
                </a:lnTo>
                <a:lnTo>
                  <a:pt x="5327007" y="6220326"/>
                </a:lnTo>
                <a:lnTo>
                  <a:pt x="5300787" y="6237806"/>
                </a:lnTo>
                <a:lnTo>
                  <a:pt x="5272382" y="6244361"/>
                </a:lnTo>
                <a:lnTo>
                  <a:pt x="5239607" y="6237806"/>
                </a:lnTo>
                <a:lnTo>
                  <a:pt x="5217757" y="6220326"/>
                </a:lnTo>
                <a:lnTo>
                  <a:pt x="5198092" y="6196292"/>
                </a:lnTo>
                <a:lnTo>
                  <a:pt x="5193722" y="6163517"/>
                </a:lnTo>
                <a:lnTo>
                  <a:pt x="5198092" y="6135112"/>
                </a:lnTo>
                <a:lnTo>
                  <a:pt x="5217757" y="6108892"/>
                </a:lnTo>
                <a:lnTo>
                  <a:pt x="5239607" y="6093597"/>
                </a:lnTo>
                <a:close/>
                <a:moveTo>
                  <a:pt x="6091754" y="6052082"/>
                </a:moveTo>
                <a:lnTo>
                  <a:pt x="6122344" y="6056452"/>
                </a:lnTo>
                <a:lnTo>
                  <a:pt x="6148564" y="6069562"/>
                </a:lnTo>
                <a:lnTo>
                  <a:pt x="6170414" y="6091412"/>
                </a:lnTo>
                <a:lnTo>
                  <a:pt x="6183524" y="6115447"/>
                </a:lnTo>
                <a:lnTo>
                  <a:pt x="6187894" y="6148222"/>
                </a:lnTo>
                <a:lnTo>
                  <a:pt x="6183524" y="6178812"/>
                </a:lnTo>
                <a:lnTo>
                  <a:pt x="6170414" y="6202846"/>
                </a:lnTo>
                <a:lnTo>
                  <a:pt x="6148564" y="6222511"/>
                </a:lnTo>
                <a:lnTo>
                  <a:pt x="6122344" y="6237806"/>
                </a:lnTo>
                <a:lnTo>
                  <a:pt x="6091754" y="6242176"/>
                </a:lnTo>
                <a:lnTo>
                  <a:pt x="6063349" y="6237806"/>
                </a:lnTo>
                <a:lnTo>
                  <a:pt x="6037129" y="6222511"/>
                </a:lnTo>
                <a:lnTo>
                  <a:pt x="6017464" y="6202846"/>
                </a:lnTo>
                <a:lnTo>
                  <a:pt x="6004354" y="6178812"/>
                </a:lnTo>
                <a:lnTo>
                  <a:pt x="5997799" y="6148222"/>
                </a:lnTo>
                <a:lnTo>
                  <a:pt x="6004354" y="6115447"/>
                </a:lnTo>
                <a:lnTo>
                  <a:pt x="6017464" y="6091412"/>
                </a:lnTo>
                <a:lnTo>
                  <a:pt x="6037129" y="6069562"/>
                </a:lnTo>
                <a:lnTo>
                  <a:pt x="6063349" y="6056452"/>
                </a:lnTo>
                <a:close/>
                <a:moveTo>
                  <a:pt x="1800433" y="6023677"/>
                </a:moveTo>
                <a:lnTo>
                  <a:pt x="1809173" y="6028047"/>
                </a:lnTo>
                <a:lnTo>
                  <a:pt x="1815728" y="6030232"/>
                </a:lnTo>
                <a:lnTo>
                  <a:pt x="1817913" y="6036787"/>
                </a:lnTo>
                <a:lnTo>
                  <a:pt x="1820098" y="6043342"/>
                </a:lnTo>
                <a:lnTo>
                  <a:pt x="1817913" y="6049897"/>
                </a:lnTo>
                <a:lnTo>
                  <a:pt x="1815728" y="6056451"/>
                </a:lnTo>
                <a:lnTo>
                  <a:pt x="1809173" y="6058636"/>
                </a:lnTo>
                <a:lnTo>
                  <a:pt x="1800433" y="6060821"/>
                </a:lnTo>
                <a:lnTo>
                  <a:pt x="1793878" y="6058636"/>
                </a:lnTo>
                <a:lnTo>
                  <a:pt x="1787322" y="6056451"/>
                </a:lnTo>
                <a:lnTo>
                  <a:pt x="1782952" y="6049897"/>
                </a:lnTo>
                <a:lnTo>
                  <a:pt x="1782952" y="6043342"/>
                </a:lnTo>
                <a:lnTo>
                  <a:pt x="1782952" y="6036787"/>
                </a:lnTo>
                <a:lnTo>
                  <a:pt x="1787322" y="6030232"/>
                </a:lnTo>
                <a:lnTo>
                  <a:pt x="1793878" y="6028047"/>
                </a:lnTo>
                <a:close/>
                <a:moveTo>
                  <a:pt x="4520745" y="6017123"/>
                </a:moveTo>
                <a:lnTo>
                  <a:pt x="4546965" y="6023678"/>
                </a:lnTo>
                <a:lnTo>
                  <a:pt x="4568815" y="6038973"/>
                </a:lnTo>
                <a:lnTo>
                  <a:pt x="4584110" y="6060823"/>
                </a:lnTo>
                <a:lnTo>
                  <a:pt x="4588480" y="6089228"/>
                </a:lnTo>
                <a:lnTo>
                  <a:pt x="4584110" y="6115448"/>
                </a:lnTo>
                <a:lnTo>
                  <a:pt x="4568815" y="6137297"/>
                </a:lnTo>
                <a:lnTo>
                  <a:pt x="4546965" y="6152592"/>
                </a:lnTo>
                <a:lnTo>
                  <a:pt x="4520745" y="6156962"/>
                </a:lnTo>
                <a:lnTo>
                  <a:pt x="4492341" y="6152592"/>
                </a:lnTo>
                <a:lnTo>
                  <a:pt x="4470491" y="6137297"/>
                </a:lnTo>
                <a:lnTo>
                  <a:pt x="4457381" y="6115448"/>
                </a:lnTo>
                <a:lnTo>
                  <a:pt x="4448641" y="6089228"/>
                </a:lnTo>
                <a:lnTo>
                  <a:pt x="4457381" y="6060823"/>
                </a:lnTo>
                <a:lnTo>
                  <a:pt x="4470491" y="6038973"/>
                </a:lnTo>
                <a:lnTo>
                  <a:pt x="4492341" y="6023678"/>
                </a:lnTo>
                <a:close/>
                <a:moveTo>
                  <a:pt x="2796787" y="5977793"/>
                </a:moveTo>
                <a:lnTo>
                  <a:pt x="2807712" y="5979978"/>
                </a:lnTo>
                <a:lnTo>
                  <a:pt x="2816452" y="5984348"/>
                </a:lnTo>
                <a:lnTo>
                  <a:pt x="2823007" y="5990903"/>
                </a:lnTo>
                <a:lnTo>
                  <a:pt x="2827377" y="5999643"/>
                </a:lnTo>
                <a:lnTo>
                  <a:pt x="2829562" y="6008383"/>
                </a:lnTo>
                <a:lnTo>
                  <a:pt x="2827377" y="6019308"/>
                </a:lnTo>
                <a:lnTo>
                  <a:pt x="2823007" y="6030233"/>
                </a:lnTo>
                <a:lnTo>
                  <a:pt x="2816452" y="6036788"/>
                </a:lnTo>
                <a:lnTo>
                  <a:pt x="2807712" y="6041158"/>
                </a:lnTo>
                <a:lnTo>
                  <a:pt x="2796787" y="6043343"/>
                </a:lnTo>
                <a:lnTo>
                  <a:pt x="2785862" y="6041158"/>
                </a:lnTo>
                <a:lnTo>
                  <a:pt x="2777122" y="6036788"/>
                </a:lnTo>
                <a:lnTo>
                  <a:pt x="2770567" y="6030233"/>
                </a:lnTo>
                <a:lnTo>
                  <a:pt x="2766197" y="6019308"/>
                </a:lnTo>
                <a:lnTo>
                  <a:pt x="2764012" y="6008383"/>
                </a:lnTo>
                <a:lnTo>
                  <a:pt x="2766197" y="5999643"/>
                </a:lnTo>
                <a:lnTo>
                  <a:pt x="2770567" y="5990903"/>
                </a:lnTo>
                <a:lnTo>
                  <a:pt x="2777122" y="5984348"/>
                </a:lnTo>
                <a:lnTo>
                  <a:pt x="2785862" y="5979978"/>
                </a:lnTo>
                <a:close/>
                <a:moveTo>
                  <a:pt x="3828103" y="5903503"/>
                </a:moveTo>
                <a:lnTo>
                  <a:pt x="3847768" y="5907873"/>
                </a:lnTo>
                <a:lnTo>
                  <a:pt x="3865248" y="5918798"/>
                </a:lnTo>
                <a:lnTo>
                  <a:pt x="3876173" y="5936278"/>
                </a:lnTo>
                <a:lnTo>
                  <a:pt x="3880543" y="5953758"/>
                </a:lnTo>
                <a:lnTo>
                  <a:pt x="3876173" y="5973423"/>
                </a:lnTo>
                <a:lnTo>
                  <a:pt x="3865248" y="5990902"/>
                </a:lnTo>
                <a:lnTo>
                  <a:pt x="3847768" y="6001827"/>
                </a:lnTo>
                <a:lnTo>
                  <a:pt x="3828103" y="6006197"/>
                </a:lnTo>
                <a:lnTo>
                  <a:pt x="3808438" y="6001827"/>
                </a:lnTo>
                <a:lnTo>
                  <a:pt x="3790958" y="5990902"/>
                </a:lnTo>
                <a:lnTo>
                  <a:pt x="3780033" y="5973423"/>
                </a:lnTo>
                <a:lnTo>
                  <a:pt x="3777848" y="5953758"/>
                </a:lnTo>
                <a:lnTo>
                  <a:pt x="3780033" y="5936278"/>
                </a:lnTo>
                <a:lnTo>
                  <a:pt x="3790958" y="5918798"/>
                </a:lnTo>
                <a:lnTo>
                  <a:pt x="3808438" y="5907873"/>
                </a:lnTo>
                <a:close/>
                <a:moveTo>
                  <a:pt x="7455188" y="5901317"/>
                </a:moveTo>
                <a:lnTo>
                  <a:pt x="7487963" y="5907872"/>
                </a:lnTo>
                <a:lnTo>
                  <a:pt x="7518553" y="5920982"/>
                </a:lnTo>
                <a:lnTo>
                  <a:pt x="7525108" y="5929722"/>
                </a:lnTo>
                <a:lnTo>
                  <a:pt x="7525108" y="6089226"/>
                </a:lnTo>
                <a:lnTo>
                  <a:pt x="7518553" y="6095780"/>
                </a:lnTo>
                <a:lnTo>
                  <a:pt x="7487963" y="6111075"/>
                </a:lnTo>
                <a:lnTo>
                  <a:pt x="7455188" y="6117630"/>
                </a:lnTo>
                <a:lnTo>
                  <a:pt x="7420229" y="6111075"/>
                </a:lnTo>
                <a:lnTo>
                  <a:pt x="7389639" y="6095780"/>
                </a:lnTo>
                <a:lnTo>
                  <a:pt x="7367789" y="6071746"/>
                </a:lnTo>
                <a:lnTo>
                  <a:pt x="7352494" y="6043341"/>
                </a:lnTo>
                <a:lnTo>
                  <a:pt x="7345939" y="6008381"/>
                </a:lnTo>
                <a:lnTo>
                  <a:pt x="7352494" y="5973422"/>
                </a:lnTo>
                <a:lnTo>
                  <a:pt x="7367789" y="5945017"/>
                </a:lnTo>
                <a:lnTo>
                  <a:pt x="7389639" y="5920982"/>
                </a:lnTo>
                <a:lnTo>
                  <a:pt x="7420229" y="5907872"/>
                </a:lnTo>
                <a:close/>
                <a:moveTo>
                  <a:pt x="6987600" y="5861988"/>
                </a:moveTo>
                <a:lnTo>
                  <a:pt x="7020375" y="5866358"/>
                </a:lnTo>
                <a:lnTo>
                  <a:pt x="7048780" y="5883838"/>
                </a:lnTo>
                <a:lnTo>
                  <a:pt x="7072815" y="5905688"/>
                </a:lnTo>
                <a:lnTo>
                  <a:pt x="7088110" y="5936278"/>
                </a:lnTo>
                <a:lnTo>
                  <a:pt x="7092480" y="5969052"/>
                </a:lnTo>
                <a:lnTo>
                  <a:pt x="7088110" y="6001827"/>
                </a:lnTo>
                <a:lnTo>
                  <a:pt x="7072815" y="6032417"/>
                </a:lnTo>
                <a:lnTo>
                  <a:pt x="7048780" y="6054266"/>
                </a:lnTo>
                <a:lnTo>
                  <a:pt x="7020375" y="6069561"/>
                </a:lnTo>
                <a:lnTo>
                  <a:pt x="6987600" y="6073931"/>
                </a:lnTo>
                <a:lnTo>
                  <a:pt x="6954825" y="6069561"/>
                </a:lnTo>
                <a:lnTo>
                  <a:pt x="6924235" y="6054266"/>
                </a:lnTo>
                <a:lnTo>
                  <a:pt x="6902385" y="6032417"/>
                </a:lnTo>
                <a:lnTo>
                  <a:pt x="6887090" y="6001827"/>
                </a:lnTo>
                <a:lnTo>
                  <a:pt x="6880535" y="5969052"/>
                </a:lnTo>
                <a:lnTo>
                  <a:pt x="6887090" y="5936278"/>
                </a:lnTo>
                <a:lnTo>
                  <a:pt x="6902385" y="5905688"/>
                </a:lnTo>
                <a:lnTo>
                  <a:pt x="6924235" y="5883838"/>
                </a:lnTo>
                <a:lnTo>
                  <a:pt x="6954825" y="5866358"/>
                </a:lnTo>
                <a:close/>
                <a:moveTo>
                  <a:pt x="1214855" y="5829213"/>
                </a:moveTo>
                <a:lnTo>
                  <a:pt x="1221410" y="5829213"/>
                </a:lnTo>
                <a:lnTo>
                  <a:pt x="1225779" y="5829213"/>
                </a:lnTo>
                <a:lnTo>
                  <a:pt x="1230150" y="5833583"/>
                </a:lnTo>
                <a:lnTo>
                  <a:pt x="1232334" y="5840138"/>
                </a:lnTo>
                <a:lnTo>
                  <a:pt x="1230150" y="5844508"/>
                </a:lnTo>
                <a:lnTo>
                  <a:pt x="1225779" y="5848878"/>
                </a:lnTo>
                <a:lnTo>
                  <a:pt x="1221410" y="5851063"/>
                </a:lnTo>
                <a:lnTo>
                  <a:pt x="1214855" y="5848878"/>
                </a:lnTo>
                <a:lnTo>
                  <a:pt x="1212669" y="5844508"/>
                </a:lnTo>
                <a:lnTo>
                  <a:pt x="1210484" y="5840138"/>
                </a:lnTo>
                <a:lnTo>
                  <a:pt x="1212669" y="5833583"/>
                </a:lnTo>
                <a:close/>
                <a:moveTo>
                  <a:pt x="5687531" y="5824843"/>
                </a:moveTo>
                <a:lnTo>
                  <a:pt x="5720306" y="5833583"/>
                </a:lnTo>
                <a:lnTo>
                  <a:pt x="5746526" y="5851063"/>
                </a:lnTo>
                <a:lnTo>
                  <a:pt x="5768376" y="5879468"/>
                </a:lnTo>
                <a:lnTo>
                  <a:pt x="5774931" y="5912243"/>
                </a:lnTo>
                <a:lnTo>
                  <a:pt x="5768376" y="5947203"/>
                </a:lnTo>
                <a:lnTo>
                  <a:pt x="5746526" y="5973422"/>
                </a:lnTo>
                <a:lnTo>
                  <a:pt x="5720306" y="5993087"/>
                </a:lnTo>
                <a:lnTo>
                  <a:pt x="5687531" y="5999642"/>
                </a:lnTo>
                <a:lnTo>
                  <a:pt x="5654756" y="5993087"/>
                </a:lnTo>
                <a:lnTo>
                  <a:pt x="5626351" y="5973422"/>
                </a:lnTo>
                <a:lnTo>
                  <a:pt x="5606686" y="5947203"/>
                </a:lnTo>
                <a:lnTo>
                  <a:pt x="5597946" y="5912243"/>
                </a:lnTo>
                <a:lnTo>
                  <a:pt x="5606686" y="5879468"/>
                </a:lnTo>
                <a:lnTo>
                  <a:pt x="5626351" y="5851063"/>
                </a:lnTo>
                <a:lnTo>
                  <a:pt x="5654756" y="5833583"/>
                </a:lnTo>
                <a:close/>
                <a:moveTo>
                  <a:pt x="2189359" y="5796438"/>
                </a:moveTo>
                <a:lnTo>
                  <a:pt x="2198099" y="5798623"/>
                </a:lnTo>
                <a:lnTo>
                  <a:pt x="2204654" y="5802993"/>
                </a:lnTo>
                <a:lnTo>
                  <a:pt x="2211209" y="5809548"/>
                </a:lnTo>
                <a:lnTo>
                  <a:pt x="2213394" y="5818288"/>
                </a:lnTo>
                <a:lnTo>
                  <a:pt x="2211209" y="5824843"/>
                </a:lnTo>
                <a:lnTo>
                  <a:pt x="2204654" y="5833583"/>
                </a:lnTo>
                <a:lnTo>
                  <a:pt x="2198099" y="5837953"/>
                </a:lnTo>
                <a:lnTo>
                  <a:pt x="2189359" y="5840138"/>
                </a:lnTo>
                <a:lnTo>
                  <a:pt x="2182804" y="5837953"/>
                </a:lnTo>
                <a:lnTo>
                  <a:pt x="2176249" y="5833583"/>
                </a:lnTo>
                <a:lnTo>
                  <a:pt x="2169694" y="5824843"/>
                </a:lnTo>
                <a:lnTo>
                  <a:pt x="2169694" y="5818288"/>
                </a:lnTo>
                <a:lnTo>
                  <a:pt x="2169694" y="5809548"/>
                </a:lnTo>
                <a:lnTo>
                  <a:pt x="2176249" y="5802993"/>
                </a:lnTo>
                <a:lnTo>
                  <a:pt x="2182804" y="5798623"/>
                </a:lnTo>
                <a:close/>
                <a:moveTo>
                  <a:pt x="4918412" y="5787698"/>
                </a:moveTo>
                <a:lnTo>
                  <a:pt x="4944632" y="5792068"/>
                </a:lnTo>
                <a:lnTo>
                  <a:pt x="4968667" y="5807363"/>
                </a:lnTo>
                <a:lnTo>
                  <a:pt x="4983962" y="5829213"/>
                </a:lnTo>
                <a:lnTo>
                  <a:pt x="4988332" y="5855433"/>
                </a:lnTo>
                <a:lnTo>
                  <a:pt x="4983962" y="5883838"/>
                </a:lnTo>
                <a:lnTo>
                  <a:pt x="4968667" y="5905687"/>
                </a:lnTo>
                <a:lnTo>
                  <a:pt x="4944632" y="5918797"/>
                </a:lnTo>
                <a:lnTo>
                  <a:pt x="4918412" y="5927537"/>
                </a:lnTo>
                <a:lnTo>
                  <a:pt x="4892193" y="5918797"/>
                </a:lnTo>
                <a:lnTo>
                  <a:pt x="4870343" y="5905687"/>
                </a:lnTo>
                <a:lnTo>
                  <a:pt x="4855048" y="5883838"/>
                </a:lnTo>
                <a:lnTo>
                  <a:pt x="4848493" y="5855433"/>
                </a:lnTo>
                <a:lnTo>
                  <a:pt x="4855048" y="5829213"/>
                </a:lnTo>
                <a:lnTo>
                  <a:pt x="4870343" y="5807363"/>
                </a:lnTo>
                <a:lnTo>
                  <a:pt x="4892193" y="5792068"/>
                </a:lnTo>
                <a:close/>
                <a:moveTo>
                  <a:pt x="6535308" y="5746184"/>
                </a:moveTo>
                <a:lnTo>
                  <a:pt x="6568083" y="5750554"/>
                </a:lnTo>
                <a:lnTo>
                  <a:pt x="6594303" y="5763664"/>
                </a:lnTo>
                <a:lnTo>
                  <a:pt x="6616153" y="5787699"/>
                </a:lnTo>
                <a:lnTo>
                  <a:pt x="6631448" y="5813919"/>
                </a:lnTo>
                <a:lnTo>
                  <a:pt x="6635818" y="5846693"/>
                </a:lnTo>
                <a:lnTo>
                  <a:pt x="6631448" y="5879468"/>
                </a:lnTo>
                <a:lnTo>
                  <a:pt x="6616153" y="5907873"/>
                </a:lnTo>
                <a:lnTo>
                  <a:pt x="6594303" y="5929722"/>
                </a:lnTo>
                <a:lnTo>
                  <a:pt x="6568083" y="5945017"/>
                </a:lnTo>
                <a:lnTo>
                  <a:pt x="6535308" y="5949387"/>
                </a:lnTo>
                <a:lnTo>
                  <a:pt x="6502533" y="5945017"/>
                </a:lnTo>
                <a:lnTo>
                  <a:pt x="6474128" y="5929722"/>
                </a:lnTo>
                <a:lnTo>
                  <a:pt x="6454463" y="5907873"/>
                </a:lnTo>
                <a:lnTo>
                  <a:pt x="6436983" y="5879468"/>
                </a:lnTo>
                <a:lnTo>
                  <a:pt x="6432613" y="5846693"/>
                </a:lnTo>
                <a:lnTo>
                  <a:pt x="6436983" y="5813919"/>
                </a:lnTo>
                <a:lnTo>
                  <a:pt x="6454463" y="5787699"/>
                </a:lnTo>
                <a:lnTo>
                  <a:pt x="6474128" y="5763664"/>
                </a:lnTo>
                <a:lnTo>
                  <a:pt x="6502533" y="5750554"/>
                </a:lnTo>
                <a:close/>
                <a:moveTo>
                  <a:pt x="3183531" y="5737444"/>
                </a:moveTo>
                <a:lnTo>
                  <a:pt x="3209751" y="5743999"/>
                </a:lnTo>
                <a:lnTo>
                  <a:pt x="3227231" y="5761479"/>
                </a:lnTo>
                <a:lnTo>
                  <a:pt x="3231601" y="5785514"/>
                </a:lnTo>
                <a:lnTo>
                  <a:pt x="3227231" y="5809549"/>
                </a:lnTo>
                <a:lnTo>
                  <a:pt x="3209751" y="5824844"/>
                </a:lnTo>
                <a:lnTo>
                  <a:pt x="3183531" y="5833584"/>
                </a:lnTo>
                <a:lnTo>
                  <a:pt x="3161681" y="5824844"/>
                </a:lnTo>
                <a:lnTo>
                  <a:pt x="3142016" y="5809549"/>
                </a:lnTo>
                <a:lnTo>
                  <a:pt x="3137646" y="5785514"/>
                </a:lnTo>
                <a:lnTo>
                  <a:pt x="3142016" y="5761479"/>
                </a:lnTo>
                <a:lnTo>
                  <a:pt x="3161681" y="5743999"/>
                </a:lnTo>
                <a:close/>
                <a:moveTo>
                  <a:pt x="4219216" y="5660968"/>
                </a:moveTo>
                <a:lnTo>
                  <a:pt x="4245436" y="5665338"/>
                </a:lnTo>
                <a:lnTo>
                  <a:pt x="4267286" y="5682818"/>
                </a:lnTo>
                <a:lnTo>
                  <a:pt x="4280396" y="5702483"/>
                </a:lnTo>
                <a:lnTo>
                  <a:pt x="4286951" y="5730888"/>
                </a:lnTo>
                <a:lnTo>
                  <a:pt x="4280396" y="5754923"/>
                </a:lnTo>
                <a:lnTo>
                  <a:pt x="4267286" y="5778957"/>
                </a:lnTo>
                <a:lnTo>
                  <a:pt x="4245436" y="5792067"/>
                </a:lnTo>
                <a:lnTo>
                  <a:pt x="4219216" y="5796437"/>
                </a:lnTo>
                <a:lnTo>
                  <a:pt x="4190811" y="5792067"/>
                </a:lnTo>
                <a:lnTo>
                  <a:pt x="4171146" y="5778957"/>
                </a:lnTo>
                <a:lnTo>
                  <a:pt x="4158036" y="5754923"/>
                </a:lnTo>
                <a:lnTo>
                  <a:pt x="4149296" y="5730888"/>
                </a:lnTo>
                <a:lnTo>
                  <a:pt x="4158036" y="5702483"/>
                </a:lnTo>
                <a:lnTo>
                  <a:pt x="4171146" y="5682818"/>
                </a:lnTo>
                <a:lnTo>
                  <a:pt x="4190811" y="5665338"/>
                </a:lnTo>
                <a:close/>
                <a:moveTo>
                  <a:pt x="664237" y="5612899"/>
                </a:moveTo>
                <a:lnTo>
                  <a:pt x="670792" y="5615084"/>
                </a:lnTo>
                <a:lnTo>
                  <a:pt x="672978" y="5619454"/>
                </a:lnTo>
                <a:lnTo>
                  <a:pt x="675163" y="5623824"/>
                </a:lnTo>
                <a:lnTo>
                  <a:pt x="672978" y="5632563"/>
                </a:lnTo>
                <a:lnTo>
                  <a:pt x="670792" y="5636933"/>
                </a:lnTo>
                <a:lnTo>
                  <a:pt x="664237" y="5636933"/>
                </a:lnTo>
                <a:lnTo>
                  <a:pt x="657682" y="5636933"/>
                </a:lnTo>
                <a:lnTo>
                  <a:pt x="653312" y="5632563"/>
                </a:lnTo>
                <a:lnTo>
                  <a:pt x="651127" y="5623824"/>
                </a:lnTo>
                <a:lnTo>
                  <a:pt x="653312" y="5619454"/>
                </a:lnTo>
                <a:lnTo>
                  <a:pt x="657682" y="5615084"/>
                </a:lnTo>
                <a:close/>
                <a:moveTo>
                  <a:pt x="1614707" y="5597604"/>
                </a:moveTo>
                <a:lnTo>
                  <a:pt x="1619077" y="5599789"/>
                </a:lnTo>
                <a:lnTo>
                  <a:pt x="1623448" y="5601974"/>
                </a:lnTo>
                <a:lnTo>
                  <a:pt x="1627817" y="5606344"/>
                </a:lnTo>
                <a:lnTo>
                  <a:pt x="1627817" y="5612899"/>
                </a:lnTo>
                <a:lnTo>
                  <a:pt x="1627817" y="5617269"/>
                </a:lnTo>
                <a:lnTo>
                  <a:pt x="1623448" y="5621639"/>
                </a:lnTo>
                <a:lnTo>
                  <a:pt x="1619077" y="5628194"/>
                </a:lnTo>
                <a:lnTo>
                  <a:pt x="1614707" y="5628194"/>
                </a:lnTo>
                <a:lnTo>
                  <a:pt x="1605967" y="5628194"/>
                </a:lnTo>
                <a:lnTo>
                  <a:pt x="1601597" y="5621639"/>
                </a:lnTo>
                <a:lnTo>
                  <a:pt x="1599412" y="5617269"/>
                </a:lnTo>
                <a:lnTo>
                  <a:pt x="1597228" y="5612899"/>
                </a:lnTo>
                <a:lnTo>
                  <a:pt x="1599412" y="5606344"/>
                </a:lnTo>
                <a:lnTo>
                  <a:pt x="1601597" y="5601974"/>
                </a:lnTo>
                <a:lnTo>
                  <a:pt x="1605967" y="5599789"/>
                </a:lnTo>
                <a:close/>
                <a:moveTo>
                  <a:pt x="2580473" y="5562644"/>
                </a:moveTo>
                <a:lnTo>
                  <a:pt x="2589213" y="5564829"/>
                </a:lnTo>
                <a:lnTo>
                  <a:pt x="2595768" y="5569199"/>
                </a:lnTo>
                <a:lnTo>
                  <a:pt x="2602323" y="5577939"/>
                </a:lnTo>
                <a:lnTo>
                  <a:pt x="2608878" y="5584494"/>
                </a:lnTo>
                <a:lnTo>
                  <a:pt x="2611063" y="5593234"/>
                </a:lnTo>
                <a:lnTo>
                  <a:pt x="2608878" y="5601974"/>
                </a:lnTo>
                <a:lnTo>
                  <a:pt x="2602323" y="5610713"/>
                </a:lnTo>
                <a:lnTo>
                  <a:pt x="2595768" y="5617268"/>
                </a:lnTo>
                <a:lnTo>
                  <a:pt x="2589213" y="5621638"/>
                </a:lnTo>
                <a:lnTo>
                  <a:pt x="2580473" y="5621638"/>
                </a:lnTo>
                <a:lnTo>
                  <a:pt x="2571733" y="5621638"/>
                </a:lnTo>
                <a:lnTo>
                  <a:pt x="2562993" y="5617268"/>
                </a:lnTo>
                <a:lnTo>
                  <a:pt x="2554253" y="5610713"/>
                </a:lnTo>
                <a:lnTo>
                  <a:pt x="2549883" y="5601974"/>
                </a:lnTo>
                <a:lnTo>
                  <a:pt x="2549883" y="5593234"/>
                </a:lnTo>
                <a:lnTo>
                  <a:pt x="2549883" y="5584494"/>
                </a:lnTo>
                <a:lnTo>
                  <a:pt x="2554253" y="5577939"/>
                </a:lnTo>
                <a:lnTo>
                  <a:pt x="2562993" y="5569199"/>
                </a:lnTo>
                <a:lnTo>
                  <a:pt x="2571733" y="5564829"/>
                </a:lnTo>
                <a:close/>
                <a:moveTo>
                  <a:pt x="6111418" y="5542979"/>
                </a:moveTo>
                <a:lnTo>
                  <a:pt x="6142008" y="5547349"/>
                </a:lnTo>
                <a:lnTo>
                  <a:pt x="6172598" y="5562644"/>
                </a:lnTo>
                <a:lnTo>
                  <a:pt x="6196633" y="5586679"/>
                </a:lnTo>
                <a:lnTo>
                  <a:pt x="6211928" y="5615084"/>
                </a:lnTo>
                <a:lnTo>
                  <a:pt x="6218483" y="5650044"/>
                </a:lnTo>
                <a:lnTo>
                  <a:pt x="6211928" y="5685004"/>
                </a:lnTo>
                <a:lnTo>
                  <a:pt x="6196633" y="5713408"/>
                </a:lnTo>
                <a:lnTo>
                  <a:pt x="6172598" y="5737443"/>
                </a:lnTo>
                <a:lnTo>
                  <a:pt x="6142008" y="5752738"/>
                </a:lnTo>
                <a:lnTo>
                  <a:pt x="6111418" y="5757108"/>
                </a:lnTo>
                <a:lnTo>
                  <a:pt x="6076459" y="5752738"/>
                </a:lnTo>
                <a:lnTo>
                  <a:pt x="6045869" y="5737443"/>
                </a:lnTo>
                <a:lnTo>
                  <a:pt x="6021834" y="5713408"/>
                </a:lnTo>
                <a:lnTo>
                  <a:pt x="6008724" y="5685004"/>
                </a:lnTo>
                <a:lnTo>
                  <a:pt x="5999984" y="5650044"/>
                </a:lnTo>
                <a:lnTo>
                  <a:pt x="6008724" y="5615084"/>
                </a:lnTo>
                <a:lnTo>
                  <a:pt x="6021834" y="5586679"/>
                </a:lnTo>
                <a:lnTo>
                  <a:pt x="6045869" y="5562644"/>
                </a:lnTo>
                <a:lnTo>
                  <a:pt x="6076459" y="5547349"/>
                </a:lnTo>
                <a:close/>
                <a:moveTo>
                  <a:pt x="5320452" y="5532055"/>
                </a:moveTo>
                <a:lnTo>
                  <a:pt x="5346671" y="5536425"/>
                </a:lnTo>
                <a:lnTo>
                  <a:pt x="5372891" y="5549535"/>
                </a:lnTo>
                <a:lnTo>
                  <a:pt x="5390371" y="5567015"/>
                </a:lnTo>
                <a:lnTo>
                  <a:pt x="5405666" y="5593235"/>
                </a:lnTo>
                <a:lnTo>
                  <a:pt x="5410036" y="5619455"/>
                </a:lnTo>
                <a:lnTo>
                  <a:pt x="5405666" y="5647860"/>
                </a:lnTo>
                <a:lnTo>
                  <a:pt x="5390371" y="5671894"/>
                </a:lnTo>
                <a:lnTo>
                  <a:pt x="5372891" y="5691559"/>
                </a:lnTo>
                <a:lnTo>
                  <a:pt x="5346671" y="5704669"/>
                </a:lnTo>
                <a:lnTo>
                  <a:pt x="5320452" y="5709039"/>
                </a:lnTo>
                <a:lnTo>
                  <a:pt x="5292047" y="5704669"/>
                </a:lnTo>
                <a:lnTo>
                  <a:pt x="5268012" y="5691559"/>
                </a:lnTo>
                <a:lnTo>
                  <a:pt x="5248347" y="5671894"/>
                </a:lnTo>
                <a:lnTo>
                  <a:pt x="5235237" y="5647860"/>
                </a:lnTo>
                <a:lnTo>
                  <a:pt x="5230867" y="5619455"/>
                </a:lnTo>
                <a:lnTo>
                  <a:pt x="5235237" y="5593235"/>
                </a:lnTo>
                <a:lnTo>
                  <a:pt x="5248347" y="5567015"/>
                </a:lnTo>
                <a:lnTo>
                  <a:pt x="5268012" y="5549535"/>
                </a:lnTo>
                <a:lnTo>
                  <a:pt x="5292047" y="5536425"/>
                </a:lnTo>
                <a:close/>
                <a:moveTo>
                  <a:pt x="3572459" y="5512389"/>
                </a:moveTo>
                <a:lnTo>
                  <a:pt x="3596494" y="5518944"/>
                </a:lnTo>
                <a:lnTo>
                  <a:pt x="3613974" y="5538609"/>
                </a:lnTo>
                <a:lnTo>
                  <a:pt x="3620529" y="5560459"/>
                </a:lnTo>
                <a:lnTo>
                  <a:pt x="3613974" y="5586679"/>
                </a:lnTo>
                <a:lnTo>
                  <a:pt x="3596494" y="5601974"/>
                </a:lnTo>
                <a:lnTo>
                  <a:pt x="3572459" y="5608529"/>
                </a:lnTo>
                <a:lnTo>
                  <a:pt x="3548424" y="5601974"/>
                </a:lnTo>
                <a:lnTo>
                  <a:pt x="3530944" y="5586679"/>
                </a:lnTo>
                <a:lnTo>
                  <a:pt x="3524389" y="5560459"/>
                </a:lnTo>
                <a:lnTo>
                  <a:pt x="3530944" y="5538609"/>
                </a:lnTo>
                <a:lnTo>
                  <a:pt x="3548424" y="5518944"/>
                </a:lnTo>
                <a:close/>
                <a:moveTo>
                  <a:pt x="7455188" y="5438099"/>
                </a:moveTo>
                <a:lnTo>
                  <a:pt x="7492333" y="5444654"/>
                </a:lnTo>
                <a:lnTo>
                  <a:pt x="7525108" y="5459949"/>
                </a:lnTo>
                <a:lnTo>
                  <a:pt x="7525108" y="5660967"/>
                </a:lnTo>
                <a:lnTo>
                  <a:pt x="7492333" y="5680632"/>
                </a:lnTo>
                <a:lnTo>
                  <a:pt x="7455188" y="5685002"/>
                </a:lnTo>
                <a:lnTo>
                  <a:pt x="7415858" y="5680632"/>
                </a:lnTo>
                <a:lnTo>
                  <a:pt x="7380898" y="5660967"/>
                </a:lnTo>
                <a:lnTo>
                  <a:pt x="7354678" y="5634748"/>
                </a:lnTo>
                <a:lnTo>
                  <a:pt x="7337198" y="5599788"/>
                </a:lnTo>
                <a:lnTo>
                  <a:pt x="7330643" y="5560458"/>
                </a:lnTo>
                <a:lnTo>
                  <a:pt x="7337198" y="5521129"/>
                </a:lnTo>
                <a:lnTo>
                  <a:pt x="7354678" y="5488354"/>
                </a:lnTo>
                <a:lnTo>
                  <a:pt x="7380898" y="5462134"/>
                </a:lnTo>
                <a:lnTo>
                  <a:pt x="7415858" y="5444654"/>
                </a:lnTo>
                <a:close/>
                <a:moveTo>
                  <a:pt x="4610330" y="5422805"/>
                </a:moveTo>
                <a:lnTo>
                  <a:pt x="4638735" y="5431545"/>
                </a:lnTo>
                <a:lnTo>
                  <a:pt x="4664955" y="5449025"/>
                </a:lnTo>
                <a:lnTo>
                  <a:pt x="4682435" y="5470875"/>
                </a:lnTo>
                <a:lnTo>
                  <a:pt x="4686805" y="5503650"/>
                </a:lnTo>
                <a:lnTo>
                  <a:pt x="4682435" y="5534240"/>
                </a:lnTo>
                <a:lnTo>
                  <a:pt x="4664955" y="5558274"/>
                </a:lnTo>
                <a:lnTo>
                  <a:pt x="4638735" y="5573569"/>
                </a:lnTo>
                <a:lnTo>
                  <a:pt x="4610330" y="5582309"/>
                </a:lnTo>
                <a:lnTo>
                  <a:pt x="4579740" y="5573569"/>
                </a:lnTo>
                <a:lnTo>
                  <a:pt x="4555705" y="5558274"/>
                </a:lnTo>
                <a:lnTo>
                  <a:pt x="4538225" y="5534240"/>
                </a:lnTo>
                <a:lnTo>
                  <a:pt x="4531670" y="5503650"/>
                </a:lnTo>
                <a:lnTo>
                  <a:pt x="4538225" y="5470875"/>
                </a:lnTo>
                <a:lnTo>
                  <a:pt x="4555705" y="5449025"/>
                </a:lnTo>
                <a:lnTo>
                  <a:pt x="4579740" y="5431545"/>
                </a:lnTo>
                <a:close/>
                <a:moveTo>
                  <a:pt x="126728" y="5394399"/>
                </a:moveTo>
                <a:lnTo>
                  <a:pt x="131099" y="5396584"/>
                </a:lnTo>
                <a:lnTo>
                  <a:pt x="135468" y="5400954"/>
                </a:lnTo>
                <a:lnTo>
                  <a:pt x="137654" y="5405324"/>
                </a:lnTo>
                <a:lnTo>
                  <a:pt x="135468" y="5411879"/>
                </a:lnTo>
                <a:lnTo>
                  <a:pt x="131099" y="5414064"/>
                </a:lnTo>
                <a:lnTo>
                  <a:pt x="126728" y="5416249"/>
                </a:lnTo>
                <a:lnTo>
                  <a:pt x="120173" y="5414064"/>
                </a:lnTo>
                <a:lnTo>
                  <a:pt x="115804" y="5411879"/>
                </a:lnTo>
                <a:lnTo>
                  <a:pt x="115804" y="5405324"/>
                </a:lnTo>
                <a:lnTo>
                  <a:pt x="115804" y="5400954"/>
                </a:lnTo>
                <a:lnTo>
                  <a:pt x="120173" y="5396584"/>
                </a:lnTo>
                <a:close/>
                <a:moveTo>
                  <a:pt x="6987600" y="5392215"/>
                </a:moveTo>
                <a:lnTo>
                  <a:pt x="7026930" y="5398770"/>
                </a:lnTo>
                <a:lnTo>
                  <a:pt x="7059705" y="5414065"/>
                </a:lnTo>
                <a:lnTo>
                  <a:pt x="7085925" y="5442470"/>
                </a:lnTo>
                <a:lnTo>
                  <a:pt x="7103405" y="5473060"/>
                </a:lnTo>
                <a:lnTo>
                  <a:pt x="7109960" y="5512389"/>
                </a:lnTo>
                <a:lnTo>
                  <a:pt x="7103405" y="5551719"/>
                </a:lnTo>
                <a:lnTo>
                  <a:pt x="7085925" y="5584494"/>
                </a:lnTo>
                <a:lnTo>
                  <a:pt x="7059705" y="5610713"/>
                </a:lnTo>
                <a:lnTo>
                  <a:pt x="7026930" y="5628193"/>
                </a:lnTo>
                <a:lnTo>
                  <a:pt x="6987600" y="5634748"/>
                </a:lnTo>
                <a:lnTo>
                  <a:pt x="6948270" y="5628193"/>
                </a:lnTo>
                <a:lnTo>
                  <a:pt x="6917680" y="5610713"/>
                </a:lnTo>
                <a:lnTo>
                  <a:pt x="6889275" y="5584494"/>
                </a:lnTo>
                <a:lnTo>
                  <a:pt x="6873980" y="5551719"/>
                </a:lnTo>
                <a:lnTo>
                  <a:pt x="6867425" y="5512389"/>
                </a:lnTo>
                <a:lnTo>
                  <a:pt x="6873980" y="5473060"/>
                </a:lnTo>
                <a:lnTo>
                  <a:pt x="6889275" y="5442470"/>
                </a:lnTo>
                <a:lnTo>
                  <a:pt x="6917680" y="5414065"/>
                </a:lnTo>
                <a:lnTo>
                  <a:pt x="6948270" y="5398770"/>
                </a:lnTo>
                <a:close/>
                <a:moveTo>
                  <a:pt x="1053165" y="5387845"/>
                </a:moveTo>
                <a:lnTo>
                  <a:pt x="1061906" y="5387845"/>
                </a:lnTo>
                <a:lnTo>
                  <a:pt x="1066276" y="5387845"/>
                </a:lnTo>
                <a:lnTo>
                  <a:pt x="1070647" y="5392215"/>
                </a:lnTo>
                <a:lnTo>
                  <a:pt x="1072831" y="5398770"/>
                </a:lnTo>
                <a:lnTo>
                  <a:pt x="1070647" y="5403140"/>
                </a:lnTo>
                <a:lnTo>
                  <a:pt x="1066276" y="5407510"/>
                </a:lnTo>
                <a:lnTo>
                  <a:pt x="1061906" y="5409695"/>
                </a:lnTo>
                <a:lnTo>
                  <a:pt x="1053165" y="5407510"/>
                </a:lnTo>
                <a:lnTo>
                  <a:pt x="1048796" y="5403140"/>
                </a:lnTo>
                <a:lnTo>
                  <a:pt x="1048796" y="5398770"/>
                </a:lnTo>
                <a:lnTo>
                  <a:pt x="1048796" y="5392215"/>
                </a:lnTo>
                <a:close/>
                <a:moveTo>
                  <a:pt x="1997080" y="5361625"/>
                </a:moveTo>
                <a:lnTo>
                  <a:pt x="2005820" y="5361625"/>
                </a:lnTo>
                <a:lnTo>
                  <a:pt x="2014560" y="5361625"/>
                </a:lnTo>
                <a:lnTo>
                  <a:pt x="2021115" y="5365995"/>
                </a:lnTo>
                <a:lnTo>
                  <a:pt x="2027670" y="5370365"/>
                </a:lnTo>
                <a:lnTo>
                  <a:pt x="2029855" y="5379105"/>
                </a:lnTo>
                <a:lnTo>
                  <a:pt x="2032040" y="5387845"/>
                </a:lnTo>
                <a:lnTo>
                  <a:pt x="2029855" y="5394400"/>
                </a:lnTo>
                <a:lnTo>
                  <a:pt x="2027670" y="5400954"/>
                </a:lnTo>
                <a:lnTo>
                  <a:pt x="2021115" y="5407509"/>
                </a:lnTo>
                <a:lnTo>
                  <a:pt x="2014560" y="5409694"/>
                </a:lnTo>
                <a:lnTo>
                  <a:pt x="2005820" y="5411879"/>
                </a:lnTo>
                <a:lnTo>
                  <a:pt x="1997080" y="5409694"/>
                </a:lnTo>
                <a:lnTo>
                  <a:pt x="1990525" y="5407509"/>
                </a:lnTo>
                <a:lnTo>
                  <a:pt x="1986155" y="5400954"/>
                </a:lnTo>
                <a:lnTo>
                  <a:pt x="1981785" y="5394400"/>
                </a:lnTo>
                <a:lnTo>
                  <a:pt x="1981785" y="5387845"/>
                </a:lnTo>
                <a:lnTo>
                  <a:pt x="1981785" y="5379105"/>
                </a:lnTo>
                <a:lnTo>
                  <a:pt x="1986155" y="5370365"/>
                </a:lnTo>
                <a:lnTo>
                  <a:pt x="1990525" y="5365995"/>
                </a:lnTo>
                <a:close/>
                <a:moveTo>
                  <a:pt x="2969402" y="5324480"/>
                </a:moveTo>
                <a:lnTo>
                  <a:pt x="2991252" y="5333220"/>
                </a:lnTo>
                <a:lnTo>
                  <a:pt x="3004362" y="5346330"/>
                </a:lnTo>
                <a:lnTo>
                  <a:pt x="3013102" y="5368180"/>
                </a:lnTo>
                <a:lnTo>
                  <a:pt x="3004362" y="5390029"/>
                </a:lnTo>
                <a:lnTo>
                  <a:pt x="2991252" y="5405324"/>
                </a:lnTo>
                <a:lnTo>
                  <a:pt x="2969402" y="5409694"/>
                </a:lnTo>
                <a:lnTo>
                  <a:pt x="2947552" y="5405324"/>
                </a:lnTo>
                <a:lnTo>
                  <a:pt x="2932257" y="5390029"/>
                </a:lnTo>
                <a:lnTo>
                  <a:pt x="2927887" y="5368180"/>
                </a:lnTo>
                <a:lnTo>
                  <a:pt x="2932257" y="5346330"/>
                </a:lnTo>
                <a:lnTo>
                  <a:pt x="2947552" y="5333220"/>
                </a:lnTo>
                <a:close/>
                <a:moveTo>
                  <a:pt x="3961387" y="5272040"/>
                </a:moveTo>
                <a:lnTo>
                  <a:pt x="3985422" y="5278595"/>
                </a:lnTo>
                <a:lnTo>
                  <a:pt x="4007272" y="5291705"/>
                </a:lnTo>
                <a:lnTo>
                  <a:pt x="4020382" y="5311370"/>
                </a:lnTo>
                <a:lnTo>
                  <a:pt x="4024752" y="5337590"/>
                </a:lnTo>
                <a:lnTo>
                  <a:pt x="4020382" y="5361625"/>
                </a:lnTo>
                <a:lnTo>
                  <a:pt x="4007272" y="5383474"/>
                </a:lnTo>
                <a:lnTo>
                  <a:pt x="3985422" y="5396584"/>
                </a:lnTo>
                <a:lnTo>
                  <a:pt x="3961387" y="5400954"/>
                </a:lnTo>
                <a:lnTo>
                  <a:pt x="3935167" y="5396584"/>
                </a:lnTo>
                <a:lnTo>
                  <a:pt x="3915502" y="5383474"/>
                </a:lnTo>
                <a:lnTo>
                  <a:pt x="3900207" y="5361625"/>
                </a:lnTo>
                <a:lnTo>
                  <a:pt x="3895837" y="5337590"/>
                </a:lnTo>
                <a:lnTo>
                  <a:pt x="3900207" y="5311370"/>
                </a:lnTo>
                <a:lnTo>
                  <a:pt x="3915502" y="5291705"/>
                </a:lnTo>
                <a:lnTo>
                  <a:pt x="3935167" y="5278595"/>
                </a:lnTo>
                <a:close/>
                <a:moveTo>
                  <a:pt x="5726860" y="5269856"/>
                </a:moveTo>
                <a:lnTo>
                  <a:pt x="5761819" y="5278596"/>
                </a:lnTo>
                <a:lnTo>
                  <a:pt x="5790224" y="5291706"/>
                </a:lnTo>
                <a:lnTo>
                  <a:pt x="5814259" y="5315741"/>
                </a:lnTo>
                <a:lnTo>
                  <a:pt x="5829554" y="5346331"/>
                </a:lnTo>
                <a:lnTo>
                  <a:pt x="5836109" y="5381290"/>
                </a:lnTo>
                <a:lnTo>
                  <a:pt x="5829554" y="5414065"/>
                </a:lnTo>
                <a:lnTo>
                  <a:pt x="5814259" y="5444655"/>
                </a:lnTo>
                <a:lnTo>
                  <a:pt x="5790224" y="5468689"/>
                </a:lnTo>
                <a:lnTo>
                  <a:pt x="5761819" y="5486169"/>
                </a:lnTo>
                <a:lnTo>
                  <a:pt x="5726860" y="5490539"/>
                </a:lnTo>
                <a:lnTo>
                  <a:pt x="5689715" y="5486169"/>
                </a:lnTo>
                <a:lnTo>
                  <a:pt x="5661310" y="5468689"/>
                </a:lnTo>
                <a:lnTo>
                  <a:pt x="5637275" y="5444655"/>
                </a:lnTo>
                <a:lnTo>
                  <a:pt x="5621980" y="5414065"/>
                </a:lnTo>
                <a:lnTo>
                  <a:pt x="5617610" y="5381290"/>
                </a:lnTo>
                <a:lnTo>
                  <a:pt x="5621980" y="5346331"/>
                </a:lnTo>
                <a:lnTo>
                  <a:pt x="5637275" y="5315741"/>
                </a:lnTo>
                <a:lnTo>
                  <a:pt x="5661310" y="5291706"/>
                </a:lnTo>
                <a:lnTo>
                  <a:pt x="5689715" y="5278596"/>
                </a:lnTo>
                <a:close/>
                <a:moveTo>
                  <a:pt x="6541863" y="5239266"/>
                </a:moveTo>
                <a:lnTo>
                  <a:pt x="6583378" y="5245821"/>
                </a:lnTo>
                <a:lnTo>
                  <a:pt x="6618338" y="5263301"/>
                </a:lnTo>
                <a:lnTo>
                  <a:pt x="6646743" y="5291706"/>
                </a:lnTo>
                <a:lnTo>
                  <a:pt x="6666408" y="5328851"/>
                </a:lnTo>
                <a:lnTo>
                  <a:pt x="6670778" y="5365996"/>
                </a:lnTo>
                <a:lnTo>
                  <a:pt x="6666408" y="5407511"/>
                </a:lnTo>
                <a:lnTo>
                  <a:pt x="6646743" y="5444655"/>
                </a:lnTo>
                <a:lnTo>
                  <a:pt x="6618338" y="5470875"/>
                </a:lnTo>
                <a:lnTo>
                  <a:pt x="6583378" y="5490540"/>
                </a:lnTo>
                <a:lnTo>
                  <a:pt x="6541863" y="5497095"/>
                </a:lnTo>
                <a:lnTo>
                  <a:pt x="6502533" y="5490540"/>
                </a:lnTo>
                <a:lnTo>
                  <a:pt x="6467573" y="5470875"/>
                </a:lnTo>
                <a:lnTo>
                  <a:pt x="6439168" y="5444655"/>
                </a:lnTo>
                <a:lnTo>
                  <a:pt x="6421688" y="5407511"/>
                </a:lnTo>
                <a:lnTo>
                  <a:pt x="6415133" y="5365996"/>
                </a:lnTo>
                <a:lnTo>
                  <a:pt x="6421688" y="5328851"/>
                </a:lnTo>
                <a:lnTo>
                  <a:pt x="6439168" y="5291706"/>
                </a:lnTo>
                <a:lnTo>
                  <a:pt x="6467573" y="5263301"/>
                </a:lnTo>
                <a:lnTo>
                  <a:pt x="6502533" y="5245821"/>
                </a:lnTo>
                <a:close/>
                <a:moveTo>
                  <a:pt x="5001443" y="5180270"/>
                </a:moveTo>
                <a:lnTo>
                  <a:pt x="5032033" y="5184640"/>
                </a:lnTo>
                <a:lnTo>
                  <a:pt x="5060438" y="5197750"/>
                </a:lnTo>
                <a:lnTo>
                  <a:pt x="5080103" y="5217415"/>
                </a:lnTo>
                <a:lnTo>
                  <a:pt x="5093213" y="5245820"/>
                </a:lnTo>
                <a:lnTo>
                  <a:pt x="5099768" y="5278595"/>
                </a:lnTo>
                <a:lnTo>
                  <a:pt x="5093213" y="5307000"/>
                </a:lnTo>
                <a:lnTo>
                  <a:pt x="5080103" y="5335404"/>
                </a:lnTo>
                <a:lnTo>
                  <a:pt x="5060438" y="5355069"/>
                </a:lnTo>
                <a:lnTo>
                  <a:pt x="5032033" y="5368179"/>
                </a:lnTo>
                <a:lnTo>
                  <a:pt x="5001443" y="5374734"/>
                </a:lnTo>
                <a:lnTo>
                  <a:pt x="4970853" y="5368179"/>
                </a:lnTo>
                <a:lnTo>
                  <a:pt x="4942448" y="5355069"/>
                </a:lnTo>
                <a:lnTo>
                  <a:pt x="4922783" y="5335404"/>
                </a:lnTo>
                <a:lnTo>
                  <a:pt x="4909673" y="5307000"/>
                </a:lnTo>
                <a:lnTo>
                  <a:pt x="4905303" y="5278595"/>
                </a:lnTo>
                <a:lnTo>
                  <a:pt x="4909673" y="5245820"/>
                </a:lnTo>
                <a:lnTo>
                  <a:pt x="4922783" y="5217415"/>
                </a:lnTo>
                <a:lnTo>
                  <a:pt x="4942448" y="5197750"/>
                </a:lnTo>
                <a:lnTo>
                  <a:pt x="4970853" y="5184640"/>
                </a:lnTo>
                <a:close/>
                <a:moveTo>
                  <a:pt x="522211" y="5164976"/>
                </a:moveTo>
                <a:lnTo>
                  <a:pt x="528768" y="5164976"/>
                </a:lnTo>
                <a:lnTo>
                  <a:pt x="533137" y="5164976"/>
                </a:lnTo>
                <a:lnTo>
                  <a:pt x="537507" y="5169346"/>
                </a:lnTo>
                <a:lnTo>
                  <a:pt x="537507" y="5178086"/>
                </a:lnTo>
                <a:lnTo>
                  <a:pt x="537507" y="5182456"/>
                </a:lnTo>
                <a:lnTo>
                  <a:pt x="533137" y="5186825"/>
                </a:lnTo>
                <a:lnTo>
                  <a:pt x="528768" y="5189010"/>
                </a:lnTo>
                <a:lnTo>
                  <a:pt x="522211" y="5186825"/>
                </a:lnTo>
                <a:lnTo>
                  <a:pt x="517841" y="5182456"/>
                </a:lnTo>
                <a:lnTo>
                  <a:pt x="517841" y="5178086"/>
                </a:lnTo>
                <a:lnTo>
                  <a:pt x="517841" y="5169346"/>
                </a:lnTo>
                <a:close/>
                <a:moveTo>
                  <a:pt x="1459574" y="5151866"/>
                </a:moveTo>
                <a:lnTo>
                  <a:pt x="1466129" y="5154051"/>
                </a:lnTo>
                <a:lnTo>
                  <a:pt x="1470498" y="5158421"/>
                </a:lnTo>
                <a:lnTo>
                  <a:pt x="1474868" y="5162791"/>
                </a:lnTo>
                <a:lnTo>
                  <a:pt x="1477053" y="5169346"/>
                </a:lnTo>
                <a:lnTo>
                  <a:pt x="1474868" y="5178086"/>
                </a:lnTo>
                <a:lnTo>
                  <a:pt x="1470498" y="5182455"/>
                </a:lnTo>
                <a:lnTo>
                  <a:pt x="1466129" y="5186825"/>
                </a:lnTo>
                <a:lnTo>
                  <a:pt x="1459574" y="5189010"/>
                </a:lnTo>
                <a:lnTo>
                  <a:pt x="1450834" y="5186825"/>
                </a:lnTo>
                <a:lnTo>
                  <a:pt x="1446462" y="5182455"/>
                </a:lnTo>
                <a:lnTo>
                  <a:pt x="1442093" y="5178086"/>
                </a:lnTo>
                <a:lnTo>
                  <a:pt x="1439907" y="5169346"/>
                </a:lnTo>
                <a:lnTo>
                  <a:pt x="1442093" y="5162791"/>
                </a:lnTo>
                <a:lnTo>
                  <a:pt x="1446462" y="5158421"/>
                </a:lnTo>
                <a:lnTo>
                  <a:pt x="1450834" y="5154051"/>
                </a:lnTo>
                <a:close/>
                <a:moveTo>
                  <a:pt x="2399119" y="5125646"/>
                </a:moveTo>
                <a:lnTo>
                  <a:pt x="2412229" y="5130016"/>
                </a:lnTo>
                <a:lnTo>
                  <a:pt x="2420969" y="5134386"/>
                </a:lnTo>
                <a:lnTo>
                  <a:pt x="2427524" y="5140941"/>
                </a:lnTo>
                <a:lnTo>
                  <a:pt x="2431894" y="5149681"/>
                </a:lnTo>
                <a:lnTo>
                  <a:pt x="2434079" y="5160606"/>
                </a:lnTo>
                <a:lnTo>
                  <a:pt x="2431894" y="5169346"/>
                </a:lnTo>
                <a:lnTo>
                  <a:pt x="2427524" y="5180270"/>
                </a:lnTo>
                <a:lnTo>
                  <a:pt x="2420969" y="5186825"/>
                </a:lnTo>
                <a:lnTo>
                  <a:pt x="2412229" y="5191195"/>
                </a:lnTo>
                <a:lnTo>
                  <a:pt x="2399119" y="5193380"/>
                </a:lnTo>
                <a:lnTo>
                  <a:pt x="2390379" y="5191195"/>
                </a:lnTo>
                <a:lnTo>
                  <a:pt x="2381639" y="5186825"/>
                </a:lnTo>
                <a:lnTo>
                  <a:pt x="2372899" y="5180270"/>
                </a:lnTo>
                <a:lnTo>
                  <a:pt x="2368529" y="5169346"/>
                </a:lnTo>
                <a:lnTo>
                  <a:pt x="2368529" y="5160606"/>
                </a:lnTo>
                <a:lnTo>
                  <a:pt x="2368529" y="5149681"/>
                </a:lnTo>
                <a:lnTo>
                  <a:pt x="2372899" y="5140941"/>
                </a:lnTo>
                <a:lnTo>
                  <a:pt x="2381639" y="5134386"/>
                </a:lnTo>
                <a:lnTo>
                  <a:pt x="2390379" y="5130016"/>
                </a:lnTo>
                <a:close/>
                <a:moveTo>
                  <a:pt x="3360515" y="5090686"/>
                </a:moveTo>
                <a:lnTo>
                  <a:pt x="3380180" y="5095056"/>
                </a:lnTo>
                <a:lnTo>
                  <a:pt x="3397660" y="5105981"/>
                </a:lnTo>
                <a:lnTo>
                  <a:pt x="3410770" y="5121276"/>
                </a:lnTo>
                <a:lnTo>
                  <a:pt x="3415140" y="5143126"/>
                </a:lnTo>
                <a:lnTo>
                  <a:pt x="3410770" y="5164976"/>
                </a:lnTo>
                <a:lnTo>
                  <a:pt x="3397660" y="5182455"/>
                </a:lnTo>
                <a:lnTo>
                  <a:pt x="3380180" y="5193380"/>
                </a:lnTo>
                <a:lnTo>
                  <a:pt x="3360515" y="5197750"/>
                </a:lnTo>
                <a:lnTo>
                  <a:pt x="3338665" y="5193380"/>
                </a:lnTo>
                <a:lnTo>
                  <a:pt x="3321185" y="5182455"/>
                </a:lnTo>
                <a:lnTo>
                  <a:pt x="3310260" y="5164976"/>
                </a:lnTo>
                <a:lnTo>
                  <a:pt x="3303705" y="5143126"/>
                </a:lnTo>
                <a:lnTo>
                  <a:pt x="3310260" y="5121276"/>
                </a:lnTo>
                <a:lnTo>
                  <a:pt x="3321185" y="5105981"/>
                </a:lnTo>
                <a:lnTo>
                  <a:pt x="3338665" y="5095056"/>
                </a:lnTo>
                <a:close/>
                <a:moveTo>
                  <a:pt x="4348131" y="5038247"/>
                </a:moveTo>
                <a:lnTo>
                  <a:pt x="4378720" y="5042617"/>
                </a:lnTo>
                <a:lnTo>
                  <a:pt x="4402755" y="5057912"/>
                </a:lnTo>
                <a:lnTo>
                  <a:pt x="4420235" y="5084132"/>
                </a:lnTo>
                <a:lnTo>
                  <a:pt x="4426790" y="5112537"/>
                </a:lnTo>
                <a:lnTo>
                  <a:pt x="4420235" y="5143127"/>
                </a:lnTo>
                <a:lnTo>
                  <a:pt x="4402755" y="5167161"/>
                </a:lnTo>
                <a:lnTo>
                  <a:pt x="4378720" y="5184641"/>
                </a:lnTo>
                <a:lnTo>
                  <a:pt x="4348131" y="5191196"/>
                </a:lnTo>
                <a:lnTo>
                  <a:pt x="4319726" y="5184641"/>
                </a:lnTo>
                <a:lnTo>
                  <a:pt x="4293506" y="5167161"/>
                </a:lnTo>
                <a:lnTo>
                  <a:pt x="4278211" y="5143127"/>
                </a:lnTo>
                <a:lnTo>
                  <a:pt x="4273841" y="5112537"/>
                </a:lnTo>
                <a:lnTo>
                  <a:pt x="4278211" y="5084132"/>
                </a:lnTo>
                <a:lnTo>
                  <a:pt x="4293506" y="5057912"/>
                </a:lnTo>
                <a:lnTo>
                  <a:pt x="4319726" y="5042617"/>
                </a:lnTo>
                <a:close/>
                <a:moveTo>
                  <a:pt x="6137638" y="5012027"/>
                </a:moveTo>
                <a:lnTo>
                  <a:pt x="6174783" y="5018582"/>
                </a:lnTo>
                <a:lnTo>
                  <a:pt x="6209743" y="5038247"/>
                </a:lnTo>
                <a:lnTo>
                  <a:pt x="6233778" y="5062282"/>
                </a:lnTo>
                <a:lnTo>
                  <a:pt x="6249073" y="5095057"/>
                </a:lnTo>
                <a:lnTo>
                  <a:pt x="6257813" y="5134387"/>
                </a:lnTo>
                <a:lnTo>
                  <a:pt x="6249073" y="5171532"/>
                </a:lnTo>
                <a:lnTo>
                  <a:pt x="6233778" y="5204306"/>
                </a:lnTo>
                <a:lnTo>
                  <a:pt x="6209743" y="5230526"/>
                </a:lnTo>
                <a:lnTo>
                  <a:pt x="6174783" y="5248006"/>
                </a:lnTo>
                <a:lnTo>
                  <a:pt x="6137638" y="5252376"/>
                </a:lnTo>
                <a:lnTo>
                  <a:pt x="6098309" y="5248006"/>
                </a:lnTo>
                <a:lnTo>
                  <a:pt x="6067719" y="5230526"/>
                </a:lnTo>
                <a:lnTo>
                  <a:pt x="6039314" y="5204306"/>
                </a:lnTo>
                <a:lnTo>
                  <a:pt x="6024019" y="5171532"/>
                </a:lnTo>
                <a:lnTo>
                  <a:pt x="6017464" y="5134387"/>
                </a:lnTo>
                <a:lnTo>
                  <a:pt x="6024019" y="5095057"/>
                </a:lnTo>
                <a:lnTo>
                  <a:pt x="6039314" y="5062282"/>
                </a:lnTo>
                <a:lnTo>
                  <a:pt x="6067719" y="5038247"/>
                </a:lnTo>
                <a:lnTo>
                  <a:pt x="6098309" y="5018582"/>
                </a:lnTo>
                <a:close/>
                <a:moveTo>
                  <a:pt x="7455188" y="4972697"/>
                </a:moveTo>
                <a:lnTo>
                  <a:pt x="7490148" y="4979252"/>
                </a:lnTo>
                <a:lnTo>
                  <a:pt x="7525108" y="4992362"/>
                </a:lnTo>
                <a:lnTo>
                  <a:pt x="7525108" y="4994547"/>
                </a:lnTo>
                <a:lnTo>
                  <a:pt x="7525108" y="5234896"/>
                </a:lnTo>
                <a:lnTo>
                  <a:pt x="7490148" y="5248006"/>
                </a:lnTo>
                <a:lnTo>
                  <a:pt x="7455188" y="5252376"/>
                </a:lnTo>
                <a:lnTo>
                  <a:pt x="7418044" y="5248006"/>
                </a:lnTo>
                <a:lnTo>
                  <a:pt x="7383084" y="5234896"/>
                </a:lnTo>
                <a:lnTo>
                  <a:pt x="7356864" y="5210861"/>
                </a:lnTo>
                <a:lnTo>
                  <a:pt x="7332829" y="5184641"/>
                </a:lnTo>
                <a:lnTo>
                  <a:pt x="7319719" y="5149682"/>
                </a:lnTo>
                <a:lnTo>
                  <a:pt x="7315349" y="5112537"/>
                </a:lnTo>
                <a:lnTo>
                  <a:pt x="7319719" y="5075392"/>
                </a:lnTo>
                <a:lnTo>
                  <a:pt x="7332829" y="5042617"/>
                </a:lnTo>
                <a:lnTo>
                  <a:pt x="7356864" y="5014212"/>
                </a:lnTo>
                <a:lnTo>
                  <a:pt x="7383084" y="4992362"/>
                </a:lnTo>
                <a:lnTo>
                  <a:pt x="7418044" y="4979252"/>
                </a:lnTo>
                <a:close/>
                <a:moveTo>
                  <a:pt x="5392557" y="4939921"/>
                </a:moveTo>
                <a:lnTo>
                  <a:pt x="5429701" y="4944291"/>
                </a:lnTo>
                <a:lnTo>
                  <a:pt x="5460291" y="4959586"/>
                </a:lnTo>
                <a:lnTo>
                  <a:pt x="5482141" y="4985806"/>
                </a:lnTo>
                <a:lnTo>
                  <a:pt x="5497436" y="5014211"/>
                </a:lnTo>
                <a:lnTo>
                  <a:pt x="5503991" y="5049171"/>
                </a:lnTo>
                <a:lnTo>
                  <a:pt x="5497436" y="5084131"/>
                </a:lnTo>
                <a:lnTo>
                  <a:pt x="5482141" y="5112535"/>
                </a:lnTo>
                <a:lnTo>
                  <a:pt x="5460291" y="5138755"/>
                </a:lnTo>
                <a:lnTo>
                  <a:pt x="5429701" y="5154050"/>
                </a:lnTo>
                <a:lnTo>
                  <a:pt x="5392557" y="5158420"/>
                </a:lnTo>
                <a:lnTo>
                  <a:pt x="5359782" y="5154050"/>
                </a:lnTo>
                <a:lnTo>
                  <a:pt x="5329192" y="5138755"/>
                </a:lnTo>
                <a:lnTo>
                  <a:pt x="5307342" y="5112535"/>
                </a:lnTo>
                <a:lnTo>
                  <a:pt x="5289862" y="5084131"/>
                </a:lnTo>
                <a:lnTo>
                  <a:pt x="5285492" y="5049171"/>
                </a:lnTo>
                <a:lnTo>
                  <a:pt x="5289862" y="5014211"/>
                </a:lnTo>
                <a:lnTo>
                  <a:pt x="5307342" y="4985806"/>
                </a:lnTo>
                <a:lnTo>
                  <a:pt x="5329192" y="4959586"/>
                </a:lnTo>
                <a:lnTo>
                  <a:pt x="5359782" y="4944291"/>
                </a:lnTo>
                <a:close/>
                <a:moveTo>
                  <a:pt x="13110" y="4939921"/>
                </a:moveTo>
                <a:lnTo>
                  <a:pt x="17479" y="4942106"/>
                </a:lnTo>
                <a:lnTo>
                  <a:pt x="21851" y="4944291"/>
                </a:lnTo>
                <a:lnTo>
                  <a:pt x="24035" y="4950846"/>
                </a:lnTo>
                <a:lnTo>
                  <a:pt x="21851" y="4955216"/>
                </a:lnTo>
                <a:lnTo>
                  <a:pt x="17479" y="4959586"/>
                </a:lnTo>
                <a:lnTo>
                  <a:pt x="13110" y="4961771"/>
                </a:lnTo>
                <a:lnTo>
                  <a:pt x="4369" y="4959586"/>
                </a:lnTo>
                <a:lnTo>
                  <a:pt x="0" y="4955216"/>
                </a:lnTo>
                <a:lnTo>
                  <a:pt x="0" y="4950846"/>
                </a:lnTo>
                <a:lnTo>
                  <a:pt x="0" y="4944291"/>
                </a:lnTo>
                <a:lnTo>
                  <a:pt x="4369" y="4942106"/>
                </a:lnTo>
                <a:close/>
                <a:moveTo>
                  <a:pt x="930806" y="4935551"/>
                </a:moveTo>
                <a:lnTo>
                  <a:pt x="937361" y="4937736"/>
                </a:lnTo>
                <a:lnTo>
                  <a:pt x="941730" y="4942106"/>
                </a:lnTo>
                <a:lnTo>
                  <a:pt x="941730" y="4946476"/>
                </a:lnTo>
                <a:lnTo>
                  <a:pt x="941730" y="4953031"/>
                </a:lnTo>
                <a:lnTo>
                  <a:pt x="937361" y="4957400"/>
                </a:lnTo>
                <a:lnTo>
                  <a:pt x="930806" y="4959585"/>
                </a:lnTo>
                <a:lnTo>
                  <a:pt x="924251" y="4957400"/>
                </a:lnTo>
                <a:lnTo>
                  <a:pt x="922066" y="4953031"/>
                </a:lnTo>
                <a:lnTo>
                  <a:pt x="919880" y="4946476"/>
                </a:lnTo>
                <a:lnTo>
                  <a:pt x="922066" y="4942106"/>
                </a:lnTo>
                <a:lnTo>
                  <a:pt x="924251" y="4937736"/>
                </a:lnTo>
                <a:close/>
                <a:moveTo>
                  <a:pt x="6989786" y="4915887"/>
                </a:moveTo>
                <a:lnTo>
                  <a:pt x="7033486" y="4922442"/>
                </a:lnTo>
                <a:lnTo>
                  <a:pt x="7070631" y="4942107"/>
                </a:lnTo>
                <a:lnTo>
                  <a:pt x="7099036" y="4970512"/>
                </a:lnTo>
                <a:lnTo>
                  <a:pt x="7118701" y="5009842"/>
                </a:lnTo>
                <a:lnTo>
                  <a:pt x="7125256" y="5051356"/>
                </a:lnTo>
                <a:lnTo>
                  <a:pt x="7118701" y="5095056"/>
                </a:lnTo>
                <a:lnTo>
                  <a:pt x="7099036" y="5132201"/>
                </a:lnTo>
                <a:lnTo>
                  <a:pt x="7070631" y="5160605"/>
                </a:lnTo>
                <a:lnTo>
                  <a:pt x="7033486" y="5182455"/>
                </a:lnTo>
                <a:lnTo>
                  <a:pt x="6989786" y="5189010"/>
                </a:lnTo>
                <a:lnTo>
                  <a:pt x="6946086" y="5182455"/>
                </a:lnTo>
                <a:lnTo>
                  <a:pt x="6911126" y="5160605"/>
                </a:lnTo>
                <a:lnTo>
                  <a:pt x="6880536" y="5132201"/>
                </a:lnTo>
                <a:lnTo>
                  <a:pt x="6863056" y="5095056"/>
                </a:lnTo>
                <a:lnTo>
                  <a:pt x="6856501" y="5051356"/>
                </a:lnTo>
                <a:lnTo>
                  <a:pt x="6863056" y="5009842"/>
                </a:lnTo>
                <a:lnTo>
                  <a:pt x="6880536" y="4970512"/>
                </a:lnTo>
                <a:lnTo>
                  <a:pt x="6911126" y="4942107"/>
                </a:lnTo>
                <a:lnTo>
                  <a:pt x="6946086" y="4922442"/>
                </a:lnTo>
                <a:close/>
                <a:moveTo>
                  <a:pt x="1848501" y="4913701"/>
                </a:moveTo>
                <a:lnTo>
                  <a:pt x="1859426" y="4913701"/>
                </a:lnTo>
                <a:lnTo>
                  <a:pt x="1868166" y="4913701"/>
                </a:lnTo>
                <a:lnTo>
                  <a:pt x="1874721" y="4918071"/>
                </a:lnTo>
                <a:lnTo>
                  <a:pt x="1881276" y="4924626"/>
                </a:lnTo>
                <a:lnTo>
                  <a:pt x="1883461" y="4933366"/>
                </a:lnTo>
                <a:lnTo>
                  <a:pt x="1885646" y="4942106"/>
                </a:lnTo>
                <a:lnTo>
                  <a:pt x="1883461" y="4950846"/>
                </a:lnTo>
                <a:lnTo>
                  <a:pt x="1881276" y="4957400"/>
                </a:lnTo>
                <a:lnTo>
                  <a:pt x="1874721" y="4963955"/>
                </a:lnTo>
                <a:lnTo>
                  <a:pt x="1868166" y="4966140"/>
                </a:lnTo>
                <a:lnTo>
                  <a:pt x="1859426" y="4968325"/>
                </a:lnTo>
                <a:lnTo>
                  <a:pt x="1848501" y="4966140"/>
                </a:lnTo>
                <a:lnTo>
                  <a:pt x="1841946" y="4963955"/>
                </a:lnTo>
                <a:lnTo>
                  <a:pt x="1835391" y="4957400"/>
                </a:lnTo>
                <a:lnTo>
                  <a:pt x="1831021" y="4950846"/>
                </a:lnTo>
                <a:lnTo>
                  <a:pt x="1831021" y="4942106"/>
                </a:lnTo>
                <a:lnTo>
                  <a:pt x="1831021" y="4933366"/>
                </a:lnTo>
                <a:lnTo>
                  <a:pt x="1835391" y="4924626"/>
                </a:lnTo>
                <a:lnTo>
                  <a:pt x="1841946" y="4918071"/>
                </a:lnTo>
                <a:close/>
                <a:moveTo>
                  <a:pt x="2794602" y="4887482"/>
                </a:moveTo>
                <a:lnTo>
                  <a:pt x="2818637" y="4891852"/>
                </a:lnTo>
                <a:lnTo>
                  <a:pt x="2836117" y="4909332"/>
                </a:lnTo>
                <a:lnTo>
                  <a:pt x="2842672" y="4933367"/>
                </a:lnTo>
                <a:lnTo>
                  <a:pt x="2836117" y="4957402"/>
                </a:lnTo>
                <a:lnTo>
                  <a:pt x="2818637" y="4972696"/>
                </a:lnTo>
                <a:lnTo>
                  <a:pt x="2794602" y="4981436"/>
                </a:lnTo>
                <a:lnTo>
                  <a:pt x="2772752" y="4972696"/>
                </a:lnTo>
                <a:lnTo>
                  <a:pt x="2753087" y="4957402"/>
                </a:lnTo>
                <a:lnTo>
                  <a:pt x="2746532" y="4933367"/>
                </a:lnTo>
                <a:lnTo>
                  <a:pt x="2753087" y="4909332"/>
                </a:lnTo>
                <a:lnTo>
                  <a:pt x="2772752" y="4891852"/>
                </a:lnTo>
                <a:close/>
                <a:moveTo>
                  <a:pt x="3749443" y="4848152"/>
                </a:moveTo>
                <a:lnTo>
                  <a:pt x="3777847" y="4854707"/>
                </a:lnTo>
                <a:lnTo>
                  <a:pt x="3799697" y="4867817"/>
                </a:lnTo>
                <a:lnTo>
                  <a:pt x="3814992" y="4891852"/>
                </a:lnTo>
                <a:lnTo>
                  <a:pt x="3821547" y="4918072"/>
                </a:lnTo>
                <a:lnTo>
                  <a:pt x="3814992" y="4946477"/>
                </a:lnTo>
                <a:lnTo>
                  <a:pt x="3799697" y="4966141"/>
                </a:lnTo>
                <a:lnTo>
                  <a:pt x="3777847" y="4983621"/>
                </a:lnTo>
                <a:lnTo>
                  <a:pt x="3749443" y="4987991"/>
                </a:lnTo>
                <a:lnTo>
                  <a:pt x="3723223" y="4983621"/>
                </a:lnTo>
                <a:lnTo>
                  <a:pt x="3701373" y="4966141"/>
                </a:lnTo>
                <a:lnTo>
                  <a:pt x="3686078" y="4946477"/>
                </a:lnTo>
                <a:lnTo>
                  <a:pt x="3681708" y="4918072"/>
                </a:lnTo>
                <a:lnTo>
                  <a:pt x="3686078" y="4891852"/>
                </a:lnTo>
                <a:lnTo>
                  <a:pt x="3701373" y="4867817"/>
                </a:lnTo>
                <a:lnTo>
                  <a:pt x="3723223" y="4854707"/>
                </a:lnTo>
                <a:close/>
                <a:moveTo>
                  <a:pt x="4737060" y="4795712"/>
                </a:moveTo>
                <a:lnTo>
                  <a:pt x="4767650" y="4800082"/>
                </a:lnTo>
                <a:lnTo>
                  <a:pt x="4791685" y="4813192"/>
                </a:lnTo>
                <a:lnTo>
                  <a:pt x="4813535" y="4835042"/>
                </a:lnTo>
                <a:lnTo>
                  <a:pt x="4826645" y="4859077"/>
                </a:lnTo>
                <a:lnTo>
                  <a:pt x="4831015" y="4889667"/>
                </a:lnTo>
                <a:lnTo>
                  <a:pt x="4826645" y="4918072"/>
                </a:lnTo>
                <a:lnTo>
                  <a:pt x="4813535" y="4946476"/>
                </a:lnTo>
                <a:lnTo>
                  <a:pt x="4791685" y="4966141"/>
                </a:lnTo>
                <a:lnTo>
                  <a:pt x="4767650" y="4979251"/>
                </a:lnTo>
                <a:lnTo>
                  <a:pt x="4737060" y="4985806"/>
                </a:lnTo>
                <a:lnTo>
                  <a:pt x="4708655" y="4979251"/>
                </a:lnTo>
                <a:lnTo>
                  <a:pt x="4680250" y="4966141"/>
                </a:lnTo>
                <a:lnTo>
                  <a:pt x="4660585" y="4946476"/>
                </a:lnTo>
                <a:lnTo>
                  <a:pt x="4647475" y="4918072"/>
                </a:lnTo>
                <a:lnTo>
                  <a:pt x="4640920" y="4889667"/>
                </a:lnTo>
                <a:lnTo>
                  <a:pt x="4647475" y="4859077"/>
                </a:lnTo>
                <a:lnTo>
                  <a:pt x="4660585" y="4835042"/>
                </a:lnTo>
                <a:lnTo>
                  <a:pt x="4680250" y="4813192"/>
                </a:lnTo>
                <a:lnTo>
                  <a:pt x="4708655" y="4800082"/>
                </a:lnTo>
                <a:close/>
                <a:moveTo>
                  <a:pt x="6559342" y="4732348"/>
                </a:moveTo>
                <a:lnTo>
                  <a:pt x="6594302" y="4736718"/>
                </a:lnTo>
                <a:lnTo>
                  <a:pt x="6629262" y="4749828"/>
                </a:lnTo>
                <a:lnTo>
                  <a:pt x="6659852" y="4771678"/>
                </a:lnTo>
                <a:lnTo>
                  <a:pt x="6681702" y="4800083"/>
                </a:lnTo>
                <a:lnTo>
                  <a:pt x="6694812" y="4835043"/>
                </a:lnTo>
                <a:lnTo>
                  <a:pt x="6699182" y="4872187"/>
                </a:lnTo>
                <a:lnTo>
                  <a:pt x="6694812" y="4911517"/>
                </a:lnTo>
                <a:lnTo>
                  <a:pt x="6681702" y="4944292"/>
                </a:lnTo>
                <a:lnTo>
                  <a:pt x="6659852" y="4972697"/>
                </a:lnTo>
                <a:lnTo>
                  <a:pt x="6629262" y="4996731"/>
                </a:lnTo>
                <a:lnTo>
                  <a:pt x="6594302" y="5009841"/>
                </a:lnTo>
                <a:lnTo>
                  <a:pt x="6559342" y="5014211"/>
                </a:lnTo>
                <a:lnTo>
                  <a:pt x="6520013" y="5009841"/>
                </a:lnTo>
                <a:lnTo>
                  <a:pt x="6485053" y="4996731"/>
                </a:lnTo>
                <a:lnTo>
                  <a:pt x="6458833" y="4972697"/>
                </a:lnTo>
                <a:lnTo>
                  <a:pt x="6434798" y="4944292"/>
                </a:lnTo>
                <a:lnTo>
                  <a:pt x="6421688" y="4911517"/>
                </a:lnTo>
                <a:lnTo>
                  <a:pt x="6415133" y="4872187"/>
                </a:lnTo>
                <a:lnTo>
                  <a:pt x="6421688" y="4835043"/>
                </a:lnTo>
                <a:lnTo>
                  <a:pt x="6434798" y="4800083"/>
                </a:lnTo>
                <a:lnTo>
                  <a:pt x="6458833" y="4771678"/>
                </a:lnTo>
                <a:lnTo>
                  <a:pt x="6485053" y="4749828"/>
                </a:lnTo>
                <a:lnTo>
                  <a:pt x="6520013" y="4736718"/>
                </a:lnTo>
                <a:close/>
                <a:moveTo>
                  <a:pt x="415148" y="4708312"/>
                </a:moveTo>
                <a:lnTo>
                  <a:pt x="421703" y="4708312"/>
                </a:lnTo>
                <a:lnTo>
                  <a:pt x="426072" y="4708312"/>
                </a:lnTo>
                <a:lnTo>
                  <a:pt x="430443" y="4712682"/>
                </a:lnTo>
                <a:lnTo>
                  <a:pt x="432627" y="4719237"/>
                </a:lnTo>
                <a:lnTo>
                  <a:pt x="430443" y="4723607"/>
                </a:lnTo>
                <a:lnTo>
                  <a:pt x="426072" y="4730161"/>
                </a:lnTo>
                <a:lnTo>
                  <a:pt x="421703" y="4732346"/>
                </a:lnTo>
                <a:lnTo>
                  <a:pt x="415148" y="4730161"/>
                </a:lnTo>
                <a:lnTo>
                  <a:pt x="412962" y="4723607"/>
                </a:lnTo>
                <a:lnTo>
                  <a:pt x="410777" y="4719237"/>
                </a:lnTo>
                <a:lnTo>
                  <a:pt x="412962" y="4712682"/>
                </a:lnTo>
                <a:close/>
                <a:moveTo>
                  <a:pt x="1332845" y="4703942"/>
                </a:moveTo>
                <a:lnTo>
                  <a:pt x="1337215" y="4703942"/>
                </a:lnTo>
                <a:lnTo>
                  <a:pt x="1341586" y="4703942"/>
                </a:lnTo>
                <a:lnTo>
                  <a:pt x="1345955" y="4708312"/>
                </a:lnTo>
                <a:lnTo>
                  <a:pt x="1348141" y="4710497"/>
                </a:lnTo>
                <a:lnTo>
                  <a:pt x="1348141" y="4717052"/>
                </a:lnTo>
                <a:lnTo>
                  <a:pt x="1348141" y="4721422"/>
                </a:lnTo>
                <a:lnTo>
                  <a:pt x="1345955" y="4725792"/>
                </a:lnTo>
                <a:lnTo>
                  <a:pt x="1341586" y="4730162"/>
                </a:lnTo>
                <a:lnTo>
                  <a:pt x="1337215" y="4730162"/>
                </a:lnTo>
                <a:lnTo>
                  <a:pt x="1332845" y="4730162"/>
                </a:lnTo>
                <a:lnTo>
                  <a:pt x="1328474" y="4725792"/>
                </a:lnTo>
                <a:lnTo>
                  <a:pt x="1324104" y="4721422"/>
                </a:lnTo>
                <a:lnTo>
                  <a:pt x="1324104" y="4717052"/>
                </a:lnTo>
                <a:lnTo>
                  <a:pt x="1324104" y="4710497"/>
                </a:lnTo>
                <a:lnTo>
                  <a:pt x="1328474" y="4708312"/>
                </a:lnTo>
                <a:close/>
                <a:moveTo>
                  <a:pt x="5788040" y="4699572"/>
                </a:moveTo>
                <a:lnTo>
                  <a:pt x="5827369" y="4706127"/>
                </a:lnTo>
                <a:lnTo>
                  <a:pt x="5860144" y="4721422"/>
                </a:lnTo>
                <a:lnTo>
                  <a:pt x="5886364" y="4749827"/>
                </a:lnTo>
                <a:lnTo>
                  <a:pt x="5903844" y="4782602"/>
                </a:lnTo>
                <a:lnTo>
                  <a:pt x="5910399" y="4819747"/>
                </a:lnTo>
                <a:lnTo>
                  <a:pt x="5903844" y="4856892"/>
                </a:lnTo>
                <a:lnTo>
                  <a:pt x="5886364" y="4891851"/>
                </a:lnTo>
                <a:lnTo>
                  <a:pt x="5860144" y="4915886"/>
                </a:lnTo>
                <a:lnTo>
                  <a:pt x="5827369" y="4935551"/>
                </a:lnTo>
                <a:lnTo>
                  <a:pt x="5788040" y="4939921"/>
                </a:lnTo>
                <a:lnTo>
                  <a:pt x="5750895" y="4935551"/>
                </a:lnTo>
                <a:lnTo>
                  <a:pt x="5718120" y="4915886"/>
                </a:lnTo>
                <a:lnTo>
                  <a:pt x="5691900" y="4891851"/>
                </a:lnTo>
                <a:lnTo>
                  <a:pt x="5674420" y="4856892"/>
                </a:lnTo>
                <a:lnTo>
                  <a:pt x="5670050" y="4819747"/>
                </a:lnTo>
                <a:lnTo>
                  <a:pt x="5674420" y="4782602"/>
                </a:lnTo>
                <a:lnTo>
                  <a:pt x="5691900" y="4749827"/>
                </a:lnTo>
                <a:lnTo>
                  <a:pt x="5718120" y="4721422"/>
                </a:lnTo>
                <a:lnTo>
                  <a:pt x="5750895" y="4706127"/>
                </a:lnTo>
                <a:close/>
                <a:moveTo>
                  <a:pt x="2259279" y="4675538"/>
                </a:moveTo>
                <a:lnTo>
                  <a:pt x="2276759" y="4682093"/>
                </a:lnTo>
                <a:lnTo>
                  <a:pt x="2289869" y="4695203"/>
                </a:lnTo>
                <a:lnTo>
                  <a:pt x="2294239" y="4712683"/>
                </a:lnTo>
                <a:lnTo>
                  <a:pt x="2289869" y="4732348"/>
                </a:lnTo>
                <a:lnTo>
                  <a:pt x="2276759" y="4745458"/>
                </a:lnTo>
                <a:lnTo>
                  <a:pt x="2259279" y="4749828"/>
                </a:lnTo>
                <a:lnTo>
                  <a:pt x="2239614" y="4745458"/>
                </a:lnTo>
                <a:lnTo>
                  <a:pt x="2228689" y="4732348"/>
                </a:lnTo>
                <a:lnTo>
                  <a:pt x="2222134" y="4712683"/>
                </a:lnTo>
                <a:lnTo>
                  <a:pt x="2228689" y="4695203"/>
                </a:lnTo>
                <a:lnTo>
                  <a:pt x="2239614" y="4682093"/>
                </a:lnTo>
                <a:close/>
                <a:moveTo>
                  <a:pt x="3192271" y="4647133"/>
                </a:moveTo>
                <a:lnTo>
                  <a:pt x="3214121" y="4651503"/>
                </a:lnTo>
                <a:lnTo>
                  <a:pt x="3233786" y="4664613"/>
                </a:lnTo>
                <a:lnTo>
                  <a:pt x="3244711" y="4684278"/>
                </a:lnTo>
                <a:lnTo>
                  <a:pt x="3249081" y="4706128"/>
                </a:lnTo>
                <a:lnTo>
                  <a:pt x="3244711" y="4730163"/>
                </a:lnTo>
                <a:lnTo>
                  <a:pt x="3233786" y="4747642"/>
                </a:lnTo>
                <a:lnTo>
                  <a:pt x="3214121" y="4758567"/>
                </a:lnTo>
                <a:lnTo>
                  <a:pt x="3192271" y="4762937"/>
                </a:lnTo>
                <a:lnTo>
                  <a:pt x="3170421" y="4758567"/>
                </a:lnTo>
                <a:lnTo>
                  <a:pt x="3148571" y="4747642"/>
                </a:lnTo>
                <a:lnTo>
                  <a:pt x="3137646" y="4730163"/>
                </a:lnTo>
                <a:lnTo>
                  <a:pt x="3133276" y="4706128"/>
                </a:lnTo>
                <a:lnTo>
                  <a:pt x="3137646" y="4684278"/>
                </a:lnTo>
                <a:lnTo>
                  <a:pt x="3148571" y="4664613"/>
                </a:lnTo>
                <a:lnTo>
                  <a:pt x="3170421" y="4651503"/>
                </a:lnTo>
                <a:close/>
                <a:moveTo>
                  <a:pt x="4140557" y="4609988"/>
                </a:moveTo>
                <a:lnTo>
                  <a:pt x="4173332" y="4616543"/>
                </a:lnTo>
                <a:lnTo>
                  <a:pt x="4199552" y="4636208"/>
                </a:lnTo>
                <a:lnTo>
                  <a:pt x="4217032" y="4660243"/>
                </a:lnTo>
                <a:lnTo>
                  <a:pt x="4223587" y="4693018"/>
                </a:lnTo>
                <a:lnTo>
                  <a:pt x="4217032" y="4723608"/>
                </a:lnTo>
                <a:lnTo>
                  <a:pt x="4199552" y="4749827"/>
                </a:lnTo>
                <a:lnTo>
                  <a:pt x="4173332" y="4767307"/>
                </a:lnTo>
                <a:lnTo>
                  <a:pt x="4140557" y="4773862"/>
                </a:lnTo>
                <a:lnTo>
                  <a:pt x="4109967" y="4767307"/>
                </a:lnTo>
                <a:lnTo>
                  <a:pt x="4083747" y="4749827"/>
                </a:lnTo>
                <a:lnTo>
                  <a:pt x="4066267" y="4723608"/>
                </a:lnTo>
                <a:lnTo>
                  <a:pt x="4059712" y="4693018"/>
                </a:lnTo>
                <a:lnTo>
                  <a:pt x="4066267" y="4660243"/>
                </a:lnTo>
                <a:lnTo>
                  <a:pt x="4083747" y="4636208"/>
                </a:lnTo>
                <a:lnTo>
                  <a:pt x="4109967" y="4616543"/>
                </a:lnTo>
                <a:close/>
                <a:moveTo>
                  <a:pt x="5125988" y="4557549"/>
                </a:moveTo>
                <a:lnTo>
                  <a:pt x="5160947" y="4561919"/>
                </a:lnTo>
                <a:lnTo>
                  <a:pt x="5189352" y="4579399"/>
                </a:lnTo>
                <a:lnTo>
                  <a:pt x="5213387" y="4601249"/>
                </a:lnTo>
                <a:lnTo>
                  <a:pt x="5228682" y="4631839"/>
                </a:lnTo>
                <a:lnTo>
                  <a:pt x="5233052" y="4664614"/>
                </a:lnTo>
                <a:lnTo>
                  <a:pt x="5228682" y="4699574"/>
                </a:lnTo>
                <a:lnTo>
                  <a:pt x="5213387" y="4730163"/>
                </a:lnTo>
                <a:lnTo>
                  <a:pt x="5189352" y="4752013"/>
                </a:lnTo>
                <a:lnTo>
                  <a:pt x="5160947" y="4767308"/>
                </a:lnTo>
                <a:lnTo>
                  <a:pt x="5125988" y="4771678"/>
                </a:lnTo>
                <a:lnTo>
                  <a:pt x="5091028" y="4767308"/>
                </a:lnTo>
                <a:lnTo>
                  <a:pt x="5062623" y="4752013"/>
                </a:lnTo>
                <a:lnTo>
                  <a:pt x="5038588" y="4730163"/>
                </a:lnTo>
                <a:lnTo>
                  <a:pt x="5023293" y="4699574"/>
                </a:lnTo>
                <a:lnTo>
                  <a:pt x="5018923" y="4664614"/>
                </a:lnTo>
                <a:lnTo>
                  <a:pt x="5023293" y="4631839"/>
                </a:lnTo>
                <a:lnTo>
                  <a:pt x="5038588" y="4601249"/>
                </a:lnTo>
                <a:lnTo>
                  <a:pt x="5062623" y="4579399"/>
                </a:lnTo>
                <a:lnTo>
                  <a:pt x="5091028" y="4561919"/>
                </a:lnTo>
                <a:close/>
                <a:moveTo>
                  <a:pt x="7455188" y="4509479"/>
                </a:moveTo>
                <a:lnTo>
                  <a:pt x="7494518" y="4513849"/>
                </a:lnTo>
                <a:lnTo>
                  <a:pt x="7525108" y="4529144"/>
                </a:lnTo>
                <a:lnTo>
                  <a:pt x="7525108" y="4802268"/>
                </a:lnTo>
                <a:lnTo>
                  <a:pt x="7494518" y="4815378"/>
                </a:lnTo>
                <a:lnTo>
                  <a:pt x="7455188" y="4819748"/>
                </a:lnTo>
                <a:lnTo>
                  <a:pt x="7413673" y="4815378"/>
                </a:lnTo>
                <a:lnTo>
                  <a:pt x="7376529" y="4800083"/>
                </a:lnTo>
                <a:lnTo>
                  <a:pt x="7343754" y="4773863"/>
                </a:lnTo>
                <a:lnTo>
                  <a:pt x="7319719" y="4743273"/>
                </a:lnTo>
                <a:lnTo>
                  <a:pt x="7304424" y="4706129"/>
                </a:lnTo>
                <a:lnTo>
                  <a:pt x="7297869" y="4664614"/>
                </a:lnTo>
                <a:lnTo>
                  <a:pt x="7304424" y="4623099"/>
                </a:lnTo>
                <a:lnTo>
                  <a:pt x="7319719" y="4588139"/>
                </a:lnTo>
                <a:lnTo>
                  <a:pt x="7343754" y="4555364"/>
                </a:lnTo>
                <a:lnTo>
                  <a:pt x="7376529" y="4531329"/>
                </a:lnTo>
                <a:lnTo>
                  <a:pt x="7413673" y="4513849"/>
                </a:lnTo>
                <a:close/>
                <a:moveTo>
                  <a:pt x="832482" y="4474519"/>
                </a:moveTo>
                <a:lnTo>
                  <a:pt x="839036" y="4478889"/>
                </a:lnTo>
                <a:lnTo>
                  <a:pt x="843406" y="4483259"/>
                </a:lnTo>
                <a:lnTo>
                  <a:pt x="843406" y="4487629"/>
                </a:lnTo>
                <a:lnTo>
                  <a:pt x="843406" y="4494183"/>
                </a:lnTo>
                <a:lnTo>
                  <a:pt x="839036" y="4498553"/>
                </a:lnTo>
                <a:lnTo>
                  <a:pt x="832482" y="4498553"/>
                </a:lnTo>
                <a:lnTo>
                  <a:pt x="828110" y="4498553"/>
                </a:lnTo>
                <a:lnTo>
                  <a:pt x="823740" y="4494183"/>
                </a:lnTo>
                <a:lnTo>
                  <a:pt x="823740" y="4487629"/>
                </a:lnTo>
                <a:lnTo>
                  <a:pt x="823740" y="4483259"/>
                </a:lnTo>
                <a:lnTo>
                  <a:pt x="828110" y="4478889"/>
                </a:lnTo>
                <a:close/>
                <a:moveTo>
                  <a:pt x="1745806" y="4463593"/>
                </a:moveTo>
                <a:lnTo>
                  <a:pt x="1752361" y="4465778"/>
                </a:lnTo>
                <a:lnTo>
                  <a:pt x="1761101" y="4470148"/>
                </a:lnTo>
                <a:lnTo>
                  <a:pt x="1765471" y="4478888"/>
                </a:lnTo>
                <a:lnTo>
                  <a:pt x="1767656" y="4487628"/>
                </a:lnTo>
                <a:lnTo>
                  <a:pt x="1765471" y="4494183"/>
                </a:lnTo>
                <a:lnTo>
                  <a:pt x="1761101" y="4500738"/>
                </a:lnTo>
                <a:lnTo>
                  <a:pt x="1752361" y="4505108"/>
                </a:lnTo>
                <a:lnTo>
                  <a:pt x="1745806" y="4507293"/>
                </a:lnTo>
                <a:lnTo>
                  <a:pt x="1737066" y="4505108"/>
                </a:lnTo>
                <a:lnTo>
                  <a:pt x="1730511" y="4500738"/>
                </a:lnTo>
                <a:lnTo>
                  <a:pt x="1726141" y="4494183"/>
                </a:lnTo>
                <a:lnTo>
                  <a:pt x="1723956" y="4487628"/>
                </a:lnTo>
                <a:lnTo>
                  <a:pt x="1726141" y="4478888"/>
                </a:lnTo>
                <a:lnTo>
                  <a:pt x="1730511" y="4470148"/>
                </a:lnTo>
                <a:lnTo>
                  <a:pt x="1737066" y="4465778"/>
                </a:lnTo>
                <a:close/>
                <a:moveTo>
                  <a:pt x="6185709" y="4457039"/>
                </a:moveTo>
                <a:lnTo>
                  <a:pt x="6227223" y="4463594"/>
                </a:lnTo>
                <a:lnTo>
                  <a:pt x="6264368" y="4483259"/>
                </a:lnTo>
                <a:lnTo>
                  <a:pt x="6292773" y="4509479"/>
                </a:lnTo>
                <a:lnTo>
                  <a:pt x="6312438" y="4546624"/>
                </a:lnTo>
                <a:lnTo>
                  <a:pt x="6318993" y="4588139"/>
                </a:lnTo>
                <a:lnTo>
                  <a:pt x="6312438" y="4629654"/>
                </a:lnTo>
                <a:lnTo>
                  <a:pt x="6292773" y="4664613"/>
                </a:lnTo>
                <a:lnTo>
                  <a:pt x="6264368" y="4695203"/>
                </a:lnTo>
                <a:lnTo>
                  <a:pt x="6227223" y="4712683"/>
                </a:lnTo>
                <a:lnTo>
                  <a:pt x="6185709" y="4719238"/>
                </a:lnTo>
                <a:lnTo>
                  <a:pt x="6144194" y="4712683"/>
                </a:lnTo>
                <a:lnTo>
                  <a:pt x="6109234" y="4695203"/>
                </a:lnTo>
                <a:lnTo>
                  <a:pt x="6080829" y="4664613"/>
                </a:lnTo>
                <a:lnTo>
                  <a:pt x="6063349" y="4629654"/>
                </a:lnTo>
                <a:lnTo>
                  <a:pt x="6056794" y="4588139"/>
                </a:lnTo>
                <a:lnTo>
                  <a:pt x="6063349" y="4546624"/>
                </a:lnTo>
                <a:lnTo>
                  <a:pt x="6080829" y="4509479"/>
                </a:lnTo>
                <a:lnTo>
                  <a:pt x="6109234" y="4483259"/>
                </a:lnTo>
                <a:lnTo>
                  <a:pt x="6144194" y="4463594"/>
                </a:lnTo>
                <a:close/>
                <a:moveTo>
                  <a:pt x="2663503" y="4443929"/>
                </a:moveTo>
                <a:lnTo>
                  <a:pt x="2683168" y="4448299"/>
                </a:lnTo>
                <a:lnTo>
                  <a:pt x="2696278" y="4461409"/>
                </a:lnTo>
                <a:lnTo>
                  <a:pt x="2702833" y="4483259"/>
                </a:lnTo>
                <a:lnTo>
                  <a:pt x="2696278" y="4502924"/>
                </a:lnTo>
                <a:lnTo>
                  <a:pt x="2683168" y="4516034"/>
                </a:lnTo>
                <a:lnTo>
                  <a:pt x="2663503" y="4522589"/>
                </a:lnTo>
                <a:lnTo>
                  <a:pt x="2641653" y="4516034"/>
                </a:lnTo>
                <a:lnTo>
                  <a:pt x="2628543" y="4502924"/>
                </a:lnTo>
                <a:lnTo>
                  <a:pt x="2624173" y="4483259"/>
                </a:lnTo>
                <a:lnTo>
                  <a:pt x="2628543" y="4461409"/>
                </a:lnTo>
                <a:lnTo>
                  <a:pt x="2641653" y="4448299"/>
                </a:lnTo>
                <a:close/>
                <a:moveTo>
                  <a:pt x="6994156" y="4435189"/>
                </a:moveTo>
                <a:lnTo>
                  <a:pt x="7033485" y="4439559"/>
                </a:lnTo>
                <a:lnTo>
                  <a:pt x="7070630" y="4454854"/>
                </a:lnTo>
                <a:lnTo>
                  <a:pt x="7099035" y="4478889"/>
                </a:lnTo>
                <a:lnTo>
                  <a:pt x="7125255" y="4507294"/>
                </a:lnTo>
                <a:lnTo>
                  <a:pt x="7138365" y="4544439"/>
                </a:lnTo>
                <a:lnTo>
                  <a:pt x="7144920" y="4583768"/>
                </a:lnTo>
                <a:lnTo>
                  <a:pt x="7138365" y="4623098"/>
                </a:lnTo>
                <a:lnTo>
                  <a:pt x="7125255" y="4660243"/>
                </a:lnTo>
                <a:lnTo>
                  <a:pt x="7099035" y="4690833"/>
                </a:lnTo>
                <a:lnTo>
                  <a:pt x="7070630" y="4712682"/>
                </a:lnTo>
                <a:lnTo>
                  <a:pt x="7033485" y="4730162"/>
                </a:lnTo>
                <a:lnTo>
                  <a:pt x="6994156" y="4734532"/>
                </a:lnTo>
                <a:lnTo>
                  <a:pt x="6954826" y="4730162"/>
                </a:lnTo>
                <a:lnTo>
                  <a:pt x="6919866" y="4712682"/>
                </a:lnTo>
                <a:lnTo>
                  <a:pt x="6887091" y="4690833"/>
                </a:lnTo>
                <a:lnTo>
                  <a:pt x="6865241" y="4660243"/>
                </a:lnTo>
                <a:lnTo>
                  <a:pt x="6847761" y="4623098"/>
                </a:lnTo>
                <a:lnTo>
                  <a:pt x="6843391" y="4583768"/>
                </a:lnTo>
                <a:lnTo>
                  <a:pt x="6847761" y="4544439"/>
                </a:lnTo>
                <a:lnTo>
                  <a:pt x="6865241" y="4507294"/>
                </a:lnTo>
                <a:lnTo>
                  <a:pt x="6887091" y="4478889"/>
                </a:lnTo>
                <a:lnTo>
                  <a:pt x="6919866" y="4454854"/>
                </a:lnTo>
                <a:lnTo>
                  <a:pt x="6954826" y="4439559"/>
                </a:lnTo>
                <a:close/>
                <a:moveTo>
                  <a:pt x="3589939" y="4415524"/>
                </a:moveTo>
                <a:lnTo>
                  <a:pt x="3613974" y="4419894"/>
                </a:lnTo>
                <a:lnTo>
                  <a:pt x="3633638" y="4435189"/>
                </a:lnTo>
                <a:lnTo>
                  <a:pt x="3646748" y="4452669"/>
                </a:lnTo>
                <a:lnTo>
                  <a:pt x="3651118" y="4478889"/>
                </a:lnTo>
                <a:lnTo>
                  <a:pt x="3646748" y="4500739"/>
                </a:lnTo>
                <a:lnTo>
                  <a:pt x="3633638" y="4520403"/>
                </a:lnTo>
                <a:lnTo>
                  <a:pt x="3613974" y="4535698"/>
                </a:lnTo>
                <a:lnTo>
                  <a:pt x="3589939" y="4540068"/>
                </a:lnTo>
                <a:lnTo>
                  <a:pt x="3565904" y="4535698"/>
                </a:lnTo>
                <a:lnTo>
                  <a:pt x="3546239" y="4520403"/>
                </a:lnTo>
                <a:lnTo>
                  <a:pt x="3533129" y="4500739"/>
                </a:lnTo>
                <a:lnTo>
                  <a:pt x="3528759" y="4478889"/>
                </a:lnTo>
                <a:lnTo>
                  <a:pt x="3533129" y="4452669"/>
                </a:lnTo>
                <a:lnTo>
                  <a:pt x="3546239" y="4435189"/>
                </a:lnTo>
                <a:lnTo>
                  <a:pt x="3565904" y="4419894"/>
                </a:lnTo>
                <a:close/>
                <a:moveTo>
                  <a:pt x="4533856" y="4365269"/>
                </a:moveTo>
                <a:lnTo>
                  <a:pt x="4566631" y="4369639"/>
                </a:lnTo>
                <a:lnTo>
                  <a:pt x="4592851" y="4384934"/>
                </a:lnTo>
                <a:lnTo>
                  <a:pt x="4616886" y="4406784"/>
                </a:lnTo>
                <a:lnTo>
                  <a:pt x="4629996" y="4435189"/>
                </a:lnTo>
                <a:lnTo>
                  <a:pt x="4634366" y="4465778"/>
                </a:lnTo>
                <a:lnTo>
                  <a:pt x="4629996" y="4498553"/>
                </a:lnTo>
                <a:lnTo>
                  <a:pt x="4616886" y="4524773"/>
                </a:lnTo>
                <a:lnTo>
                  <a:pt x="4592851" y="4548807"/>
                </a:lnTo>
                <a:lnTo>
                  <a:pt x="4566631" y="4561917"/>
                </a:lnTo>
                <a:lnTo>
                  <a:pt x="4533856" y="4568472"/>
                </a:lnTo>
                <a:lnTo>
                  <a:pt x="4501081" y="4561917"/>
                </a:lnTo>
                <a:lnTo>
                  <a:pt x="4474861" y="4548807"/>
                </a:lnTo>
                <a:lnTo>
                  <a:pt x="4450826" y="4524773"/>
                </a:lnTo>
                <a:lnTo>
                  <a:pt x="4437716" y="4498553"/>
                </a:lnTo>
                <a:lnTo>
                  <a:pt x="4431161" y="4465778"/>
                </a:lnTo>
                <a:lnTo>
                  <a:pt x="4437716" y="4435189"/>
                </a:lnTo>
                <a:lnTo>
                  <a:pt x="4450826" y="4406784"/>
                </a:lnTo>
                <a:lnTo>
                  <a:pt x="4474861" y="4384934"/>
                </a:lnTo>
                <a:lnTo>
                  <a:pt x="4501081" y="4369639"/>
                </a:lnTo>
                <a:close/>
                <a:moveTo>
                  <a:pt x="5514916" y="4310644"/>
                </a:moveTo>
                <a:lnTo>
                  <a:pt x="5554246" y="4317199"/>
                </a:lnTo>
                <a:lnTo>
                  <a:pt x="5589206" y="4336864"/>
                </a:lnTo>
                <a:lnTo>
                  <a:pt x="5617611" y="4365269"/>
                </a:lnTo>
                <a:lnTo>
                  <a:pt x="5635091" y="4400229"/>
                </a:lnTo>
                <a:lnTo>
                  <a:pt x="5641646" y="4441744"/>
                </a:lnTo>
                <a:lnTo>
                  <a:pt x="5635091" y="4483259"/>
                </a:lnTo>
                <a:lnTo>
                  <a:pt x="5617611" y="4516033"/>
                </a:lnTo>
                <a:lnTo>
                  <a:pt x="5589206" y="4544438"/>
                </a:lnTo>
                <a:lnTo>
                  <a:pt x="5554246" y="4561918"/>
                </a:lnTo>
                <a:lnTo>
                  <a:pt x="5514916" y="4568473"/>
                </a:lnTo>
                <a:lnTo>
                  <a:pt x="5473402" y="4561918"/>
                </a:lnTo>
                <a:lnTo>
                  <a:pt x="5436257" y="4544438"/>
                </a:lnTo>
                <a:lnTo>
                  <a:pt x="5410037" y="4516033"/>
                </a:lnTo>
                <a:lnTo>
                  <a:pt x="5390372" y="4483259"/>
                </a:lnTo>
                <a:lnTo>
                  <a:pt x="5383817" y="4441744"/>
                </a:lnTo>
                <a:lnTo>
                  <a:pt x="5390372" y="4400229"/>
                </a:lnTo>
                <a:lnTo>
                  <a:pt x="5410037" y="4365269"/>
                </a:lnTo>
                <a:lnTo>
                  <a:pt x="5436257" y="4336864"/>
                </a:lnTo>
                <a:lnTo>
                  <a:pt x="5473402" y="4317199"/>
                </a:lnTo>
                <a:close/>
                <a:moveTo>
                  <a:pt x="343043" y="4245094"/>
                </a:moveTo>
                <a:lnTo>
                  <a:pt x="349598" y="4247279"/>
                </a:lnTo>
                <a:lnTo>
                  <a:pt x="353969" y="4251649"/>
                </a:lnTo>
                <a:lnTo>
                  <a:pt x="353969" y="4256019"/>
                </a:lnTo>
                <a:lnTo>
                  <a:pt x="353969" y="4262574"/>
                </a:lnTo>
                <a:lnTo>
                  <a:pt x="349598" y="4264759"/>
                </a:lnTo>
                <a:lnTo>
                  <a:pt x="343043" y="4266944"/>
                </a:lnTo>
                <a:lnTo>
                  <a:pt x="338673" y="4264759"/>
                </a:lnTo>
                <a:lnTo>
                  <a:pt x="334302" y="4262574"/>
                </a:lnTo>
                <a:lnTo>
                  <a:pt x="334302" y="4256019"/>
                </a:lnTo>
                <a:lnTo>
                  <a:pt x="334302" y="4251649"/>
                </a:lnTo>
                <a:lnTo>
                  <a:pt x="338673" y="4247279"/>
                </a:lnTo>
                <a:close/>
                <a:moveTo>
                  <a:pt x="1249814" y="4240724"/>
                </a:moveTo>
                <a:lnTo>
                  <a:pt x="1254184" y="4242909"/>
                </a:lnTo>
                <a:lnTo>
                  <a:pt x="1260738" y="4245094"/>
                </a:lnTo>
                <a:lnTo>
                  <a:pt x="1265108" y="4249464"/>
                </a:lnTo>
                <a:lnTo>
                  <a:pt x="1265108" y="4256019"/>
                </a:lnTo>
                <a:lnTo>
                  <a:pt x="1265108" y="4260389"/>
                </a:lnTo>
                <a:lnTo>
                  <a:pt x="1260738" y="4264758"/>
                </a:lnTo>
                <a:lnTo>
                  <a:pt x="1254184" y="4269128"/>
                </a:lnTo>
                <a:lnTo>
                  <a:pt x="1249814" y="4269128"/>
                </a:lnTo>
                <a:lnTo>
                  <a:pt x="1243259" y="4269128"/>
                </a:lnTo>
                <a:lnTo>
                  <a:pt x="1238888" y="4264758"/>
                </a:lnTo>
                <a:lnTo>
                  <a:pt x="1236703" y="4260389"/>
                </a:lnTo>
                <a:lnTo>
                  <a:pt x="1234519" y="4256019"/>
                </a:lnTo>
                <a:lnTo>
                  <a:pt x="1236703" y="4249464"/>
                </a:lnTo>
                <a:lnTo>
                  <a:pt x="1238888" y="4245094"/>
                </a:lnTo>
                <a:lnTo>
                  <a:pt x="1243259" y="4242909"/>
                </a:lnTo>
                <a:close/>
                <a:moveTo>
                  <a:pt x="2158770" y="4223244"/>
                </a:moveTo>
                <a:lnTo>
                  <a:pt x="2167510" y="4225429"/>
                </a:lnTo>
                <a:lnTo>
                  <a:pt x="2176250" y="4231984"/>
                </a:lnTo>
                <a:lnTo>
                  <a:pt x="2180620" y="4238539"/>
                </a:lnTo>
                <a:lnTo>
                  <a:pt x="2184990" y="4245094"/>
                </a:lnTo>
                <a:lnTo>
                  <a:pt x="2187175" y="4253834"/>
                </a:lnTo>
                <a:lnTo>
                  <a:pt x="2184990" y="4262574"/>
                </a:lnTo>
                <a:lnTo>
                  <a:pt x="2180620" y="4271314"/>
                </a:lnTo>
                <a:lnTo>
                  <a:pt x="2176250" y="4280054"/>
                </a:lnTo>
                <a:lnTo>
                  <a:pt x="2167510" y="4282239"/>
                </a:lnTo>
                <a:lnTo>
                  <a:pt x="2158770" y="4284424"/>
                </a:lnTo>
                <a:lnTo>
                  <a:pt x="2147845" y="4282239"/>
                </a:lnTo>
                <a:lnTo>
                  <a:pt x="2139105" y="4280054"/>
                </a:lnTo>
                <a:lnTo>
                  <a:pt x="2134735" y="4271314"/>
                </a:lnTo>
                <a:lnTo>
                  <a:pt x="2130365" y="4262574"/>
                </a:lnTo>
                <a:lnTo>
                  <a:pt x="2128180" y="4253834"/>
                </a:lnTo>
                <a:lnTo>
                  <a:pt x="2130365" y="4245094"/>
                </a:lnTo>
                <a:lnTo>
                  <a:pt x="2134735" y="4238539"/>
                </a:lnTo>
                <a:lnTo>
                  <a:pt x="2139105" y="4231984"/>
                </a:lnTo>
                <a:lnTo>
                  <a:pt x="2147845" y="4225429"/>
                </a:lnTo>
                <a:close/>
                <a:moveTo>
                  <a:pt x="3069911" y="4203580"/>
                </a:moveTo>
                <a:lnTo>
                  <a:pt x="3089576" y="4205765"/>
                </a:lnTo>
                <a:lnTo>
                  <a:pt x="3107056" y="4216690"/>
                </a:lnTo>
                <a:lnTo>
                  <a:pt x="3115796" y="4234170"/>
                </a:lnTo>
                <a:lnTo>
                  <a:pt x="3120166" y="4251650"/>
                </a:lnTo>
                <a:lnTo>
                  <a:pt x="3115796" y="4271315"/>
                </a:lnTo>
                <a:lnTo>
                  <a:pt x="3107056" y="4288794"/>
                </a:lnTo>
                <a:lnTo>
                  <a:pt x="3089576" y="4297534"/>
                </a:lnTo>
                <a:lnTo>
                  <a:pt x="3069911" y="4301904"/>
                </a:lnTo>
                <a:lnTo>
                  <a:pt x="3043691" y="4295349"/>
                </a:lnTo>
                <a:lnTo>
                  <a:pt x="3028396" y="4275685"/>
                </a:lnTo>
                <a:lnTo>
                  <a:pt x="3021841" y="4251650"/>
                </a:lnTo>
                <a:lnTo>
                  <a:pt x="3028396" y="4225430"/>
                </a:lnTo>
                <a:lnTo>
                  <a:pt x="3043691" y="4210135"/>
                </a:lnTo>
                <a:close/>
                <a:moveTo>
                  <a:pt x="6589932" y="4194840"/>
                </a:moveTo>
                <a:lnTo>
                  <a:pt x="6631446" y="4201395"/>
                </a:lnTo>
                <a:lnTo>
                  <a:pt x="6668591" y="4214505"/>
                </a:lnTo>
                <a:lnTo>
                  <a:pt x="6699181" y="4240725"/>
                </a:lnTo>
                <a:lnTo>
                  <a:pt x="6725401" y="4271315"/>
                </a:lnTo>
                <a:lnTo>
                  <a:pt x="6740696" y="4308460"/>
                </a:lnTo>
                <a:lnTo>
                  <a:pt x="6745066" y="4349975"/>
                </a:lnTo>
                <a:lnTo>
                  <a:pt x="6740696" y="4391490"/>
                </a:lnTo>
                <a:lnTo>
                  <a:pt x="6725401" y="4430819"/>
                </a:lnTo>
                <a:lnTo>
                  <a:pt x="6699181" y="4459224"/>
                </a:lnTo>
                <a:lnTo>
                  <a:pt x="6668591" y="4485444"/>
                </a:lnTo>
                <a:lnTo>
                  <a:pt x="6631446" y="4500739"/>
                </a:lnTo>
                <a:lnTo>
                  <a:pt x="6589932" y="4505109"/>
                </a:lnTo>
                <a:lnTo>
                  <a:pt x="6548417" y="4500739"/>
                </a:lnTo>
                <a:lnTo>
                  <a:pt x="6511272" y="4485444"/>
                </a:lnTo>
                <a:lnTo>
                  <a:pt x="6480682" y="4459224"/>
                </a:lnTo>
                <a:lnTo>
                  <a:pt x="6456647" y="4430819"/>
                </a:lnTo>
                <a:lnTo>
                  <a:pt x="6439167" y="4391490"/>
                </a:lnTo>
                <a:lnTo>
                  <a:pt x="6434797" y="4349975"/>
                </a:lnTo>
                <a:lnTo>
                  <a:pt x="6439167" y="4308460"/>
                </a:lnTo>
                <a:lnTo>
                  <a:pt x="6456647" y="4271315"/>
                </a:lnTo>
                <a:lnTo>
                  <a:pt x="6480682" y="4240725"/>
                </a:lnTo>
                <a:lnTo>
                  <a:pt x="6511272" y="4214505"/>
                </a:lnTo>
                <a:lnTo>
                  <a:pt x="6548417" y="4201395"/>
                </a:lnTo>
                <a:close/>
                <a:moveTo>
                  <a:pt x="3989792" y="4172990"/>
                </a:moveTo>
                <a:lnTo>
                  <a:pt x="4020381" y="4179545"/>
                </a:lnTo>
                <a:lnTo>
                  <a:pt x="4042231" y="4194840"/>
                </a:lnTo>
                <a:lnTo>
                  <a:pt x="4059711" y="4218875"/>
                </a:lnTo>
                <a:lnTo>
                  <a:pt x="4066266" y="4249465"/>
                </a:lnTo>
                <a:lnTo>
                  <a:pt x="4059711" y="4275685"/>
                </a:lnTo>
                <a:lnTo>
                  <a:pt x="4042231" y="4301904"/>
                </a:lnTo>
                <a:lnTo>
                  <a:pt x="4020381" y="4317199"/>
                </a:lnTo>
                <a:lnTo>
                  <a:pt x="3989792" y="4321569"/>
                </a:lnTo>
                <a:lnTo>
                  <a:pt x="3963572" y="4317199"/>
                </a:lnTo>
                <a:lnTo>
                  <a:pt x="3937352" y="4301904"/>
                </a:lnTo>
                <a:lnTo>
                  <a:pt x="3922057" y="4275685"/>
                </a:lnTo>
                <a:lnTo>
                  <a:pt x="3917687" y="4249465"/>
                </a:lnTo>
                <a:lnTo>
                  <a:pt x="3922057" y="4218875"/>
                </a:lnTo>
                <a:lnTo>
                  <a:pt x="3937352" y="4194840"/>
                </a:lnTo>
                <a:lnTo>
                  <a:pt x="3963572" y="4179545"/>
                </a:lnTo>
                <a:close/>
                <a:moveTo>
                  <a:pt x="4927153" y="4138030"/>
                </a:moveTo>
                <a:lnTo>
                  <a:pt x="4959928" y="4144585"/>
                </a:lnTo>
                <a:lnTo>
                  <a:pt x="4986148" y="4157695"/>
                </a:lnTo>
                <a:lnTo>
                  <a:pt x="5010183" y="4181730"/>
                </a:lnTo>
                <a:lnTo>
                  <a:pt x="5023293" y="4207950"/>
                </a:lnTo>
                <a:lnTo>
                  <a:pt x="5029848" y="4240725"/>
                </a:lnTo>
                <a:lnTo>
                  <a:pt x="5023293" y="4271315"/>
                </a:lnTo>
                <a:lnTo>
                  <a:pt x="5010183" y="4299719"/>
                </a:lnTo>
                <a:lnTo>
                  <a:pt x="4986148" y="4321569"/>
                </a:lnTo>
                <a:lnTo>
                  <a:pt x="4959928" y="4336864"/>
                </a:lnTo>
                <a:lnTo>
                  <a:pt x="4927153" y="4343419"/>
                </a:lnTo>
                <a:lnTo>
                  <a:pt x="4894378" y="4336864"/>
                </a:lnTo>
                <a:lnTo>
                  <a:pt x="4868158" y="4321569"/>
                </a:lnTo>
                <a:lnTo>
                  <a:pt x="4844123" y="4299719"/>
                </a:lnTo>
                <a:lnTo>
                  <a:pt x="4831013" y="4271315"/>
                </a:lnTo>
                <a:lnTo>
                  <a:pt x="4826643" y="4240725"/>
                </a:lnTo>
                <a:lnTo>
                  <a:pt x="4831013" y="4207950"/>
                </a:lnTo>
                <a:lnTo>
                  <a:pt x="4844123" y="4181730"/>
                </a:lnTo>
                <a:lnTo>
                  <a:pt x="4868158" y="4157695"/>
                </a:lnTo>
                <a:lnTo>
                  <a:pt x="4894378" y="4144585"/>
                </a:lnTo>
                <a:close/>
                <a:moveTo>
                  <a:pt x="5903844" y="4072481"/>
                </a:moveTo>
                <a:lnTo>
                  <a:pt x="5938804" y="4081221"/>
                </a:lnTo>
                <a:lnTo>
                  <a:pt x="5973764" y="4094331"/>
                </a:lnTo>
                <a:lnTo>
                  <a:pt x="6004354" y="4116181"/>
                </a:lnTo>
                <a:lnTo>
                  <a:pt x="6024019" y="4144586"/>
                </a:lnTo>
                <a:lnTo>
                  <a:pt x="6039314" y="4179545"/>
                </a:lnTo>
                <a:lnTo>
                  <a:pt x="6043684" y="4216690"/>
                </a:lnTo>
                <a:lnTo>
                  <a:pt x="6039314" y="4253835"/>
                </a:lnTo>
                <a:lnTo>
                  <a:pt x="6024019" y="4288795"/>
                </a:lnTo>
                <a:lnTo>
                  <a:pt x="6004354" y="4317200"/>
                </a:lnTo>
                <a:lnTo>
                  <a:pt x="5973764" y="4341234"/>
                </a:lnTo>
                <a:lnTo>
                  <a:pt x="5938804" y="4354344"/>
                </a:lnTo>
                <a:lnTo>
                  <a:pt x="5903844" y="4358714"/>
                </a:lnTo>
                <a:lnTo>
                  <a:pt x="5864515" y="4354344"/>
                </a:lnTo>
                <a:lnTo>
                  <a:pt x="5829555" y="4341234"/>
                </a:lnTo>
                <a:lnTo>
                  <a:pt x="5798965" y="4317200"/>
                </a:lnTo>
                <a:lnTo>
                  <a:pt x="5779300" y="4288795"/>
                </a:lnTo>
                <a:lnTo>
                  <a:pt x="5764005" y="4253835"/>
                </a:lnTo>
                <a:lnTo>
                  <a:pt x="5759635" y="4216690"/>
                </a:lnTo>
                <a:lnTo>
                  <a:pt x="5764005" y="4179545"/>
                </a:lnTo>
                <a:lnTo>
                  <a:pt x="5779300" y="4144586"/>
                </a:lnTo>
                <a:lnTo>
                  <a:pt x="5798965" y="4116181"/>
                </a:lnTo>
                <a:lnTo>
                  <a:pt x="5829555" y="4094331"/>
                </a:lnTo>
                <a:lnTo>
                  <a:pt x="5864515" y="4081221"/>
                </a:lnTo>
                <a:close/>
                <a:moveTo>
                  <a:pt x="7455188" y="4044075"/>
                </a:moveTo>
                <a:lnTo>
                  <a:pt x="7494518" y="4048445"/>
                </a:lnTo>
                <a:lnTo>
                  <a:pt x="7525108" y="4059370"/>
                </a:lnTo>
                <a:lnTo>
                  <a:pt x="7525108" y="4374008"/>
                </a:lnTo>
                <a:lnTo>
                  <a:pt x="7494518" y="4384933"/>
                </a:lnTo>
                <a:lnTo>
                  <a:pt x="7455188" y="4391488"/>
                </a:lnTo>
                <a:lnTo>
                  <a:pt x="7409303" y="4384933"/>
                </a:lnTo>
                <a:lnTo>
                  <a:pt x="7367789" y="4365268"/>
                </a:lnTo>
                <a:lnTo>
                  <a:pt x="7330644" y="4339049"/>
                </a:lnTo>
                <a:lnTo>
                  <a:pt x="7306609" y="4304089"/>
                </a:lnTo>
                <a:lnTo>
                  <a:pt x="7286944" y="4262574"/>
                </a:lnTo>
                <a:lnTo>
                  <a:pt x="7280389" y="4216689"/>
                </a:lnTo>
                <a:lnTo>
                  <a:pt x="7286944" y="4170804"/>
                </a:lnTo>
                <a:lnTo>
                  <a:pt x="7306609" y="4131475"/>
                </a:lnTo>
                <a:lnTo>
                  <a:pt x="7330644" y="4094330"/>
                </a:lnTo>
                <a:lnTo>
                  <a:pt x="7367789" y="4065925"/>
                </a:lnTo>
                <a:lnTo>
                  <a:pt x="7409303" y="4050630"/>
                </a:lnTo>
                <a:close/>
                <a:moveTo>
                  <a:pt x="769117" y="4011301"/>
                </a:moveTo>
                <a:lnTo>
                  <a:pt x="773488" y="4013486"/>
                </a:lnTo>
                <a:lnTo>
                  <a:pt x="777858" y="4017856"/>
                </a:lnTo>
                <a:lnTo>
                  <a:pt x="780043" y="4022226"/>
                </a:lnTo>
                <a:lnTo>
                  <a:pt x="777858" y="4030965"/>
                </a:lnTo>
                <a:lnTo>
                  <a:pt x="773488" y="4033150"/>
                </a:lnTo>
                <a:lnTo>
                  <a:pt x="769117" y="4035335"/>
                </a:lnTo>
                <a:lnTo>
                  <a:pt x="762562" y="4033150"/>
                </a:lnTo>
                <a:lnTo>
                  <a:pt x="760376" y="4030965"/>
                </a:lnTo>
                <a:lnTo>
                  <a:pt x="756007" y="4022226"/>
                </a:lnTo>
                <a:lnTo>
                  <a:pt x="760376" y="4017856"/>
                </a:lnTo>
                <a:lnTo>
                  <a:pt x="762562" y="4013486"/>
                </a:lnTo>
                <a:close/>
                <a:moveTo>
                  <a:pt x="1664963" y="4000375"/>
                </a:moveTo>
                <a:lnTo>
                  <a:pt x="1671517" y="4000375"/>
                </a:lnTo>
                <a:lnTo>
                  <a:pt x="1678072" y="4000375"/>
                </a:lnTo>
                <a:lnTo>
                  <a:pt x="1682442" y="4004745"/>
                </a:lnTo>
                <a:lnTo>
                  <a:pt x="1688997" y="4009115"/>
                </a:lnTo>
                <a:lnTo>
                  <a:pt x="1691182" y="4015670"/>
                </a:lnTo>
                <a:lnTo>
                  <a:pt x="1693368" y="4022225"/>
                </a:lnTo>
                <a:lnTo>
                  <a:pt x="1691182" y="4030964"/>
                </a:lnTo>
                <a:lnTo>
                  <a:pt x="1688997" y="4037519"/>
                </a:lnTo>
                <a:lnTo>
                  <a:pt x="1682442" y="4041889"/>
                </a:lnTo>
                <a:lnTo>
                  <a:pt x="1678072" y="4044074"/>
                </a:lnTo>
                <a:lnTo>
                  <a:pt x="1671517" y="4046259"/>
                </a:lnTo>
                <a:lnTo>
                  <a:pt x="1664963" y="4044074"/>
                </a:lnTo>
                <a:lnTo>
                  <a:pt x="1656222" y="4041889"/>
                </a:lnTo>
                <a:lnTo>
                  <a:pt x="1651853" y="4037519"/>
                </a:lnTo>
                <a:lnTo>
                  <a:pt x="1647482" y="4030964"/>
                </a:lnTo>
                <a:lnTo>
                  <a:pt x="1647482" y="4022225"/>
                </a:lnTo>
                <a:lnTo>
                  <a:pt x="1647482" y="4015670"/>
                </a:lnTo>
                <a:lnTo>
                  <a:pt x="1651853" y="4009115"/>
                </a:lnTo>
                <a:lnTo>
                  <a:pt x="1656222" y="4004745"/>
                </a:lnTo>
                <a:close/>
                <a:moveTo>
                  <a:pt x="2573918" y="3982895"/>
                </a:moveTo>
                <a:lnTo>
                  <a:pt x="2593583" y="3987265"/>
                </a:lnTo>
                <a:lnTo>
                  <a:pt x="2611063" y="4002560"/>
                </a:lnTo>
                <a:lnTo>
                  <a:pt x="2615433" y="4022225"/>
                </a:lnTo>
                <a:lnTo>
                  <a:pt x="2611063" y="4044075"/>
                </a:lnTo>
                <a:lnTo>
                  <a:pt x="2593583" y="4057185"/>
                </a:lnTo>
                <a:lnTo>
                  <a:pt x="2573918" y="4061555"/>
                </a:lnTo>
                <a:lnTo>
                  <a:pt x="2552068" y="4057185"/>
                </a:lnTo>
                <a:lnTo>
                  <a:pt x="2538958" y="4044075"/>
                </a:lnTo>
                <a:lnTo>
                  <a:pt x="2532403" y="4022225"/>
                </a:lnTo>
                <a:lnTo>
                  <a:pt x="2538958" y="4002560"/>
                </a:lnTo>
                <a:lnTo>
                  <a:pt x="2552068" y="3987265"/>
                </a:lnTo>
                <a:close/>
                <a:moveTo>
                  <a:pt x="3480690" y="3954491"/>
                </a:moveTo>
                <a:lnTo>
                  <a:pt x="3509095" y="3961046"/>
                </a:lnTo>
                <a:lnTo>
                  <a:pt x="3528760" y="3974156"/>
                </a:lnTo>
                <a:lnTo>
                  <a:pt x="3541870" y="3996006"/>
                </a:lnTo>
                <a:lnTo>
                  <a:pt x="3546240" y="4020041"/>
                </a:lnTo>
                <a:lnTo>
                  <a:pt x="3541870" y="4046260"/>
                </a:lnTo>
                <a:lnTo>
                  <a:pt x="3528760" y="4065925"/>
                </a:lnTo>
                <a:lnTo>
                  <a:pt x="3509095" y="4081220"/>
                </a:lnTo>
                <a:lnTo>
                  <a:pt x="3480690" y="4087775"/>
                </a:lnTo>
                <a:lnTo>
                  <a:pt x="3456655" y="4081220"/>
                </a:lnTo>
                <a:lnTo>
                  <a:pt x="3434805" y="4065925"/>
                </a:lnTo>
                <a:lnTo>
                  <a:pt x="3421695" y="4046260"/>
                </a:lnTo>
                <a:lnTo>
                  <a:pt x="3417325" y="4020041"/>
                </a:lnTo>
                <a:lnTo>
                  <a:pt x="3421695" y="3996006"/>
                </a:lnTo>
                <a:lnTo>
                  <a:pt x="3434805" y="3974156"/>
                </a:lnTo>
                <a:lnTo>
                  <a:pt x="3456655" y="3961046"/>
                </a:lnTo>
                <a:close/>
                <a:moveTo>
                  <a:pt x="7007266" y="3930456"/>
                </a:moveTo>
                <a:lnTo>
                  <a:pt x="7048780" y="3937011"/>
                </a:lnTo>
                <a:lnTo>
                  <a:pt x="7090295" y="3952306"/>
                </a:lnTo>
                <a:lnTo>
                  <a:pt x="7123070" y="3980711"/>
                </a:lnTo>
                <a:lnTo>
                  <a:pt x="7149290" y="4013486"/>
                </a:lnTo>
                <a:lnTo>
                  <a:pt x="7166770" y="4052816"/>
                </a:lnTo>
                <a:lnTo>
                  <a:pt x="7173325" y="4096516"/>
                </a:lnTo>
                <a:lnTo>
                  <a:pt x="7166770" y="4142400"/>
                </a:lnTo>
                <a:lnTo>
                  <a:pt x="7149290" y="4181730"/>
                </a:lnTo>
                <a:lnTo>
                  <a:pt x="7123070" y="4214505"/>
                </a:lnTo>
                <a:lnTo>
                  <a:pt x="7090295" y="4240725"/>
                </a:lnTo>
                <a:lnTo>
                  <a:pt x="7048780" y="4256020"/>
                </a:lnTo>
                <a:lnTo>
                  <a:pt x="7007266" y="4262575"/>
                </a:lnTo>
                <a:lnTo>
                  <a:pt x="6963566" y="4256020"/>
                </a:lnTo>
                <a:lnTo>
                  <a:pt x="6922051" y="4240725"/>
                </a:lnTo>
                <a:lnTo>
                  <a:pt x="6887091" y="4214505"/>
                </a:lnTo>
                <a:lnTo>
                  <a:pt x="6863056" y="4181730"/>
                </a:lnTo>
                <a:lnTo>
                  <a:pt x="6845576" y="4142400"/>
                </a:lnTo>
                <a:lnTo>
                  <a:pt x="6839021" y="4096516"/>
                </a:lnTo>
                <a:lnTo>
                  <a:pt x="6845576" y="4052816"/>
                </a:lnTo>
                <a:lnTo>
                  <a:pt x="6863056" y="4013486"/>
                </a:lnTo>
                <a:lnTo>
                  <a:pt x="6887091" y="3980711"/>
                </a:lnTo>
                <a:lnTo>
                  <a:pt x="6922051" y="3952306"/>
                </a:lnTo>
                <a:lnTo>
                  <a:pt x="6963566" y="3937011"/>
                </a:lnTo>
                <a:close/>
                <a:moveTo>
                  <a:pt x="4394016" y="3926086"/>
                </a:moveTo>
                <a:lnTo>
                  <a:pt x="4424605" y="3932641"/>
                </a:lnTo>
                <a:lnTo>
                  <a:pt x="4448640" y="3945751"/>
                </a:lnTo>
                <a:lnTo>
                  <a:pt x="4470490" y="3963231"/>
                </a:lnTo>
                <a:lnTo>
                  <a:pt x="4481415" y="3989451"/>
                </a:lnTo>
                <a:lnTo>
                  <a:pt x="4485785" y="4017856"/>
                </a:lnTo>
                <a:lnTo>
                  <a:pt x="4481415" y="4048445"/>
                </a:lnTo>
                <a:lnTo>
                  <a:pt x="4470490" y="4072480"/>
                </a:lnTo>
                <a:lnTo>
                  <a:pt x="4448640" y="4092145"/>
                </a:lnTo>
                <a:lnTo>
                  <a:pt x="4424605" y="4105255"/>
                </a:lnTo>
                <a:lnTo>
                  <a:pt x="4394016" y="4109625"/>
                </a:lnTo>
                <a:lnTo>
                  <a:pt x="4367796" y="4105255"/>
                </a:lnTo>
                <a:lnTo>
                  <a:pt x="4341576" y="4092145"/>
                </a:lnTo>
                <a:lnTo>
                  <a:pt x="4321911" y="4072480"/>
                </a:lnTo>
                <a:lnTo>
                  <a:pt x="4308801" y="4048445"/>
                </a:lnTo>
                <a:lnTo>
                  <a:pt x="4302246" y="4017856"/>
                </a:lnTo>
                <a:lnTo>
                  <a:pt x="4308801" y="3989451"/>
                </a:lnTo>
                <a:lnTo>
                  <a:pt x="4321911" y="3963231"/>
                </a:lnTo>
                <a:lnTo>
                  <a:pt x="4341576" y="3945751"/>
                </a:lnTo>
                <a:lnTo>
                  <a:pt x="4367796" y="3932641"/>
                </a:lnTo>
                <a:close/>
                <a:moveTo>
                  <a:pt x="5322638" y="3893311"/>
                </a:moveTo>
                <a:lnTo>
                  <a:pt x="5361968" y="3897681"/>
                </a:lnTo>
                <a:lnTo>
                  <a:pt x="5394743" y="3915161"/>
                </a:lnTo>
                <a:lnTo>
                  <a:pt x="5420963" y="3941381"/>
                </a:lnTo>
                <a:lnTo>
                  <a:pt x="5438443" y="3974156"/>
                </a:lnTo>
                <a:lnTo>
                  <a:pt x="5442813" y="4013486"/>
                </a:lnTo>
                <a:lnTo>
                  <a:pt x="5438443" y="4050630"/>
                </a:lnTo>
                <a:lnTo>
                  <a:pt x="5420963" y="4085590"/>
                </a:lnTo>
                <a:lnTo>
                  <a:pt x="5394743" y="4109625"/>
                </a:lnTo>
                <a:lnTo>
                  <a:pt x="5361968" y="4129290"/>
                </a:lnTo>
                <a:lnTo>
                  <a:pt x="5322638" y="4133660"/>
                </a:lnTo>
                <a:lnTo>
                  <a:pt x="5285493" y="4129290"/>
                </a:lnTo>
                <a:lnTo>
                  <a:pt x="5250533" y="4109625"/>
                </a:lnTo>
                <a:lnTo>
                  <a:pt x="5226498" y="4085590"/>
                </a:lnTo>
                <a:lnTo>
                  <a:pt x="5209018" y="4050630"/>
                </a:lnTo>
                <a:lnTo>
                  <a:pt x="5200278" y="4013486"/>
                </a:lnTo>
                <a:lnTo>
                  <a:pt x="5209018" y="3974156"/>
                </a:lnTo>
                <a:lnTo>
                  <a:pt x="5226498" y="3941381"/>
                </a:lnTo>
                <a:lnTo>
                  <a:pt x="5250533" y="3915161"/>
                </a:lnTo>
                <a:lnTo>
                  <a:pt x="5285493" y="3897681"/>
                </a:lnTo>
                <a:close/>
                <a:moveTo>
                  <a:pt x="6288402" y="3825576"/>
                </a:moveTo>
                <a:lnTo>
                  <a:pt x="6334287" y="3834316"/>
                </a:lnTo>
                <a:lnTo>
                  <a:pt x="6373617" y="3849611"/>
                </a:lnTo>
                <a:lnTo>
                  <a:pt x="6408577" y="3873646"/>
                </a:lnTo>
                <a:lnTo>
                  <a:pt x="6432612" y="3908606"/>
                </a:lnTo>
                <a:lnTo>
                  <a:pt x="6450092" y="3947936"/>
                </a:lnTo>
                <a:lnTo>
                  <a:pt x="6456647" y="3993821"/>
                </a:lnTo>
                <a:lnTo>
                  <a:pt x="6450092" y="4037520"/>
                </a:lnTo>
                <a:lnTo>
                  <a:pt x="6432612" y="4074665"/>
                </a:lnTo>
                <a:lnTo>
                  <a:pt x="6408577" y="4109625"/>
                </a:lnTo>
                <a:lnTo>
                  <a:pt x="6373617" y="4135845"/>
                </a:lnTo>
                <a:lnTo>
                  <a:pt x="6334287" y="4153325"/>
                </a:lnTo>
                <a:lnTo>
                  <a:pt x="6288402" y="4157695"/>
                </a:lnTo>
                <a:lnTo>
                  <a:pt x="6244703" y="4153325"/>
                </a:lnTo>
                <a:lnTo>
                  <a:pt x="6207558" y="4135845"/>
                </a:lnTo>
                <a:lnTo>
                  <a:pt x="6172598" y="4109625"/>
                </a:lnTo>
                <a:lnTo>
                  <a:pt x="6146378" y="4074665"/>
                </a:lnTo>
                <a:lnTo>
                  <a:pt x="6128898" y="4037520"/>
                </a:lnTo>
                <a:lnTo>
                  <a:pt x="6124528" y="3993821"/>
                </a:lnTo>
                <a:lnTo>
                  <a:pt x="6128898" y="3947936"/>
                </a:lnTo>
                <a:lnTo>
                  <a:pt x="6146378" y="3908606"/>
                </a:lnTo>
                <a:lnTo>
                  <a:pt x="6172598" y="3873646"/>
                </a:lnTo>
                <a:lnTo>
                  <a:pt x="6207558" y="3849611"/>
                </a:lnTo>
                <a:lnTo>
                  <a:pt x="6244703" y="3834316"/>
                </a:lnTo>
                <a:close/>
                <a:moveTo>
                  <a:pt x="292787" y="3779692"/>
                </a:moveTo>
                <a:lnTo>
                  <a:pt x="297158" y="3779692"/>
                </a:lnTo>
                <a:lnTo>
                  <a:pt x="303713" y="3779692"/>
                </a:lnTo>
                <a:lnTo>
                  <a:pt x="308082" y="3784062"/>
                </a:lnTo>
                <a:lnTo>
                  <a:pt x="308082" y="3790617"/>
                </a:lnTo>
                <a:lnTo>
                  <a:pt x="308082" y="3794987"/>
                </a:lnTo>
                <a:lnTo>
                  <a:pt x="303713" y="3799357"/>
                </a:lnTo>
                <a:lnTo>
                  <a:pt x="297158" y="3801542"/>
                </a:lnTo>
                <a:lnTo>
                  <a:pt x="292787" y="3799357"/>
                </a:lnTo>
                <a:lnTo>
                  <a:pt x="288417" y="3794987"/>
                </a:lnTo>
                <a:lnTo>
                  <a:pt x="286232" y="3790617"/>
                </a:lnTo>
                <a:lnTo>
                  <a:pt x="288417" y="3784062"/>
                </a:lnTo>
                <a:close/>
                <a:moveTo>
                  <a:pt x="1190818" y="3773136"/>
                </a:moveTo>
                <a:lnTo>
                  <a:pt x="1197373" y="3773136"/>
                </a:lnTo>
                <a:lnTo>
                  <a:pt x="1201743" y="3773136"/>
                </a:lnTo>
                <a:lnTo>
                  <a:pt x="1206114" y="3779691"/>
                </a:lnTo>
                <a:lnTo>
                  <a:pt x="1212669" y="3784061"/>
                </a:lnTo>
                <a:lnTo>
                  <a:pt x="1212669" y="3790616"/>
                </a:lnTo>
                <a:lnTo>
                  <a:pt x="1212669" y="3794985"/>
                </a:lnTo>
                <a:lnTo>
                  <a:pt x="1206114" y="3801540"/>
                </a:lnTo>
                <a:lnTo>
                  <a:pt x="1201743" y="3803725"/>
                </a:lnTo>
                <a:lnTo>
                  <a:pt x="1197373" y="3805910"/>
                </a:lnTo>
                <a:lnTo>
                  <a:pt x="1190818" y="3803725"/>
                </a:lnTo>
                <a:lnTo>
                  <a:pt x="1186449" y="3801540"/>
                </a:lnTo>
                <a:lnTo>
                  <a:pt x="1182078" y="3794985"/>
                </a:lnTo>
                <a:lnTo>
                  <a:pt x="1182078" y="3790616"/>
                </a:lnTo>
                <a:lnTo>
                  <a:pt x="1182078" y="3784061"/>
                </a:lnTo>
                <a:lnTo>
                  <a:pt x="1186449" y="3779691"/>
                </a:lnTo>
                <a:close/>
                <a:moveTo>
                  <a:pt x="2095405" y="3757842"/>
                </a:moveTo>
                <a:lnTo>
                  <a:pt x="2104145" y="3760027"/>
                </a:lnTo>
                <a:lnTo>
                  <a:pt x="2115070" y="3764397"/>
                </a:lnTo>
                <a:lnTo>
                  <a:pt x="2121625" y="3770952"/>
                </a:lnTo>
                <a:lnTo>
                  <a:pt x="2125995" y="3779692"/>
                </a:lnTo>
                <a:lnTo>
                  <a:pt x="2128180" y="3790617"/>
                </a:lnTo>
                <a:lnTo>
                  <a:pt x="2125995" y="3799357"/>
                </a:lnTo>
                <a:lnTo>
                  <a:pt x="2121625" y="3808097"/>
                </a:lnTo>
                <a:lnTo>
                  <a:pt x="2115070" y="3814652"/>
                </a:lnTo>
                <a:lnTo>
                  <a:pt x="2104145" y="3819022"/>
                </a:lnTo>
                <a:lnTo>
                  <a:pt x="2095405" y="3819022"/>
                </a:lnTo>
                <a:lnTo>
                  <a:pt x="2086665" y="3819022"/>
                </a:lnTo>
                <a:lnTo>
                  <a:pt x="2077925" y="3814652"/>
                </a:lnTo>
                <a:lnTo>
                  <a:pt x="2071370" y="3808097"/>
                </a:lnTo>
                <a:lnTo>
                  <a:pt x="2067000" y="3799357"/>
                </a:lnTo>
                <a:lnTo>
                  <a:pt x="2064815" y="3790617"/>
                </a:lnTo>
                <a:lnTo>
                  <a:pt x="2067000" y="3779692"/>
                </a:lnTo>
                <a:lnTo>
                  <a:pt x="2071370" y="3770952"/>
                </a:lnTo>
                <a:lnTo>
                  <a:pt x="2077925" y="3764397"/>
                </a:lnTo>
                <a:lnTo>
                  <a:pt x="2086665" y="3760027"/>
                </a:lnTo>
                <a:close/>
                <a:moveTo>
                  <a:pt x="2995621" y="3735992"/>
                </a:moveTo>
                <a:lnTo>
                  <a:pt x="3017471" y="3740362"/>
                </a:lnTo>
                <a:lnTo>
                  <a:pt x="3034951" y="3751287"/>
                </a:lnTo>
                <a:lnTo>
                  <a:pt x="3045876" y="3766582"/>
                </a:lnTo>
                <a:lnTo>
                  <a:pt x="3048061" y="3790617"/>
                </a:lnTo>
                <a:lnTo>
                  <a:pt x="3045876" y="3810281"/>
                </a:lnTo>
                <a:lnTo>
                  <a:pt x="3034951" y="3825576"/>
                </a:lnTo>
                <a:lnTo>
                  <a:pt x="3017471" y="3838686"/>
                </a:lnTo>
                <a:lnTo>
                  <a:pt x="2995621" y="3843056"/>
                </a:lnTo>
                <a:lnTo>
                  <a:pt x="2975956" y="3838686"/>
                </a:lnTo>
                <a:lnTo>
                  <a:pt x="2960661" y="3825576"/>
                </a:lnTo>
                <a:lnTo>
                  <a:pt x="2947551" y="3810281"/>
                </a:lnTo>
                <a:lnTo>
                  <a:pt x="2943181" y="3790617"/>
                </a:lnTo>
                <a:lnTo>
                  <a:pt x="2947551" y="3766582"/>
                </a:lnTo>
                <a:lnTo>
                  <a:pt x="2960661" y="3751287"/>
                </a:lnTo>
                <a:lnTo>
                  <a:pt x="2975956" y="3740362"/>
                </a:lnTo>
                <a:close/>
                <a:moveTo>
                  <a:pt x="3898023" y="3709772"/>
                </a:moveTo>
                <a:lnTo>
                  <a:pt x="3930797" y="3716327"/>
                </a:lnTo>
                <a:lnTo>
                  <a:pt x="3952647" y="3733807"/>
                </a:lnTo>
                <a:lnTo>
                  <a:pt x="3972312" y="3757842"/>
                </a:lnTo>
                <a:lnTo>
                  <a:pt x="3978867" y="3788432"/>
                </a:lnTo>
                <a:lnTo>
                  <a:pt x="3972312" y="3819021"/>
                </a:lnTo>
                <a:lnTo>
                  <a:pt x="3952647" y="3845241"/>
                </a:lnTo>
                <a:lnTo>
                  <a:pt x="3930797" y="3860536"/>
                </a:lnTo>
                <a:lnTo>
                  <a:pt x="3898023" y="3867091"/>
                </a:lnTo>
                <a:lnTo>
                  <a:pt x="3869618" y="3860536"/>
                </a:lnTo>
                <a:lnTo>
                  <a:pt x="3843398" y="3845241"/>
                </a:lnTo>
                <a:lnTo>
                  <a:pt x="3828103" y="3819021"/>
                </a:lnTo>
                <a:lnTo>
                  <a:pt x="3821548" y="3788432"/>
                </a:lnTo>
                <a:lnTo>
                  <a:pt x="3828103" y="3757842"/>
                </a:lnTo>
                <a:lnTo>
                  <a:pt x="3843398" y="3733807"/>
                </a:lnTo>
                <a:lnTo>
                  <a:pt x="3869618" y="3716327"/>
                </a:lnTo>
                <a:close/>
                <a:moveTo>
                  <a:pt x="4806979" y="3681367"/>
                </a:moveTo>
                <a:lnTo>
                  <a:pt x="4839754" y="3687922"/>
                </a:lnTo>
                <a:lnTo>
                  <a:pt x="4868159" y="3701032"/>
                </a:lnTo>
                <a:lnTo>
                  <a:pt x="4890009" y="3722882"/>
                </a:lnTo>
                <a:lnTo>
                  <a:pt x="4907489" y="3753471"/>
                </a:lnTo>
                <a:lnTo>
                  <a:pt x="4911859" y="3788431"/>
                </a:lnTo>
                <a:lnTo>
                  <a:pt x="4907489" y="3821206"/>
                </a:lnTo>
                <a:lnTo>
                  <a:pt x="4890009" y="3849611"/>
                </a:lnTo>
                <a:lnTo>
                  <a:pt x="4868159" y="3871460"/>
                </a:lnTo>
                <a:lnTo>
                  <a:pt x="4839754" y="3888940"/>
                </a:lnTo>
                <a:lnTo>
                  <a:pt x="4806979" y="3893310"/>
                </a:lnTo>
                <a:lnTo>
                  <a:pt x="4772019" y="3888940"/>
                </a:lnTo>
                <a:lnTo>
                  <a:pt x="4743614" y="3871460"/>
                </a:lnTo>
                <a:lnTo>
                  <a:pt x="4721764" y="3849611"/>
                </a:lnTo>
                <a:lnTo>
                  <a:pt x="4706469" y="3821206"/>
                </a:lnTo>
                <a:lnTo>
                  <a:pt x="4699914" y="3788431"/>
                </a:lnTo>
                <a:lnTo>
                  <a:pt x="4706469" y="3753471"/>
                </a:lnTo>
                <a:lnTo>
                  <a:pt x="4721764" y="3722882"/>
                </a:lnTo>
                <a:lnTo>
                  <a:pt x="4743614" y="3701032"/>
                </a:lnTo>
                <a:lnTo>
                  <a:pt x="4772019" y="3687922"/>
                </a:lnTo>
                <a:close/>
                <a:moveTo>
                  <a:pt x="5722490" y="3648592"/>
                </a:moveTo>
                <a:lnTo>
                  <a:pt x="5766190" y="3655147"/>
                </a:lnTo>
                <a:lnTo>
                  <a:pt x="5801150" y="3674812"/>
                </a:lnTo>
                <a:lnTo>
                  <a:pt x="5831740" y="3703217"/>
                </a:lnTo>
                <a:lnTo>
                  <a:pt x="5853590" y="3742547"/>
                </a:lnTo>
                <a:lnTo>
                  <a:pt x="5860145" y="3786247"/>
                </a:lnTo>
                <a:lnTo>
                  <a:pt x="5853590" y="3825576"/>
                </a:lnTo>
                <a:lnTo>
                  <a:pt x="5831740" y="3864906"/>
                </a:lnTo>
                <a:lnTo>
                  <a:pt x="5801150" y="3893311"/>
                </a:lnTo>
                <a:lnTo>
                  <a:pt x="5766190" y="3912976"/>
                </a:lnTo>
                <a:lnTo>
                  <a:pt x="5722490" y="3919531"/>
                </a:lnTo>
                <a:lnTo>
                  <a:pt x="5678790" y="3912976"/>
                </a:lnTo>
                <a:lnTo>
                  <a:pt x="5641645" y="3893311"/>
                </a:lnTo>
                <a:lnTo>
                  <a:pt x="5613240" y="3864906"/>
                </a:lnTo>
                <a:lnTo>
                  <a:pt x="5593575" y="3825576"/>
                </a:lnTo>
                <a:lnTo>
                  <a:pt x="5587020" y="3786247"/>
                </a:lnTo>
                <a:lnTo>
                  <a:pt x="5593575" y="3742547"/>
                </a:lnTo>
                <a:lnTo>
                  <a:pt x="5613240" y="3703217"/>
                </a:lnTo>
                <a:lnTo>
                  <a:pt x="5641645" y="3674812"/>
                </a:lnTo>
                <a:lnTo>
                  <a:pt x="5678790" y="3655147"/>
                </a:lnTo>
                <a:close/>
                <a:moveTo>
                  <a:pt x="6677330" y="3602707"/>
                </a:moveTo>
                <a:lnTo>
                  <a:pt x="6723215" y="3607077"/>
                </a:lnTo>
                <a:lnTo>
                  <a:pt x="6762545" y="3624557"/>
                </a:lnTo>
                <a:lnTo>
                  <a:pt x="6795320" y="3650777"/>
                </a:lnTo>
                <a:lnTo>
                  <a:pt x="6821540" y="3685737"/>
                </a:lnTo>
                <a:lnTo>
                  <a:pt x="6836835" y="3722882"/>
                </a:lnTo>
                <a:lnTo>
                  <a:pt x="6843390" y="3768767"/>
                </a:lnTo>
                <a:lnTo>
                  <a:pt x="6836835" y="3812467"/>
                </a:lnTo>
                <a:lnTo>
                  <a:pt x="6821540" y="3851796"/>
                </a:lnTo>
                <a:lnTo>
                  <a:pt x="6795320" y="3886756"/>
                </a:lnTo>
                <a:lnTo>
                  <a:pt x="6762545" y="3910791"/>
                </a:lnTo>
                <a:lnTo>
                  <a:pt x="6723215" y="3930456"/>
                </a:lnTo>
                <a:lnTo>
                  <a:pt x="6677330" y="3934826"/>
                </a:lnTo>
                <a:lnTo>
                  <a:pt x="6633631" y="3930456"/>
                </a:lnTo>
                <a:lnTo>
                  <a:pt x="6594301" y="3910791"/>
                </a:lnTo>
                <a:lnTo>
                  <a:pt x="6561526" y="3886756"/>
                </a:lnTo>
                <a:lnTo>
                  <a:pt x="6533121" y="3851796"/>
                </a:lnTo>
                <a:lnTo>
                  <a:pt x="6517826" y="3812467"/>
                </a:lnTo>
                <a:lnTo>
                  <a:pt x="6513456" y="3768767"/>
                </a:lnTo>
                <a:lnTo>
                  <a:pt x="6517826" y="3722882"/>
                </a:lnTo>
                <a:lnTo>
                  <a:pt x="6533121" y="3685737"/>
                </a:lnTo>
                <a:lnTo>
                  <a:pt x="6561526" y="3650777"/>
                </a:lnTo>
                <a:lnTo>
                  <a:pt x="6594301" y="3624557"/>
                </a:lnTo>
                <a:lnTo>
                  <a:pt x="6633631" y="3607077"/>
                </a:lnTo>
                <a:close/>
                <a:moveTo>
                  <a:pt x="7455188" y="3576487"/>
                </a:moveTo>
                <a:lnTo>
                  <a:pt x="7503258" y="3585227"/>
                </a:lnTo>
                <a:lnTo>
                  <a:pt x="7525108" y="3593967"/>
                </a:lnTo>
                <a:lnTo>
                  <a:pt x="7525108" y="3943565"/>
                </a:lnTo>
                <a:lnTo>
                  <a:pt x="7503258" y="3952305"/>
                </a:lnTo>
                <a:lnTo>
                  <a:pt x="7455188" y="3958860"/>
                </a:lnTo>
                <a:lnTo>
                  <a:pt x="7404933" y="3952305"/>
                </a:lnTo>
                <a:lnTo>
                  <a:pt x="7359048" y="3934825"/>
                </a:lnTo>
                <a:lnTo>
                  <a:pt x="7319718" y="3904235"/>
                </a:lnTo>
                <a:lnTo>
                  <a:pt x="7289128" y="3864906"/>
                </a:lnTo>
                <a:lnTo>
                  <a:pt x="7271648" y="3819021"/>
                </a:lnTo>
                <a:lnTo>
                  <a:pt x="7265093" y="3768766"/>
                </a:lnTo>
                <a:lnTo>
                  <a:pt x="7271648" y="3716326"/>
                </a:lnTo>
                <a:lnTo>
                  <a:pt x="7289128" y="3672627"/>
                </a:lnTo>
                <a:lnTo>
                  <a:pt x="7319718" y="3635482"/>
                </a:lnTo>
                <a:lnTo>
                  <a:pt x="7359048" y="3604892"/>
                </a:lnTo>
                <a:lnTo>
                  <a:pt x="7404933" y="3585227"/>
                </a:lnTo>
                <a:close/>
                <a:moveTo>
                  <a:pt x="736342" y="3543713"/>
                </a:moveTo>
                <a:lnTo>
                  <a:pt x="740711" y="3545898"/>
                </a:lnTo>
                <a:lnTo>
                  <a:pt x="745081" y="3550268"/>
                </a:lnTo>
                <a:lnTo>
                  <a:pt x="747266" y="3554638"/>
                </a:lnTo>
                <a:lnTo>
                  <a:pt x="745081" y="3561193"/>
                </a:lnTo>
                <a:lnTo>
                  <a:pt x="740711" y="3563378"/>
                </a:lnTo>
                <a:lnTo>
                  <a:pt x="736342" y="3565563"/>
                </a:lnTo>
                <a:lnTo>
                  <a:pt x="729787" y="3563378"/>
                </a:lnTo>
                <a:lnTo>
                  <a:pt x="725416" y="3561193"/>
                </a:lnTo>
                <a:lnTo>
                  <a:pt x="725416" y="3554638"/>
                </a:lnTo>
                <a:lnTo>
                  <a:pt x="725416" y="3550268"/>
                </a:lnTo>
                <a:lnTo>
                  <a:pt x="729787" y="3545898"/>
                </a:lnTo>
                <a:close/>
                <a:moveTo>
                  <a:pt x="1632188" y="3532787"/>
                </a:moveTo>
                <a:lnTo>
                  <a:pt x="1638743" y="3534972"/>
                </a:lnTo>
                <a:lnTo>
                  <a:pt x="1645298" y="3537157"/>
                </a:lnTo>
                <a:lnTo>
                  <a:pt x="1649667" y="3541527"/>
                </a:lnTo>
                <a:lnTo>
                  <a:pt x="1654037" y="3548082"/>
                </a:lnTo>
                <a:lnTo>
                  <a:pt x="1654037" y="3554637"/>
                </a:lnTo>
                <a:lnTo>
                  <a:pt x="1654037" y="3561192"/>
                </a:lnTo>
                <a:lnTo>
                  <a:pt x="1649667" y="3567747"/>
                </a:lnTo>
                <a:lnTo>
                  <a:pt x="1645298" y="3572117"/>
                </a:lnTo>
                <a:lnTo>
                  <a:pt x="1638743" y="3576487"/>
                </a:lnTo>
                <a:lnTo>
                  <a:pt x="1632188" y="3576487"/>
                </a:lnTo>
                <a:lnTo>
                  <a:pt x="1625633" y="3576487"/>
                </a:lnTo>
                <a:lnTo>
                  <a:pt x="1619077" y="3572117"/>
                </a:lnTo>
                <a:lnTo>
                  <a:pt x="1614707" y="3567747"/>
                </a:lnTo>
                <a:lnTo>
                  <a:pt x="1612522" y="3561192"/>
                </a:lnTo>
                <a:lnTo>
                  <a:pt x="1610338" y="3554637"/>
                </a:lnTo>
                <a:lnTo>
                  <a:pt x="1612522" y="3548082"/>
                </a:lnTo>
                <a:lnTo>
                  <a:pt x="1614707" y="3541527"/>
                </a:lnTo>
                <a:lnTo>
                  <a:pt x="1619077" y="3537157"/>
                </a:lnTo>
                <a:lnTo>
                  <a:pt x="1625633" y="3534972"/>
                </a:lnTo>
                <a:close/>
                <a:moveTo>
                  <a:pt x="2530219" y="3510937"/>
                </a:moveTo>
                <a:lnTo>
                  <a:pt x="2549884" y="3517492"/>
                </a:lnTo>
                <a:lnTo>
                  <a:pt x="2567364" y="3534972"/>
                </a:lnTo>
                <a:lnTo>
                  <a:pt x="2571734" y="3554637"/>
                </a:lnTo>
                <a:lnTo>
                  <a:pt x="2567364" y="3576487"/>
                </a:lnTo>
                <a:lnTo>
                  <a:pt x="2549884" y="3591782"/>
                </a:lnTo>
                <a:lnTo>
                  <a:pt x="2530219" y="3598337"/>
                </a:lnTo>
                <a:lnTo>
                  <a:pt x="2508369" y="3591782"/>
                </a:lnTo>
                <a:lnTo>
                  <a:pt x="2493074" y="3576487"/>
                </a:lnTo>
                <a:lnTo>
                  <a:pt x="2486519" y="3554637"/>
                </a:lnTo>
                <a:lnTo>
                  <a:pt x="2493074" y="3534972"/>
                </a:lnTo>
                <a:lnTo>
                  <a:pt x="2508369" y="3517492"/>
                </a:lnTo>
                <a:close/>
                <a:moveTo>
                  <a:pt x="3428249" y="3489087"/>
                </a:moveTo>
                <a:lnTo>
                  <a:pt x="3452284" y="3493457"/>
                </a:lnTo>
                <a:lnTo>
                  <a:pt x="3474133" y="3508752"/>
                </a:lnTo>
                <a:lnTo>
                  <a:pt x="3487243" y="3530602"/>
                </a:lnTo>
                <a:lnTo>
                  <a:pt x="3493798" y="3554637"/>
                </a:lnTo>
                <a:lnTo>
                  <a:pt x="3487243" y="3580856"/>
                </a:lnTo>
                <a:lnTo>
                  <a:pt x="3474133" y="3602706"/>
                </a:lnTo>
                <a:lnTo>
                  <a:pt x="3452284" y="3615816"/>
                </a:lnTo>
                <a:lnTo>
                  <a:pt x="3428249" y="3620186"/>
                </a:lnTo>
                <a:lnTo>
                  <a:pt x="3399844" y="3615816"/>
                </a:lnTo>
                <a:lnTo>
                  <a:pt x="3380179" y="3602706"/>
                </a:lnTo>
                <a:lnTo>
                  <a:pt x="3367069" y="3580856"/>
                </a:lnTo>
                <a:lnTo>
                  <a:pt x="3362699" y="3554637"/>
                </a:lnTo>
                <a:lnTo>
                  <a:pt x="3367069" y="3530602"/>
                </a:lnTo>
                <a:lnTo>
                  <a:pt x="3380179" y="3508752"/>
                </a:lnTo>
                <a:lnTo>
                  <a:pt x="3399844" y="3493457"/>
                </a:lnTo>
                <a:close/>
                <a:moveTo>
                  <a:pt x="4326280" y="3460683"/>
                </a:moveTo>
                <a:lnTo>
                  <a:pt x="4356870" y="3465053"/>
                </a:lnTo>
                <a:lnTo>
                  <a:pt x="4380905" y="3480348"/>
                </a:lnTo>
                <a:lnTo>
                  <a:pt x="4400570" y="3500013"/>
                </a:lnTo>
                <a:lnTo>
                  <a:pt x="4413680" y="3524048"/>
                </a:lnTo>
                <a:lnTo>
                  <a:pt x="4420235" y="3554638"/>
                </a:lnTo>
                <a:lnTo>
                  <a:pt x="4413680" y="3585227"/>
                </a:lnTo>
                <a:lnTo>
                  <a:pt x="4400570" y="3609262"/>
                </a:lnTo>
                <a:lnTo>
                  <a:pt x="4380905" y="3631112"/>
                </a:lnTo>
                <a:lnTo>
                  <a:pt x="4356870" y="3644222"/>
                </a:lnTo>
                <a:lnTo>
                  <a:pt x="4326280" y="3648592"/>
                </a:lnTo>
                <a:lnTo>
                  <a:pt x="4295691" y="3644222"/>
                </a:lnTo>
                <a:lnTo>
                  <a:pt x="4271656" y="3631112"/>
                </a:lnTo>
                <a:lnTo>
                  <a:pt x="4249806" y="3609262"/>
                </a:lnTo>
                <a:lnTo>
                  <a:pt x="4236696" y="3585227"/>
                </a:lnTo>
                <a:lnTo>
                  <a:pt x="4232326" y="3554638"/>
                </a:lnTo>
                <a:lnTo>
                  <a:pt x="4236696" y="3524048"/>
                </a:lnTo>
                <a:lnTo>
                  <a:pt x="4249806" y="3500013"/>
                </a:lnTo>
                <a:lnTo>
                  <a:pt x="4271656" y="3480348"/>
                </a:lnTo>
                <a:lnTo>
                  <a:pt x="4295691" y="3465053"/>
                </a:lnTo>
                <a:close/>
                <a:moveTo>
                  <a:pt x="5226497" y="3432278"/>
                </a:moveTo>
                <a:lnTo>
                  <a:pt x="5265827" y="3438833"/>
                </a:lnTo>
                <a:lnTo>
                  <a:pt x="5298602" y="3454128"/>
                </a:lnTo>
                <a:lnTo>
                  <a:pt x="5324822" y="3482533"/>
                </a:lnTo>
                <a:lnTo>
                  <a:pt x="5342302" y="3515308"/>
                </a:lnTo>
                <a:lnTo>
                  <a:pt x="5348857" y="3554638"/>
                </a:lnTo>
                <a:lnTo>
                  <a:pt x="5342302" y="3593967"/>
                </a:lnTo>
                <a:lnTo>
                  <a:pt x="5324822" y="3626742"/>
                </a:lnTo>
                <a:lnTo>
                  <a:pt x="5298602" y="3655147"/>
                </a:lnTo>
                <a:lnTo>
                  <a:pt x="5265827" y="3670442"/>
                </a:lnTo>
                <a:lnTo>
                  <a:pt x="5226497" y="3676997"/>
                </a:lnTo>
                <a:lnTo>
                  <a:pt x="5187167" y="3670442"/>
                </a:lnTo>
                <a:lnTo>
                  <a:pt x="5154392" y="3655147"/>
                </a:lnTo>
                <a:lnTo>
                  <a:pt x="5125987" y="3626742"/>
                </a:lnTo>
                <a:lnTo>
                  <a:pt x="5108507" y="3593967"/>
                </a:lnTo>
                <a:lnTo>
                  <a:pt x="5101952" y="3554638"/>
                </a:lnTo>
                <a:lnTo>
                  <a:pt x="5108507" y="3515308"/>
                </a:lnTo>
                <a:lnTo>
                  <a:pt x="5125987" y="3482533"/>
                </a:lnTo>
                <a:lnTo>
                  <a:pt x="5154392" y="3454128"/>
                </a:lnTo>
                <a:lnTo>
                  <a:pt x="5187167" y="3438833"/>
                </a:lnTo>
                <a:close/>
                <a:moveTo>
                  <a:pt x="6131084" y="3399519"/>
                </a:moveTo>
                <a:lnTo>
                  <a:pt x="6172598" y="3403889"/>
                </a:lnTo>
                <a:lnTo>
                  <a:pt x="6209743" y="3419185"/>
                </a:lnTo>
                <a:lnTo>
                  <a:pt x="6240333" y="3443203"/>
                </a:lnTo>
                <a:lnTo>
                  <a:pt x="6264368" y="3473793"/>
                </a:lnTo>
                <a:lnTo>
                  <a:pt x="6279663" y="3513123"/>
                </a:lnTo>
                <a:lnTo>
                  <a:pt x="6286218" y="3554638"/>
                </a:lnTo>
                <a:lnTo>
                  <a:pt x="6279663" y="3596152"/>
                </a:lnTo>
                <a:lnTo>
                  <a:pt x="6264368" y="3633297"/>
                </a:lnTo>
                <a:lnTo>
                  <a:pt x="6240333" y="3663887"/>
                </a:lnTo>
                <a:lnTo>
                  <a:pt x="6209743" y="3690107"/>
                </a:lnTo>
                <a:lnTo>
                  <a:pt x="6172598" y="3703217"/>
                </a:lnTo>
                <a:lnTo>
                  <a:pt x="6131084" y="3709772"/>
                </a:lnTo>
                <a:lnTo>
                  <a:pt x="6087384" y="3703217"/>
                </a:lnTo>
                <a:lnTo>
                  <a:pt x="6050239" y="3690107"/>
                </a:lnTo>
                <a:lnTo>
                  <a:pt x="6019649" y="3663887"/>
                </a:lnTo>
                <a:lnTo>
                  <a:pt x="5995614" y="3633297"/>
                </a:lnTo>
                <a:lnTo>
                  <a:pt x="5980319" y="3596152"/>
                </a:lnTo>
                <a:lnTo>
                  <a:pt x="5973764" y="3554638"/>
                </a:lnTo>
                <a:lnTo>
                  <a:pt x="5980319" y="3513123"/>
                </a:lnTo>
                <a:lnTo>
                  <a:pt x="5995614" y="3473793"/>
                </a:lnTo>
                <a:lnTo>
                  <a:pt x="6019649" y="3443203"/>
                </a:lnTo>
                <a:lnTo>
                  <a:pt x="6050239" y="3419185"/>
                </a:lnTo>
                <a:lnTo>
                  <a:pt x="6087384" y="3403889"/>
                </a:lnTo>
                <a:close/>
                <a:moveTo>
                  <a:pt x="7066260" y="3353637"/>
                </a:moveTo>
                <a:lnTo>
                  <a:pt x="7116514" y="3360190"/>
                </a:lnTo>
                <a:lnTo>
                  <a:pt x="7162399" y="3382041"/>
                </a:lnTo>
                <a:lnTo>
                  <a:pt x="7201729" y="3410444"/>
                </a:lnTo>
                <a:lnTo>
                  <a:pt x="7230134" y="3447573"/>
                </a:lnTo>
                <a:lnTo>
                  <a:pt x="7251984" y="3493457"/>
                </a:lnTo>
                <a:lnTo>
                  <a:pt x="7258539" y="3545897"/>
                </a:lnTo>
                <a:lnTo>
                  <a:pt x="7251984" y="3596152"/>
                </a:lnTo>
                <a:lnTo>
                  <a:pt x="7230134" y="3642037"/>
                </a:lnTo>
                <a:lnTo>
                  <a:pt x="7201729" y="3681366"/>
                </a:lnTo>
                <a:lnTo>
                  <a:pt x="7162399" y="3709771"/>
                </a:lnTo>
                <a:lnTo>
                  <a:pt x="7116514" y="3727251"/>
                </a:lnTo>
                <a:lnTo>
                  <a:pt x="7066260" y="3735991"/>
                </a:lnTo>
                <a:lnTo>
                  <a:pt x="7016005" y="3727251"/>
                </a:lnTo>
                <a:lnTo>
                  <a:pt x="6970120" y="3709771"/>
                </a:lnTo>
                <a:lnTo>
                  <a:pt x="6930790" y="3681366"/>
                </a:lnTo>
                <a:lnTo>
                  <a:pt x="6902385" y="3642037"/>
                </a:lnTo>
                <a:lnTo>
                  <a:pt x="6882720" y="3596152"/>
                </a:lnTo>
                <a:lnTo>
                  <a:pt x="6876165" y="3545897"/>
                </a:lnTo>
                <a:lnTo>
                  <a:pt x="6882720" y="3493457"/>
                </a:lnTo>
                <a:lnTo>
                  <a:pt x="6902385" y="3447573"/>
                </a:lnTo>
                <a:lnTo>
                  <a:pt x="6930790" y="3410444"/>
                </a:lnTo>
                <a:lnTo>
                  <a:pt x="6970120" y="3382041"/>
                </a:lnTo>
                <a:lnTo>
                  <a:pt x="7016005" y="3360190"/>
                </a:lnTo>
                <a:close/>
                <a:moveTo>
                  <a:pt x="277493" y="3309919"/>
                </a:moveTo>
                <a:lnTo>
                  <a:pt x="284048" y="3309919"/>
                </a:lnTo>
                <a:lnTo>
                  <a:pt x="288417" y="3309919"/>
                </a:lnTo>
                <a:lnTo>
                  <a:pt x="292787" y="3314290"/>
                </a:lnTo>
                <a:lnTo>
                  <a:pt x="294972" y="3318660"/>
                </a:lnTo>
                <a:lnTo>
                  <a:pt x="292787" y="3325215"/>
                </a:lnTo>
                <a:lnTo>
                  <a:pt x="288417" y="3331769"/>
                </a:lnTo>
                <a:lnTo>
                  <a:pt x="284048" y="3331769"/>
                </a:lnTo>
                <a:lnTo>
                  <a:pt x="277493" y="3331769"/>
                </a:lnTo>
                <a:lnTo>
                  <a:pt x="273122" y="3325215"/>
                </a:lnTo>
                <a:lnTo>
                  <a:pt x="273122" y="3318660"/>
                </a:lnTo>
                <a:lnTo>
                  <a:pt x="273122" y="3314290"/>
                </a:lnTo>
                <a:close/>
                <a:moveTo>
                  <a:pt x="1173340" y="3305553"/>
                </a:moveTo>
                <a:lnTo>
                  <a:pt x="1179895" y="3305553"/>
                </a:lnTo>
                <a:lnTo>
                  <a:pt x="1186450" y="3305553"/>
                </a:lnTo>
                <a:lnTo>
                  <a:pt x="1190819" y="3309924"/>
                </a:lnTo>
                <a:lnTo>
                  <a:pt x="1193005" y="3314294"/>
                </a:lnTo>
                <a:lnTo>
                  <a:pt x="1195190" y="3318664"/>
                </a:lnTo>
                <a:lnTo>
                  <a:pt x="1193005" y="3325218"/>
                </a:lnTo>
                <a:lnTo>
                  <a:pt x="1190819" y="3331774"/>
                </a:lnTo>
                <a:lnTo>
                  <a:pt x="1186450" y="3336144"/>
                </a:lnTo>
                <a:lnTo>
                  <a:pt x="1179895" y="3336144"/>
                </a:lnTo>
                <a:lnTo>
                  <a:pt x="1173340" y="3336144"/>
                </a:lnTo>
                <a:lnTo>
                  <a:pt x="1168969" y="3331774"/>
                </a:lnTo>
                <a:lnTo>
                  <a:pt x="1166785" y="3325218"/>
                </a:lnTo>
                <a:lnTo>
                  <a:pt x="1164599" y="3318664"/>
                </a:lnTo>
                <a:lnTo>
                  <a:pt x="1166785" y="3314294"/>
                </a:lnTo>
                <a:lnTo>
                  <a:pt x="1168969" y="3309924"/>
                </a:lnTo>
                <a:close/>
                <a:moveTo>
                  <a:pt x="2075740" y="3288078"/>
                </a:moveTo>
                <a:lnTo>
                  <a:pt x="2086665" y="3290264"/>
                </a:lnTo>
                <a:lnTo>
                  <a:pt x="2095405" y="3294635"/>
                </a:lnTo>
                <a:lnTo>
                  <a:pt x="2101960" y="3301189"/>
                </a:lnTo>
                <a:lnTo>
                  <a:pt x="2108515" y="3309928"/>
                </a:lnTo>
                <a:lnTo>
                  <a:pt x="2108515" y="3318668"/>
                </a:lnTo>
                <a:lnTo>
                  <a:pt x="2108515" y="3331778"/>
                </a:lnTo>
                <a:lnTo>
                  <a:pt x="2101960" y="3340517"/>
                </a:lnTo>
                <a:lnTo>
                  <a:pt x="2095405" y="3347073"/>
                </a:lnTo>
                <a:lnTo>
                  <a:pt x="2086665" y="3351442"/>
                </a:lnTo>
                <a:lnTo>
                  <a:pt x="2075740" y="3353627"/>
                </a:lnTo>
                <a:lnTo>
                  <a:pt x="2067000" y="3351442"/>
                </a:lnTo>
                <a:lnTo>
                  <a:pt x="2058260" y="3347073"/>
                </a:lnTo>
                <a:lnTo>
                  <a:pt x="2049520" y="3340517"/>
                </a:lnTo>
                <a:lnTo>
                  <a:pt x="2045150" y="3331778"/>
                </a:lnTo>
                <a:lnTo>
                  <a:pt x="2042965" y="3318668"/>
                </a:lnTo>
                <a:lnTo>
                  <a:pt x="2045150" y="3309928"/>
                </a:lnTo>
                <a:lnTo>
                  <a:pt x="2049520" y="3301189"/>
                </a:lnTo>
                <a:lnTo>
                  <a:pt x="2058260" y="3294635"/>
                </a:lnTo>
                <a:lnTo>
                  <a:pt x="2067000" y="3290264"/>
                </a:lnTo>
                <a:close/>
                <a:moveTo>
                  <a:pt x="2973772" y="3266233"/>
                </a:moveTo>
                <a:lnTo>
                  <a:pt x="2993437" y="3270604"/>
                </a:lnTo>
                <a:lnTo>
                  <a:pt x="3010917" y="3283715"/>
                </a:lnTo>
                <a:lnTo>
                  <a:pt x="3021842" y="3299008"/>
                </a:lnTo>
                <a:lnTo>
                  <a:pt x="3026212" y="3318673"/>
                </a:lnTo>
                <a:lnTo>
                  <a:pt x="3021842" y="3342707"/>
                </a:lnTo>
                <a:lnTo>
                  <a:pt x="3010917" y="3358001"/>
                </a:lnTo>
                <a:lnTo>
                  <a:pt x="2993437" y="3368926"/>
                </a:lnTo>
                <a:lnTo>
                  <a:pt x="2973772" y="3373294"/>
                </a:lnTo>
                <a:lnTo>
                  <a:pt x="2949737" y="3368926"/>
                </a:lnTo>
                <a:lnTo>
                  <a:pt x="2934442" y="3358001"/>
                </a:lnTo>
                <a:lnTo>
                  <a:pt x="2923517" y="3342707"/>
                </a:lnTo>
                <a:lnTo>
                  <a:pt x="2919147" y="3318673"/>
                </a:lnTo>
                <a:lnTo>
                  <a:pt x="2923517" y="3299008"/>
                </a:lnTo>
                <a:lnTo>
                  <a:pt x="2934442" y="3283715"/>
                </a:lnTo>
                <a:lnTo>
                  <a:pt x="2949737" y="3270604"/>
                </a:lnTo>
                <a:close/>
                <a:moveTo>
                  <a:pt x="3869617" y="3242202"/>
                </a:moveTo>
                <a:lnTo>
                  <a:pt x="3898022" y="3248756"/>
                </a:lnTo>
                <a:lnTo>
                  <a:pt x="3924242" y="3264055"/>
                </a:lnTo>
                <a:lnTo>
                  <a:pt x="3941722" y="3290276"/>
                </a:lnTo>
                <a:lnTo>
                  <a:pt x="3946092" y="3318681"/>
                </a:lnTo>
                <a:lnTo>
                  <a:pt x="3941722" y="3351450"/>
                </a:lnTo>
                <a:lnTo>
                  <a:pt x="3924242" y="3375483"/>
                </a:lnTo>
                <a:lnTo>
                  <a:pt x="3898022" y="3392965"/>
                </a:lnTo>
                <a:lnTo>
                  <a:pt x="3869617" y="3399519"/>
                </a:lnTo>
                <a:lnTo>
                  <a:pt x="3836843" y="3392965"/>
                </a:lnTo>
                <a:lnTo>
                  <a:pt x="3812808" y="3375483"/>
                </a:lnTo>
                <a:lnTo>
                  <a:pt x="3795328" y="3351450"/>
                </a:lnTo>
                <a:lnTo>
                  <a:pt x="3788773" y="3318681"/>
                </a:lnTo>
                <a:lnTo>
                  <a:pt x="3795328" y="3290276"/>
                </a:lnTo>
                <a:lnTo>
                  <a:pt x="3812808" y="3264055"/>
                </a:lnTo>
                <a:lnTo>
                  <a:pt x="3836843" y="3248756"/>
                </a:lnTo>
                <a:close/>
                <a:moveTo>
                  <a:pt x="4765464" y="3211609"/>
                </a:moveTo>
                <a:lnTo>
                  <a:pt x="4798239" y="3218166"/>
                </a:lnTo>
                <a:lnTo>
                  <a:pt x="4828829" y="3233462"/>
                </a:lnTo>
                <a:lnTo>
                  <a:pt x="4850679" y="3257498"/>
                </a:lnTo>
                <a:lnTo>
                  <a:pt x="4868159" y="3288091"/>
                </a:lnTo>
                <a:lnTo>
                  <a:pt x="4872529" y="3318681"/>
                </a:lnTo>
                <a:lnTo>
                  <a:pt x="4868159" y="3353637"/>
                </a:lnTo>
                <a:lnTo>
                  <a:pt x="4850679" y="3384225"/>
                </a:lnTo>
                <a:lnTo>
                  <a:pt x="4828829" y="3408259"/>
                </a:lnTo>
                <a:lnTo>
                  <a:pt x="4798239" y="3421368"/>
                </a:lnTo>
                <a:lnTo>
                  <a:pt x="4765464" y="3425737"/>
                </a:lnTo>
                <a:lnTo>
                  <a:pt x="4730505" y="3421368"/>
                </a:lnTo>
                <a:lnTo>
                  <a:pt x="4699915" y="3408259"/>
                </a:lnTo>
                <a:lnTo>
                  <a:pt x="4678065" y="3384225"/>
                </a:lnTo>
                <a:lnTo>
                  <a:pt x="4662770" y="3353637"/>
                </a:lnTo>
                <a:lnTo>
                  <a:pt x="4658400" y="3318681"/>
                </a:lnTo>
                <a:lnTo>
                  <a:pt x="4662770" y="3288091"/>
                </a:lnTo>
                <a:lnTo>
                  <a:pt x="4678065" y="3257498"/>
                </a:lnTo>
                <a:lnTo>
                  <a:pt x="4699915" y="3233462"/>
                </a:lnTo>
                <a:lnTo>
                  <a:pt x="4730505" y="3218166"/>
                </a:lnTo>
                <a:close/>
                <a:moveTo>
                  <a:pt x="5661310" y="3183207"/>
                </a:moveTo>
                <a:lnTo>
                  <a:pt x="5698455" y="3187578"/>
                </a:lnTo>
                <a:lnTo>
                  <a:pt x="5731230" y="3200686"/>
                </a:lnTo>
                <a:lnTo>
                  <a:pt x="5761820" y="3220352"/>
                </a:lnTo>
                <a:lnTo>
                  <a:pt x="5781485" y="3250944"/>
                </a:lnTo>
                <a:lnTo>
                  <a:pt x="5794595" y="3283722"/>
                </a:lnTo>
                <a:lnTo>
                  <a:pt x="5798965" y="3318681"/>
                </a:lnTo>
                <a:lnTo>
                  <a:pt x="5794595" y="3358005"/>
                </a:lnTo>
                <a:lnTo>
                  <a:pt x="5781485" y="3390778"/>
                </a:lnTo>
                <a:lnTo>
                  <a:pt x="5761820" y="3419185"/>
                </a:lnTo>
                <a:lnTo>
                  <a:pt x="5731230" y="3441018"/>
                </a:lnTo>
                <a:lnTo>
                  <a:pt x="5698455" y="3454128"/>
                </a:lnTo>
                <a:lnTo>
                  <a:pt x="5661310" y="3458498"/>
                </a:lnTo>
                <a:lnTo>
                  <a:pt x="5624166" y="3454128"/>
                </a:lnTo>
                <a:lnTo>
                  <a:pt x="5591391" y="3441018"/>
                </a:lnTo>
                <a:lnTo>
                  <a:pt x="5562986" y="3419185"/>
                </a:lnTo>
                <a:lnTo>
                  <a:pt x="5541136" y="3390778"/>
                </a:lnTo>
                <a:lnTo>
                  <a:pt x="5528026" y="3358005"/>
                </a:lnTo>
                <a:lnTo>
                  <a:pt x="5523656" y="3318681"/>
                </a:lnTo>
                <a:lnTo>
                  <a:pt x="5528026" y="3283722"/>
                </a:lnTo>
                <a:lnTo>
                  <a:pt x="5541136" y="3250944"/>
                </a:lnTo>
                <a:lnTo>
                  <a:pt x="5562986" y="3220352"/>
                </a:lnTo>
                <a:lnTo>
                  <a:pt x="5591391" y="3200686"/>
                </a:lnTo>
                <a:lnTo>
                  <a:pt x="5624166" y="3187578"/>
                </a:lnTo>
                <a:close/>
                <a:moveTo>
                  <a:pt x="6559342" y="3148249"/>
                </a:moveTo>
                <a:lnTo>
                  <a:pt x="6605227" y="3152619"/>
                </a:lnTo>
                <a:lnTo>
                  <a:pt x="6644557" y="3170097"/>
                </a:lnTo>
                <a:lnTo>
                  <a:pt x="6679517" y="3198501"/>
                </a:lnTo>
                <a:lnTo>
                  <a:pt x="6707922" y="3233460"/>
                </a:lnTo>
                <a:lnTo>
                  <a:pt x="6725402" y="3272797"/>
                </a:lnTo>
                <a:lnTo>
                  <a:pt x="6729772" y="3318681"/>
                </a:lnTo>
                <a:lnTo>
                  <a:pt x="6725402" y="3366746"/>
                </a:lnTo>
                <a:lnTo>
                  <a:pt x="6707922" y="3408261"/>
                </a:lnTo>
                <a:lnTo>
                  <a:pt x="6679517" y="3443203"/>
                </a:lnTo>
                <a:lnTo>
                  <a:pt x="6644557" y="3469423"/>
                </a:lnTo>
                <a:lnTo>
                  <a:pt x="6605227" y="3489088"/>
                </a:lnTo>
                <a:lnTo>
                  <a:pt x="6559342" y="3493458"/>
                </a:lnTo>
                <a:lnTo>
                  <a:pt x="6513458" y="3489088"/>
                </a:lnTo>
                <a:lnTo>
                  <a:pt x="6471943" y="3469423"/>
                </a:lnTo>
                <a:lnTo>
                  <a:pt x="6434798" y="3443203"/>
                </a:lnTo>
                <a:lnTo>
                  <a:pt x="6408578" y="3408261"/>
                </a:lnTo>
                <a:lnTo>
                  <a:pt x="6391098" y="3366746"/>
                </a:lnTo>
                <a:lnTo>
                  <a:pt x="6384543" y="3318681"/>
                </a:lnTo>
                <a:lnTo>
                  <a:pt x="6391098" y="3272797"/>
                </a:lnTo>
                <a:lnTo>
                  <a:pt x="6408578" y="3233460"/>
                </a:lnTo>
                <a:lnTo>
                  <a:pt x="6434798" y="3198501"/>
                </a:lnTo>
                <a:lnTo>
                  <a:pt x="6471943" y="3170097"/>
                </a:lnTo>
                <a:lnTo>
                  <a:pt x="6513458" y="3152619"/>
                </a:lnTo>
                <a:close/>
                <a:moveTo>
                  <a:pt x="7455188" y="3113291"/>
                </a:moveTo>
                <a:lnTo>
                  <a:pt x="7503258" y="3119846"/>
                </a:lnTo>
                <a:lnTo>
                  <a:pt x="7525108" y="3126400"/>
                </a:lnTo>
                <a:lnTo>
                  <a:pt x="7525108" y="3513122"/>
                </a:lnTo>
                <a:lnTo>
                  <a:pt x="7503258" y="3519677"/>
                </a:lnTo>
                <a:lnTo>
                  <a:pt x="7455188" y="3526232"/>
                </a:lnTo>
                <a:lnTo>
                  <a:pt x="7407118" y="3519677"/>
                </a:lnTo>
                <a:lnTo>
                  <a:pt x="7363418" y="3506567"/>
                </a:lnTo>
                <a:lnTo>
                  <a:pt x="7326273" y="3482532"/>
                </a:lnTo>
                <a:lnTo>
                  <a:pt x="7293498" y="3449758"/>
                </a:lnTo>
                <a:lnTo>
                  <a:pt x="7269463" y="3410443"/>
                </a:lnTo>
                <a:lnTo>
                  <a:pt x="7254168" y="3366744"/>
                </a:lnTo>
                <a:lnTo>
                  <a:pt x="7247613" y="3318681"/>
                </a:lnTo>
                <a:lnTo>
                  <a:pt x="7254168" y="3272795"/>
                </a:lnTo>
                <a:lnTo>
                  <a:pt x="7269463" y="3231277"/>
                </a:lnTo>
                <a:lnTo>
                  <a:pt x="7293498" y="3191946"/>
                </a:lnTo>
                <a:lnTo>
                  <a:pt x="7326273" y="3159173"/>
                </a:lnTo>
                <a:lnTo>
                  <a:pt x="7363418" y="3135140"/>
                </a:lnTo>
                <a:lnTo>
                  <a:pt x="7407118" y="3119846"/>
                </a:lnTo>
                <a:close/>
                <a:moveTo>
                  <a:pt x="736342" y="3073943"/>
                </a:moveTo>
                <a:lnTo>
                  <a:pt x="740711" y="3076128"/>
                </a:lnTo>
                <a:lnTo>
                  <a:pt x="745081" y="3078313"/>
                </a:lnTo>
                <a:lnTo>
                  <a:pt x="747266" y="3087052"/>
                </a:lnTo>
                <a:lnTo>
                  <a:pt x="745081" y="3091422"/>
                </a:lnTo>
                <a:lnTo>
                  <a:pt x="740711" y="3095792"/>
                </a:lnTo>
                <a:lnTo>
                  <a:pt x="736342" y="3097977"/>
                </a:lnTo>
                <a:lnTo>
                  <a:pt x="729787" y="3095792"/>
                </a:lnTo>
                <a:lnTo>
                  <a:pt x="725416" y="3091422"/>
                </a:lnTo>
                <a:lnTo>
                  <a:pt x="725416" y="3087052"/>
                </a:lnTo>
                <a:lnTo>
                  <a:pt x="725416" y="3078313"/>
                </a:lnTo>
                <a:lnTo>
                  <a:pt x="729787" y="3076128"/>
                </a:lnTo>
                <a:close/>
                <a:moveTo>
                  <a:pt x="1625633" y="3063023"/>
                </a:moveTo>
                <a:lnTo>
                  <a:pt x="1632188" y="3063023"/>
                </a:lnTo>
                <a:lnTo>
                  <a:pt x="1638743" y="3063023"/>
                </a:lnTo>
                <a:lnTo>
                  <a:pt x="1645298" y="3065208"/>
                </a:lnTo>
                <a:lnTo>
                  <a:pt x="1649667" y="3071763"/>
                </a:lnTo>
                <a:lnTo>
                  <a:pt x="1654037" y="3078317"/>
                </a:lnTo>
                <a:lnTo>
                  <a:pt x="1654037" y="3087057"/>
                </a:lnTo>
                <a:lnTo>
                  <a:pt x="1654037" y="3093613"/>
                </a:lnTo>
                <a:lnTo>
                  <a:pt x="1649667" y="3100168"/>
                </a:lnTo>
                <a:lnTo>
                  <a:pt x="1645298" y="3104536"/>
                </a:lnTo>
                <a:lnTo>
                  <a:pt x="1638743" y="3108907"/>
                </a:lnTo>
                <a:lnTo>
                  <a:pt x="1632188" y="3108907"/>
                </a:lnTo>
                <a:lnTo>
                  <a:pt x="1625633" y="3108907"/>
                </a:lnTo>
                <a:lnTo>
                  <a:pt x="1619077" y="3104536"/>
                </a:lnTo>
                <a:lnTo>
                  <a:pt x="1614707" y="3100168"/>
                </a:lnTo>
                <a:lnTo>
                  <a:pt x="1610338" y="3093613"/>
                </a:lnTo>
                <a:lnTo>
                  <a:pt x="1610338" y="3087057"/>
                </a:lnTo>
                <a:lnTo>
                  <a:pt x="1610338" y="3078317"/>
                </a:lnTo>
                <a:lnTo>
                  <a:pt x="1614707" y="3071763"/>
                </a:lnTo>
                <a:lnTo>
                  <a:pt x="1619077" y="3065208"/>
                </a:lnTo>
                <a:close/>
                <a:moveTo>
                  <a:pt x="2530219" y="3043361"/>
                </a:moveTo>
                <a:lnTo>
                  <a:pt x="2549884" y="3049915"/>
                </a:lnTo>
                <a:lnTo>
                  <a:pt x="2567364" y="3063027"/>
                </a:lnTo>
                <a:lnTo>
                  <a:pt x="2571734" y="3087062"/>
                </a:lnTo>
                <a:lnTo>
                  <a:pt x="2567364" y="3106726"/>
                </a:lnTo>
                <a:lnTo>
                  <a:pt x="2549884" y="3122021"/>
                </a:lnTo>
                <a:lnTo>
                  <a:pt x="2530219" y="3126390"/>
                </a:lnTo>
                <a:lnTo>
                  <a:pt x="2508369" y="3122021"/>
                </a:lnTo>
                <a:lnTo>
                  <a:pt x="2493074" y="3106726"/>
                </a:lnTo>
                <a:lnTo>
                  <a:pt x="2486519" y="3087062"/>
                </a:lnTo>
                <a:lnTo>
                  <a:pt x="2493074" y="3063027"/>
                </a:lnTo>
                <a:lnTo>
                  <a:pt x="2508369" y="3049915"/>
                </a:lnTo>
                <a:close/>
                <a:moveTo>
                  <a:pt x="3428249" y="3019330"/>
                </a:moveTo>
                <a:lnTo>
                  <a:pt x="3452284" y="3023702"/>
                </a:lnTo>
                <a:lnTo>
                  <a:pt x="3474133" y="3038996"/>
                </a:lnTo>
                <a:lnTo>
                  <a:pt x="3487243" y="3060846"/>
                </a:lnTo>
                <a:lnTo>
                  <a:pt x="3493798" y="3087067"/>
                </a:lnTo>
                <a:lnTo>
                  <a:pt x="3487243" y="3111101"/>
                </a:lnTo>
                <a:lnTo>
                  <a:pt x="3474133" y="3132950"/>
                </a:lnTo>
                <a:lnTo>
                  <a:pt x="3452284" y="3146060"/>
                </a:lnTo>
                <a:lnTo>
                  <a:pt x="3428249" y="3152614"/>
                </a:lnTo>
                <a:lnTo>
                  <a:pt x="3399844" y="3146060"/>
                </a:lnTo>
                <a:lnTo>
                  <a:pt x="3380179" y="3132950"/>
                </a:lnTo>
                <a:lnTo>
                  <a:pt x="3367069" y="3111101"/>
                </a:lnTo>
                <a:lnTo>
                  <a:pt x="3362699" y="3087067"/>
                </a:lnTo>
                <a:lnTo>
                  <a:pt x="3367069" y="3060846"/>
                </a:lnTo>
                <a:lnTo>
                  <a:pt x="3380179" y="3038996"/>
                </a:lnTo>
                <a:lnTo>
                  <a:pt x="3399844" y="3023702"/>
                </a:lnTo>
                <a:close/>
                <a:moveTo>
                  <a:pt x="4326280" y="2993115"/>
                </a:moveTo>
                <a:lnTo>
                  <a:pt x="4356870" y="2997486"/>
                </a:lnTo>
                <a:lnTo>
                  <a:pt x="4380905" y="3010594"/>
                </a:lnTo>
                <a:lnTo>
                  <a:pt x="4400570" y="3032447"/>
                </a:lnTo>
                <a:lnTo>
                  <a:pt x="4413680" y="3056481"/>
                </a:lnTo>
                <a:lnTo>
                  <a:pt x="4420235" y="3087074"/>
                </a:lnTo>
                <a:lnTo>
                  <a:pt x="4413680" y="3115476"/>
                </a:lnTo>
                <a:lnTo>
                  <a:pt x="4400570" y="3141694"/>
                </a:lnTo>
                <a:lnTo>
                  <a:pt x="4380905" y="3161359"/>
                </a:lnTo>
                <a:lnTo>
                  <a:pt x="4356870" y="3174468"/>
                </a:lnTo>
                <a:lnTo>
                  <a:pt x="4326280" y="3181024"/>
                </a:lnTo>
                <a:lnTo>
                  <a:pt x="4295691" y="3174468"/>
                </a:lnTo>
                <a:lnTo>
                  <a:pt x="4271656" y="3161359"/>
                </a:lnTo>
                <a:lnTo>
                  <a:pt x="4249806" y="3141694"/>
                </a:lnTo>
                <a:lnTo>
                  <a:pt x="4236696" y="3115476"/>
                </a:lnTo>
                <a:lnTo>
                  <a:pt x="4232326" y="3087074"/>
                </a:lnTo>
                <a:lnTo>
                  <a:pt x="4236696" y="3056481"/>
                </a:lnTo>
                <a:lnTo>
                  <a:pt x="4249806" y="3032447"/>
                </a:lnTo>
                <a:lnTo>
                  <a:pt x="4271656" y="3010594"/>
                </a:lnTo>
                <a:lnTo>
                  <a:pt x="4295691" y="2997486"/>
                </a:lnTo>
                <a:close/>
                <a:moveTo>
                  <a:pt x="5226497" y="2962528"/>
                </a:moveTo>
                <a:lnTo>
                  <a:pt x="5265827" y="2969084"/>
                </a:lnTo>
                <a:lnTo>
                  <a:pt x="5298602" y="2986561"/>
                </a:lnTo>
                <a:lnTo>
                  <a:pt x="5324822" y="3012781"/>
                </a:lnTo>
                <a:lnTo>
                  <a:pt x="5342302" y="3047741"/>
                </a:lnTo>
                <a:lnTo>
                  <a:pt x="5348857" y="3087074"/>
                </a:lnTo>
                <a:lnTo>
                  <a:pt x="5342302" y="3124214"/>
                </a:lnTo>
                <a:lnTo>
                  <a:pt x="5324822" y="3159173"/>
                </a:lnTo>
                <a:lnTo>
                  <a:pt x="5298602" y="3187577"/>
                </a:lnTo>
                <a:lnTo>
                  <a:pt x="5265827" y="3202872"/>
                </a:lnTo>
                <a:lnTo>
                  <a:pt x="5226497" y="3209424"/>
                </a:lnTo>
                <a:lnTo>
                  <a:pt x="5187167" y="3202872"/>
                </a:lnTo>
                <a:lnTo>
                  <a:pt x="5154392" y="3187577"/>
                </a:lnTo>
                <a:lnTo>
                  <a:pt x="5125987" y="3159173"/>
                </a:lnTo>
                <a:lnTo>
                  <a:pt x="5108507" y="3124214"/>
                </a:lnTo>
                <a:lnTo>
                  <a:pt x="5101952" y="3087074"/>
                </a:lnTo>
                <a:lnTo>
                  <a:pt x="5108507" y="3047741"/>
                </a:lnTo>
                <a:lnTo>
                  <a:pt x="5125987" y="3012781"/>
                </a:lnTo>
                <a:lnTo>
                  <a:pt x="5154392" y="2986561"/>
                </a:lnTo>
                <a:lnTo>
                  <a:pt x="5187167" y="2969084"/>
                </a:lnTo>
                <a:close/>
                <a:moveTo>
                  <a:pt x="6131084" y="2931938"/>
                </a:moveTo>
                <a:lnTo>
                  <a:pt x="6172598" y="2936307"/>
                </a:lnTo>
                <a:lnTo>
                  <a:pt x="6209743" y="2951604"/>
                </a:lnTo>
                <a:lnTo>
                  <a:pt x="6240333" y="2975638"/>
                </a:lnTo>
                <a:lnTo>
                  <a:pt x="6266553" y="3008411"/>
                </a:lnTo>
                <a:lnTo>
                  <a:pt x="6281848" y="3045557"/>
                </a:lnTo>
                <a:lnTo>
                  <a:pt x="6286218" y="3087074"/>
                </a:lnTo>
                <a:lnTo>
                  <a:pt x="6281848" y="3130771"/>
                </a:lnTo>
                <a:lnTo>
                  <a:pt x="6266553" y="3165728"/>
                </a:lnTo>
                <a:lnTo>
                  <a:pt x="6240333" y="3198501"/>
                </a:lnTo>
                <a:lnTo>
                  <a:pt x="6209743" y="3220352"/>
                </a:lnTo>
                <a:lnTo>
                  <a:pt x="6172598" y="3237828"/>
                </a:lnTo>
                <a:lnTo>
                  <a:pt x="6131084" y="3244388"/>
                </a:lnTo>
                <a:lnTo>
                  <a:pt x="6087384" y="3237828"/>
                </a:lnTo>
                <a:lnTo>
                  <a:pt x="6050239" y="3220352"/>
                </a:lnTo>
                <a:lnTo>
                  <a:pt x="6019649" y="3198501"/>
                </a:lnTo>
                <a:lnTo>
                  <a:pt x="5993429" y="3165728"/>
                </a:lnTo>
                <a:lnTo>
                  <a:pt x="5978134" y="3130771"/>
                </a:lnTo>
                <a:lnTo>
                  <a:pt x="5973764" y="3087074"/>
                </a:lnTo>
                <a:lnTo>
                  <a:pt x="5978134" y="3045557"/>
                </a:lnTo>
                <a:lnTo>
                  <a:pt x="5993429" y="3008411"/>
                </a:lnTo>
                <a:lnTo>
                  <a:pt x="6019649" y="2975638"/>
                </a:lnTo>
                <a:lnTo>
                  <a:pt x="6050239" y="2951604"/>
                </a:lnTo>
                <a:lnTo>
                  <a:pt x="6087384" y="2936307"/>
                </a:lnTo>
                <a:close/>
                <a:moveTo>
                  <a:pt x="7066260" y="2905719"/>
                </a:moveTo>
                <a:lnTo>
                  <a:pt x="7116515" y="2912276"/>
                </a:lnTo>
                <a:lnTo>
                  <a:pt x="7162400" y="2931938"/>
                </a:lnTo>
                <a:lnTo>
                  <a:pt x="7201729" y="2960344"/>
                </a:lnTo>
                <a:lnTo>
                  <a:pt x="7230134" y="2999672"/>
                </a:lnTo>
                <a:lnTo>
                  <a:pt x="7251984" y="3045557"/>
                </a:lnTo>
                <a:lnTo>
                  <a:pt x="7258539" y="3095813"/>
                </a:lnTo>
                <a:lnTo>
                  <a:pt x="7251984" y="3148249"/>
                </a:lnTo>
                <a:lnTo>
                  <a:pt x="7230134" y="3194132"/>
                </a:lnTo>
                <a:lnTo>
                  <a:pt x="7201729" y="3233462"/>
                </a:lnTo>
                <a:lnTo>
                  <a:pt x="7162400" y="3261872"/>
                </a:lnTo>
                <a:lnTo>
                  <a:pt x="7116515" y="3281537"/>
                </a:lnTo>
                <a:lnTo>
                  <a:pt x="7066260" y="3288093"/>
                </a:lnTo>
                <a:lnTo>
                  <a:pt x="7016005" y="3281537"/>
                </a:lnTo>
                <a:lnTo>
                  <a:pt x="6970120" y="3261872"/>
                </a:lnTo>
                <a:lnTo>
                  <a:pt x="6930791" y="3233462"/>
                </a:lnTo>
                <a:lnTo>
                  <a:pt x="6902386" y="3194132"/>
                </a:lnTo>
                <a:lnTo>
                  <a:pt x="6880536" y="3148249"/>
                </a:lnTo>
                <a:lnTo>
                  <a:pt x="6873981" y="3095813"/>
                </a:lnTo>
                <a:lnTo>
                  <a:pt x="6880536" y="3045557"/>
                </a:lnTo>
                <a:lnTo>
                  <a:pt x="6902386" y="2999672"/>
                </a:lnTo>
                <a:lnTo>
                  <a:pt x="6930791" y="2960344"/>
                </a:lnTo>
                <a:lnTo>
                  <a:pt x="6970120" y="2931938"/>
                </a:lnTo>
                <a:lnTo>
                  <a:pt x="7016005" y="2912276"/>
                </a:lnTo>
                <a:close/>
                <a:moveTo>
                  <a:pt x="297158" y="2840148"/>
                </a:moveTo>
                <a:lnTo>
                  <a:pt x="303713" y="2842333"/>
                </a:lnTo>
                <a:lnTo>
                  <a:pt x="308082" y="2846702"/>
                </a:lnTo>
                <a:lnTo>
                  <a:pt x="308082" y="2851073"/>
                </a:lnTo>
                <a:lnTo>
                  <a:pt x="308082" y="2857628"/>
                </a:lnTo>
                <a:lnTo>
                  <a:pt x="303713" y="2859812"/>
                </a:lnTo>
                <a:lnTo>
                  <a:pt x="297158" y="2861998"/>
                </a:lnTo>
                <a:lnTo>
                  <a:pt x="292787" y="2859812"/>
                </a:lnTo>
                <a:lnTo>
                  <a:pt x="288417" y="2857628"/>
                </a:lnTo>
                <a:lnTo>
                  <a:pt x="286232" y="2851073"/>
                </a:lnTo>
                <a:lnTo>
                  <a:pt x="288417" y="2846702"/>
                </a:lnTo>
                <a:lnTo>
                  <a:pt x="292787" y="2842333"/>
                </a:lnTo>
                <a:close/>
                <a:moveTo>
                  <a:pt x="1197373" y="2835782"/>
                </a:moveTo>
                <a:lnTo>
                  <a:pt x="1201743" y="2837967"/>
                </a:lnTo>
                <a:lnTo>
                  <a:pt x="1206114" y="2840151"/>
                </a:lnTo>
                <a:lnTo>
                  <a:pt x="1212669" y="2846706"/>
                </a:lnTo>
                <a:lnTo>
                  <a:pt x="1212669" y="2851077"/>
                </a:lnTo>
                <a:lnTo>
                  <a:pt x="1212669" y="2857632"/>
                </a:lnTo>
                <a:lnTo>
                  <a:pt x="1206114" y="2862001"/>
                </a:lnTo>
                <a:lnTo>
                  <a:pt x="1201743" y="2866371"/>
                </a:lnTo>
                <a:lnTo>
                  <a:pt x="1197373" y="2866371"/>
                </a:lnTo>
                <a:lnTo>
                  <a:pt x="1190818" y="2866371"/>
                </a:lnTo>
                <a:lnTo>
                  <a:pt x="1186449" y="2862001"/>
                </a:lnTo>
                <a:lnTo>
                  <a:pt x="1182078" y="2857632"/>
                </a:lnTo>
                <a:lnTo>
                  <a:pt x="1182078" y="2851077"/>
                </a:lnTo>
                <a:lnTo>
                  <a:pt x="1182078" y="2846706"/>
                </a:lnTo>
                <a:lnTo>
                  <a:pt x="1186449" y="2840151"/>
                </a:lnTo>
                <a:lnTo>
                  <a:pt x="1190818" y="2837967"/>
                </a:lnTo>
                <a:close/>
                <a:moveTo>
                  <a:pt x="2095405" y="2818306"/>
                </a:moveTo>
                <a:lnTo>
                  <a:pt x="2108515" y="2820490"/>
                </a:lnTo>
                <a:lnTo>
                  <a:pt x="2115070" y="2824861"/>
                </a:lnTo>
                <a:lnTo>
                  <a:pt x="2123810" y="2833600"/>
                </a:lnTo>
                <a:lnTo>
                  <a:pt x="2128180" y="2842340"/>
                </a:lnTo>
                <a:lnTo>
                  <a:pt x="2128180" y="2851081"/>
                </a:lnTo>
                <a:lnTo>
                  <a:pt x="2128180" y="2862005"/>
                </a:lnTo>
                <a:lnTo>
                  <a:pt x="2123810" y="2870745"/>
                </a:lnTo>
                <a:lnTo>
                  <a:pt x="2115070" y="2877300"/>
                </a:lnTo>
                <a:lnTo>
                  <a:pt x="2108515" y="2883855"/>
                </a:lnTo>
                <a:lnTo>
                  <a:pt x="2095405" y="2883855"/>
                </a:lnTo>
                <a:lnTo>
                  <a:pt x="2086665" y="2883855"/>
                </a:lnTo>
                <a:lnTo>
                  <a:pt x="2077925" y="2877300"/>
                </a:lnTo>
                <a:lnTo>
                  <a:pt x="2071370" y="2870745"/>
                </a:lnTo>
                <a:lnTo>
                  <a:pt x="2067000" y="2862005"/>
                </a:lnTo>
                <a:lnTo>
                  <a:pt x="2064815" y="2851081"/>
                </a:lnTo>
                <a:lnTo>
                  <a:pt x="2067000" y="2842340"/>
                </a:lnTo>
                <a:lnTo>
                  <a:pt x="2071370" y="2833600"/>
                </a:lnTo>
                <a:lnTo>
                  <a:pt x="2077925" y="2824861"/>
                </a:lnTo>
                <a:lnTo>
                  <a:pt x="2086665" y="2820490"/>
                </a:lnTo>
                <a:close/>
                <a:moveTo>
                  <a:pt x="2995621" y="2798645"/>
                </a:moveTo>
                <a:lnTo>
                  <a:pt x="3017471" y="2803014"/>
                </a:lnTo>
                <a:lnTo>
                  <a:pt x="3034951" y="2813939"/>
                </a:lnTo>
                <a:lnTo>
                  <a:pt x="3045876" y="2831419"/>
                </a:lnTo>
                <a:lnTo>
                  <a:pt x="3050246" y="2851083"/>
                </a:lnTo>
                <a:lnTo>
                  <a:pt x="3045876" y="2872932"/>
                </a:lnTo>
                <a:lnTo>
                  <a:pt x="3034951" y="2890413"/>
                </a:lnTo>
                <a:lnTo>
                  <a:pt x="3017471" y="2901338"/>
                </a:lnTo>
                <a:lnTo>
                  <a:pt x="2995621" y="2905707"/>
                </a:lnTo>
                <a:lnTo>
                  <a:pt x="2975956" y="2901338"/>
                </a:lnTo>
                <a:lnTo>
                  <a:pt x="2960661" y="2890413"/>
                </a:lnTo>
                <a:lnTo>
                  <a:pt x="2947551" y="2872932"/>
                </a:lnTo>
                <a:lnTo>
                  <a:pt x="2943181" y="2851083"/>
                </a:lnTo>
                <a:lnTo>
                  <a:pt x="2947551" y="2831419"/>
                </a:lnTo>
                <a:lnTo>
                  <a:pt x="2960661" y="2813939"/>
                </a:lnTo>
                <a:lnTo>
                  <a:pt x="2975956" y="2803014"/>
                </a:lnTo>
                <a:close/>
                <a:moveTo>
                  <a:pt x="3898023" y="2772429"/>
                </a:moveTo>
                <a:lnTo>
                  <a:pt x="3930797" y="2781170"/>
                </a:lnTo>
                <a:lnTo>
                  <a:pt x="3957017" y="2796464"/>
                </a:lnTo>
                <a:lnTo>
                  <a:pt x="3972312" y="2820499"/>
                </a:lnTo>
                <a:lnTo>
                  <a:pt x="3978867" y="2853273"/>
                </a:lnTo>
                <a:lnTo>
                  <a:pt x="3972312" y="2883862"/>
                </a:lnTo>
                <a:lnTo>
                  <a:pt x="3957017" y="2907898"/>
                </a:lnTo>
                <a:lnTo>
                  <a:pt x="3930797" y="2925378"/>
                </a:lnTo>
                <a:lnTo>
                  <a:pt x="3898023" y="2931932"/>
                </a:lnTo>
                <a:lnTo>
                  <a:pt x="3869618" y="2925378"/>
                </a:lnTo>
                <a:lnTo>
                  <a:pt x="3843398" y="2907898"/>
                </a:lnTo>
                <a:lnTo>
                  <a:pt x="3825918" y="2883862"/>
                </a:lnTo>
                <a:lnTo>
                  <a:pt x="3821548" y="2853273"/>
                </a:lnTo>
                <a:lnTo>
                  <a:pt x="3825918" y="2820499"/>
                </a:lnTo>
                <a:lnTo>
                  <a:pt x="3843398" y="2796464"/>
                </a:lnTo>
                <a:lnTo>
                  <a:pt x="3869618" y="2781170"/>
                </a:lnTo>
                <a:close/>
                <a:moveTo>
                  <a:pt x="4806979" y="2746215"/>
                </a:moveTo>
                <a:lnTo>
                  <a:pt x="4839754" y="2750585"/>
                </a:lnTo>
                <a:lnTo>
                  <a:pt x="4870344" y="2765880"/>
                </a:lnTo>
                <a:lnTo>
                  <a:pt x="4892194" y="2789913"/>
                </a:lnTo>
                <a:lnTo>
                  <a:pt x="4909674" y="2818319"/>
                </a:lnTo>
                <a:lnTo>
                  <a:pt x="4916229" y="2853277"/>
                </a:lnTo>
                <a:lnTo>
                  <a:pt x="4909674" y="2888236"/>
                </a:lnTo>
                <a:lnTo>
                  <a:pt x="4892194" y="2916641"/>
                </a:lnTo>
                <a:lnTo>
                  <a:pt x="4870344" y="2942861"/>
                </a:lnTo>
                <a:lnTo>
                  <a:pt x="4839754" y="2955972"/>
                </a:lnTo>
                <a:lnTo>
                  <a:pt x="4806979" y="2962528"/>
                </a:lnTo>
                <a:lnTo>
                  <a:pt x="4772019" y="2955972"/>
                </a:lnTo>
                <a:lnTo>
                  <a:pt x="4741429" y="2942861"/>
                </a:lnTo>
                <a:lnTo>
                  <a:pt x="4719579" y="2916641"/>
                </a:lnTo>
                <a:lnTo>
                  <a:pt x="4702099" y="2888236"/>
                </a:lnTo>
                <a:lnTo>
                  <a:pt x="4695544" y="2853277"/>
                </a:lnTo>
                <a:lnTo>
                  <a:pt x="4702099" y="2818319"/>
                </a:lnTo>
                <a:lnTo>
                  <a:pt x="4719579" y="2789913"/>
                </a:lnTo>
                <a:lnTo>
                  <a:pt x="4741429" y="2765880"/>
                </a:lnTo>
                <a:lnTo>
                  <a:pt x="4772019" y="2750585"/>
                </a:lnTo>
                <a:close/>
                <a:moveTo>
                  <a:pt x="5722490" y="2715626"/>
                </a:moveTo>
                <a:lnTo>
                  <a:pt x="5759634" y="2722180"/>
                </a:lnTo>
                <a:lnTo>
                  <a:pt x="5792409" y="2737476"/>
                </a:lnTo>
                <a:lnTo>
                  <a:pt x="5820814" y="2757142"/>
                </a:lnTo>
                <a:lnTo>
                  <a:pt x="5842664" y="2787730"/>
                </a:lnTo>
                <a:lnTo>
                  <a:pt x="5857959" y="2818320"/>
                </a:lnTo>
                <a:lnTo>
                  <a:pt x="5862329" y="2855464"/>
                </a:lnTo>
                <a:lnTo>
                  <a:pt x="5857959" y="2894792"/>
                </a:lnTo>
                <a:lnTo>
                  <a:pt x="5842664" y="2925384"/>
                </a:lnTo>
                <a:lnTo>
                  <a:pt x="5820814" y="2953790"/>
                </a:lnTo>
                <a:lnTo>
                  <a:pt x="5792409" y="2975638"/>
                </a:lnTo>
                <a:lnTo>
                  <a:pt x="5759634" y="2990934"/>
                </a:lnTo>
                <a:lnTo>
                  <a:pt x="5722490" y="2995303"/>
                </a:lnTo>
                <a:lnTo>
                  <a:pt x="5685345" y="2990934"/>
                </a:lnTo>
                <a:lnTo>
                  <a:pt x="5650385" y="2975638"/>
                </a:lnTo>
                <a:lnTo>
                  <a:pt x="5624165" y="2953790"/>
                </a:lnTo>
                <a:lnTo>
                  <a:pt x="5604500" y="2925384"/>
                </a:lnTo>
                <a:lnTo>
                  <a:pt x="5587020" y="2894792"/>
                </a:lnTo>
                <a:lnTo>
                  <a:pt x="5582650" y="2855464"/>
                </a:lnTo>
                <a:lnTo>
                  <a:pt x="5587020" y="2818320"/>
                </a:lnTo>
                <a:lnTo>
                  <a:pt x="5604500" y="2787730"/>
                </a:lnTo>
                <a:lnTo>
                  <a:pt x="5624165" y="2757142"/>
                </a:lnTo>
                <a:lnTo>
                  <a:pt x="5650385" y="2737476"/>
                </a:lnTo>
                <a:lnTo>
                  <a:pt x="5685345" y="2722180"/>
                </a:lnTo>
                <a:close/>
                <a:moveTo>
                  <a:pt x="6677332" y="2698146"/>
                </a:moveTo>
                <a:lnTo>
                  <a:pt x="6725401" y="2704701"/>
                </a:lnTo>
                <a:lnTo>
                  <a:pt x="6766916" y="2722180"/>
                </a:lnTo>
                <a:lnTo>
                  <a:pt x="6799691" y="2748401"/>
                </a:lnTo>
                <a:lnTo>
                  <a:pt x="6828096" y="2785546"/>
                </a:lnTo>
                <a:lnTo>
                  <a:pt x="6845576" y="2824874"/>
                </a:lnTo>
                <a:lnTo>
                  <a:pt x="6852131" y="2870757"/>
                </a:lnTo>
                <a:lnTo>
                  <a:pt x="6845576" y="2918829"/>
                </a:lnTo>
                <a:lnTo>
                  <a:pt x="6828096" y="2960342"/>
                </a:lnTo>
                <a:lnTo>
                  <a:pt x="6799691" y="2995303"/>
                </a:lnTo>
                <a:lnTo>
                  <a:pt x="6766916" y="3021520"/>
                </a:lnTo>
                <a:lnTo>
                  <a:pt x="6725401" y="3041186"/>
                </a:lnTo>
                <a:lnTo>
                  <a:pt x="6677332" y="3045556"/>
                </a:lnTo>
                <a:lnTo>
                  <a:pt x="6631447" y="3041186"/>
                </a:lnTo>
                <a:lnTo>
                  <a:pt x="6589932" y="3021520"/>
                </a:lnTo>
                <a:lnTo>
                  <a:pt x="6554972" y="2995303"/>
                </a:lnTo>
                <a:lnTo>
                  <a:pt x="6528752" y="2960342"/>
                </a:lnTo>
                <a:lnTo>
                  <a:pt x="6511272" y="2918829"/>
                </a:lnTo>
                <a:lnTo>
                  <a:pt x="6504717" y="2870757"/>
                </a:lnTo>
                <a:lnTo>
                  <a:pt x="6511272" y="2824874"/>
                </a:lnTo>
                <a:lnTo>
                  <a:pt x="6528752" y="2785546"/>
                </a:lnTo>
                <a:lnTo>
                  <a:pt x="6554972" y="2748401"/>
                </a:lnTo>
                <a:lnTo>
                  <a:pt x="6589932" y="2722180"/>
                </a:lnTo>
                <a:lnTo>
                  <a:pt x="6631447" y="2704701"/>
                </a:lnTo>
                <a:close/>
                <a:moveTo>
                  <a:pt x="7455188" y="2663187"/>
                </a:moveTo>
                <a:lnTo>
                  <a:pt x="7498888" y="2669741"/>
                </a:lnTo>
                <a:lnTo>
                  <a:pt x="7525108" y="2676296"/>
                </a:lnTo>
                <a:lnTo>
                  <a:pt x="7525108" y="3065222"/>
                </a:lnTo>
                <a:lnTo>
                  <a:pt x="7498888" y="3073963"/>
                </a:lnTo>
                <a:lnTo>
                  <a:pt x="7455188" y="3078334"/>
                </a:lnTo>
                <a:lnTo>
                  <a:pt x="7407118" y="3073963"/>
                </a:lnTo>
                <a:lnTo>
                  <a:pt x="7363419" y="3058667"/>
                </a:lnTo>
                <a:lnTo>
                  <a:pt x="7324089" y="3034631"/>
                </a:lnTo>
                <a:lnTo>
                  <a:pt x="7291314" y="3001858"/>
                </a:lnTo>
                <a:lnTo>
                  <a:pt x="7267279" y="2962528"/>
                </a:lnTo>
                <a:lnTo>
                  <a:pt x="7251984" y="2918829"/>
                </a:lnTo>
                <a:lnTo>
                  <a:pt x="7245429" y="2870757"/>
                </a:lnTo>
                <a:lnTo>
                  <a:pt x="7251984" y="2822688"/>
                </a:lnTo>
                <a:lnTo>
                  <a:pt x="7267279" y="2781176"/>
                </a:lnTo>
                <a:lnTo>
                  <a:pt x="7291314" y="2741846"/>
                </a:lnTo>
                <a:lnTo>
                  <a:pt x="7324089" y="2709071"/>
                </a:lnTo>
                <a:lnTo>
                  <a:pt x="7363419" y="2687220"/>
                </a:lnTo>
                <a:lnTo>
                  <a:pt x="7407118" y="2669741"/>
                </a:lnTo>
                <a:close/>
                <a:moveTo>
                  <a:pt x="769117" y="2606354"/>
                </a:moveTo>
                <a:lnTo>
                  <a:pt x="773488" y="2608539"/>
                </a:lnTo>
                <a:lnTo>
                  <a:pt x="777858" y="2610724"/>
                </a:lnTo>
                <a:lnTo>
                  <a:pt x="780043" y="2617279"/>
                </a:lnTo>
                <a:lnTo>
                  <a:pt x="777858" y="2621649"/>
                </a:lnTo>
                <a:lnTo>
                  <a:pt x="773488" y="2626019"/>
                </a:lnTo>
                <a:lnTo>
                  <a:pt x="769117" y="2628204"/>
                </a:lnTo>
                <a:lnTo>
                  <a:pt x="762562" y="2626019"/>
                </a:lnTo>
                <a:lnTo>
                  <a:pt x="760376" y="2621649"/>
                </a:lnTo>
                <a:lnTo>
                  <a:pt x="756007" y="2617279"/>
                </a:lnTo>
                <a:lnTo>
                  <a:pt x="760376" y="2610724"/>
                </a:lnTo>
                <a:lnTo>
                  <a:pt x="762562" y="2608539"/>
                </a:lnTo>
                <a:close/>
                <a:moveTo>
                  <a:pt x="1671517" y="2595435"/>
                </a:moveTo>
                <a:lnTo>
                  <a:pt x="1678072" y="2597619"/>
                </a:lnTo>
                <a:lnTo>
                  <a:pt x="1682442" y="2599804"/>
                </a:lnTo>
                <a:lnTo>
                  <a:pt x="1688997" y="2604174"/>
                </a:lnTo>
                <a:lnTo>
                  <a:pt x="1691182" y="2610729"/>
                </a:lnTo>
                <a:lnTo>
                  <a:pt x="1693368" y="2617284"/>
                </a:lnTo>
                <a:lnTo>
                  <a:pt x="1691182" y="2623839"/>
                </a:lnTo>
                <a:lnTo>
                  <a:pt x="1688997" y="2632579"/>
                </a:lnTo>
                <a:lnTo>
                  <a:pt x="1682442" y="2636949"/>
                </a:lnTo>
                <a:lnTo>
                  <a:pt x="1678072" y="2641318"/>
                </a:lnTo>
                <a:lnTo>
                  <a:pt x="1671517" y="2641318"/>
                </a:lnTo>
                <a:lnTo>
                  <a:pt x="1664963" y="2641318"/>
                </a:lnTo>
                <a:lnTo>
                  <a:pt x="1656222" y="2636949"/>
                </a:lnTo>
                <a:lnTo>
                  <a:pt x="1651853" y="2632579"/>
                </a:lnTo>
                <a:lnTo>
                  <a:pt x="1647482" y="2623839"/>
                </a:lnTo>
                <a:lnTo>
                  <a:pt x="1647482" y="2617284"/>
                </a:lnTo>
                <a:lnTo>
                  <a:pt x="1647482" y="2610729"/>
                </a:lnTo>
                <a:lnTo>
                  <a:pt x="1651853" y="2604174"/>
                </a:lnTo>
                <a:lnTo>
                  <a:pt x="1656222" y="2599804"/>
                </a:lnTo>
                <a:lnTo>
                  <a:pt x="1664963" y="2597619"/>
                </a:lnTo>
                <a:close/>
                <a:moveTo>
                  <a:pt x="2573918" y="2575773"/>
                </a:moveTo>
                <a:lnTo>
                  <a:pt x="2595768" y="2584513"/>
                </a:lnTo>
                <a:lnTo>
                  <a:pt x="2611063" y="2597622"/>
                </a:lnTo>
                <a:lnTo>
                  <a:pt x="2617618" y="2617287"/>
                </a:lnTo>
                <a:lnTo>
                  <a:pt x="2611063" y="2641322"/>
                </a:lnTo>
                <a:lnTo>
                  <a:pt x="2595768" y="2654432"/>
                </a:lnTo>
                <a:lnTo>
                  <a:pt x="2573918" y="2660987"/>
                </a:lnTo>
                <a:lnTo>
                  <a:pt x="2552068" y="2654432"/>
                </a:lnTo>
                <a:lnTo>
                  <a:pt x="2538958" y="2641322"/>
                </a:lnTo>
                <a:lnTo>
                  <a:pt x="2532403" y="2617287"/>
                </a:lnTo>
                <a:lnTo>
                  <a:pt x="2538958" y="2597622"/>
                </a:lnTo>
                <a:lnTo>
                  <a:pt x="2552068" y="2584513"/>
                </a:lnTo>
                <a:close/>
                <a:moveTo>
                  <a:pt x="3480690" y="2553927"/>
                </a:moveTo>
                <a:lnTo>
                  <a:pt x="3509095" y="2560482"/>
                </a:lnTo>
                <a:lnTo>
                  <a:pt x="3528760" y="2573592"/>
                </a:lnTo>
                <a:lnTo>
                  <a:pt x="3541870" y="2595442"/>
                </a:lnTo>
                <a:lnTo>
                  <a:pt x="3546240" y="2619477"/>
                </a:lnTo>
                <a:lnTo>
                  <a:pt x="3541870" y="2645696"/>
                </a:lnTo>
                <a:lnTo>
                  <a:pt x="3528760" y="2665362"/>
                </a:lnTo>
                <a:lnTo>
                  <a:pt x="3509095" y="2678472"/>
                </a:lnTo>
                <a:lnTo>
                  <a:pt x="3480690" y="2685026"/>
                </a:lnTo>
                <a:lnTo>
                  <a:pt x="3456655" y="2678472"/>
                </a:lnTo>
                <a:lnTo>
                  <a:pt x="3434805" y="2665362"/>
                </a:lnTo>
                <a:lnTo>
                  <a:pt x="3421695" y="2645696"/>
                </a:lnTo>
                <a:lnTo>
                  <a:pt x="3417325" y="2619477"/>
                </a:lnTo>
                <a:lnTo>
                  <a:pt x="3421695" y="2595442"/>
                </a:lnTo>
                <a:lnTo>
                  <a:pt x="3434805" y="2573592"/>
                </a:lnTo>
                <a:lnTo>
                  <a:pt x="3456655" y="2560482"/>
                </a:lnTo>
                <a:close/>
                <a:moveTo>
                  <a:pt x="4394016" y="2532082"/>
                </a:moveTo>
                <a:lnTo>
                  <a:pt x="4424606" y="2536452"/>
                </a:lnTo>
                <a:lnTo>
                  <a:pt x="4448641" y="2547378"/>
                </a:lnTo>
                <a:lnTo>
                  <a:pt x="4470491" y="2567042"/>
                </a:lnTo>
                <a:lnTo>
                  <a:pt x="4483601" y="2593263"/>
                </a:lnTo>
                <a:lnTo>
                  <a:pt x="4487971" y="2621668"/>
                </a:lnTo>
                <a:lnTo>
                  <a:pt x="4483601" y="2652257"/>
                </a:lnTo>
                <a:lnTo>
                  <a:pt x="4470491" y="2676293"/>
                </a:lnTo>
                <a:lnTo>
                  <a:pt x="4448641" y="2698142"/>
                </a:lnTo>
                <a:lnTo>
                  <a:pt x="4424606" y="2709065"/>
                </a:lnTo>
                <a:lnTo>
                  <a:pt x="4394016" y="2713437"/>
                </a:lnTo>
                <a:lnTo>
                  <a:pt x="4367796" y="2709065"/>
                </a:lnTo>
                <a:lnTo>
                  <a:pt x="4341576" y="2698142"/>
                </a:lnTo>
                <a:lnTo>
                  <a:pt x="4321911" y="2676293"/>
                </a:lnTo>
                <a:lnTo>
                  <a:pt x="4308801" y="2652257"/>
                </a:lnTo>
                <a:lnTo>
                  <a:pt x="4302246" y="2621668"/>
                </a:lnTo>
                <a:lnTo>
                  <a:pt x="4308801" y="2593263"/>
                </a:lnTo>
                <a:lnTo>
                  <a:pt x="4321911" y="2567042"/>
                </a:lnTo>
                <a:lnTo>
                  <a:pt x="4341576" y="2547378"/>
                </a:lnTo>
                <a:lnTo>
                  <a:pt x="4367796" y="2536452"/>
                </a:lnTo>
                <a:close/>
                <a:moveTo>
                  <a:pt x="5322638" y="2505864"/>
                </a:moveTo>
                <a:lnTo>
                  <a:pt x="5361967" y="2512419"/>
                </a:lnTo>
                <a:lnTo>
                  <a:pt x="5394742" y="2527714"/>
                </a:lnTo>
                <a:lnTo>
                  <a:pt x="5420962" y="2556119"/>
                </a:lnTo>
                <a:lnTo>
                  <a:pt x="5438442" y="2591079"/>
                </a:lnTo>
                <a:lnTo>
                  <a:pt x="5444997" y="2626040"/>
                </a:lnTo>
                <a:lnTo>
                  <a:pt x="5438442" y="2665368"/>
                </a:lnTo>
                <a:lnTo>
                  <a:pt x="5420962" y="2700331"/>
                </a:lnTo>
                <a:lnTo>
                  <a:pt x="5394742" y="2724364"/>
                </a:lnTo>
                <a:lnTo>
                  <a:pt x="5361967" y="2744031"/>
                </a:lnTo>
                <a:lnTo>
                  <a:pt x="5322638" y="2750585"/>
                </a:lnTo>
                <a:lnTo>
                  <a:pt x="5283308" y="2744031"/>
                </a:lnTo>
                <a:lnTo>
                  <a:pt x="5250533" y="2724364"/>
                </a:lnTo>
                <a:lnTo>
                  <a:pt x="5224313" y="2700331"/>
                </a:lnTo>
                <a:lnTo>
                  <a:pt x="5209018" y="2665368"/>
                </a:lnTo>
                <a:lnTo>
                  <a:pt x="5200278" y="2626040"/>
                </a:lnTo>
                <a:lnTo>
                  <a:pt x="5209018" y="2591079"/>
                </a:lnTo>
                <a:lnTo>
                  <a:pt x="5224313" y="2556119"/>
                </a:lnTo>
                <a:lnTo>
                  <a:pt x="5250533" y="2527714"/>
                </a:lnTo>
                <a:lnTo>
                  <a:pt x="5283308" y="2512419"/>
                </a:lnTo>
                <a:close/>
                <a:moveTo>
                  <a:pt x="6288404" y="2477459"/>
                </a:moveTo>
                <a:lnTo>
                  <a:pt x="6334288" y="2486199"/>
                </a:lnTo>
                <a:lnTo>
                  <a:pt x="6375803" y="2501494"/>
                </a:lnTo>
                <a:lnTo>
                  <a:pt x="6410763" y="2527715"/>
                </a:lnTo>
                <a:lnTo>
                  <a:pt x="6434798" y="2562676"/>
                </a:lnTo>
                <a:lnTo>
                  <a:pt x="6454463" y="2604191"/>
                </a:lnTo>
                <a:lnTo>
                  <a:pt x="6458833" y="2647891"/>
                </a:lnTo>
                <a:lnTo>
                  <a:pt x="6454463" y="2693777"/>
                </a:lnTo>
                <a:lnTo>
                  <a:pt x="6434798" y="2735289"/>
                </a:lnTo>
                <a:lnTo>
                  <a:pt x="6410763" y="2765880"/>
                </a:lnTo>
                <a:lnTo>
                  <a:pt x="6375803" y="2794285"/>
                </a:lnTo>
                <a:lnTo>
                  <a:pt x="6334288" y="2809581"/>
                </a:lnTo>
                <a:lnTo>
                  <a:pt x="6288404" y="2816134"/>
                </a:lnTo>
                <a:lnTo>
                  <a:pt x="6244704" y="2809581"/>
                </a:lnTo>
                <a:lnTo>
                  <a:pt x="6205374" y="2794285"/>
                </a:lnTo>
                <a:lnTo>
                  <a:pt x="6170414" y="2765880"/>
                </a:lnTo>
                <a:lnTo>
                  <a:pt x="6144194" y="2735289"/>
                </a:lnTo>
                <a:lnTo>
                  <a:pt x="6126714" y="2693777"/>
                </a:lnTo>
                <a:lnTo>
                  <a:pt x="6122344" y="2647891"/>
                </a:lnTo>
                <a:lnTo>
                  <a:pt x="6126714" y="2604191"/>
                </a:lnTo>
                <a:lnTo>
                  <a:pt x="6144194" y="2562676"/>
                </a:lnTo>
                <a:lnTo>
                  <a:pt x="6170414" y="2527715"/>
                </a:lnTo>
                <a:lnTo>
                  <a:pt x="6205374" y="2501494"/>
                </a:lnTo>
                <a:lnTo>
                  <a:pt x="6244704" y="2486199"/>
                </a:lnTo>
                <a:close/>
                <a:moveTo>
                  <a:pt x="343043" y="2372559"/>
                </a:moveTo>
                <a:lnTo>
                  <a:pt x="349598" y="2374744"/>
                </a:lnTo>
                <a:lnTo>
                  <a:pt x="353969" y="2376929"/>
                </a:lnTo>
                <a:lnTo>
                  <a:pt x="353969" y="2385669"/>
                </a:lnTo>
                <a:lnTo>
                  <a:pt x="353969" y="2390038"/>
                </a:lnTo>
                <a:lnTo>
                  <a:pt x="349598" y="2394408"/>
                </a:lnTo>
                <a:lnTo>
                  <a:pt x="343043" y="2396593"/>
                </a:lnTo>
                <a:lnTo>
                  <a:pt x="338673" y="2394408"/>
                </a:lnTo>
                <a:lnTo>
                  <a:pt x="334302" y="2390038"/>
                </a:lnTo>
                <a:lnTo>
                  <a:pt x="334302" y="2385669"/>
                </a:lnTo>
                <a:lnTo>
                  <a:pt x="334302" y="2376929"/>
                </a:lnTo>
                <a:lnTo>
                  <a:pt x="338673" y="2374744"/>
                </a:lnTo>
                <a:close/>
                <a:moveTo>
                  <a:pt x="1249814" y="2368193"/>
                </a:moveTo>
                <a:lnTo>
                  <a:pt x="1254184" y="2370378"/>
                </a:lnTo>
                <a:lnTo>
                  <a:pt x="1260738" y="2372562"/>
                </a:lnTo>
                <a:lnTo>
                  <a:pt x="1265108" y="2379117"/>
                </a:lnTo>
                <a:lnTo>
                  <a:pt x="1265108" y="2385672"/>
                </a:lnTo>
                <a:lnTo>
                  <a:pt x="1265108" y="2392227"/>
                </a:lnTo>
                <a:lnTo>
                  <a:pt x="1260738" y="2396597"/>
                </a:lnTo>
                <a:lnTo>
                  <a:pt x="1254184" y="2400967"/>
                </a:lnTo>
                <a:lnTo>
                  <a:pt x="1249814" y="2400967"/>
                </a:lnTo>
                <a:lnTo>
                  <a:pt x="1243259" y="2400967"/>
                </a:lnTo>
                <a:lnTo>
                  <a:pt x="1238888" y="2396597"/>
                </a:lnTo>
                <a:lnTo>
                  <a:pt x="1234519" y="2392227"/>
                </a:lnTo>
                <a:lnTo>
                  <a:pt x="1234519" y="2385672"/>
                </a:lnTo>
                <a:lnTo>
                  <a:pt x="1234519" y="2379117"/>
                </a:lnTo>
                <a:lnTo>
                  <a:pt x="1238888" y="2372562"/>
                </a:lnTo>
                <a:lnTo>
                  <a:pt x="1243259" y="2370378"/>
                </a:lnTo>
                <a:close/>
                <a:moveTo>
                  <a:pt x="7007264" y="2361653"/>
                </a:moveTo>
                <a:lnTo>
                  <a:pt x="7055334" y="2368207"/>
                </a:lnTo>
                <a:lnTo>
                  <a:pt x="7096849" y="2387873"/>
                </a:lnTo>
                <a:lnTo>
                  <a:pt x="7133994" y="2414093"/>
                </a:lnTo>
                <a:lnTo>
                  <a:pt x="7164584" y="2451239"/>
                </a:lnTo>
                <a:lnTo>
                  <a:pt x="7182064" y="2494939"/>
                </a:lnTo>
                <a:lnTo>
                  <a:pt x="7188619" y="2545195"/>
                </a:lnTo>
                <a:lnTo>
                  <a:pt x="7182064" y="2593266"/>
                </a:lnTo>
                <a:lnTo>
                  <a:pt x="7164584" y="2636963"/>
                </a:lnTo>
                <a:lnTo>
                  <a:pt x="7133994" y="2671926"/>
                </a:lnTo>
                <a:lnTo>
                  <a:pt x="7096849" y="2702515"/>
                </a:lnTo>
                <a:lnTo>
                  <a:pt x="7055334" y="2719995"/>
                </a:lnTo>
                <a:lnTo>
                  <a:pt x="7007264" y="2726551"/>
                </a:lnTo>
                <a:lnTo>
                  <a:pt x="6959195" y="2719995"/>
                </a:lnTo>
                <a:lnTo>
                  <a:pt x="6915495" y="2702515"/>
                </a:lnTo>
                <a:lnTo>
                  <a:pt x="6876165" y="2671926"/>
                </a:lnTo>
                <a:lnTo>
                  <a:pt x="6847760" y="2636963"/>
                </a:lnTo>
                <a:lnTo>
                  <a:pt x="6830280" y="2593266"/>
                </a:lnTo>
                <a:lnTo>
                  <a:pt x="6823725" y="2545195"/>
                </a:lnTo>
                <a:lnTo>
                  <a:pt x="6830280" y="2494939"/>
                </a:lnTo>
                <a:lnTo>
                  <a:pt x="6847760" y="2451239"/>
                </a:lnTo>
                <a:lnTo>
                  <a:pt x="6876165" y="2414093"/>
                </a:lnTo>
                <a:lnTo>
                  <a:pt x="6915495" y="2387873"/>
                </a:lnTo>
                <a:lnTo>
                  <a:pt x="6959195" y="2368207"/>
                </a:lnTo>
                <a:close/>
                <a:moveTo>
                  <a:pt x="2158770" y="2355087"/>
                </a:moveTo>
                <a:lnTo>
                  <a:pt x="2167510" y="2357271"/>
                </a:lnTo>
                <a:lnTo>
                  <a:pt x="2176250" y="2361642"/>
                </a:lnTo>
                <a:lnTo>
                  <a:pt x="2182805" y="2368196"/>
                </a:lnTo>
                <a:lnTo>
                  <a:pt x="2187175" y="2374751"/>
                </a:lnTo>
                <a:lnTo>
                  <a:pt x="2189360" y="2387861"/>
                </a:lnTo>
                <a:lnTo>
                  <a:pt x="2187175" y="2396601"/>
                </a:lnTo>
                <a:lnTo>
                  <a:pt x="2182805" y="2405342"/>
                </a:lnTo>
                <a:lnTo>
                  <a:pt x="2176250" y="2411897"/>
                </a:lnTo>
                <a:lnTo>
                  <a:pt x="2167510" y="2416267"/>
                </a:lnTo>
                <a:lnTo>
                  <a:pt x="2158770" y="2416267"/>
                </a:lnTo>
                <a:lnTo>
                  <a:pt x="2147845" y="2416267"/>
                </a:lnTo>
                <a:lnTo>
                  <a:pt x="2139105" y="2411897"/>
                </a:lnTo>
                <a:lnTo>
                  <a:pt x="2132550" y="2405342"/>
                </a:lnTo>
                <a:lnTo>
                  <a:pt x="2128180" y="2396601"/>
                </a:lnTo>
                <a:lnTo>
                  <a:pt x="2125995" y="2387861"/>
                </a:lnTo>
                <a:lnTo>
                  <a:pt x="2128180" y="2374751"/>
                </a:lnTo>
                <a:lnTo>
                  <a:pt x="2132550" y="2368196"/>
                </a:lnTo>
                <a:lnTo>
                  <a:pt x="2139105" y="2361642"/>
                </a:lnTo>
                <a:lnTo>
                  <a:pt x="2147845" y="2357271"/>
                </a:lnTo>
                <a:close/>
                <a:moveTo>
                  <a:pt x="3069911" y="2335425"/>
                </a:moveTo>
                <a:lnTo>
                  <a:pt x="3089576" y="2339794"/>
                </a:lnTo>
                <a:lnTo>
                  <a:pt x="3109241" y="2350719"/>
                </a:lnTo>
                <a:lnTo>
                  <a:pt x="3120166" y="2368199"/>
                </a:lnTo>
                <a:lnTo>
                  <a:pt x="3124536" y="2390049"/>
                </a:lnTo>
                <a:lnTo>
                  <a:pt x="3120166" y="2409714"/>
                </a:lnTo>
                <a:lnTo>
                  <a:pt x="3109241" y="2425009"/>
                </a:lnTo>
                <a:lnTo>
                  <a:pt x="3089576" y="2438119"/>
                </a:lnTo>
                <a:lnTo>
                  <a:pt x="3069911" y="2442489"/>
                </a:lnTo>
                <a:lnTo>
                  <a:pt x="3048061" y="2438119"/>
                </a:lnTo>
                <a:lnTo>
                  <a:pt x="3032766" y="2425009"/>
                </a:lnTo>
                <a:lnTo>
                  <a:pt x="3021841" y="2409714"/>
                </a:lnTo>
                <a:lnTo>
                  <a:pt x="3017471" y="2390049"/>
                </a:lnTo>
                <a:lnTo>
                  <a:pt x="3021841" y="2368199"/>
                </a:lnTo>
                <a:lnTo>
                  <a:pt x="3032766" y="2350719"/>
                </a:lnTo>
                <a:lnTo>
                  <a:pt x="3048061" y="2339794"/>
                </a:lnTo>
                <a:close/>
                <a:moveTo>
                  <a:pt x="3989792" y="2313579"/>
                </a:moveTo>
                <a:lnTo>
                  <a:pt x="4022566" y="2320133"/>
                </a:lnTo>
                <a:lnTo>
                  <a:pt x="4046601" y="2337614"/>
                </a:lnTo>
                <a:lnTo>
                  <a:pt x="4064081" y="2361649"/>
                </a:lnTo>
                <a:lnTo>
                  <a:pt x="4070636" y="2392239"/>
                </a:lnTo>
                <a:lnTo>
                  <a:pt x="4064081" y="2422829"/>
                </a:lnTo>
                <a:lnTo>
                  <a:pt x="4046601" y="2449048"/>
                </a:lnTo>
                <a:lnTo>
                  <a:pt x="4022566" y="2464343"/>
                </a:lnTo>
                <a:lnTo>
                  <a:pt x="3989792" y="2470899"/>
                </a:lnTo>
                <a:lnTo>
                  <a:pt x="3961387" y="2464343"/>
                </a:lnTo>
                <a:lnTo>
                  <a:pt x="3935167" y="2449048"/>
                </a:lnTo>
                <a:lnTo>
                  <a:pt x="3919872" y="2422829"/>
                </a:lnTo>
                <a:lnTo>
                  <a:pt x="3913317" y="2392239"/>
                </a:lnTo>
                <a:lnTo>
                  <a:pt x="3919872" y="2361649"/>
                </a:lnTo>
                <a:lnTo>
                  <a:pt x="3935167" y="2337614"/>
                </a:lnTo>
                <a:lnTo>
                  <a:pt x="3961387" y="2320133"/>
                </a:lnTo>
                <a:close/>
                <a:moveTo>
                  <a:pt x="4927154" y="2293918"/>
                </a:moveTo>
                <a:lnTo>
                  <a:pt x="4962113" y="2300473"/>
                </a:lnTo>
                <a:lnTo>
                  <a:pt x="4990518" y="2313583"/>
                </a:lnTo>
                <a:lnTo>
                  <a:pt x="5014553" y="2337617"/>
                </a:lnTo>
                <a:lnTo>
                  <a:pt x="5029848" y="2366022"/>
                </a:lnTo>
                <a:lnTo>
                  <a:pt x="5034218" y="2400984"/>
                </a:lnTo>
                <a:lnTo>
                  <a:pt x="5029848" y="2435944"/>
                </a:lnTo>
                <a:lnTo>
                  <a:pt x="5014553" y="2464350"/>
                </a:lnTo>
                <a:lnTo>
                  <a:pt x="4990518" y="2488385"/>
                </a:lnTo>
                <a:lnTo>
                  <a:pt x="4962113" y="2501494"/>
                </a:lnTo>
                <a:lnTo>
                  <a:pt x="4927154" y="2508051"/>
                </a:lnTo>
                <a:lnTo>
                  <a:pt x="4892194" y="2501494"/>
                </a:lnTo>
                <a:lnTo>
                  <a:pt x="4863789" y="2488385"/>
                </a:lnTo>
                <a:lnTo>
                  <a:pt x="4839754" y="2464350"/>
                </a:lnTo>
                <a:lnTo>
                  <a:pt x="4826644" y="2435944"/>
                </a:lnTo>
                <a:lnTo>
                  <a:pt x="4820089" y="2400984"/>
                </a:lnTo>
                <a:lnTo>
                  <a:pt x="4826644" y="2366022"/>
                </a:lnTo>
                <a:lnTo>
                  <a:pt x="4839754" y="2337617"/>
                </a:lnTo>
                <a:lnTo>
                  <a:pt x="4863789" y="2313583"/>
                </a:lnTo>
                <a:lnTo>
                  <a:pt x="4892194" y="2300473"/>
                </a:lnTo>
                <a:close/>
                <a:moveTo>
                  <a:pt x="5903844" y="2269882"/>
                </a:moveTo>
                <a:lnTo>
                  <a:pt x="5940989" y="2276436"/>
                </a:lnTo>
                <a:lnTo>
                  <a:pt x="5978134" y="2291732"/>
                </a:lnTo>
                <a:lnTo>
                  <a:pt x="6010909" y="2315766"/>
                </a:lnTo>
                <a:lnTo>
                  <a:pt x="6032759" y="2346358"/>
                </a:lnTo>
                <a:lnTo>
                  <a:pt x="6048054" y="2383503"/>
                </a:lnTo>
                <a:lnTo>
                  <a:pt x="6056794" y="2422832"/>
                </a:lnTo>
                <a:lnTo>
                  <a:pt x="6048054" y="2464349"/>
                </a:lnTo>
                <a:lnTo>
                  <a:pt x="6032759" y="2501494"/>
                </a:lnTo>
                <a:lnTo>
                  <a:pt x="6010909" y="2534270"/>
                </a:lnTo>
                <a:lnTo>
                  <a:pt x="5978134" y="2556120"/>
                </a:lnTo>
                <a:lnTo>
                  <a:pt x="5940989" y="2571415"/>
                </a:lnTo>
                <a:lnTo>
                  <a:pt x="5903844" y="2575784"/>
                </a:lnTo>
                <a:lnTo>
                  <a:pt x="5862330" y="2571415"/>
                </a:lnTo>
                <a:lnTo>
                  <a:pt x="5825185" y="2556120"/>
                </a:lnTo>
                <a:lnTo>
                  <a:pt x="5792410" y="2534270"/>
                </a:lnTo>
                <a:lnTo>
                  <a:pt x="5770560" y="2501494"/>
                </a:lnTo>
                <a:lnTo>
                  <a:pt x="5755265" y="2464349"/>
                </a:lnTo>
                <a:lnTo>
                  <a:pt x="5748710" y="2422832"/>
                </a:lnTo>
                <a:lnTo>
                  <a:pt x="5755265" y="2383503"/>
                </a:lnTo>
                <a:lnTo>
                  <a:pt x="5770560" y="2346358"/>
                </a:lnTo>
                <a:lnTo>
                  <a:pt x="5792410" y="2315766"/>
                </a:lnTo>
                <a:lnTo>
                  <a:pt x="5825185" y="2291732"/>
                </a:lnTo>
                <a:lnTo>
                  <a:pt x="5862330" y="2276436"/>
                </a:lnTo>
                <a:close/>
                <a:moveTo>
                  <a:pt x="7455188" y="2232736"/>
                </a:moveTo>
                <a:lnTo>
                  <a:pt x="7503258" y="2237107"/>
                </a:lnTo>
                <a:lnTo>
                  <a:pt x="7525108" y="2245846"/>
                </a:lnTo>
                <a:lnTo>
                  <a:pt x="7525108" y="2602007"/>
                </a:lnTo>
                <a:lnTo>
                  <a:pt x="7503258" y="2610746"/>
                </a:lnTo>
                <a:lnTo>
                  <a:pt x="7455188" y="2617300"/>
                </a:lnTo>
                <a:lnTo>
                  <a:pt x="7404933" y="2610746"/>
                </a:lnTo>
                <a:lnTo>
                  <a:pt x="7356864" y="2591081"/>
                </a:lnTo>
                <a:lnTo>
                  <a:pt x="7317534" y="2560490"/>
                </a:lnTo>
                <a:lnTo>
                  <a:pt x="7286944" y="2521160"/>
                </a:lnTo>
                <a:lnTo>
                  <a:pt x="7269464" y="2475275"/>
                </a:lnTo>
                <a:lnTo>
                  <a:pt x="7262909" y="2422832"/>
                </a:lnTo>
                <a:lnTo>
                  <a:pt x="7269464" y="2372578"/>
                </a:lnTo>
                <a:lnTo>
                  <a:pt x="7286944" y="2326693"/>
                </a:lnTo>
                <a:lnTo>
                  <a:pt x="7317534" y="2287363"/>
                </a:lnTo>
                <a:lnTo>
                  <a:pt x="7356864" y="2256773"/>
                </a:lnTo>
                <a:lnTo>
                  <a:pt x="7404933" y="2239292"/>
                </a:lnTo>
                <a:close/>
                <a:moveTo>
                  <a:pt x="833573" y="2143135"/>
                </a:moveTo>
                <a:cubicBezTo>
                  <a:pt x="839005" y="2143135"/>
                  <a:pt x="843406" y="2147538"/>
                  <a:pt x="843406" y="2152968"/>
                </a:cubicBezTo>
                <a:cubicBezTo>
                  <a:pt x="843406" y="2158398"/>
                  <a:pt x="839005" y="2162800"/>
                  <a:pt x="833573" y="2162800"/>
                </a:cubicBezTo>
                <a:cubicBezTo>
                  <a:pt x="828143" y="2162800"/>
                  <a:pt x="823740" y="2158398"/>
                  <a:pt x="823740" y="2152968"/>
                </a:cubicBezTo>
                <a:cubicBezTo>
                  <a:pt x="823740" y="2147538"/>
                  <a:pt x="828143" y="2143135"/>
                  <a:pt x="833573" y="2143135"/>
                </a:cubicBezTo>
                <a:close/>
                <a:moveTo>
                  <a:pt x="1745806" y="2134399"/>
                </a:moveTo>
                <a:lnTo>
                  <a:pt x="1752361" y="2136584"/>
                </a:lnTo>
                <a:lnTo>
                  <a:pt x="1761101" y="2140954"/>
                </a:lnTo>
                <a:lnTo>
                  <a:pt x="1765471" y="2147509"/>
                </a:lnTo>
                <a:lnTo>
                  <a:pt x="1767656" y="2154064"/>
                </a:lnTo>
                <a:lnTo>
                  <a:pt x="1765471" y="2162803"/>
                </a:lnTo>
                <a:lnTo>
                  <a:pt x="1761101" y="2169358"/>
                </a:lnTo>
                <a:lnTo>
                  <a:pt x="1752361" y="2173728"/>
                </a:lnTo>
                <a:lnTo>
                  <a:pt x="1745806" y="2175913"/>
                </a:lnTo>
                <a:lnTo>
                  <a:pt x="1737066" y="2173728"/>
                </a:lnTo>
                <a:lnTo>
                  <a:pt x="1730511" y="2169358"/>
                </a:lnTo>
                <a:lnTo>
                  <a:pt x="1726141" y="2162803"/>
                </a:lnTo>
                <a:lnTo>
                  <a:pt x="1723956" y="2154064"/>
                </a:lnTo>
                <a:lnTo>
                  <a:pt x="1726141" y="2147509"/>
                </a:lnTo>
                <a:lnTo>
                  <a:pt x="1730511" y="2140954"/>
                </a:lnTo>
                <a:lnTo>
                  <a:pt x="1737066" y="2136584"/>
                </a:lnTo>
                <a:close/>
                <a:moveTo>
                  <a:pt x="6589932" y="2121301"/>
                </a:moveTo>
                <a:lnTo>
                  <a:pt x="6633631" y="2125671"/>
                </a:lnTo>
                <a:lnTo>
                  <a:pt x="6675146" y="2145336"/>
                </a:lnTo>
                <a:lnTo>
                  <a:pt x="6710106" y="2169371"/>
                </a:lnTo>
                <a:lnTo>
                  <a:pt x="6736326" y="2204331"/>
                </a:lnTo>
                <a:lnTo>
                  <a:pt x="6753806" y="2245846"/>
                </a:lnTo>
                <a:lnTo>
                  <a:pt x="6760361" y="2291732"/>
                </a:lnTo>
                <a:lnTo>
                  <a:pt x="6753806" y="2335432"/>
                </a:lnTo>
                <a:lnTo>
                  <a:pt x="6736326" y="2374762"/>
                </a:lnTo>
                <a:lnTo>
                  <a:pt x="6710106" y="2409722"/>
                </a:lnTo>
                <a:lnTo>
                  <a:pt x="6675146" y="2435942"/>
                </a:lnTo>
                <a:lnTo>
                  <a:pt x="6633631" y="2453423"/>
                </a:lnTo>
                <a:lnTo>
                  <a:pt x="6589932" y="2459978"/>
                </a:lnTo>
                <a:lnTo>
                  <a:pt x="6544047" y="2453423"/>
                </a:lnTo>
                <a:lnTo>
                  <a:pt x="6506902" y="2435942"/>
                </a:lnTo>
                <a:lnTo>
                  <a:pt x="6471942" y="2409722"/>
                </a:lnTo>
                <a:lnTo>
                  <a:pt x="6443537" y="2374762"/>
                </a:lnTo>
                <a:lnTo>
                  <a:pt x="6428242" y="2335432"/>
                </a:lnTo>
                <a:lnTo>
                  <a:pt x="6421687" y="2291732"/>
                </a:lnTo>
                <a:lnTo>
                  <a:pt x="6428242" y="2245846"/>
                </a:lnTo>
                <a:lnTo>
                  <a:pt x="6443537" y="2204331"/>
                </a:lnTo>
                <a:lnTo>
                  <a:pt x="6471942" y="2169371"/>
                </a:lnTo>
                <a:lnTo>
                  <a:pt x="6506902" y="2145336"/>
                </a:lnTo>
                <a:lnTo>
                  <a:pt x="6544047" y="2125671"/>
                </a:lnTo>
                <a:close/>
                <a:moveTo>
                  <a:pt x="2663503" y="2116922"/>
                </a:moveTo>
                <a:lnTo>
                  <a:pt x="2683168" y="2123477"/>
                </a:lnTo>
                <a:lnTo>
                  <a:pt x="2696278" y="2138772"/>
                </a:lnTo>
                <a:lnTo>
                  <a:pt x="2702833" y="2158437"/>
                </a:lnTo>
                <a:lnTo>
                  <a:pt x="2696278" y="2178102"/>
                </a:lnTo>
                <a:lnTo>
                  <a:pt x="2683168" y="2193397"/>
                </a:lnTo>
                <a:lnTo>
                  <a:pt x="2663503" y="2197767"/>
                </a:lnTo>
                <a:lnTo>
                  <a:pt x="2641653" y="2193397"/>
                </a:lnTo>
                <a:lnTo>
                  <a:pt x="2628543" y="2178102"/>
                </a:lnTo>
                <a:lnTo>
                  <a:pt x="2624173" y="2158437"/>
                </a:lnTo>
                <a:lnTo>
                  <a:pt x="2628543" y="2138772"/>
                </a:lnTo>
                <a:lnTo>
                  <a:pt x="2641653" y="2123477"/>
                </a:lnTo>
                <a:close/>
                <a:moveTo>
                  <a:pt x="3589939" y="2101632"/>
                </a:moveTo>
                <a:lnTo>
                  <a:pt x="3613974" y="2106002"/>
                </a:lnTo>
                <a:lnTo>
                  <a:pt x="3633639" y="2119112"/>
                </a:lnTo>
                <a:lnTo>
                  <a:pt x="3646749" y="2138777"/>
                </a:lnTo>
                <a:lnTo>
                  <a:pt x="3651119" y="2162812"/>
                </a:lnTo>
                <a:lnTo>
                  <a:pt x="3646749" y="2189032"/>
                </a:lnTo>
                <a:lnTo>
                  <a:pt x="3633639" y="2208697"/>
                </a:lnTo>
                <a:lnTo>
                  <a:pt x="3613974" y="2219621"/>
                </a:lnTo>
                <a:lnTo>
                  <a:pt x="3589939" y="2226177"/>
                </a:lnTo>
                <a:lnTo>
                  <a:pt x="3565904" y="2219621"/>
                </a:lnTo>
                <a:lnTo>
                  <a:pt x="3544054" y="2208697"/>
                </a:lnTo>
                <a:lnTo>
                  <a:pt x="3533129" y="2189032"/>
                </a:lnTo>
                <a:lnTo>
                  <a:pt x="3526574" y="2162812"/>
                </a:lnTo>
                <a:lnTo>
                  <a:pt x="3533129" y="2138777"/>
                </a:lnTo>
                <a:lnTo>
                  <a:pt x="3544054" y="2119112"/>
                </a:lnTo>
                <a:lnTo>
                  <a:pt x="3565904" y="2106002"/>
                </a:lnTo>
                <a:close/>
                <a:moveTo>
                  <a:pt x="4533856" y="2071052"/>
                </a:moveTo>
                <a:lnTo>
                  <a:pt x="4566630" y="2075421"/>
                </a:lnTo>
                <a:lnTo>
                  <a:pt x="4592850" y="2092901"/>
                </a:lnTo>
                <a:lnTo>
                  <a:pt x="4616885" y="2112561"/>
                </a:lnTo>
                <a:lnTo>
                  <a:pt x="4632180" y="2143151"/>
                </a:lnTo>
                <a:lnTo>
                  <a:pt x="4636550" y="2173741"/>
                </a:lnTo>
                <a:lnTo>
                  <a:pt x="4632180" y="2206517"/>
                </a:lnTo>
                <a:lnTo>
                  <a:pt x="4616885" y="2234922"/>
                </a:lnTo>
                <a:lnTo>
                  <a:pt x="4592850" y="2256771"/>
                </a:lnTo>
                <a:lnTo>
                  <a:pt x="4566630" y="2269882"/>
                </a:lnTo>
                <a:lnTo>
                  <a:pt x="4533856" y="2276436"/>
                </a:lnTo>
                <a:lnTo>
                  <a:pt x="4501081" y="2269882"/>
                </a:lnTo>
                <a:lnTo>
                  <a:pt x="4472676" y="2256771"/>
                </a:lnTo>
                <a:lnTo>
                  <a:pt x="4450826" y="2234922"/>
                </a:lnTo>
                <a:lnTo>
                  <a:pt x="4435531" y="2206517"/>
                </a:lnTo>
                <a:lnTo>
                  <a:pt x="4431161" y="2173741"/>
                </a:lnTo>
                <a:lnTo>
                  <a:pt x="4435531" y="2143151"/>
                </a:lnTo>
                <a:lnTo>
                  <a:pt x="4450826" y="2112561"/>
                </a:lnTo>
                <a:lnTo>
                  <a:pt x="4472676" y="2092901"/>
                </a:lnTo>
                <a:lnTo>
                  <a:pt x="4501081" y="2075421"/>
                </a:lnTo>
                <a:close/>
                <a:moveTo>
                  <a:pt x="5514917" y="2068869"/>
                </a:moveTo>
                <a:lnTo>
                  <a:pt x="5556432" y="2075424"/>
                </a:lnTo>
                <a:lnTo>
                  <a:pt x="5589207" y="2095088"/>
                </a:lnTo>
                <a:lnTo>
                  <a:pt x="5619797" y="2121301"/>
                </a:lnTo>
                <a:lnTo>
                  <a:pt x="5637277" y="2158444"/>
                </a:lnTo>
                <a:lnTo>
                  <a:pt x="5643832" y="2199959"/>
                </a:lnTo>
                <a:lnTo>
                  <a:pt x="5637277" y="2241476"/>
                </a:lnTo>
                <a:lnTo>
                  <a:pt x="5619797" y="2276436"/>
                </a:lnTo>
                <a:lnTo>
                  <a:pt x="5589207" y="2304841"/>
                </a:lnTo>
                <a:lnTo>
                  <a:pt x="5556432" y="2322321"/>
                </a:lnTo>
                <a:lnTo>
                  <a:pt x="5514917" y="2328877"/>
                </a:lnTo>
                <a:lnTo>
                  <a:pt x="5473402" y="2322321"/>
                </a:lnTo>
                <a:lnTo>
                  <a:pt x="5436257" y="2304841"/>
                </a:lnTo>
                <a:lnTo>
                  <a:pt x="5410037" y="2276436"/>
                </a:lnTo>
                <a:lnTo>
                  <a:pt x="5388187" y="2241476"/>
                </a:lnTo>
                <a:lnTo>
                  <a:pt x="5383817" y="2199959"/>
                </a:lnTo>
                <a:lnTo>
                  <a:pt x="5388187" y="2158444"/>
                </a:lnTo>
                <a:lnTo>
                  <a:pt x="5410037" y="2121301"/>
                </a:lnTo>
                <a:lnTo>
                  <a:pt x="5436257" y="2095088"/>
                </a:lnTo>
                <a:lnTo>
                  <a:pt x="5473402" y="2075424"/>
                </a:lnTo>
                <a:close/>
                <a:moveTo>
                  <a:pt x="1330659" y="1909345"/>
                </a:moveTo>
                <a:lnTo>
                  <a:pt x="1337214" y="1909345"/>
                </a:lnTo>
                <a:lnTo>
                  <a:pt x="1341585" y="1909345"/>
                </a:lnTo>
                <a:lnTo>
                  <a:pt x="1345954" y="1913715"/>
                </a:lnTo>
                <a:lnTo>
                  <a:pt x="1350324" y="1918085"/>
                </a:lnTo>
                <a:lnTo>
                  <a:pt x="1350324" y="1922455"/>
                </a:lnTo>
                <a:lnTo>
                  <a:pt x="1350324" y="1929010"/>
                </a:lnTo>
                <a:lnTo>
                  <a:pt x="1345954" y="1935565"/>
                </a:lnTo>
                <a:lnTo>
                  <a:pt x="1341585" y="1937750"/>
                </a:lnTo>
                <a:lnTo>
                  <a:pt x="1337214" y="1939935"/>
                </a:lnTo>
                <a:lnTo>
                  <a:pt x="1330659" y="1937750"/>
                </a:lnTo>
                <a:lnTo>
                  <a:pt x="1326289" y="1935565"/>
                </a:lnTo>
                <a:lnTo>
                  <a:pt x="1324104" y="1929010"/>
                </a:lnTo>
                <a:lnTo>
                  <a:pt x="1321918" y="1922455"/>
                </a:lnTo>
                <a:lnTo>
                  <a:pt x="1324104" y="1918085"/>
                </a:lnTo>
                <a:lnTo>
                  <a:pt x="1326289" y="1913715"/>
                </a:lnTo>
                <a:close/>
                <a:moveTo>
                  <a:pt x="421703" y="1909341"/>
                </a:moveTo>
                <a:lnTo>
                  <a:pt x="426072" y="1911526"/>
                </a:lnTo>
                <a:lnTo>
                  <a:pt x="430443" y="1915896"/>
                </a:lnTo>
                <a:lnTo>
                  <a:pt x="432627" y="1920266"/>
                </a:lnTo>
                <a:lnTo>
                  <a:pt x="430443" y="1926821"/>
                </a:lnTo>
                <a:lnTo>
                  <a:pt x="426072" y="1929005"/>
                </a:lnTo>
                <a:lnTo>
                  <a:pt x="421703" y="1933375"/>
                </a:lnTo>
                <a:lnTo>
                  <a:pt x="415148" y="1929005"/>
                </a:lnTo>
                <a:lnTo>
                  <a:pt x="412962" y="1926821"/>
                </a:lnTo>
                <a:lnTo>
                  <a:pt x="410777" y="1920266"/>
                </a:lnTo>
                <a:lnTo>
                  <a:pt x="412962" y="1915896"/>
                </a:lnTo>
                <a:lnTo>
                  <a:pt x="415148" y="1911526"/>
                </a:lnTo>
                <a:close/>
                <a:moveTo>
                  <a:pt x="6185708" y="1907179"/>
                </a:moveTo>
                <a:lnTo>
                  <a:pt x="6225037" y="1913734"/>
                </a:lnTo>
                <a:lnTo>
                  <a:pt x="6259997" y="1926844"/>
                </a:lnTo>
                <a:lnTo>
                  <a:pt x="6288402" y="1950879"/>
                </a:lnTo>
                <a:lnTo>
                  <a:pt x="6312437" y="1979284"/>
                </a:lnTo>
                <a:lnTo>
                  <a:pt x="6325547" y="2014244"/>
                </a:lnTo>
                <a:lnTo>
                  <a:pt x="6329917" y="2053575"/>
                </a:lnTo>
                <a:lnTo>
                  <a:pt x="6325547" y="2090719"/>
                </a:lnTo>
                <a:lnTo>
                  <a:pt x="6312437" y="2125671"/>
                </a:lnTo>
                <a:lnTo>
                  <a:pt x="6288402" y="2154075"/>
                </a:lnTo>
                <a:lnTo>
                  <a:pt x="6259997" y="2175925"/>
                </a:lnTo>
                <a:lnTo>
                  <a:pt x="6225037" y="2193405"/>
                </a:lnTo>
                <a:lnTo>
                  <a:pt x="6185708" y="2197775"/>
                </a:lnTo>
                <a:lnTo>
                  <a:pt x="6146378" y="2193405"/>
                </a:lnTo>
                <a:lnTo>
                  <a:pt x="6113603" y="2175925"/>
                </a:lnTo>
                <a:lnTo>
                  <a:pt x="6085198" y="2154075"/>
                </a:lnTo>
                <a:lnTo>
                  <a:pt x="6063348" y="2125671"/>
                </a:lnTo>
                <a:lnTo>
                  <a:pt x="6045868" y="2090719"/>
                </a:lnTo>
                <a:lnTo>
                  <a:pt x="6041498" y="2053575"/>
                </a:lnTo>
                <a:lnTo>
                  <a:pt x="6045868" y="2014244"/>
                </a:lnTo>
                <a:lnTo>
                  <a:pt x="6063348" y="1979284"/>
                </a:lnTo>
                <a:lnTo>
                  <a:pt x="6085198" y="1950879"/>
                </a:lnTo>
                <a:lnTo>
                  <a:pt x="6113603" y="1926844"/>
                </a:lnTo>
                <a:lnTo>
                  <a:pt x="6146378" y="1913734"/>
                </a:lnTo>
                <a:close/>
                <a:moveTo>
                  <a:pt x="2259280" y="1889683"/>
                </a:moveTo>
                <a:lnTo>
                  <a:pt x="2278945" y="1894053"/>
                </a:lnTo>
                <a:lnTo>
                  <a:pt x="2294240" y="1907163"/>
                </a:lnTo>
                <a:lnTo>
                  <a:pt x="2298610" y="1926828"/>
                </a:lnTo>
                <a:lnTo>
                  <a:pt x="2294240" y="1948678"/>
                </a:lnTo>
                <a:lnTo>
                  <a:pt x="2278945" y="1961788"/>
                </a:lnTo>
                <a:lnTo>
                  <a:pt x="2259280" y="1968343"/>
                </a:lnTo>
                <a:lnTo>
                  <a:pt x="2239615" y="1961788"/>
                </a:lnTo>
                <a:lnTo>
                  <a:pt x="2224320" y="1948678"/>
                </a:lnTo>
                <a:lnTo>
                  <a:pt x="2219950" y="1926828"/>
                </a:lnTo>
                <a:lnTo>
                  <a:pt x="2224320" y="1907163"/>
                </a:lnTo>
                <a:lnTo>
                  <a:pt x="2239615" y="1894053"/>
                </a:lnTo>
                <a:close/>
                <a:moveTo>
                  <a:pt x="6994156" y="1887517"/>
                </a:moveTo>
                <a:lnTo>
                  <a:pt x="7040040" y="1894072"/>
                </a:lnTo>
                <a:lnTo>
                  <a:pt x="7079370" y="1909366"/>
                </a:lnTo>
                <a:lnTo>
                  <a:pt x="7114330" y="1937769"/>
                </a:lnTo>
                <a:lnTo>
                  <a:pt x="7140550" y="1970545"/>
                </a:lnTo>
                <a:lnTo>
                  <a:pt x="7158030" y="2012061"/>
                </a:lnTo>
                <a:lnTo>
                  <a:pt x="7164585" y="2057947"/>
                </a:lnTo>
                <a:lnTo>
                  <a:pt x="7158030" y="2101637"/>
                </a:lnTo>
                <a:lnTo>
                  <a:pt x="7140550" y="2143151"/>
                </a:lnTo>
                <a:lnTo>
                  <a:pt x="7114330" y="2175926"/>
                </a:lnTo>
                <a:lnTo>
                  <a:pt x="7079370" y="2204332"/>
                </a:lnTo>
                <a:lnTo>
                  <a:pt x="7040040" y="2219626"/>
                </a:lnTo>
                <a:lnTo>
                  <a:pt x="6994156" y="2226182"/>
                </a:lnTo>
                <a:lnTo>
                  <a:pt x="6948271" y="2219626"/>
                </a:lnTo>
                <a:lnTo>
                  <a:pt x="6908941" y="2204332"/>
                </a:lnTo>
                <a:lnTo>
                  <a:pt x="6873981" y="2175926"/>
                </a:lnTo>
                <a:lnTo>
                  <a:pt x="6847761" y="2143151"/>
                </a:lnTo>
                <a:lnTo>
                  <a:pt x="6830281" y="2101637"/>
                </a:lnTo>
                <a:lnTo>
                  <a:pt x="6825911" y="2057947"/>
                </a:lnTo>
                <a:lnTo>
                  <a:pt x="6830281" y="2012061"/>
                </a:lnTo>
                <a:lnTo>
                  <a:pt x="6847761" y="1970545"/>
                </a:lnTo>
                <a:lnTo>
                  <a:pt x="6873981" y="1937769"/>
                </a:lnTo>
                <a:lnTo>
                  <a:pt x="6908941" y="1909366"/>
                </a:lnTo>
                <a:lnTo>
                  <a:pt x="6948271" y="1894072"/>
                </a:lnTo>
                <a:close/>
                <a:moveTo>
                  <a:pt x="3192271" y="1872207"/>
                </a:moveTo>
                <a:lnTo>
                  <a:pt x="3216306" y="1876578"/>
                </a:lnTo>
                <a:lnTo>
                  <a:pt x="3235971" y="1891873"/>
                </a:lnTo>
                <a:lnTo>
                  <a:pt x="3249081" y="1911537"/>
                </a:lnTo>
                <a:lnTo>
                  <a:pt x="3253451" y="1935571"/>
                </a:lnTo>
                <a:lnTo>
                  <a:pt x="3249081" y="1959607"/>
                </a:lnTo>
                <a:lnTo>
                  <a:pt x="3235971" y="1979271"/>
                </a:lnTo>
                <a:lnTo>
                  <a:pt x="3216306" y="1994566"/>
                </a:lnTo>
                <a:lnTo>
                  <a:pt x="3192271" y="1998937"/>
                </a:lnTo>
                <a:lnTo>
                  <a:pt x="3168236" y="1994566"/>
                </a:lnTo>
                <a:lnTo>
                  <a:pt x="3146386" y="1979271"/>
                </a:lnTo>
                <a:lnTo>
                  <a:pt x="3133276" y="1959607"/>
                </a:lnTo>
                <a:lnTo>
                  <a:pt x="3128906" y="1935571"/>
                </a:lnTo>
                <a:lnTo>
                  <a:pt x="3133276" y="1911537"/>
                </a:lnTo>
                <a:lnTo>
                  <a:pt x="3146386" y="1891873"/>
                </a:lnTo>
                <a:lnTo>
                  <a:pt x="3168236" y="1876578"/>
                </a:lnTo>
                <a:close/>
                <a:moveTo>
                  <a:pt x="5125988" y="1859107"/>
                </a:moveTo>
                <a:lnTo>
                  <a:pt x="5163132" y="1865662"/>
                </a:lnTo>
                <a:lnTo>
                  <a:pt x="5193722" y="1883142"/>
                </a:lnTo>
                <a:lnTo>
                  <a:pt x="5219942" y="1907176"/>
                </a:lnTo>
                <a:lnTo>
                  <a:pt x="5235237" y="1939951"/>
                </a:lnTo>
                <a:lnTo>
                  <a:pt x="5241792" y="1974911"/>
                </a:lnTo>
                <a:lnTo>
                  <a:pt x="5235237" y="2012056"/>
                </a:lnTo>
                <a:lnTo>
                  <a:pt x="5219942" y="2044831"/>
                </a:lnTo>
                <a:lnTo>
                  <a:pt x="5193722" y="2068866"/>
                </a:lnTo>
                <a:lnTo>
                  <a:pt x="5163132" y="2086346"/>
                </a:lnTo>
                <a:lnTo>
                  <a:pt x="5125988" y="2092901"/>
                </a:lnTo>
                <a:lnTo>
                  <a:pt x="5088843" y="2086346"/>
                </a:lnTo>
                <a:lnTo>
                  <a:pt x="5058253" y="2068866"/>
                </a:lnTo>
                <a:lnTo>
                  <a:pt x="5032033" y="2044831"/>
                </a:lnTo>
                <a:lnTo>
                  <a:pt x="5014553" y="2012056"/>
                </a:lnTo>
                <a:lnTo>
                  <a:pt x="5010183" y="1974911"/>
                </a:lnTo>
                <a:lnTo>
                  <a:pt x="5014553" y="1939951"/>
                </a:lnTo>
                <a:lnTo>
                  <a:pt x="5032033" y="1907176"/>
                </a:lnTo>
                <a:lnTo>
                  <a:pt x="5058253" y="1883142"/>
                </a:lnTo>
                <a:lnTo>
                  <a:pt x="5088843" y="1865662"/>
                </a:lnTo>
                <a:close/>
                <a:moveTo>
                  <a:pt x="4140556" y="1859102"/>
                </a:moveTo>
                <a:lnTo>
                  <a:pt x="4171146" y="1863472"/>
                </a:lnTo>
                <a:lnTo>
                  <a:pt x="4192996" y="1876583"/>
                </a:lnTo>
                <a:lnTo>
                  <a:pt x="4214846" y="1896248"/>
                </a:lnTo>
                <a:lnTo>
                  <a:pt x="4225771" y="1920282"/>
                </a:lnTo>
                <a:lnTo>
                  <a:pt x="4230141" y="1948687"/>
                </a:lnTo>
                <a:lnTo>
                  <a:pt x="4225771" y="1974907"/>
                </a:lnTo>
                <a:lnTo>
                  <a:pt x="4214846" y="2001126"/>
                </a:lnTo>
                <a:lnTo>
                  <a:pt x="4192996" y="2018607"/>
                </a:lnTo>
                <a:lnTo>
                  <a:pt x="4171146" y="2033902"/>
                </a:lnTo>
                <a:lnTo>
                  <a:pt x="4140556" y="2038273"/>
                </a:lnTo>
                <a:lnTo>
                  <a:pt x="4114337" y="2033902"/>
                </a:lnTo>
                <a:lnTo>
                  <a:pt x="4088117" y="2018607"/>
                </a:lnTo>
                <a:lnTo>
                  <a:pt x="4070637" y="2001126"/>
                </a:lnTo>
                <a:lnTo>
                  <a:pt x="4057527" y="1974907"/>
                </a:lnTo>
                <a:lnTo>
                  <a:pt x="4050972" y="1948687"/>
                </a:lnTo>
                <a:lnTo>
                  <a:pt x="4057527" y="1920282"/>
                </a:lnTo>
                <a:lnTo>
                  <a:pt x="4070637" y="1896248"/>
                </a:lnTo>
                <a:lnTo>
                  <a:pt x="4088117" y="1876583"/>
                </a:lnTo>
                <a:lnTo>
                  <a:pt x="4114337" y="1863472"/>
                </a:lnTo>
                <a:close/>
                <a:moveTo>
                  <a:pt x="7455188" y="1797929"/>
                </a:moveTo>
                <a:lnTo>
                  <a:pt x="7494518" y="1802301"/>
                </a:lnTo>
                <a:lnTo>
                  <a:pt x="7525108" y="1813226"/>
                </a:lnTo>
                <a:lnTo>
                  <a:pt x="7525108" y="2138781"/>
                </a:lnTo>
                <a:lnTo>
                  <a:pt x="7494518" y="2149705"/>
                </a:lnTo>
                <a:lnTo>
                  <a:pt x="7455188" y="2154075"/>
                </a:lnTo>
                <a:lnTo>
                  <a:pt x="7407118" y="2147521"/>
                </a:lnTo>
                <a:lnTo>
                  <a:pt x="7365604" y="2127855"/>
                </a:lnTo>
                <a:lnTo>
                  <a:pt x="7328459" y="2101636"/>
                </a:lnTo>
                <a:lnTo>
                  <a:pt x="7302239" y="2064500"/>
                </a:lnTo>
                <a:lnTo>
                  <a:pt x="7282574" y="2022985"/>
                </a:lnTo>
                <a:lnTo>
                  <a:pt x="7276019" y="1974915"/>
                </a:lnTo>
                <a:lnTo>
                  <a:pt x="7282574" y="1926845"/>
                </a:lnTo>
                <a:lnTo>
                  <a:pt x="7302239" y="1887515"/>
                </a:lnTo>
                <a:lnTo>
                  <a:pt x="7328459" y="1850370"/>
                </a:lnTo>
                <a:lnTo>
                  <a:pt x="7365604" y="1821966"/>
                </a:lnTo>
                <a:lnTo>
                  <a:pt x="7407118" y="1804485"/>
                </a:lnTo>
                <a:close/>
                <a:moveTo>
                  <a:pt x="5788041" y="1690866"/>
                </a:moveTo>
                <a:lnTo>
                  <a:pt x="5829556" y="1697421"/>
                </a:lnTo>
                <a:lnTo>
                  <a:pt x="5866701" y="1714901"/>
                </a:lnTo>
                <a:lnTo>
                  <a:pt x="5892921" y="1743305"/>
                </a:lnTo>
                <a:lnTo>
                  <a:pt x="5912586" y="1778266"/>
                </a:lnTo>
                <a:lnTo>
                  <a:pt x="5919141" y="1819780"/>
                </a:lnTo>
                <a:lnTo>
                  <a:pt x="5912586" y="1861294"/>
                </a:lnTo>
                <a:lnTo>
                  <a:pt x="5892921" y="1898440"/>
                </a:lnTo>
                <a:lnTo>
                  <a:pt x="5866701" y="1924658"/>
                </a:lnTo>
                <a:lnTo>
                  <a:pt x="5829556" y="1944324"/>
                </a:lnTo>
                <a:lnTo>
                  <a:pt x="5788041" y="1950879"/>
                </a:lnTo>
                <a:lnTo>
                  <a:pt x="5746526" y="1944324"/>
                </a:lnTo>
                <a:lnTo>
                  <a:pt x="5711566" y="1924658"/>
                </a:lnTo>
                <a:lnTo>
                  <a:pt x="5683161" y="1898440"/>
                </a:lnTo>
                <a:lnTo>
                  <a:pt x="5665681" y="1861294"/>
                </a:lnTo>
                <a:lnTo>
                  <a:pt x="5659126" y="1819780"/>
                </a:lnTo>
                <a:lnTo>
                  <a:pt x="5665681" y="1778266"/>
                </a:lnTo>
                <a:lnTo>
                  <a:pt x="5683161" y="1743305"/>
                </a:lnTo>
                <a:lnTo>
                  <a:pt x="5711566" y="1714901"/>
                </a:lnTo>
                <a:lnTo>
                  <a:pt x="5746526" y="1697421"/>
                </a:lnTo>
                <a:close/>
                <a:moveTo>
                  <a:pt x="926435" y="1679918"/>
                </a:moveTo>
                <a:lnTo>
                  <a:pt x="930806" y="1679918"/>
                </a:lnTo>
                <a:lnTo>
                  <a:pt x="937361" y="1679918"/>
                </a:lnTo>
                <a:lnTo>
                  <a:pt x="939545" y="1684288"/>
                </a:lnTo>
                <a:lnTo>
                  <a:pt x="943916" y="1688658"/>
                </a:lnTo>
                <a:lnTo>
                  <a:pt x="943916" y="1695213"/>
                </a:lnTo>
                <a:lnTo>
                  <a:pt x="943916" y="1699582"/>
                </a:lnTo>
                <a:lnTo>
                  <a:pt x="939545" y="1703952"/>
                </a:lnTo>
                <a:lnTo>
                  <a:pt x="937361" y="1706137"/>
                </a:lnTo>
                <a:lnTo>
                  <a:pt x="930806" y="1708322"/>
                </a:lnTo>
                <a:lnTo>
                  <a:pt x="926435" y="1706137"/>
                </a:lnTo>
                <a:lnTo>
                  <a:pt x="922066" y="1703952"/>
                </a:lnTo>
                <a:lnTo>
                  <a:pt x="919880" y="1699582"/>
                </a:lnTo>
                <a:lnTo>
                  <a:pt x="917696" y="1695213"/>
                </a:lnTo>
                <a:lnTo>
                  <a:pt x="919880" y="1688658"/>
                </a:lnTo>
                <a:lnTo>
                  <a:pt x="922066" y="1684288"/>
                </a:lnTo>
                <a:close/>
                <a:moveTo>
                  <a:pt x="13110" y="1677731"/>
                </a:moveTo>
                <a:lnTo>
                  <a:pt x="17479" y="1679916"/>
                </a:lnTo>
                <a:lnTo>
                  <a:pt x="21851" y="1686471"/>
                </a:lnTo>
                <a:lnTo>
                  <a:pt x="24035" y="1690841"/>
                </a:lnTo>
                <a:lnTo>
                  <a:pt x="21851" y="1697395"/>
                </a:lnTo>
                <a:lnTo>
                  <a:pt x="17479" y="1699580"/>
                </a:lnTo>
                <a:lnTo>
                  <a:pt x="13110" y="1701765"/>
                </a:lnTo>
                <a:lnTo>
                  <a:pt x="4369" y="1699580"/>
                </a:lnTo>
                <a:lnTo>
                  <a:pt x="0" y="1697395"/>
                </a:lnTo>
                <a:lnTo>
                  <a:pt x="0" y="1690841"/>
                </a:lnTo>
                <a:lnTo>
                  <a:pt x="0" y="1686471"/>
                </a:lnTo>
                <a:lnTo>
                  <a:pt x="4369" y="1679916"/>
                </a:lnTo>
                <a:close/>
                <a:moveTo>
                  <a:pt x="1848501" y="1671182"/>
                </a:moveTo>
                <a:lnTo>
                  <a:pt x="1859426" y="1671182"/>
                </a:lnTo>
                <a:lnTo>
                  <a:pt x="1868166" y="1671182"/>
                </a:lnTo>
                <a:lnTo>
                  <a:pt x="1874721" y="1675552"/>
                </a:lnTo>
                <a:lnTo>
                  <a:pt x="1881276" y="1684292"/>
                </a:lnTo>
                <a:lnTo>
                  <a:pt x="1883461" y="1690847"/>
                </a:lnTo>
                <a:lnTo>
                  <a:pt x="1885646" y="1699587"/>
                </a:lnTo>
                <a:lnTo>
                  <a:pt x="1883461" y="1708327"/>
                </a:lnTo>
                <a:lnTo>
                  <a:pt x="1881276" y="1714882"/>
                </a:lnTo>
                <a:lnTo>
                  <a:pt x="1874721" y="1721436"/>
                </a:lnTo>
                <a:lnTo>
                  <a:pt x="1868166" y="1725806"/>
                </a:lnTo>
                <a:lnTo>
                  <a:pt x="1859426" y="1725806"/>
                </a:lnTo>
                <a:lnTo>
                  <a:pt x="1848501" y="1725806"/>
                </a:lnTo>
                <a:lnTo>
                  <a:pt x="1841946" y="1721436"/>
                </a:lnTo>
                <a:lnTo>
                  <a:pt x="1835391" y="1714882"/>
                </a:lnTo>
                <a:lnTo>
                  <a:pt x="1831021" y="1708327"/>
                </a:lnTo>
                <a:lnTo>
                  <a:pt x="1831021" y="1699587"/>
                </a:lnTo>
                <a:lnTo>
                  <a:pt x="1831021" y="1690847"/>
                </a:lnTo>
                <a:lnTo>
                  <a:pt x="1835391" y="1684292"/>
                </a:lnTo>
                <a:lnTo>
                  <a:pt x="1841946" y="1675552"/>
                </a:lnTo>
                <a:close/>
                <a:moveTo>
                  <a:pt x="2794602" y="1660262"/>
                </a:moveTo>
                <a:lnTo>
                  <a:pt x="2820822" y="1666817"/>
                </a:lnTo>
                <a:lnTo>
                  <a:pt x="2836117" y="1684297"/>
                </a:lnTo>
                <a:lnTo>
                  <a:pt x="2842672" y="1708332"/>
                </a:lnTo>
                <a:lnTo>
                  <a:pt x="2836117" y="1732368"/>
                </a:lnTo>
                <a:lnTo>
                  <a:pt x="2820822" y="1749847"/>
                </a:lnTo>
                <a:lnTo>
                  <a:pt x="2794602" y="1756402"/>
                </a:lnTo>
                <a:lnTo>
                  <a:pt x="2770567" y="1749847"/>
                </a:lnTo>
                <a:lnTo>
                  <a:pt x="2753087" y="1732368"/>
                </a:lnTo>
                <a:lnTo>
                  <a:pt x="2746532" y="1708332"/>
                </a:lnTo>
                <a:lnTo>
                  <a:pt x="2753087" y="1684297"/>
                </a:lnTo>
                <a:lnTo>
                  <a:pt x="2770567" y="1666817"/>
                </a:lnTo>
                <a:close/>
                <a:moveTo>
                  <a:pt x="4737060" y="1655903"/>
                </a:moveTo>
                <a:lnTo>
                  <a:pt x="4767649" y="1660272"/>
                </a:lnTo>
                <a:lnTo>
                  <a:pt x="4793869" y="1673382"/>
                </a:lnTo>
                <a:lnTo>
                  <a:pt x="4815719" y="1695231"/>
                </a:lnTo>
                <a:lnTo>
                  <a:pt x="4828829" y="1721451"/>
                </a:lnTo>
                <a:lnTo>
                  <a:pt x="4833199" y="1752041"/>
                </a:lnTo>
                <a:lnTo>
                  <a:pt x="4828829" y="1782632"/>
                </a:lnTo>
                <a:lnTo>
                  <a:pt x="4815719" y="1808851"/>
                </a:lnTo>
                <a:lnTo>
                  <a:pt x="4793869" y="1828517"/>
                </a:lnTo>
                <a:lnTo>
                  <a:pt x="4767649" y="1843811"/>
                </a:lnTo>
                <a:lnTo>
                  <a:pt x="4737060" y="1848181"/>
                </a:lnTo>
                <a:lnTo>
                  <a:pt x="4708655" y="1843811"/>
                </a:lnTo>
                <a:lnTo>
                  <a:pt x="4680250" y="1828517"/>
                </a:lnTo>
                <a:lnTo>
                  <a:pt x="4660585" y="1808851"/>
                </a:lnTo>
                <a:lnTo>
                  <a:pt x="4645290" y="1782632"/>
                </a:lnTo>
                <a:lnTo>
                  <a:pt x="4640920" y="1752041"/>
                </a:lnTo>
                <a:lnTo>
                  <a:pt x="4645290" y="1721451"/>
                </a:lnTo>
                <a:lnTo>
                  <a:pt x="4660585" y="1695231"/>
                </a:lnTo>
                <a:lnTo>
                  <a:pt x="4680250" y="1673382"/>
                </a:lnTo>
                <a:lnTo>
                  <a:pt x="4708655" y="1660272"/>
                </a:lnTo>
                <a:close/>
                <a:moveTo>
                  <a:pt x="3749444" y="1651527"/>
                </a:moveTo>
                <a:lnTo>
                  <a:pt x="3777849" y="1655898"/>
                </a:lnTo>
                <a:lnTo>
                  <a:pt x="3799699" y="1671192"/>
                </a:lnTo>
                <a:lnTo>
                  <a:pt x="3817179" y="1695227"/>
                </a:lnTo>
                <a:lnTo>
                  <a:pt x="3821549" y="1721447"/>
                </a:lnTo>
                <a:lnTo>
                  <a:pt x="3817179" y="1749850"/>
                </a:lnTo>
                <a:lnTo>
                  <a:pt x="3799699" y="1771700"/>
                </a:lnTo>
                <a:lnTo>
                  <a:pt x="3777849" y="1789181"/>
                </a:lnTo>
                <a:lnTo>
                  <a:pt x="3749444" y="1793551"/>
                </a:lnTo>
                <a:lnTo>
                  <a:pt x="3723224" y="1789181"/>
                </a:lnTo>
                <a:lnTo>
                  <a:pt x="3699189" y="1771700"/>
                </a:lnTo>
                <a:lnTo>
                  <a:pt x="3683894" y="1749850"/>
                </a:lnTo>
                <a:lnTo>
                  <a:pt x="3679524" y="1721447"/>
                </a:lnTo>
                <a:lnTo>
                  <a:pt x="3683894" y="1695227"/>
                </a:lnTo>
                <a:lnTo>
                  <a:pt x="3699189" y="1671192"/>
                </a:lnTo>
                <a:lnTo>
                  <a:pt x="3723224" y="1655898"/>
                </a:lnTo>
                <a:close/>
                <a:moveTo>
                  <a:pt x="6559342" y="1620947"/>
                </a:moveTo>
                <a:lnTo>
                  <a:pt x="6596486" y="1627502"/>
                </a:lnTo>
                <a:lnTo>
                  <a:pt x="6631446" y="1642797"/>
                </a:lnTo>
                <a:lnTo>
                  <a:pt x="6662036" y="1664646"/>
                </a:lnTo>
                <a:lnTo>
                  <a:pt x="6683886" y="1695236"/>
                </a:lnTo>
                <a:lnTo>
                  <a:pt x="6696996" y="1728011"/>
                </a:lnTo>
                <a:lnTo>
                  <a:pt x="6703551" y="1767341"/>
                </a:lnTo>
                <a:lnTo>
                  <a:pt x="6696996" y="1806672"/>
                </a:lnTo>
                <a:lnTo>
                  <a:pt x="6683886" y="1841631"/>
                </a:lnTo>
                <a:lnTo>
                  <a:pt x="6662036" y="1870035"/>
                </a:lnTo>
                <a:lnTo>
                  <a:pt x="6631446" y="1894071"/>
                </a:lnTo>
                <a:lnTo>
                  <a:pt x="6596486" y="1907180"/>
                </a:lnTo>
                <a:lnTo>
                  <a:pt x="6559342" y="1913735"/>
                </a:lnTo>
                <a:lnTo>
                  <a:pt x="6520012" y="1907180"/>
                </a:lnTo>
                <a:lnTo>
                  <a:pt x="6485052" y="1894071"/>
                </a:lnTo>
                <a:lnTo>
                  <a:pt x="6456647" y="1870035"/>
                </a:lnTo>
                <a:lnTo>
                  <a:pt x="6432612" y="1841631"/>
                </a:lnTo>
                <a:lnTo>
                  <a:pt x="6417317" y="1806672"/>
                </a:lnTo>
                <a:lnTo>
                  <a:pt x="6412947" y="1767341"/>
                </a:lnTo>
                <a:lnTo>
                  <a:pt x="6417317" y="1728011"/>
                </a:lnTo>
                <a:lnTo>
                  <a:pt x="6432612" y="1695236"/>
                </a:lnTo>
                <a:lnTo>
                  <a:pt x="6456647" y="1664646"/>
                </a:lnTo>
                <a:lnTo>
                  <a:pt x="6485052" y="1642797"/>
                </a:lnTo>
                <a:lnTo>
                  <a:pt x="6520012" y="1627502"/>
                </a:lnTo>
                <a:close/>
                <a:moveTo>
                  <a:pt x="5392557" y="1467994"/>
                </a:moveTo>
                <a:lnTo>
                  <a:pt x="5431886" y="1474549"/>
                </a:lnTo>
                <a:lnTo>
                  <a:pt x="5466846" y="1494214"/>
                </a:lnTo>
                <a:lnTo>
                  <a:pt x="5493066" y="1518249"/>
                </a:lnTo>
                <a:lnTo>
                  <a:pt x="5510546" y="1553210"/>
                </a:lnTo>
                <a:lnTo>
                  <a:pt x="5517101" y="1592539"/>
                </a:lnTo>
                <a:lnTo>
                  <a:pt x="5510546" y="1629684"/>
                </a:lnTo>
                <a:lnTo>
                  <a:pt x="5493066" y="1664643"/>
                </a:lnTo>
                <a:lnTo>
                  <a:pt x="5466846" y="1690862"/>
                </a:lnTo>
                <a:lnTo>
                  <a:pt x="5431886" y="1708342"/>
                </a:lnTo>
                <a:lnTo>
                  <a:pt x="5392557" y="1714896"/>
                </a:lnTo>
                <a:lnTo>
                  <a:pt x="5357597" y="1708342"/>
                </a:lnTo>
                <a:lnTo>
                  <a:pt x="5322637" y="1690862"/>
                </a:lnTo>
                <a:lnTo>
                  <a:pt x="5294232" y="1664643"/>
                </a:lnTo>
                <a:lnTo>
                  <a:pt x="5278937" y="1629684"/>
                </a:lnTo>
                <a:lnTo>
                  <a:pt x="5272382" y="1592539"/>
                </a:lnTo>
                <a:lnTo>
                  <a:pt x="5278937" y="1553210"/>
                </a:lnTo>
                <a:lnTo>
                  <a:pt x="5294232" y="1518249"/>
                </a:lnTo>
                <a:lnTo>
                  <a:pt x="5322637" y="1494214"/>
                </a:lnTo>
                <a:lnTo>
                  <a:pt x="5357597" y="1474549"/>
                </a:lnTo>
                <a:close/>
                <a:moveTo>
                  <a:pt x="528768" y="1452677"/>
                </a:moveTo>
                <a:lnTo>
                  <a:pt x="533137" y="1454862"/>
                </a:lnTo>
                <a:lnTo>
                  <a:pt x="537507" y="1459232"/>
                </a:lnTo>
                <a:lnTo>
                  <a:pt x="537507" y="1463602"/>
                </a:lnTo>
                <a:lnTo>
                  <a:pt x="537507" y="1470157"/>
                </a:lnTo>
                <a:lnTo>
                  <a:pt x="533137" y="1472342"/>
                </a:lnTo>
                <a:lnTo>
                  <a:pt x="528768" y="1474527"/>
                </a:lnTo>
                <a:lnTo>
                  <a:pt x="522211" y="1472342"/>
                </a:lnTo>
                <a:lnTo>
                  <a:pt x="517841" y="1470157"/>
                </a:lnTo>
                <a:lnTo>
                  <a:pt x="517841" y="1463602"/>
                </a:lnTo>
                <a:lnTo>
                  <a:pt x="517841" y="1459232"/>
                </a:lnTo>
                <a:lnTo>
                  <a:pt x="522211" y="1454862"/>
                </a:lnTo>
                <a:close/>
                <a:moveTo>
                  <a:pt x="1459575" y="1450497"/>
                </a:moveTo>
                <a:lnTo>
                  <a:pt x="1466130" y="1452682"/>
                </a:lnTo>
                <a:lnTo>
                  <a:pt x="1472685" y="1457052"/>
                </a:lnTo>
                <a:lnTo>
                  <a:pt x="1477054" y="1463606"/>
                </a:lnTo>
                <a:lnTo>
                  <a:pt x="1479240" y="1470161"/>
                </a:lnTo>
                <a:lnTo>
                  <a:pt x="1477054" y="1476716"/>
                </a:lnTo>
                <a:lnTo>
                  <a:pt x="1472685" y="1485456"/>
                </a:lnTo>
                <a:lnTo>
                  <a:pt x="1466130" y="1489826"/>
                </a:lnTo>
                <a:lnTo>
                  <a:pt x="1459575" y="1492011"/>
                </a:lnTo>
                <a:lnTo>
                  <a:pt x="1450834" y="1489826"/>
                </a:lnTo>
                <a:lnTo>
                  <a:pt x="1444279" y="1485456"/>
                </a:lnTo>
                <a:lnTo>
                  <a:pt x="1439908" y="1476716"/>
                </a:lnTo>
                <a:lnTo>
                  <a:pt x="1437724" y="1470161"/>
                </a:lnTo>
                <a:lnTo>
                  <a:pt x="1439908" y="1463606"/>
                </a:lnTo>
                <a:lnTo>
                  <a:pt x="1444279" y="1457052"/>
                </a:lnTo>
                <a:lnTo>
                  <a:pt x="1450834" y="1452682"/>
                </a:lnTo>
                <a:close/>
                <a:moveTo>
                  <a:pt x="4348131" y="1443955"/>
                </a:moveTo>
                <a:lnTo>
                  <a:pt x="4380905" y="1450509"/>
                </a:lnTo>
                <a:lnTo>
                  <a:pt x="4409310" y="1467990"/>
                </a:lnTo>
                <a:lnTo>
                  <a:pt x="4426790" y="1496394"/>
                </a:lnTo>
                <a:lnTo>
                  <a:pt x="4433345" y="1526984"/>
                </a:lnTo>
                <a:lnTo>
                  <a:pt x="4426790" y="1559760"/>
                </a:lnTo>
                <a:lnTo>
                  <a:pt x="4409310" y="1588165"/>
                </a:lnTo>
                <a:lnTo>
                  <a:pt x="4380905" y="1605644"/>
                </a:lnTo>
                <a:lnTo>
                  <a:pt x="4348131" y="1610014"/>
                </a:lnTo>
                <a:lnTo>
                  <a:pt x="4317541" y="1605644"/>
                </a:lnTo>
                <a:lnTo>
                  <a:pt x="4289136" y="1588165"/>
                </a:lnTo>
                <a:lnTo>
                  <a:pt x="4271656" y="1559760"/>
                </a:lnTo>
                <a:lnTo>
                  <a:pt x="4267286" y="1526984"/>
                </a:lnTo>
                <a:lnTo>
                  <a:pt x="4271656" y="1496394"/>
                </a:lnTo>
                <a:lnTo>
                  <a:pt x="4289136" y="1467990"/>
                </a:lnTo>
                <a:lnTo>
                  <a:pt x="4317541" y="1450509"/>
                </a:lnTo>
                <a:close/>
                <a:moveTo>
                  <a:pt x="2399119" y="1443945"/>
                </a:moveTo>
                <a:lnTo>
                  <a:pt x="2418784" y="1448315"/>
                </a:lnTo>
                <a:lnTo>
                  <a:pt x="2431894" y="1461425"/>
                </a:lnTo>
                <a:lnTo>
                  <a:pt x="2438449" y="1478905"/>
                </a:lnTo>
                <a:lnTo>
                  <a:pt x="2431894" y="1500755"/>
                </a:lnTo>
                <a:lnTo>
                  <a:pt x="2418784" y="1513865"/>
                </a:lnTo>
                <a:lnTo>
                  <a:pt x="2399119" y="1518235"/>
                </a:lnTo>
                <a:lnTo>
                  <a:pt x="2381639" y="1513865"/>
                </a:lnTo>
                <a:lnTo>
                  <a:pt x="2368529" y="1500755"/>
                </a:lnTo>
                <a:lnTo>
                  <a:pt x="2364159" y="1478905"/>
                </a:lnTo>
                <a:lnTo>
                  <a:pt x="2368529" y="1461425"/>
                </a:lnTo>
                <a:lnTo>
                  <a:pt x="2381639" y="1448315"/>
                </a:lnTo>
                <a:close/>
                <a:moveTo>
                  <a:pt x="3360515" y="1439579"/>
                </a:moveTo>
                <a:lnTo>
                  <a:pt x="3382365" y="1443950"/>
                </a:lnTo>
                <a:lnTo>
                  <a:pt x="3399845" y="1454875"/>
                </a:lnTo>
                <a:lnTo>
                  <a:pt x="3415140" y="1474540"/>
                </a:lnTo>
                <a:lnTo>
                  <a:pt x="3419510" y="1498575"/>
                </a:lnTo>
                <a:lnTo>
                  <a:pt x="3415140" y="1520425"/>
                </a:lnTo>
                <a:lnTo>
                  <a:pt x="3399845" y="1540090"/>
                </a:lnTo>
                <a:lnTo>
                  <a:pt x="3382365" y="1553200"/>
                </a:lnTo>
                <a:lnTo>
                  <a:pt x="3360515" y="1557570"/>
                </a:lnTo>
                <a:lnTo>
                  <a:pt x="3336480" y="1553200"/>
                </a:lnTo>
                <a:lnTo>
                  <a:pt x="3319000" y="1540090"/>
                </a:lnTo>
                <a:lnTo>
                  <a:pt x="3303705" y="1520425"/>
                </a:lnTo>
                <a:lnTo>
                  <a:pt x="3299335" y="1498575"/>
                </a:lnTo>
                <a:lnTo>
                  <a:pt x="3303705" y="1474540"/>
                </a:lnTo>
                <a:lnTo>
                  <a:pt x="3319000" y="1454875"/>
                </a:lnTo>
                <a:lnTo>
                  <a:pt x="3336480" y="1443950"/>
                </a:lnTo>
                <a:close/>
                <a:moveTo>
                  <a:pt x="6989786" y="1435222"/>
                </a:moveTo>
                <a:lnTo>
                  <a:pt x="7031300" y="1439592"/>
                </a:lnTo>
                <a:lnTo>
                  <a:pt x="7068445" y="1454887"/>
                </a:lnTo>
                <a:lnTo>
                  <a:pt x="7099035" y="1478922"/>
                </a:lnTo>
                <a:lnTo>
                  <a:pt x="7123070" y="1509512"/>
                </a:lnTo>
                <a:lnTo>
                  <a:pt x="7138365" y="1548842"/>
                </a:lnTo>
                <a:lnTo>
                  <a:pt x="7144920" y="1590357"/>
                </a:lnTo>
                <a:lnTo>
                  <a:pt x="7138365" y="1629686"/>
                </a:lnTo>
                <a:lnTo>
                  <a:pt x="7123070" y="1666831"/>
                </a:lnTo>
                <a:lnTo>
                  <a:pt x="7099035" y="1699605"/>
                </a:lnTo>
                <a:lnTo>
                  <a:pt x="7068445" y="1721454"/>
                </a:lnTo>
                <a:lnTo>
                  <a:pt x="7031300" y="1738935"/>
                </a:lnTo>
                <a:lnTo>
                  <a:pt x="6989786" y="1743304"/>
                </a:lnTo>
                <a:lnTo>
                  <a:pt x="6948271" y="1738935"/>
                </a:lnTo>
                <a:lnTo>
                  <a:pt x="6913311" y="1721454"/>
                </a:lnTo>
                <a:lnTo>
                  <a:pt x="6880536" y="1699605"/>
                </a:lnTo>
                <a:lnTo>
                  <a:pt x="6856501" y="1666831"/>
                </a:lnTo>
                <a:lnTo>
                  <a:pt x="6841206" y="1629686"/>
                </a:lnTo>
                <a:lnTo>
                  <a:pt x="6834651" y="1590357"/>
                </a:lnTo>
                <a:lnTo>
                  <a:pt x="6841206" y="1548842"/>
                </a:lnTo>
                <a:lnTo>
                  <a:pt x="6856501" y="1509512"/>
                </a:lnTo>
                <a:lnTo>
                  <a:pt x="6880536" y="1478922"/>
                </a:lnTo>
                <a:lnTo>
                  <a:pt x="6913311" y="1454887"/>
                </a:lnTo>
                <a:lnTo>
                  <a:pt x="6948271" y="1439592"/>
                </a:lnTo>
                <a:close/>
                <a:moveTo>
                  <a:pt x="6137639" y="1371857"/>
                </a:moveTo>
                <a:lnTo>
                  <a:pt x="6179154" y="1378412"/>
                </a:lnTo>
                <a:lnTo>
                  <a:pt x="6216299" y="1398077"/>
                </a:lnTo>
                <a:lnTo>
                  <a:pt x="6244704" y="1426481"/>
                </a:lnTo>
                <a:lnTo>
                  <a:pt x="6266554" y="1463626"/>
                </a:lnTo>
                <a:lnTo>
                  <a:pt x="6273109" y="1507327"/>
                </a:lnTo>
                <a:lnTo>
                  <a:pt x="6266554" y="1551027"/>
                </a:lnTo>
                <a:lnTo>
                  <a:pt x="6244704" y="1588172"/>
                </a:lnTo>
                <a:lnTo>
                  <a:pt x="6216299" y="1616577"/>
                </a:lnTo>
                <a:lnTo>
                  <a:pt x="6179154" y="1636241"/>
                </a:lnTo>
                <a:lnTo>
                  <a:pt x="6137639" y="1642796"/>
                </a:lnTo>
                <a:lnTo>
                  <a:pt x="6093939" y="1636241"/>
                </a:lnTo>
                <a:lnTo>
                  <a:pt x="6058979" y="1616577"/>
                </a:lnTo>
                <a:lnTo>
                  <a:pt x="6028389" y="1588172"/>
                </a:lnTo>
                <a:lnTo>
                  <a:pt x="6010909" y="1551027"/>
                </a:lnTo>
                <a:lnTo>
                  <a:pt x="6004354" y="1507327"/>
                </a:lnTo>
                <a:lnTo>
                  <a:pt x="6010909" y="1463626"/>
                </a:lnTo>
                <a:lnTo>
                  <a:pt x="6028389" y="1426481"/>
                </a:lnTo>
                <a:lnTo>
                  <a:pt x="6058979" y="1398077"/>
                </a:lnTo>
                <a:lnTo>
                  <a:pt x="6093939" y="1378412"/>
                </a:lnTo>
                <a:close/>
                <a:moveTo>
                  <a:pt x="7455188" y="1367488"/>
                </a:moveTo>
                <a:lnTo>
                  <a:pt x="7494518" y="1371859"/>
                </a:lnTo>
                <a:lnTo>
                  <a:pt x="7525108" y="1384969"/>
                </a:lnTo>
                <a:lnTo>
                  <a:pt x="7525108" y="1669016"/>
                </a:lnTo>
                <a:lnTo>
                  <a:pt x="7494518" y="1684311"/>
                </a:lnTo>
                <a:lnTo>
                  <a:pt x="7455188" y="1688682"/>
                </a:lnTo>
                <a:lnTo>
                  <a:pt x="7411488" y="1679941"/>
                </a:lnTo>
                <a:lnTo>
                  <a:pt x="7374344" y="1664646"/>
                </a:lnTo>
                <a:lnTo>
                  <a:pt x="7339384" y="1640612"/>
                </a:lnTo>
                <a:lnTo>
                  <a:pt x="7317534" y="1607838"/>
                </a:lnTo>
                <a:lnTo>
                  <a:pt x="7297869" y="1568508"/>
                </a:lnTo>
                <a:lnTo>
                  <a:pt x="7293499" y="1526993"/>
                </a:lnTo>
                <a:lnTo>
                  <a:pt x="7297869" y="1485478"/>
                </a:lnTo>
                <a:lnTo>
                  <a:pt x="7317534" y="1448334"/>
                </a:lnTo>
                <a:lnTo>
                  <a:pt x="7339384" y="1413374"/>
                </a:lnTo>
                <a:lnTo>
                  <a:pt x="7374344" y="1389339"/>
                </a:lnTo>
                <a:lnTo>
                  <a:pt x="7411488" y="1371859"/>
                </a:lnTo>
                <a:close/>
                <a:moveTo>
                  <a:pt x="5001443" y="1253863"/>
                </a:moveTo>
                <a:lnTo>
                  <a:pt x="5036403" y="1260419"/>
                </a:lnTo>
                <a:lnTo>
                  <a:pt x="5066993" y="1275714"/>
                </a:lnTo>
                <a:lnTo>
                  <a:pt x="5088843" y="1299749"/>
                </a:lnTo>
                <a:lnTo>
                  <a:pt x="5106323" y="1328153"/>
                </a:lnTo>
                <a:lnTo>
                  <a:pt x="5112878" y="1363112"/>
                </a:lnTo>
                <a:lnTo>
                  <a:pt x="5106323" y="1400257"/>
                </a:lnTo>
                <a:lnTo>
                  <a:pt x="5088843" y="1428662"/>
                </a:lnTo>
                <a:lnTo>
                  <a:pt x="5066993" y="1452697"/>
                </a:lnTo>
                <a:lnTo>
                  <a:pt x="5036403" y="1467992"/>
                </a:lnTo>
                <a:lnTo>
                  <a:pt x="5001443" y="1472363"/>
                </a:lnTo>
                <a:lnTo>
                  <a:pt x="4966483" y="1467992"/>
                </a:lnTo>
                <a:lnTo>
                  <a:pt x="4935893" y="1452697"/>
                </a:lnTo>
                <a:lnTo>
                  <a:pt x="4914043" y="1428662"/>
                </a:lnTo>
                <a:lnTo>
                  <a:pt x="4896563" y="1400257"/>
                </a:lnTo>
                <a:lnTo>
                  <a:pt x="4892193" y="1363112"/>
                </a:lnTo>
                <a:lnTo>
                  <a:pt x="4896563" y="1328153"/>
                </a:lnTo>
                <a:lnTo>
                  <a:pt x="4914043" y="1299749"/>
                </a:lnTo>
                <a:lnTo>
                  <a:pt x="4935893" y="1275714"/>
                </a:lnTo>
                <a:lnTo>
                  <a:pt x="4966483" y="1260419"/>
                </a:lnTo>
                <a:close/>
                <a:moveTo>
                  <a:pt x="3961388" y="1238563"/>
                </a:moveTo>
                <a:lnTo>
                  <a:pt x="3985423" y="1242933"/>
                </a:lnTo>
                <a:lnTo>
                  <a:pt x="4009458" y="1256044"/>
                </a:lnTo>
                <a:lnTo>
                  <a:pt x="4022568" y="1277892"/>
                </a:lnTo>
                <a:lnTo>
                  <a:pt x="4026938" y="1304113"/>
                </a:lnTo>
                <a:lnTo>
                  <a:pt x="4022568" y="1328147"/>
                </a:lnTo>
                <a:lnTo>
                  <a:pt x="4009458" y="1349997"/>
                </a:lnTo>
                <a:lnTo>
                  <a:pt x="3985423" y="1363106"/>
                </a:lnTo>
                <a:lnTo>
                  <a:pt x="3961388" y="1369662"/>
                </a:lnTo>
                <a:lnTo>
                  <a:pt x="3935168" y="1363106"/>
                </a:lnTo>
                <a:lnTo>
                  <a:pt x="3915503" y="1349997"/>
                </a:lnTo>
                <a:lnTo>
                  <a:pt x="3900208" y="1328147"/>
                </a:lnTo>
                <a:lnTo>
                  <a:pt x="3893653" y="1304113"/>
                </a:lnTo>
                <a:lnTo>
                  <a:pt x="3900208" y="1277892"/>
                </a:lnTo>
                <a:lnTo>
                  <a:pt x="3915503" y="1256044"/>
                </a:lnTo>
                <a:lnTo>
                  <a:pt x="3935168" y="1242933"/>
                </a:lnTo>
                <a:close/>
                <a:moveTo>
                  <a:pt x="1061905" y="1229810"/>
                </a:moveTo>
                <a:lnTo>
                  <a:pt x="1066274" y="1234180"/>
                </a:lnTo>
                <a:lnTo>
                  <a:pt x="1070644" y="1238550"/>
                </a:lnTo>
                <a:lnTo>
                  <a:pt x="1072829" y="1242920"/>
                </a:lnTo>
                <a:lnTo>
                  <a:pt x="1070644" y="1249475"/>
                </a:lnTo>
                <a:lnTo>
                  <a:pt x="1066274" y="1253845"/>
                </a:lnTo>
                <a:lnTo>
                  <a:pt x="1061905" y="1256030"/>
                </a:lnTo>
                <a:lnTo>
                  <a:pt x="1053165" y="1253845"/>
                </a:lnTo>
                <a:lnTo>
                  <a:pt x="1048795" y="1249475"/>
                </a:lnTo>
                <a:lnTo>
                  <a:pt x="1046610" y="1242920"/>
                </a:lnTo>
                <a:lnTo>
                  <a:pt x="1048795" y="1238550"/>
                </a:lnTo>
                <a:lnTo>
                  <a:pt x="1053165" y="1234180"/>
                </a:lnTo>
                <a:close/>
                <a:moveTo>
                  <a:pt x="2969401" y="1227633"/>
                </a:moveTo>
                <a:lnTo>
                  <a:pt x="2991251" y="1236373"/>
                </a:lnTo>
                <a:lnTo>
                  <a:pt x="3008731" y="1251669"/>
                </a:lnTo>
                <a:lnTo>
                  <a:pt x="3013101" y="1271333"/>
                </a:lnTo>
                <a:lnTo>
                  <a:pt x="3008731" y="1295368"/>
                </a:lnTo>
                <a:lnTo>
                  <a:pt x="2991251" y="1310663"/>
                </a:lnTo>
                <a:lnTo>
                  <a:pt x="2969401" y="1315034"/>
                </a:lnTo>
                <a:lnTo>
                  <a:pt x="2947551" y="1310663"/>
                </a:lnTo>
                <a:lnTo>
                  <a:pt x="2932256" y="1295368"/>
                </a:lnTo>
                <a:lnTo>
                  <a:pt x="2925701" y="1271333"/>
                </a:lnTo>
                <a:lnTo>
                  <a:pt x="2932256" y="1251669"/>
                </a:lnTo>
                <a:lnTo>
                  <a:pt x="2947551" y="1236373"/>
                </a:lnTo>
                <a:close/>
                <a:moveTo>
                  <a:pt x="2005820" y="1227629"/>
                </a:moveTo>
                <a:lnTo>
                  <a:pt x="2014560" y="1229814"/>
                </a:lnTo>
                <a:lnTo>
                  <a:pt x="2021115" y="1234184"/>
                </a:lnTo>
                <a:lnTo>
                  <a:pt x="2027670" y="1240739"/>
                </a:lnTo>
                <a:lnTo>
                  <a:pt x="2029855" y="1247294"/>
                </a:lnTo>
                <a:lnTo>
                  <a:pt x="2032040" y="1253849"/>
                </a:lnTo>
                <a:lnTo>
                  <a:pt x="2029855" y="1262588"/>
                </a:lnTo>
                <a:lnTo>
                  <a:pt x="2027670" y="1269143"/>
                </a:lnTo>
                <a:lnTo>
                  <a:pt x="2021115" y="1273513"/>
                </a:lnTo>
                <a:lnTo>
                  <a:pt x="2014560" y="1277883"/>
                </a:lnTo>
                <a:lnTo>
                  <a:pt x="2005820" y="1277883"/>
                </a:lnTo>
                <a:lnTo>
                  <a:pt x="1997080" y="1277883"/>
                </a:lnTo>
                <a:lnTo>
                  <a:pt x="1990525" y="1273513"/>
                </a:lnTo>
                <a:lnTo>
                  <a:pt x="1986155" y="1269143"/>
                </a:lnTo>
                <a:lnTo>
                  <a:pt x="1981785" y="1262588"/>
                </a:lnTo>
                <a:lnTo>
                  <a:pt x="1981785" y="1253849"/>
                </a:lnTo>
                <a:lnTo>
                  <a:pt x="1981785" y="1247294"/>
                </a:lnTo>
                <a:lnTo>
                  <a:pt x="1986155" y="1240739"/>
                </a:lnTo>
                <a:lnTo>
                  <a:pt x="1990525" y="1234184"/>
                </a:lnTo>
                <a:lnTo>
                  <a:pt x="1997080" y="1229814"/>
                </a:lnTo>
                <a:close/>
                <a:moveTo>
                  <a:pt x="126728" y="1223253"/>
                </a:moveTo>
                <a:lnTo>
                  <a:pt x="131099" y="1225438"/>
                </a:lnTo>
                <a:lnTo>
                  <a:pt x="135468" y="1227623"/>
                </a:lnTo>
                <a:lnTo>
                  <a:pt x="137654" y="1236363"/>
                </a:lnTo>
                <a:lnTo>
                  <a:pt x="135468" y="1240732"/>
                </a:lnTo>
                <a:lnTo>
                  <a:pt x="131099" y="1245102"/>
                </a:lnTo>
                <a:lnTo>
                  <a:pt x="126728" y="1247287"/>
                </a:lnTo>
                <a:lnTo>
                  <a:pt x="120173" y="1245102"/>
                </a:lnTo>
                <a:lnTo>
                  <a:pt x="115804" y="1240732"/>
                </a:lnTo>
                <a:lnTo>
                  <a:pt x="115804" y="1236363"/>
                </a:lnTo>
                <a:lnTo>
                  <a:pt x="115804" y="1227623"/>
                </a:lnTo>
                <a:lnTo>
                  <a:pt x="120173" y="1225438"/>
                </a:lnTo>
                <a:close/>
                <a:moveTo>
                  <a:pt x="5726860" y="1148986"/>
                </a:moveTo>
                <a:lnTo>
                  <a:pt x="5761820" y="1153356"/>
                </a:lnTo>
                <a:lnTo>
                  <a:pt x="5792410" y="1168651"/>
                </a:lnTo>
                <a:lnTo>
                  <a:pt x="5816445" y="1194870"/>
                </a:lnTo>
                <a:lnTo>
                  <a:pt x="5831740" y="1223276"/>
                </a:lnTo>
                <a:lnTo>
                  <a:pt x="5838295" y="1260422"/>
                </a:lnTo>
                <a:lnTo>
                  <a:pt x="5831740" y="1295381"/>
                </a:lnTo>
                <a:lnTo>
                  <a:pt x="5816445" y="1325971"/>
                </a:lnTo>
                <a:lnTo>
                  <a:pt x="5792410" y="1352191"/>
                </a:lnTo>
                <a:lnTo>
                  <a:pt x="5761820" y="1367485"/>
                </a:lnTo>
                <a:lnTo>
                  <a:pt x="5726860" y="1371856"/>
                </a:lnTo>
                <a:lnTo>
                  <a:pt x="5689715" y="1367485"/>
                </a:lnTo>
                <a:lnTo>
                  <a:pt x="5661310" y="1352191"/>
                </a:lnTo>
                <a:lnTo>
                  <a:pt x="5635090" y="1325971"/>
                </a:lnTo>
                <a:lnTo>
                  <a:pt x="5619795" y="1295381"/>
                </a:lnTo>
                <a:lnTo>
                  <a:pt x="5613240" y="1260422"/>
                </a:lnTo>
                <a:lnTo>
                  <a:pt x="5619795" y="1223276"/>
                </a:lnTo>
                <a:lnTo>
                  <a:pt x="5635090" y="1194870"/>
                </a:lnTo>
                <a:lnTo>
                  <a:pt x="5661310" y="1168651"/>
                </a:lnTo>
                <a:lnTo>
                  <a:pt x="5689715" y="1153356"/>
                </a:lnTo>
                <a:close/>
                <a:moveTo>
                  <a:pt x="6541863" y="1142431"/>
                </a:moveTo>
                <a:lnTo>
                  <a:pt x="6583378" y="1148986"/>
                </a:lnTo>
                <a:lnTo>
                  <a:pt x="6620523" y="1166466"/>
                </a:lnTo>
                <a:lnTo>
                  <a:pt x="6648928" y="1194870"/>
                </a:lnTo>
                <a:lnTo>
                  <a:pt x="6668593" y="1229832"/>
                </a:lnTo>
                <a:lnTo>
                  <a:pt x="6675148" y="1273532"/>
                </a:lnTo>
                <a:lnTo>
                  <a:pt x="6668593" y="1315046"/>
                </a:lnTo>
                <a:lnTo>
                  <a:pt x="6648928" y="1352192"/>
                </a:lnTo>
                <a:lnTo>
                  <a:pt x="6620523" y="1378411"/>
                </a:lnTo>
                <a:lnTo>
                  <a:pt x="6583378" y="1398076"/>
                </a:lnTo>
                <a:lnTo>
                  <a:pt x="6541863" y="1404631"/>
                </a:lnTo>
                <a:lnTo>
                  <a:pt x="6502533" y="1398076"/>
                </a:lnTo>
                <a:lnTo>
                  <a:pt x="6465388" y="1378411"/>
                </a:lnTo>
                <a:lnTo>
                  <a:pt x="6434798" y="1352192"/>
                </a:lnTo>
                <a:lnTo>
                  <a:pt x="6417318" y="1315046"/>
                </a:lnTo>
                <a:lnTo>
                  <a:pt x="6410763" y="1273532"/>
                </a:lnTo>
                <a:lnTo>
                  <a:pt x="6417318" y="1229832"/>
                </a:lnTo>
                <a:lnTo>
                  <a:pt x="6434798" y="1194870"/>
                </a:lnTo>
                <a:lnTo>
                  <a:pt x="6465388" y="1166466"/>
                </a:lnTo>
                <a:lnTo>
                  <a:pt x="6502533" y="1148986"/>
                </a:lnTo>
                <a:close/>
                <a:moveTo>
                  <a:pt x="4610330" y="1048468"/>
                </a:moveTo>
                <a:lnTo>
                  <a:pt x="4636550" y="1052841"/>
                </a:lnTo>
                <a:lnTo>
                  <a:pt x="4662770" y="1065951"/>
                </a:lnTo>
                <a:lnTo>
                  <a:pt x="4680250" y="1085616"/>
                </a:lnTo>
                <a:lnTo>
                  <a:pt x="4693360" y="1109650"/>
                </a:lnTo>
                <a:lnTo>
                  <a:pt x="4697730" y="1138056"/>
                </a:lnTo>
                <a:lnTo>
                  <a:pt x="4693360" y="1164276"/>
                </a:lnTo>
                <a:lnTo>
                  <a:pt x="4680250" y="1190495"/>
                </a:lnTo>
                <a:lnTo>
                  <a:pt x="4662770" y="1210159"/>
                </a:lnTo>
                <a:lnTo>
                  <a:pt x="4636550" y="1221085"/>
                </a:lnTo>
                <a:lnTo>
                  <a:pt x="4610330" y="1225456"/>
                </a:lnTo>
                <a:lnTo>
                  <a:pt x="4581925" y="1221085"/>
                </a:lnTo>
                <a:lnTo>
                  <a:pt x="4557890" y="1210159"/>
                </a:lnTo>
                <a:lnTo>
                  <a:pt x="4538225" y="1190495"/>
                </a:lnTo>
                <a:lnTo>
                  <a:pt x="4525115" y="1164276"/>
                </a:lnTo>
                <a:lnTo>
                  <a:pt x="4520745" y="1138056"/>
                </a:lnTo>
                <a:lnTo>
                  <a:pt x="4525115" y="1109650"/>
                </a:lnTo>
                <a:lnTo>
                  <a:pt x="4538225" y="1085616"/>
                </a:lnTo>
                <a:lnTo>
                  <a:pt x="4557890" y="1065951"/>
                </a:lnTo>
                <a:lnTo>
                  <a:pt x="4581925" y="1052841"/>
                </a:lnTo>
                <a:close/>
                <a:moveTo>
                  <a:pt x="3572459" y="1024429"/>
                </a:moveTo>
                <a:lnTo>
                  <a:pt x="3592124" y="1028799"/>
                </a:lnTo>
                <a:lnTo>
                  <a:pt x="3611789" y="1041909"/>
                </a:lnTo>
                <a:lnTo>
                  <a:pt x="3622714" y="1059391"/>
                </a:lnTo>
                <a:lnTo>
                  <a:pt x="3627084" y="1079056"/>
                </a:lnTo>
                <a:lnTo>
                  <a:pt x="3622714" y="1100906"/>
                </a:lnTo>
                <a:lnTo>
                  <a:pt x="3611789" y="1116201"/>
                </a:lnTo>
                <a:lnTo>
                  <a:pt x="3592124" y="1127126"/>
                </a:lnTo>
                <a:lnTo>
                  <a:pt x="3572459" y="1133682"/>
                </a:lnTo>
                <a:lnTo>
                  <a:pt x="3550609" y="1127126"/>
                </a:lnTo>
                <a:lnTo>
                  <a:pt x="3535314" y="1116201"/>
                </a:lnTo>
                <a:lnTo>
                  <a:pt x="3524389" y="1100906"/>
                </a:lnTo>
                <a:lnTo>
                  <a:pt x="3520019" y="1079056"/>
                </a:lnTo>
                <a:lnTo>
                  <a:pt x="3524389" y="1059391"/>
                </a:lnTo>
                <a:lnTo>
                  <a:pt x="3535314" y="1041909"/>
                </a:lnTo>
                <a:lnTo>
                  <a:pt x="3550609" y="1028799"/>
                </a:lnTo>
                <a:close/>
                <a:moveTo>
                  <a:pt x="2580473" y="1013500"/>
                </a:moveTo>
                <a:lnTo>
                  <a:pt x="2589213" y="1015685"/>
                </a:lnTo>
                <a:lnTo>
                  <a:pt x="2600138" y="1020055"/>
                </a:lnTo>
                <a:lnTo>
                  <a:pt x="2608878" y="1026610"/>
                </a:lnTo>
                <a:lnTo>
                  <a:pt x="2613248" y="1037535"/>
                </a:lnTo>
                <a:lnTo>
                  <a:pt x="2615433" y="1048460"/>
                </a:lnTo>
                <a:lnTo>
                  <a:pt x="2613248" y="1057202"/>
                </a:lnTo>
                <a:lnTo>
                  <a:pt x="2608878" y="1065942"/>
                </a:lnTo>
                <a:lnTo>
                  <a:pt x="2600138" y="1074682"/>
                </a:lnTo>
                <a:lnTo>
                  <a:pt x="2589213" y="1079052"/>
                </a:lnTo>
                <a:lnTo>
                  <a:pt x="2580473" y="1083422"/>
                </a:lnTo>
                <a:lnTo>
                  <a:pt x="2569548" y="1079052"/>
                </a:lnTo>
                <a:lnTo>
                  <a:pt x="2560808" y="1074682"/>
                </a:lnTo>
                <a:lnTo>
                  <a:pt x="2552068" y="1065942"/>
                </a:lnTo>
                <a:lnTo>
                  <a:pt x="2547698" y="1057202"/>
                </a:lnTo>
                <a:lnTo>
                  <a:pt x="2545513" y="1048460"/>
                </a:lnTo>
                <a:lnTo>
                  <a:pt x="2547698" y="1037535"/>
                </a:lnTo>
                <a:lnTo>
                  <a:pt x="2552068" y="1026610"/>
                </a:lnTo>
                <a:lnTo>
                  <a:pt x="2560808" y="1020055"/>
                </a:lnTo>
                <a:lnTo>
                  <a:pt x="2569548" y="1015685"/>
                </a:lnTo>
                <a:close/>
                <a:moveTo>
                  <a:pt x="1605967" y="1011312"/>
                </a:moveTo>
                <a:lnTo>
                  <a:pt x="1614707" y="1011312"/>
                </a:lnTo>
                <a:lnTo>
                  <a:pt x="1621262" y="1011312"/>
                </a:lnTo>
                <a:lnTo>
                  <a:pt x="1625633" y="1015682"/>
                </a:lnTo>
                <a:lnTo>
                  <a:pt x="1630003" y="1020052"/>
                </a:lnTo>
                <a:lnTo>
                  <a:pt x="1630003" y="1026607"/>
                </a:lnTo>
                <a:lnTo>
                  <a:pt x="1630003" y="1035347"/>
                </a:lnTo>
                <a:lnTo>
                  <a:pt x="1625633" y="1041902"/>
                </a:lnTo>
                <a:lnTo>
                  <a:pt x="1621262" y="1044087"/>
                </a:lnTo>
                <a:lnTo>
                  <a:pt x="1614707" y="1046272"/>
                </a:lnTo>
                <a:lnTo>
                  <a:pt x="1605967" y="1044087"/>
                </a:lnTo>
                <a:lnTo>
                  <a:pt x="1599412" y="1041902"/>
                </a:lnTo>
                <a:lnTo>
                  <a:pt x="1597228" y="1035347"/>
                </a:lnTo>
                <a:lnTo>
                  <a:pt x="1595043" y="1026607"/>
                </a:lnTo>
                <a:lnTo>
                  <a:pt x="1597228" y="1020052"/>
                </a:lnTo>
                <a:lnTo>
                  <a:pt x="1599412" y="1015682"/>
                </a:lnTo>
                <a:close/>
                <a:moveTo>
                  <a:pt x="657682" y="1004754"/>
                </a:moveTo>
                <a:lnTo>
                  <a:pt x="664237" y="1004754"/>
                </a:lnTo>
                <a:lnTo>
                  <a:pt x="670792" y="1004754"/>
                </a:lnTo>
                <a:lnTo>
                  <a:pt x="672978" y="1009124"/>
                </a:lnTo>
                <a:lnTo>
                  <a:pt x="675163" y="1015679"/>
                </a:lnTo>
                <a:lnTo>
                  <a:pt x="672978" y="1020049"/>
                </a:lnTo>
                <a:lnTo>
                  <a:pt x="670792" y="1024419"/>
                </a:lnTo>
                <a:lnTo>
                  <a:pt x="664237" y="1026604"/>
                </a:lnTo>
                <a:lnTo>
                  <a:pt x="657682" y="1024419"/>
                </a:lnTo>
                <a:lnTo>
                  <a:pt x="653312" y="1020049"/>
                </a:lnTo>
                <a:lnTo>
                  <a:pt x="651127" y="1015679"/>
                </a:lnTo>
                <a:lnTo>
                  <a:pt x="653312" y="1009124"/>
                </a:lnTo>
                <a:close/>
                <a:moveTo>
                  <a:pt x="6987600" y="989478"/>
                </a:moveTo>
                <a:lnTo>
                  <a:pt x="7024745" y="993848"/>
                </a:lnTo>
                <a:lnTo>
                  <a:pt x="7059705" y="1009143"/>
                </a:lnTo>
                <a:lnTo>
                  <a:pt x="7085925" y="1028808"/>
                </a:lnTo>
                <a:lnTo>
                  <a:pt x="7109960" y="1057217"/>
                </a:lnTo>
                <a:lnTo>
                  <a:pt x="7123070" y="1092176"/>
                </a:lnTo>
                <a:lnTo>
                  <a:pt x="7127440" y="1127136"/>
                </a:lnTo>
                <a:lnTo>
                  <a:pt x="7123070" y="1164280"/>
                </a:lnTo>
                <a:lnTo>
                  <a:pt x="7109960" y="1199240"/>
                </a:lnTo>
                <a:lnTo>
                  <a:pt x="7085925" y="1225460"/>
                </a:lnTo>
                <a:lnTo>
                  <a:pt x="7059705" y="1249497"/>
                </a:lnTo>
                <a:lnTo>
                  <a:pt x="7024745" y="1262606"/>
                </a:lnTo>
                <a:lnTo>
                  <a:pt x="6987600" y="1266977"/>
                </a:lnTo>
                <a:lnTo>
                  <a:pt x="6952641" y="1262606"/>
                </a:lnTo>
                <a:lnTo>
                  <a:pt x="6917681" y="1249497"/>
                </a:lnTo>
                <a:lnTo>
                  <a:pt x="6889276" y="1225460"/>
                </a:lnTo>
                <a:lnTo>
                  <a:pt x="6869611" y="1199240"/>
                </a:lnTo>
                <a:lnTo>
                  <a:pt x="6854316" y="1164280"/>
                </a:lnTo>
                <a:lnTo>
                  <a:pt x="6847761" y="1127136"/>
                </a:lnTo>
                <a:lnTo>
                  <a:pt x="6854316" y="1092176"/>
                </a:lnTo>
                <a:lnTo>
                  <a:pt x="6869611" y="1057217"/>
                </a:lnTo>
                <a:lnTo>
                  <a:pt x="6889276" y="1028808"/>
                </a:lnTo>
                <a:lnTo>
                  <a:pt x="6917681" y="1009143"/>
                </a:lnTo>
                <a:lnTo>
                  <a:pt x="6952641" y="993848"/>
                </a:lnTo>
                <a:close/>
                <a:moveTo>
                  <a:pt x="7455188" y="937040"/>
                </a:moveTo>
                <a:lnTo>
                  <a:pt x="7492333" y="941410"/>
                </a:lnTo>
                <a:lnTo>
                  <a:pt x="7525108" y="954520"/>
                </a:lnTo>
                <a:lnTo>
                  <a:pt x="7525108" y="1203611"/>
                </a:lnTo>
                <a:lnTo>
                  <a:pt x="7492333" y="1216722"/>
                </a:lnTo>
                <a:lnTo>
                  <a:pt x="7455188" y="1223277"/>
                </a:lnTo>
                <a:lnTo>
                  <a:pt x="7415859" y="1216722"/>
                </a:lnTo>
                <a:lnTo>
                  <a:pt x="7380899" y="1203611"/>
                </a:lnTo>
                <a:lnTo>
                  <a:pt x="7354679" y="1179577"/>
                </a:lnTo>
                <a:lnTo>
                  <a:pt x="7330644" y="1151172"/>
                </a:lnTo>
                <a:lnTo>
                  <a:pt x="7315349" y="1116213"/>
                </a:lnTo>
                <a:lnTo>
                  <a:pt x="7310979" y="1079067"/>
                </a:lnTo>
                <a:lnTo>
                  <a:pt x="7315349" y="1041919"/>
                </a:lnTo>
                <a:lnTo>
                  <a:pt x="7330644" y="1006959"/>
                </a:lnTo>
                <a:lnTo>
                  <a:pt x="7354679" y="976369"/>
                </a:lnTo>
                <a:lnTo>
                  <a:pt x="7380899" y="954520"/>
                </a:lnTo>
                <a:lnTo>
                  <a:pt x="7415859" y="941410"/>
                </a:lnTo>
                <a:close/>
                <a:moveTo>
                  <a:pt x="5320452" y="917372"/>
                </a:moveTo>
                <a:lnTo>
                  <a:pt x="5351042" y="923927"/>
                </a:lnTo>
                <a:lnTo>
                  <a:pt x="5379447" y="939221"/>
                </a:lnTo>
                <a:lnTo>
                  <a:pt x="5401297" y="961071"/>
                </a:lnTo>
                <a:lnTo>
                  <a:pt x="5416592" y="989476"/>
                </a:lnTo>
                <a:lnTo>
                  <a:pt x="5423147" y="1020065"/>
                </a:lnTo>
                <a:lnTo>
                  <a:pt x="5416592" y="1052844"/>
                </a:lnTo>
                <a:lnTo>
                  <a:pt x="5401297" y="1079063"/>
                </a:lnTo>
                <a:lnTo>
                  <a:pt x="5379447" y="1103097"/>
                </a:lnTo>
                <a:lnTo>
                  <a:pt x="5351042" y="1116207"/>
                </a:lnTo>
                <a:lnTo>
                  <a:pt x="5320452" y="1120578"/>
                </a:lnTo>
                <a:lnTo>
                  <a:pt x="5287677" y="1116207"/>
                </a:lnTo>
                <a:lnTo>
                  <a:pt x="5261457" y="1103097"/>
                </a:lnTo>
                <a:lnTo>
                  <a:pt x="5237422" y="1079063"/>
                </a:lnTo>
                <a:lnTo>
                  <a:pt x="5224312" y="1052844"/>
                </a:lnTo>
                <a:lnTo>
                  <a:pt x="5219942" y="1020065"/>
                </a:lnTo>
                <a:lnTo>
                  <a:pt x="5224312" y="989476"/>
                </a:lnTo>
                <a:lnTo>
                  <a:pt x="5237422" y="961071"/>
                </a:lnTo>
                <a:lnTo>
                  <a:pt x="5261457" y="939221"/>
                </a:lnTo>
                <a:lnTo>
                  <a:pt x="5287677" y="923927"/>
                </a:lnTo>
                <a:close/>
                <a:moveTo>
                  <a:pt x="6111418" y="869304"/>
                </a:moveTo>
                <a:lnTo>
                  <a:pt x="6148563" y="873673"/>
                </a:lnTo>
                <a:lnTo>
                  <a:pt x="6181338" y="893338"/>
                </a:lnTo>
                <a:lnTo>
                  <a:pt x="6209743" y="919558"/>
                </a:lnTo>
                <a:lnTo>
                  <a:pt x="6227223" y="952333"/>
                </a:lnTo>
                <a:lnTo>
                  <a:pt x="6231593" y="991663"/>
                </a:lnTo>
                <a:lnTo>
                  <a:pt x="6227223" y="1028807"/>
                </a:lnTo>
                <a:lnTo>
                  <a:pt x="6209743" y="1063771"/>
                </a:lnTo>
                <a:lnTo>
                  <a:pt x="6181338" y="1092176"/>
                </a:lnTo>
                <a:lnTo>
                  <a:pt x="6148563" y="1107471"/>
                </a:lnTo>
                <a:lnTo>
                  <a:pt x="6111418" y="1114026"/>
                </a:lnTo>
                <a:lnTo>
                  <a:pt x="6072089" y="1107471"/>
                </a:lnTo>
                <a:lnTo>
                  <a:pt x="6037129" y="1092176"/>
                </a:lnTo>
                <a:lnTo>
                  <a:pt x="6010909" y="1063771"/>
                </a:lnTo>
                <a:lnTo>
                  <a:pt x="5993429" y="1028807"/>
                </a:lnTo>
                <a:lnTo>
                  <a:pt x="5986874" y="991663"/>
                </a:lnTo>
                <a:lnTo>
                  <a:pt x="5993429" y="952333"/>
                </a:lnTo>
                <a:lnTo>
                  <a:pt x="6010909" y="919558"/>
                </a:lnTo>
                <a:lnTo>
                  <a:pt x="6037129" y="893338"/>
                </a:lnTo>
                <a:lnTo>
                  <a:pt x="6072089" y="873673"/>
                </a:lnTo>
                <a:close/>
                <a:moveTo>
                  <a:pt x="4219216" y="834337"/>
                </a:moveTo>
                <a:lnTo>
                  <a:pt x="4247621" y="840892"/>
                </a:lnTo>
                <a:lnTo>
                  <a:pt x="4273841" y="856187"/>
                </a:lnTo>
                <a:lnTo>
                  <a:pt x="4291321" y="880222"/>
                </a:lnTo>
                <a:lnTo>
                  <a:pt x="4295691" y="910812"/>
                </a:lnTo>
                <a:lnTo>
                  <a:pt x="4291321" y="943586"/>
                </a:lnTo>
                <a:lnTo>
                  <a:pt x="4273841" y="965436"/>
                </a:lnTo>
                <a:lnTo>
                  <a:pt x="4247621" y="985101"/>
                </a:lnTo>
                <a:lnTo>
                  <a:pt x="4219216" y="991656"/>
                </a:lnTo>
                <a:lnTo>
                  <a:pt x="4188626" y="985101"/>
                </a:lnTo>
                <a:lnTo>
                  <a:pt x="4164591" y="965436"/>
                </a:lnTo>
                <a:lnTo>
                  <a:pt x="4144926" y="943586"/>
                </a:lnTo>
                <a:lnTo>
                  <a:pt x="4140556" y="910812"/>
                </a:lnTo>
                <a:lnTo>
                  <a:pt x="4144926" y="880222"/>
                </a:lnTo>
                <a:lnTo>
                  <a:pt x="4164591" y="856187"/>
                </a:lnTo>
                <a:lnTo>
                  <a:pt x="4188626" y="840892"/>
                </a:lnTo>
                <a:close/>
                <a:moveTo>
                  <a:pt x="3183530" y="805928"/>
                </a:moveTo>
                <a:lnTo>
                  <a:pt x="3203195" y="810298"/>
                </a:lnTo>
                <a:lnTo>
                  <a:pt x="3220675" y="819038"/>
                </a:lnTo>
                <a:lnTo>
                  <a:pt x="3229415" y="836518"/>
                </a:lnTo>
                <a:lnTo>
                  <a:pt x="3233785" y="856183"/>
                </a:lnTo>
                <a:lnTo>
                  <a:pt x="3229415" y="873663"/>
                </a:lnTo>
                <a:lnTo>
                  <a:pt x="3220675" y="891142"/>
                </a:lnTo>
                <a:lnTo>
                  <a:pt x="3203195" y="902067"/>
                </a:lnTo>
                <a:lnTo>
                  <a:pt x="3183530" y="904252"/>
                </a:lnTo>
                <a:lnTo>
                  <a:pt x="3166050" y="902067"/>
                </a:lnTo>
                <a:lnTo>
                  <a:pt x="3148570" y="891142"/>
                </a:lnTo>
                <a:lnTo>
                  <a:pt x="3137645" y="873663"/>
                </a:lnTo>
                <a:lnTo>
                  <a:pt x="3135460" y="856183"/>
                </a:lnTo>
                <a:lnTo>
                  <a:pt x="3137645" y="836518"/>
                </a:lnTo>
                <a:lnTo>
                  <a:pt x="3148570" y="819038"/>
                </a:lnTo>
                <a:lnTo>
                  <a:pt x="3166050" y="810298"/>
                </a:lnTo>
                <a:close/>
                <a:moveTo>
                  <a:pt x="2189360" y="799370"/>
                </a:moveTo>
                <a:lnTo>
                  <a:pt x="2195915" y="801555"/>
                </a:lnTo>
                <a:lnTo>
                  <a:pt x="2202470" y="803740"/>
                </a:lnTo>
                <a:lnTo>
                  <a:pt x="2209025" y="808110"/>
                </a:lnTo>
                <a:lnTo>
                  <a:pt x="2213395" y="814665"/>
                </a:lnTo>
                <a:lnTo>
                  <a:pt x="2213395" y="821219"/>
                </a:lnTo>
                <a:lnTo>
                  <a:pt x="2213395" y="827774"/>
                </a:lnTo>
                <a:lnTo>
                  <a:pt x="2209025" y="836514"/>
                </a:lnTo>
                <a:lnTo>
                  <a:pt x="2202470" y="840884"/>
                </a:lnTo>
                <a:lnTo>
                  <a:pt x="2195915" y="845254"/>
                </a:lnTo>
                <a:lnTo>
                  <a:pt x="2189360" y="845254"/>
                </a:lnTo>
                <a:lnTo>
                  <a:pt x="2182805" y="845254"/>
                </a:lnTo>
                <a:lnTo>
                  <a:pt x="2176250" y="840884"/>
                </a:lnTo>
                <a:lnTo>
                  <a:pt x="2171880" y="836514"/>
                </a:lnTo>
                <a:lnTo>
                  <a:pt x="2169695" y="827774"/>
                </a:lnTo>
                <a:lnTo>
                  <a:pt x="2167510" y="821219"/>
                </a:lnTo>
                <a:lnTo>
                  <a:pt x="2169695" y="814665"/>
                </a:lnTo>
                <a:lnTo>
                  <a:pt x="2171880" y="808110"/>
                </a:lnTo>
                <a:lnTo>
                  <a:pt x="2176250" y="803740"/>
                </a:lnTo>
                <a:lnTo>
                  <a:pt x="2182805" y="801555"/>
                </a:lnTo>
                <a:close/>
                <a:moveTo>
                  <a:pt x="1221410" y="790626"/>
                </a:moveTo>
                <a:lnTo>
                  <a:pt x="1225779" y="792811"/>
                </a:lnTo>
                <a:lnTo>
                  <a:pt x="1230150" y="797181"/>
                </a:lnTo>
                <a:lnTo>
                  <a:pt x="1232334" y="801551"/>
                </a:lnTo>
                <a:lnTo>
                  <a:pt x="1230150" y="808106"/>
                </a:lnTo>
                <a:lnTo>
                  <a:pt x="1225779" y="812476"/>
                </a:lnTo>
                <a:lnTo>
                  <a:pt x="1221410" y="812476"/>
                </a:lnTo>
                <a:lnTo>
                  <a:pt x="1217039" y="812476"/>
                </a:lnTo>
                <a:lnTo>
                  <a:pt x="1212669" y="808106"/>
                </a:lnTo>
                <a:lnTo>
                  <a:pt x="1210484" y="801551"/>
                </a:lnTo>
                <a:lnTo>
                  <a:pt x="1212669" y="797181"/>
                </a:lnTo>
                <a:lnTo>
                  <a:pt x="1217039" y="792811"/>
                </a:lnTo>
                <a:close/>
                <a:moveTo>
                  <a:pt x="268753" y="775354"/>
                </a:moveTo>
                <a:lnTo>
                  <a:pt x="275308" y="777539"/>
                </a:lnTo>
                <a:lnTo>
                  <a:pt x="277494" y="784093"/>
                </a:lnTo>
                <a:lnTo>
                  <a:pt x="279678" y="788463"/>
                </a:lnTo>
                <a:lnTo>
                  <a:pt x="277494" y="795018"/>
                </a:lnTo>
                <a:lnTo>
                  <a:pt x="275308" y="797203"/>
                </a:lnTo>
                <a:lnTo>
                  <a:pt x="268753" y="799388"/>
                </a:lnTo>
                <a:lnTo>
                  <a:pt x="264384" y="797203"/>
                </a:lnTo>
                <a:lnTo>
                  <a:pt x="257827" y="795018"/>
                </a:lnTo>
                <a:lnTo>
                  <a:pt x="255643" y="788463"/>
                </a:lnTo>
                <a:lnTo>
                  <a:pt x="257827" y="784093"/>
                </a:lnTo>
                <a:lnTo>
                  <a:pt x="264384" y="777539"/>
                </a:lnTo>
                <a:close/>
                <a:moveTo>
                  <a:pt x="4918414" y="703241"/>
                </a:moveTo>
                <a:lnTo>
                  <a:pt x="4949003" y="709796"/>
                </a:lnTo>
                <a:lnTo>
                  <a:pt x="4975223" y="727276"/>
                </a:lnTo>
                <a:lnTo>
                  <a:pt x="4992703" y="753495"/>
                </a:lnTo>
                <a:lnTo>
                  <a:pt x="4999258" y="786270"/>
                </a:lnTo>
                <a:lnTo>
                  <a:pt x="4992703" y="816860"/>
                </a:lnTo>
                <a:lnTo>
                  <a:pt x="4975223" y="843080"/>
                </a:lnTo>
                <a:lnTo>
                  <a:pt x="4949003" y="858375"/>
                </a:lnTo>
                <a:lnTo>
                  <a:pt x="4918414" y="864930"/>
                </a:lnTo>
                <a:lnTo>
                  <a:pt x="4887824" y="858375"/>
                </a:lnTo>
                <a:lnTo>
                  <a:pt x="4861604" y="843080"/>
                </a:lnTo>
                <a:lnTo>
                  <a:pt x="4844124" y="816860"/>
                </a:lnTo>
                <a:lnTo>
                  <a:pt x="4837569" y="786270"/>
                </a:lnTo>
                <a:lnTo>
                  <a:pt x="4844124" y="753495"/>
                </a:lnTo>
                <a:lnTo>
                  <a:pt x="4861604" y="727276"/>
                </a:lnTo>
                <a:lnTo>
                  <a:pt x="4887824" y="709796"/>
                </a:lnTo>
                <a:close/>
                <a:moveTo>
                  <a:pt x="6535306" y="674839"/>
                </a:moveTo>
                <a:lnTo>
                  <a:pt x="6572451" y="679209"/>
                </a:lnTo>
                <a:lnTo>
                  <a:pt x="6605226" y="698874"/>
                </a:lnTo>
                <a:lnTo>
                  <a:pt x="6629261" y="722909"/>
                </a:lnTo>
                <a:lnTo>
                  <a:pt x="6646741" y="755683"/>
                </a:lnTo>
                <a:lnTo>
                  <a:pt x="6653296" y="795013"/>
                </a:lnTo>
                <a:lnTo>
                  <a:pt x="6646741" y="829973"/>
                </a:lnTo>
                <a:lnTo>
                  <a:pt x="6629261" y="862748"/>
                </a:lnTo>
                <a:lnTo>
                  <a:pt x="6605226" y="888968"/>
                </a:lnTo>
                <a:lnTo>
                  <a:pt x="6572451" y="906447"/>
                </a:lnTo>
                <a:lnTo>
                  <a:pt x="6535306" y="910817"/>
                </a:lnTo>
                <a:lnTo>
                  <a:pt x="6495977" y="906447"/>
                </a:lnTo>
                <a:lnTo>
                  <a:pt x="6465387" y="888968"/>
                </a:lnTo>
                <a:lnTo>
                  <a:pt x="6439167" y="862748"/>
                </a:lnTo>
                <a:lnTo>
                  <a:pt x="6421687" y="829973"/>
                </a:lnTo>
                <a:lnTo>
                  <a:pt x="6417317" y="795013"/>
                </a:lnTo>
                <a:lnTo>
                  <a:pt x="6421687" y="755683"/>
                </a:lnTo>
                <a:lnTo>
                  <a:pt x="6439167" y="722909"/>
                </a:lnTo>
                <a:lnTo>
                  <a:pt x="6465387" y="698874"/>
                </a:lnTo>
                <a:lnTo>
                  <a:pt x="6495977" y="679209"/>
                </a:lnTo>
                <a:close/>
                <a:moveTo>
                  <a:pt x="3828103" y="626761"/>
                </a:moveTo>
                <a:lnTo>
                  <a:pt x="3849953" y="631131"/>
                </a:lnTo>
                <a:lnTo>
                  <a:pt x="3869618" y="644241"/>
                </a:lnTo>
                <a:lnTo>
                  <a:pt x="3882728" y="661720"/>
                </a:lnTo>
                <a:lnTo>
                  <a:pt x="3887098" y="687941"/>
                </a:lnTo>
                <a:lnTo>
                  <a:pt x="3882728" y="709790"/>
                </a:lnTo>
                <a:lnTo>
                  <a:pt x="3869618" y="727270"/>
                </a:lnTo>
                <a:lnTo>
                  <a:pt x="3849953" y="740380"/>
                </a:lnTo>
                <a:lnTo>
                  <a:pt x="3828103" y="744751"/>
                </a:lnTo>
                <a:lnTo>
                  <a:pt x="3806253" y="740380"/>
                </a:lnTo>
                <a:lnTo>
                  <a:pt x="3786588" y="727270"/>
                </a:lnTo>
                <a:lnTo>
                  <a:pt x="3773478" y="709790"/>
                </a:lnTo>
                <a:lnTo>
                  <a:pt x="3769108" y="687941"/>
                </a:lnTo>
                <a:lnTo>
                  <a:pt x="3773478" y="661720"/>
                </a:lnTo>
                <a:lnTo>
                  <a:pt x="3786588" y="644241"/>
                </a:lnTo>
                <a:lnTo>
                  <a:pt x="3806253" y="631131"/>
                </a:lnTo>
                <a:close/>
                <a:moveTo>
                  <a:pt x="5687531" y="624583"/>
                </a:moveTo>
                <a:lnTo>
                  <a:pt x="5720306" y="631138"/>
                </a:lnTo>
                <a:lnTo>
                  <a:pt x="5746526" y="646433"/>
                </a:lnTo>
                <a:lnTo>
                  <a:pt x="5770561" y="668283"/>
                </a:lnTo>
                <a:lnTo>
                  <a:pt x="5783671" y="696688"/>
                </a:lnTo>
                <a:lnTo>
                  <a:pt x="5788041" y="727278"/>
                </a:lnTo>
                <a:lnTo>
                  <a:pt x="5783671" y="760052"/>
                </a:lnTo>
                <a:lnTo>
                  <a:pt x="5770561" y="788457"/>
                </a:lnTo>
                <a:lnTo>
                  <a:pt x="5746526" y="810307"/>
                </a:lnTo>
                <a:lnTo>
                  <a:pt x="5720306" y="823417"/>
                </a:lnTo>
                <a:lnTo>
                  <a:pt x="5687531" y="829972"/>
                </a:lnTo>
                <a:lnTo>
                  <a:pt x="5654756" y="823417"/>
                </a:lnTo>
                <a:lnTo>
                  <a:pt x="5626351" y="810307"/>
                </a:lnTo>
                <a:lnTo>
                  <a:pt x="5606686" y="788457"/>
                </a:lnTo>
                <a:lnTo>
                  <a:pt x="5589206" y="760052"/>
                </a:lnTo>
                <a:lnTo>
                  <a:pt x="5584836" y="727278"/>
                </a:lnTo>
                <a:lnTo>
                  <a:pt x="5589206" y="696688"/>
                </a:lnTo>
                <a:lnTo>
                  <a:pt x="5606686" y="668283"/>
                </a:lnTo>
                <a:lnTo>
                  <a:pt x="5626351" y="646433"/>
                </a:lnTo>
                <a:lnTo>
                  <a:pt x="5654756" y="631138"/>
                </a:lnTo>
                <a:close/>
                <a:moveTo>
                  <a:pt x="2796788" y="591797"/>
                </a:moveTo>
                <a:lnTo>
                  <a:pt x="2816453" y="596167"/>
                </a:lnTo>
                <a:lnTo>
                  <a:pt x="2831748" y="611462"/>
                </a:lnTo>
                <a:lnTo>
                  <a:pt x="2836118" y="631127"/>
                </a:lnTo>
                <a:lnTo>
                  <a:pt x="2831748" y="650792"/>
                </a:lnTo>
                <a:lnTo>
                  <a:pt x="2816453" y="666087"/>
                </a:lnTo>
                <a:lnTo>
                  <a:pt x="2796788" y="670457"/>
                </a:lnTo>
                <a:lnTo>
                  <a:pt x="2777123" y="666087"/>
                </a:lnTo>
                <a:lnTo>
                  <a:pt x="2761828" y="650792"/>
                </a:lnTo>
                <a:lnTo>
                  <a:pt x="2757458" y="631127"/>
                </a:lnTo>
                <a:lnTo>
                  <a:pt x="2761828" y="611462"/>
                </a:lnTo>
                <a:lnTo>
                  <a:pt x="2777123" y="596167"/>
                </a:lnTo>
                <a:close/>
                <a:moveTo>
                  <a:pt x="1800432" y="574314"/>
                </a:moveTo>
                <a:lnTo>
                  <a:pt x="1809172" y="576499"/>
                </a:lnTo>
                <a:lnTo>
                  <a:pt x="1815727" y="578684"/>
                </a:lnTo>
                <a:lnTo>
                  <a:pt x="1820097" y="585239"/>
                </a:lnTo>
                <a:lnTo>
                  <a:pt x="1822282" y="591794"/>
                </a:lnTo>
                <a:lnTo>
                  <a:pt x="1824467" y="598349"/>
                </a:lnTo>
                <a:lnTo>
                  <a:pt x="1822282" y="604903"/>
                </a:lnTo>
                <a:lnTo>
                  <a:pt x="1820097" y="611458"/>
                </a:lnTo>
                <a:lnTo>
                  <a:pt x="1815727" y="615828"/>
                </a:lnTo>
                <a:lnTo>
                  <a:pt x="1809172" y="618013"/>
                </a:lnTo>
                <a:lnTo>
                  <a:pt x="1800432" y="620198"/>
                </a:lnTo>
                <a:lnTo>
                  <a:pt x="1793877" y="618013"/>
                </a:lnTo>
                <a:lnTo>
                  <a:pt x="1787322" y="615828"/>
                </a:lnTo>
                <a:lnTo>
                  <a:pt x="1782952" y="611458"/>
                </a:lnTo>
                <a:lnTo>
                  <a:pt x="1778582" y="604903"/>
                </a:lnTo>
                <a:lnTo>
                  <a:pt x="1778582" y="598349"/>
                </a:lnTo>
                <a:lnTo>
                  <a:pt x="1778582" y="591794"/>
                </a:lnTo>
                <a:lnTo>
                  <a:pt x="1782952" y="585239"/>
                </a:lnTo>
                <a:lnTo>
                  <a:pt x="1787322" y="578684"/>
                </a:lnTo>
                <a:lnTo>
                  <a:pt x="1793877" y="576499"/>
                </a:lnTo>
                <a:close/>
                <a:moveTo>
                  <a:pt x="829204" y="565571"/>
                </a:moveTo>
                <a:cubicBezTo>
                  <a:pt x="834634" y="565571"/>
                  <a:pt x="839036" y="570462"/>
                  <a:pt x="839036" y="576496"/>
                </a:cubicBezTo>
                <a:cubicBezTo>
                  <a:pt x="839036" y="582530"/>
                  <a:pt x="834634" y="587421"/>
                  <a:pt x="829204" y="587421"/>
                </a:cubicBezTo>
                <a:cubicBezTo>
                  <a:pt x="823772" y="587421"/>
                  <a:pt x="819371" y="582530"/>
                  <a:pt x="819371" y="576496"/>
                </a:cubicBezTo>
                <a:cubicBezTo>
                  <a:pt x="819371" y="570462"/>
                  <a:pt x="823772" y="565571"/>
                  <a:pt x="829204" y="565571"/>
                </a:cubicBezTo>
                <a:close/>
                <a:moveTo>
                  <a:pt x="6987601" y="548110"/>
                </a:moveTo>
                <a:lnTo>
                  <a:pt x="7026931" y="554665"/>
                </a:lnTo>
                <a:lnTo>
                  <a:pt x="7061891" y="572145"/>
                </a:lnTo>
                <a:lnTo>
                  <a:pt x="7085926" y="600550"/>
                </a:lnTo>
                <a:lnTo>
                  <a:pt x="7105591" y="631139"/>
                </a:lnTo>
                <a:lnTo>
                  <a:pt x="7112146" y="670469"/>
                </a:lnTo>
                <a:lnTo>
                  <a:pt x="7105591" y="711983"/>
                </a:lnTo>
                <a:lnTo>
                  <a:pt x="7085926" y="744758"/>
                </a:lnTo>
                <a:lnTo>
                  <a:pt x="7061891" y="770978"/>
                </a:lnTo>
                <a:lnTo>
                  <a:pt x="7026931" y="790643"/>
                </a:lnTo>
                <a:lnTo>
                  <a:pt x="6987601" y="795012"/>
                </a:lnTo>
                <a:lnTo>
                  <a:pt x="6948271" y="790643"/>
                </a:lnTo>
                <a:lnTo>
                  <a:pt x="6915496" y="770978"/>
                </a:lnTo>
                <a:lnTo>
                  <a:pt x="6887091" y="744758"/>
                </a:lnTo>
                <a:lnTo>
                  <a:pt x="6869611" y="711983"/>
                </a:lnTo>
                <a:lnTo>
                  <a:pt x="6865241" y="670469"/>
                </a:lnTo>
                <a:lnTo>
                  <a:pt x="6869611" y="631139"/>
                </a:lnTo>
                <a:lnTo>
                  <a:pt x="6887091" y="600550"/>
                </a:lnTo>
                <a:lnTo>
                  <a:pt x="6915496" y="572145"/>
                </a:lnTo>
                <a:lnTo>
                  <a:pt x="6948271" y="554665"/>
                </a:lnTo>
                <a:close/>
                <a:moveTo>
                  <a:pt x="7455188" y="504412"/>
                </a:moveTo>
                <a:lnTo>
                  <a:pt x="7494518" y="508782"/>
                </a:lnTo>
                <a:lnTo>
                  <a:pt x="7525108" y="524076"/>
                </a:lnTo>
                <a:lnTo>
                  <a:pt x="7525108" y="738204"/>
                </a:lnTo>
                <a:lnTo>
                  <a:pt x="7494518" y="753499"/>
                </a:lnTo>
                <a:lnTo>
                  <a:pt x="7455188" y="760054"/>
                </a:lnTo>
                <a:lnTo>
                  <a:pt x="7413673" y="753499"/>
                </a:lnTo>
                <a:lnTo>
                  <a:pt x="7378713" y="736019"/>
                </a:lnTo>
                <a:lnTo>
                  <a:pt x="7352493" y="707615"/>
                </a:lnTo>
                <a:lnTo>
                  <a:pt x="7332828" y="670470"/>
                </a:lnTo>
                <a:lnTo>
                  <a:pt x="7326273" y="631140"/>
                </a:lnTo>
                <a:lnTo>
                  <a:pt x="7332828" y="591811"/>
                </a:lnTo>
                <a:lnTo>
                  <a:pt x="7352493" y="556851"/>
                </a:lnTo>
                <a:lnTo>
                  <a:pt x="7378713" y="526261"/>
                </a:lnTo>
                <a:lnTo>
                  <a:pt x="7413673" y="508782"/>
                </a:lnTo>
                <a:close/>
                <a:moveTo>
                  <a:pt x="4520746" y="471630"/>
                </a:moveTo>
                <a:lnTo>
                  <a:pt x="4551336" y="476000"/>
                </a:lnTo>
                <a:lnTo>
                  <a:pt x="4577556" y="495665"/>
                </a:lnTo>
                <a:lnTo>
                  <a:pt x="4595036" y="519700"/>
                </a:lnTo>
                <a:lnTo>
                  <a:pt x="4599406" y="552474"/>
                </a:lnTo>
                <a:lnTo>
                  <a:pt x="4595036" y="585249"/>
                </a:lnTo>
                <a:lnTo>
                  <a:pt x="4577556" y="609284"/>
                </a:lnTo>
                <a:lnTo>
                  <a:pt x="4551336" y="626764"/>
                </a:lnTo>
                <a:lnTo>
                  <a:pt x="4520746" y="631134"/>
                </a:lnTo>
                <a:lnTo>
                  <a:pt x="4487971" y="626764"/>
                </a:lnTo>
                <a:lnTo>
                  <a:pt x="4463936" y="609284"/>
                </a:lnTo>
                <a:lnTo>
                  <a:pt x="4444271" y="585249"/>
                </a:lnTo>
                <a:lnTo>
                  <a:pt x="4439901" y="552474"/>
                </a:lnTo>
                <a:lnTo>
                  <a:pt x="4444271" y="519700"/>
                </a:lnTo>
                <a:lnTo>
                  <a:pt x="4463936" y="495665"/>
                </a:lnTo>
                <a:lnTo>
                  <a:pt x="4487971" y="476000"/>
                </a:lnTo>
                <a:close/>
                <a:moveTo>
                  <a:pt x="3436989" y="417000"/>
                </a:moveTo>
                <a:lnTo>
                  <a:pt x="3461024" y="421370"/>
                </a:lnTo>
                <a:lnTo>
                  <a:pt x="3476319" y="438850"/>
                </a:lnTo>
                <a:lnTo>
                  <a:pt x="3480689" y="460700"/>
                </a:lnTo>
                <a:lnTo>
                  <a:pt x="3476319" y="484735"/>
                </a:lnTo>
                <a:lnTo>
                  <a:pt x="3461024" y="497845"/>
                </a:lnTo>
                <a:lnTo>
                  <a:pt x="3436989" y="504400"/>
                </a:lnTo>
                <a:lnTo>
                  <a:pt x="3417324" y="497845"/>
                </a:lnTo>
                <a:lnTo>
                  <a:pt x="3399844" y="484735"/>
                </a:lnTo>
                <a:lnTo>
                  <a:pt x="3393289" y="460700"/>
                </a:lnTo>
                <a:lnTo>
                  <a:pt x="3399844" y="438850"/>
                </a:lnTo>
                <a:lnTo>
                  <a:pt x="3417324" y="421370"/>
                </a:lnTo>
                <a:close/>
                <a:moveTo>
                  <a:pt x="5272382" y="386417"/>
                </a:moveTo>
                <a:lnTo>
                  <a:pt x="5298601" y="390787"/>
                </a:lnTo>
                <a:lnTo>
                  <a:pt x="5324821" y="401711"/>
                </a:lnTo>
                <a:lnTo>
                  <a:pt x="5344486" y="421376"/>
                </a:lnTo>
                <a:lnTo>
                  <a:pt x="5359781" y="447596"/>
                </a:lnTo>
                <a:lnTo>
                  <a:pt x="5364151" y="476001"/>
                </a:lnTo>
                <a:lnTo>
                  <a:pt x="5359781" y="504406"/>
                </a:lnTo>
                <a:lnTo>
                  <a:pt x="5344486" y="528441"/>
                </a:lnTo>
                <a:lnTo>
                  <a:pt x="5324821" y="550290"/>
                </a:lnTo>
                <a:lnTo>
                  <a:pt x="5298601" y="561215"/>
                </a:lnTo>
                <a:lnTo>
                  <a:pt x="5272382" y="567770"/>
                </a:lnTo>
                <a:lnTo>
                  <a:pt x="5241792" y="561215"/>
                </a:lnTo>
                <a:lnTo>
                  <a:pt x="5217757" y="550290"/>
                </a:lnTo>
                <a:lnTo>
                  <a:pt x="5198092" y="528441"/>
                </a:lnTo>
                <a:lnTo>
                  <a:pt x="5184982" y="504406"/>
                </a:lnTo>
                <a:lnTo>
                  <a:pt x="5180612" y="476001"/>
                </a:lnTo>
                <a:lnTo>
                  <a:pt x="5184982" y="447596"/>
                </a:lnTo>
                <a:lnTo>
                  <a:pt x="5198092" y="421376"/>
                </a:lnTo>
                <a:lnTo>
                  <a:pt x="5217757" y="401711"/>
                </a:lnTo>
                <a:lnTo>
                  <a:pt x="5241792" y="390787"/>
                </a:lnTo>
                <a:close/>
                <a:moveTo>
                  <a:pt x="6091754" y="384235"/>
                </a:moveTo>
                <a:lnTo>
                  <a:pt x="6128898" y="390790"/>
                </a:lnTo>
                <a:lnTo>
                  <a:pt x="6159488" y="403900"/>
                </a:lnTo>
                <a:lnTo>
                  <a:pt x="6181338" y="427934"/>
                </a:lnTo>
                <a:lnTo>
                  <a:pt x="6196633" y="458524"/>
                </a:lnTo>
                <a:lnTo>
                  <a:pt x="6205373" y="493484"/>
                </a:lnTo>
                <a:lnTo>
                  <a:pt x="6196633" y="528443"/>
                </a:lnTo>
                <a:lnTo>
                  <a:pt x="6181338" y="559033"/>
                </a:lnTo>
                <a:lnTo>
                  <a:pt x="6159488" y="580883"/>
                </a:lnTo>
                <a:lnTo>
                  <a:pt x="6128898" y="598362"/>
                </a:lnTo>
                <a:lnTo>
                  <a:pt x="6091754" y="604918"/>
                </a:lnTo>
                <a:lnTo>
                  <a:pt x="6058979" y="598362"/>
                </a:lnTo>
                <a:lnTo>
                  <a:pt x="6028389" y="580883"/>
                </a:lnTo>
                <a:lnTo>
                  <a:pt x="6004354" y="559033"/>
                </a:lnTo>
                <a:lnTo>
                  <a:pt x="5986874" y="528443"/>
                </a:lnTo>
                <a:lnTo>
                  <a:pt x="5982504" y="493484"/>
                </a:lnTo>
                <a:lnTo>
                  <a:pt x="5986874" y="458524"/>
                </a:lnTo>
                <a:lnTo>
                  <a:pt x="6004354" y="427934"/>
                </a:lnTo>
                <a:lnTo>
                  <a:pt x="6028389" y="403900"/>
                </a:lnTo>
                <a:lnTo>
                  <a:pt x="6058979" y="390790"/>
                </a:lnTo>
                <a:close/>
                <a:moveTo>
                  <a:pt x="2410044" y="379852"/>
                </a:moveTo>
                <a:lnTo>
                  <a:pt x="2416599" y="384222"/>
                </a:lnTo>
                <a:lnTo>
                  <a:pt x="2423154" y="386407"/>
                </a:lnTo>
                <a:lnTo>
                  <a:pt x="2429709" y="392962"/>
                </a:lnTo>
                <a:lnTo>
                  <a:pt x="2434079" y="399517"/>
                </a:lnTo>
                <a:lnTo>
                  <a:pt x="2434079" y="406072"/>
                </a:lnTo>
                <a:lnTo>
                  <a:pt x="2434079" y="414811"/>
                </a:lnTo>
                <a:lnTo>
                  <a:pt x="2429709" y="421366"/>
                </a:lnTo>
                <a:lnTo>
                  <a:pt x="2423154" y="427921"/>
                </a:lnTo>
                <a:lnTo>
                  <a:pt x="2416599" y="430106"/>
                </a:lnTo>
                <a:lnTo>
                  <a:pt x="2410044" y="434476"/>
                </a:lnTo>
                <a:lnTo>
                  <a:pt x="2399119" y="430106"/>
                </a:lnTo>
                <a:lnTo>
                  <a:pt x="2392564" y="427921"/>
                </a:lnTo>
                <a:lnTo>
                  <a:pt x="2386009" y="421366"/>
                </a:lnTo>
                <a:lnTo>
                  <a:pt x="2383824" y="414811"/>
                </a:lnTo>
                <a:lnTo>
                  <a:pt x="2381639" y="406072"/>
                </a:lnTo>
                <a:lnTo>
                  <a:pt x="2383824" y="399517"/>
                </a:lnTo>
                <a:lnTo>
                  <a:pt x="2386009" y="392962"/>
                </a:lnTo>
                <a:lnTo>
                  <a:pt x="2392564" y="386407"/>
                </a:lnTo>
                <a:lnTo>
                  <a:pt x="2399119" y="384222"/>
                </a:lnTo>
                <a:close/>
                <a:moveTo>
                  <a:pt x="1404948" y="360182"/>
                </a:moveTo>
                <a:lnTo>
                  <a:pt x="1413688" y="360182"/>
                </a:lnTo>
                <a:lnTo>
                  <a:pt x="1418058" y="360182"/>
                </a:lnTo>
                <a:lnTo>
                  <a:pt x="1422429" y="364552"/>
                </a:lnTo>
                <a:lnTo>
                  <a:pt x="1424614" y="366737"/>
                </a:lnTo>
                <a:lnTo>
                  <a:pt x="1424614" y="373292"/>
                </a:lnTo>
                <a:lnTo>
                  <a:pt x="1424614" y="377662"/>
                </a:lnTo>
                <a:lnTo>
                  <a:pt x="1422429" y="384217"/>
                </a:lnTo>
                <a:lnTo>
                  <a:pt x="1418058" y="386402"/>
                </a:lnTo>
                <a:lnTo>
                  <a:pt x="1413688" y="386402"/>
                </a:lnTo>
                <a:lnTo>
                  <a:pt x="1404948" y="386402"/>
                </a:lnTo>
                <a:lnTo>
                  <a:pt x="1400578" y="384217"/>
                </a:lnTo>
                <a:lnTo>
                  <a:pt x="1398393" y="377662"/>
                </a:lnTo>
                <a:lnTo>
                  <a:pt x="1398393" y="373292"/>
                </a:lnTo>
                <a:lnTo>
                  <a:pt x="1398393" y="366737"/>
                </a:lnTo>
                <a:lnTo>
                  <a:pt x="1400578" y="364552"/>
                </a:lnTo>
                <a:close/>
                <a:moveTo>
                  <a:pt x="4123077" y="259683"/>
                </a:moveTo>
                <a:lnTo>
                  <a:pt x="4147112" y="264053"/>
                </a:lnTo>
                <a:lnTo>
                  <a:pt x="4168962" y="277163"/>
                </a:lnTo>
                <a:lnTo>
                  <a:pt x="4182072" y="296828"/>
                </a:lnTo>
                <a:lnTo>
                  <a:pt x="4186442" y="320862"/>
                </a:lnTo>
                <a:lnTo>
                  <a:pt x="4182072" y="347082"/>
                </a:lnTo>
                <a:lnTo>
                  <a:pt x="4168962" y="364562"/>
                </a:lnTo>
                <a:lnTo>
                  <a:pt x="4147112" y="377672"/>
                </a:lnTo>
                <a:lnTo>
                  <a:pt x="4123077" y="384227"/>
                </a:lnTo>
                <a:lnTo>
                  <a:pt x="4099042" y="377672"/>
                </a:lnTo>
                <a:lnTo>
                  <a:pt x="4079377" y="364562"/>
                </a:lnTo>
                <a:lnTo>
                  <a:pt x="4066267" y="347082"/>
                </a:lnTo>
                <a:lnTo>
                  <a:pt x="4061897" y="320862"/>
                </a:lnTo>
                <a:lnTo>
                  <a:pt x="4066267" y="296828"/>
                </a:lnTo>
                <a:lnTo>
                  <a:pt x="4079377" y="277163"/>
                </a:lnTo>
                <a:lnTo>
                  <a:pt x="4099042" y="264053"/>
                </a:lnTo>
                <a:close/>
                <a:moveTo>
                  <a:pt x="6528752" y="218176"/>
                </a:moveTo>
                <a:lnTo>
                  <a:pt x="6563712" y="222546"/>
                </a:lnTo>
                <a:lnTo>
                  <a:pt x="6589932" y="240026"/>
                </a:lnTo>
                <a:lnTo>
                  <a:pt x="6613967" y="259691"/>
                </a:lnTo>
                <a:lnTo>
                  <a:pt x="6629262" y="290280"/>
                </a:lnTo>
                <a:lnTo>
                  <a:pt x="6633632" y="320870"/>
                </a:lnTo>
                <a:lnTo>
                  <a:pt x="6629262" y="355830"/>
                </a:lnTo>
                <a:lnTo>
                  <a:pt x="6613967" y="384234"/>
                </a:lnTo>
                <a:lnTo>
                  <a:pt x="6589932" y="406084"/>
                </a:lnTo>
                <a:lnTo>
                  <a:pt x="6563712" y="421379"/>
                </a:lnTo>
                <a:lnTo>
                  <a:pt x="6528752" y="425749"/>
                </a:lnTo>
                <a:lnTo>
                  <a:pt x="6495977" y="421379"/>
                </a:lnTo>
                <a:lnTo>
                  <a:pt x="6467572" y="406084"/>
                </a:lnTo>
                <a:lnTo>
                  <a:pt x="6443537" y="384234"/>
                </a:lnTo>
                <a:lnTo>
                  <a:pt x="6430427" y="355830"/>
                </a:lnTo>
                <a:lnTo>
                  <a:pt x="6426057" y="320870"/>
                </a:lnTo>
                <a:lnTo>
                  <a:pt x="6430427" y="290280"/>
                </a:lnTo>
                <a:lnTo>
                  <a:pt x="6443537" y="259691"/>
                </a:lnTo>
                <a:lnTo>
                  <a:pt x="6467572" y="240026"/>
                </a:lnTo>
                <a:lnTo>
                  <a:pt x="6495977" y="222546"/>
                </a:lnTo>
                <a:close/>
                <a:moveTo>
                  <a:pt x="3048062" y="200685"/>
                </a:moveTo>
                <a:lnTo>
                  <a:pt x="3058987" y="202870"/>
                </a:lnTo>
                <a:lnTo>
                  <a:pt x="3067727" y="205055"/>
                </a:lnTo>
                <a:lnTo>
                  <a:pt x="3074282" y="211610"/>
                </a:lnTo>
                <a:lnTo>
                  <a:pt x="3078652" y="218165"/>
                </a:lnTo>
                <a:lnTo>
                  <a:pt x="3083022" y="224720"/>
                </a:lnTo>
                <a:lnTo>
                  <a:pt x="3083022" y="235645"/>
                </a:lnTo>
                <a:lnTo>
                  <a:pt x="3083022" y="244385"/>
                </a:lnTo>
                <a:lnTo>
                  <a:pt x="3078652" y="253125"/>
                </a:lnTo>
                <a:lnTo>
                  <a:pt x="3074282" y="259680"/>
                </a:lnTo>
                <a:lnTo>
                  <a:pt x="3067727" y="266235"/>
                </a:lnTo>
                <a:lnTo>
                  <a:pt x="3058987" y="268420"/>
                </a:lnTo>
                <a:lnTo>
                  <a:pt x="3048062" y="270605"/>
                </a:lnTo>
                <a:lnTo>
                  <a:pt x="3039322" y="268420"/>
                </a:lnTo>
                <a:lnTo>
                  <a:pt x="3030582" y="266235"/>
                </a:lnTo>
                <a:lnTo>
                  <a:pt x="3024027" y="259680"/>
                </a:lnTo>
                <a:lnTo>
                  <a:pt x="3019657" y="253125"/>
                </a:lnTo>
                <a:lnTo>
                  <a:pt x="3015287" y="244385"/>
                </a:lnTo>
                <a:lnTo>
                  <a:pt x="3015287" y="235645"/>
                </a:lnTo>
                <a:lnTo>
                  <a:pt x="3015287" y="224720"/>
                </a:lnTo>
                <a:lnTo>
                  <a:pt x="3019657" y="218165"/>
                </a:lnTo>
                <a:lnTo>
                  <a:pt x="3024027" y="211610"/>
                </a:lnTo>
                <a:lnTo>
                  <a:pt x="3030582" y="205055"/>
                </a:lnTo>
                <a:lnTo>
                  <a:pt x="3039322" y="202870"/>
                </a:lnTo>
                <a:close/>
                <a:moveTo>
                  <a:pt x="2021115" y="163535"/>
                </a:moveTo>
                <a:lnTo>
                  <a:pt x="2027670" y="165720"/>
                </a:lnTo>
                <a:lnTo>
                  <a:pt x="2034225" y="167905"/>
                </a:lnTo>
                <a:lnTo>
                  <a:pt x="2038595" y="174460"/>
                </a:lnTo>
                <a:lnTo>
                  <a:pt x="2038595" y="181015"/>
                </a:lnTo>
                <a:lnTo>
                  <a:pt x="2038595" y="191940"/>
                </a:lnTo>
                <a:lnTo>
                  <a:pt x="2034225" y="196310"/>
                </a:lnTo>
                <a:lnTo>
                  <a:pt x="2027670" y="200680"/>
                </a:lnTo>
                <a:lnTo>
                  <a:pt x="2021115" y="202865"/>
                </a:lnTo>
                <a:lnTo>
                  <a:pt x="2014560" y="200680"/>
                </a:lnTo>
                <a:lnTo>
                  <a:pt x="2005820" y="196310"/>
                </a:lnTo>
                <a:lnTo>
                  <a:pt x="2001450" y="191940"/>
                </a:lnTo>
                <a:lnTo>
                  <a:pt x="1999265" y="181015"/>
                </a:lnTo>
                <a:lnTo>
                  <a:pt x="2001450" y="174460"/>
                </a:lnTo>
                <a:lnTo>
                  <a:pt x="2005820" y="167905"/>
                </a:lnTo>
                <a:lnTo>
                  <a:pt x="2014560" y="165720"/>
                </a:lnTo>
                <a:close/>
                <a:moveTo>
                  <a:pt x="4861604" y="159176"/>
                </a:moveTo>
                <a:lnTo>
                  <a:pt x="4890008" y="163546"/>
                </a:lnTo>
                <a:lnTo>
                  <a:pt x="4914043" y="178840"/>
                </a:lnTo>
                <a:lnTo>
                  <a:pt x="4927153" y="202875"/>
                </a:lnTo>
                <a:lnTo>
                  <a:pt x="4933708" y="229095"/>
                </a:lnTo>
                <a:lnTo>
                  <a:pt x="4927153" y="257500"/>
                </a:lnTo>
                <a:lnTo>
                  <a:pt x="4914043" y="279349"/>
                </a:lnTo>
                <a:lnTo>
                  <a:pt x="4890008" y="296829"/>
                </a:lnTo>
                <a:lnTo>
                  <a:pt x="4861604" y="303384"/>
                </a:lnTo>
                <a:lnTo>
                  <a:pt x="4833199" y="296829"/>
                </a:lnTo>
                <a:lnTo>
                  <a:pt x="4811349" y="279349"/>
                </a:lnTo>
                <a:lnTo>
                  <a:pt x="4793869" y="257500"/>
                </a:lnTo>
                <a:lnTo>
                  <a:pt x="4789499" y="229095"/>
                </a:lnTo>
                <a:lnTo>
                  <a:pt x="4793869" y="202875"/>
                </a:lnTo>
                <a:lnTo>
                  <a:pt x="4811349" y="178840"/>
                </a:lnTo>
                <a:lnTo>
                  <a:pt x="4833199" y="163546"/>
                </a:lnTo>
                <a:close/>
                <a:moveTo>
                  <a:pt x="1022574" y="137312"/>
                </a:moveTo>
                <a:lnTo>
                  <a:pt x="1029129" y="139497"/>
                </a:lnTo>
                <a:lnTo>
                  <a:pt x="1033500" y="143867"/>
                </a:lnTo>
                <a:lnTo>
                  <a:pt x="1033500" y="148237"/>
                </a:lnTo>
                <a:lnTo>
                  <a:pt x="1033500" y="154792"/>
                </a:lnTo>
                <a:lnTo>
                  <a:pt x="1029129" y="159162"/>
                </a:lnTo>
                <a:lnTo>
                  <a:pt x="1022574" y="159162"/>
                </a:lnTo>
                <a:lnTo>
                  <a:pt x="1018205" y="159162"/>
                </a:lnTo>
                <a:lnTo>
                  <a:pt x="1013835" y="154792"/>
                </a:lnTo>
                <a:lnTo>
                  <a:pt x="1011650" y="148237"/>
                </a:lnTo>
                <a:lnTo>
                  <a:pt x="1013835" y="143867"/>
                </a:lnTo>
                <a:lnTo>
                  <a:pt x="1018205" y="139497"/>
                </a:lnTo>
                <a:close/>
                <a:moveTo>
                  <a:pt x="5661310" y="124218"/>
                </a:moveTo>
                <a:lnTo>
                  <a:pt x="5689715" y="128588"/>
                </a:lnTo>
                <a:lnTo>
                  <a:pt x="5715935" y="143883"/>
                </a:lnTo>
                <a:lnTo>
                  <a:pt x="5733415" y="161363"/>
                </a:lnTo>
                <a:lnTo>
                  <a:pt x="5746525" y="187583"/>
                </a:lnTo>
                <a:lnTo>
                  <a:pt x="5750895" y="213802"/>
                </a:lnTo>
                <a:lnTo>
                  <a:pt x="5746525" y="244392"/>
                </a:lnTo>
                <a:lnTo>
                  <a:pt x="5733415" y="268427"/>
                </a:lnTo>
                <a:lnTo>
                  <a:pt x="5715935" y="288092"/>
                </a:lnTo>
                <a:lnTo>
                  <a:pt x="5689715" y="301202"/>
                </a:lnTo>
                <a:lnTo>
                  <a:pt x="5661310" y="305572"/>
                </a:lnTo>
                <a:lnTo>
                  <a:pt x="5632906" y="301202"/>
                </a:lnTo>
                <a:lnTo>
                  <a:pt x="5608871" y="288092"/>
                </a:lnTo>
                <a:lnTo>
                  <a:pt x="5589206" y="268427"/>
                </a:lnTo>
                <a:lnTo>
                  <a:pt x="5576096" y="244392"/>
                </a:lnTo>
                <a:lnTo>
                  <a:pt x="5571726" y="213802"/>
                </a:lnTo>
                <a:lnTo>
                  <a:pt x="5576096" y="187583"/>
                </a:lnTo>
                <a:lnTo>
                  <a:pt x="5589206" y="161363"/>
                </a:lnTo>
                <a:lnTo>
                  <a:pt x="5608871" y="143883"/>
                </a:lnTo>
                <a:lnTo>
                  <a:pt x="5632906" y="128588"/>
                </a:lnTo>
                <a:close/>
                <a:moveTo>
                  <a:pt x="6985414" y="108926"/>
                </a:moveTo>
                <a:lnTo>
                  <a:pt x="7022559" y="113297"/>
                </a:lnTo>
                <a:lnTo>
                  <a:pt x="7053149" y="128591"/>
                </a:lnTo>
                <a:lnTo>
                  <a:pt x="7074999" y="152626"/>
                </a:lnTo>
                <a:lnTo>
                  <a:pt x="7090294" y="185401"/>
                </a:lnTo>
                <a:lnTo>
                  <a:pt x="7094664" y="218176"/>
                </a:lnTo>
                <a:lnTo>
                  <a:pt x="7090294" y="253135"/>
                </a:lnTo>
                <a:lnTo>
                  <a:pt x="7074999" y="281540"/>
                </a:lnTo>
                <a:lnTo>
                  <a:pt x="7053149" y="305575"/>
                </a:lnTo>
                <a:lnTo>
                  <a:pt x="7022559" y="320870"/>
                </a:lnTo>
                <a:lnTo>
                  <a:pt x="6985414" y="327425"/>
                </a:lnTo>
                <a:lnTo>
                  <a:pt x="6952640" y="320870"/>
                </a:lnTo>
                <a:lnTo>
                  <a:pt x="6922050" y="305575"/>
                </a:lnTo>
                <a:lnTo>
                  <a:pt x="6898015" y="281540"/>
                </a:lnTo>
                <a:lnTo>
                  <a:pt x="6882720" y="253135"/>
                </a:lnTo>
                <a:lnTo>
                  <a:pt x="6876165" y="218176"/>
                </a:lnTo>
                <a:lnTo>
                  <a:pt x="6882720" y="185401"/>
                </a:lnTo>
                <a:lnTo>
                  <a:pt x="6898015" y="152626"/>
                </a:lnTo>
                <a:lnTo>
                  <a:pt x="6922050" y="128591"/>
                </a:lnTo>
                <a:lnTo>
                  <a:pt x="6952640" y="113297"/>
                </a:lnTo>
                <a:close/>
                <a:moveTo>
                  <a:pt x="7455188" y="71784"/>
                </a:moveTo>
                <a:lnTo>
                  <a:pt x="7487963" y="76154"/>
                </a:lnTo>
                <a:lnTo>
                  <a:pt x="7520738" y="93633"/>
                </a:lnTo>
                <a:lnTo>
                  <a:pt x="7525108" y="98003"/>
                </a:lnTo>
                <a:lnTo>
                  <a:pt x="7525108" y="268432"/>
                </a:lnTo>
                <a:lnTo>
                  <a:pt x="7520738" y="272802"/>
                </a:lnTo>
                <a:lnTo>
                  <a:pt x="7487963" y="290282"/>
                </a:lnTo>
                <a:lnTo>
                  <a:pt x="7455188" y="294652"/>
                </a:lnTo>
                <a:lnTo>
                  <a:pt x="7420229" y="290282"/>
                </a:lnTo>
                <a:lnTo>
                  <a:pt x="7387454" y="272802"/>
                </a:lnTo>
                <a:lnTo>
                  <a:pt x="7365604" y="248767"/>
                </a:lnTo>
                <a:lnTo>
                  <a:pt x="7348124" y="218177"/>
                </a:lnTo>
                <a:lnTo>
                  <a:pt x="7341569" y="181033"/>
                </a:lnTo>
                <a:lnTo>
                  <a:pt x="7348124" y="148258"/>
                </a:lnTo>
                <a:lnTo>
                  <a:pt x="7365604" y="117668"/>
                </a:lnTo>
                <a:lnTo>
                  <a:pt x="7387454" y="93633"/>
                </a:lnTo>
                <a:lnTo>
                  <a:pt x="7420229" y="76154"/>
                </a:lnTo>
                <a:close/>
                <a:moveTo>
                  <a:pt x="3727594" y="38997"/>
                </a:moveTo>
                <a:lnTo>
                  <a:pt x="3747259" y="43367"/>
                </a:lnTo>
                <a:lnTo>
                  <a:pt x="3766924" y="54292"/>
                </a:lnTo>
                <a:lnTo>
                  <a:pt x="3777849" y="69587"/>
                </a:lnTo>
                <a:lnTo>
                  <a:pt x="3782219" y="93622"/>
                </a:lnTo>
                <a:lnTo>
                  <a:pt x="3777849" y="113287"/>
                </a:lnTo>
                <a:lnTo>
                  <a:pt x="3766924" y="128581"/>
                </a:lnTo>
                <a:lnTo>
                  <a:pt x="3747259" y="141691"/>
                </a:lnTo>
                <a:lnTo>
                  <a:pt x="3727594" y="146061"/>
                </a:lnTo>
                <a:lnTo>
                  <a:pt x="3707929" y="141691"/>
                </a:lnTo>
                <a:lnTo>
                  <a:pt x="3690449" y="128581"/>
                </a:lnTo>
                <a:lnTo>
                  <a:pt x="3679524" y="113287"/>
                </a:lnTo>
                <a:lnTo>
                  <a:pt x="3675154" y="93622"/>
                </a:lnTo>
                <a:lnTo>
                  <a:pt x="3679524" y="69587"/>
                </a:lnTo>
                <a:lnTo>
                  <a:pt x="3690449" y="54292"/>
                </a:lnTo>
                <a:lnTo>
                  <a:pt x="3707929" y="43367"/>
                </a:lnTo>
                <a:close/>
                <a:moveTo>
                  <a:pt x="5997718" y="0"/>
                </a:moveTo>
                <a:lnTo>
                  <a:pt x="6166651" y="0"/>
                </a:lnTo>
                <a:lnTo>
                  <a:pt x="6168229" y="8415"/>
                </a:lnTo>
                <a:lnTo>
                  <a:pt x="6161674" y="41190"/>
                </a:lnTo>
                <a:lnTo>
                  <a:pt x="6142009" y="67409"/>
                </a:lnTo>
                <a:lnTo>
                  <a:pt x="6115789" y="87074"/>
                </a:lnTo>
                <a:lnTo>
                  <a:pt x="6083014" y="93629"/>
                </a:lnTo>
                <a:lnTo>
                  <a:pt x="6048054" y="87074"/>
                </a:lnTo>
                <a:lnTo>
                  <a:pt x="6021834" y="67409"/>
                </a:lnTo>
                <a:lnTo>
                  <a:pt x="6004354" y="41190"/>
                </a:lnTo>
                <a:lnTo>
                  <a:pt x="5995614" y="8415"/>
                </a:lnTo>
                <a:close/>
                <a:moveTo>
                  <a:pt x="5185985" y="0"/>
                </a:moveTo>
                <a:lnTo>
                  <a:pt x="5289028" y="0"/>
                </a:lnTo>
                <a:lnTo>
                  <a:pt x="5287677" y="1857"/>
                </a:lnTo>
                <a:lnTo>
                  <a:pt x="5265827" y="14967"/>
                </a:lnTo>
                <a:lnTo>
                  <a:pt x="5237422" y="21522"/>
                </a:lnTo>
                <a:lnTo>
                  <a:pt x="5211202" y="14967"/>
                </a:lnTo>
                <a:lnTo>
                  <a:pt x="5187167" y="1857"/>
                </a:lnTo>
                <a:close/>
                <a:moveTo>
                  <a:pt x="4403595" y="0"/>
                </a:moveTo>
                <a:lnTo>
                  <a:pt x="4507805" y="0"/>
                </a:lnTo>
                <a:lnTo>
                  <a:pt x="4505451" y="10594"/>
                </a:lnTo>
                <a:lnTo>
                  <a:pt x="4492341" y="25889"/>
                </a:lnTo>
                <a:lnTo>
                  <a:pt x="4477046" y="41183"/>
                </a:lnTo>
                <a:lnTo>
                  <a:pt x="4457381" y="43368"/>
                </a:lnTo>
                <a:lnTo>
                  <a:pt x="4433346" y="41183"/>
                </a:lnTo>
                <a:lnTo>
                  <a:pt x="4418051" y="25889"/>
                </a:lnTo>
                <a:lnTo>
                  <a:pt x="4407126" y="10594"/>
                </a:lnTo>
                <a:close/>
                <a:moveTo>
                  <a:pt x="2640699" y="0"/>
                </a:moveTo>
                <a:lnTo>
                  <a:pt x="2677565" y="0"/>
                </a:lnTo>
                <a:lnTo>
                  <a:pt x="2678797" y="1848"/>
                </a:lnTo>
                <a:lnTo>
                  <a:pt x="2680982" y="10588"/>
                </a:lnTo>
                <a:lnTo>
                  <a:pt x="2678797" y="19328"/>
                </a:lnTo>
                <a:lnTo>
                  <a:pt x="2674427" y="25882"/>
                </a:lnTo>
                <a:lnTo>
                  <a:pt x="2667872" y="30252"/>
                </a:lnTo>
                <a:lnTo>
                  <a:pt x="2659132" y="30252"/>
                </a:lnTo>
                <a:lnTo>
                  <a:pt x="2650392" y="30252"/>
                </a:lnTo>
                <a:lnTo>
                  <a:pt x="2643837" y="25882"/>
                </a:lnTo>
                <a:lnTo>
                  <a:pt x="2639467" y="19328"/>
                </a:lnTo>
                <a:lnTo>
                  <a:pt x="2637282" y="10588"/>
                </a:lnTo>
                <a:lnTo>
                  <a:pt x="2639467" y="1848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63ED78"/>
            </a:gs>
            <a:gs pos="100000">
              <a:srgbClr val="40A8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7824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9736" y="1052736"/>
            <a:ext cx="4752528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736" y="1052736"/>
            <a:ext cx="4752528" cy="3168352"/>
          </a:xfrm>
        </p:spPr>
        <p:txBody>
          <a:bodyPr lIns="274320" tIns="182880" rIns="731520" anchor="t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36" y="4221088"/>
            <a:ext cx="4752528" cy="1584176"/>
          </a:xfrm>
        </p:spPr>
        <p:txBody>
          <a:bodyPr lIns="731520" rIns="274320" bIns="182880"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24369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ption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4058467"/>
            <a:ext cx="10515600" cy="1462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5589239"/>
            <a:ext cx="10515600" cy="6315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447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7683" y="0"/>
            <a:ext cx="10351698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4871864" cy="6858000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1344" y="1709738"/>
            <a:ext cx="4536504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91344" y="4589463"/>
            <a:ext cx="453650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2722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372" y="3537012"/>
            <a:ext cx="5112568" cy="2965896"/>
          </a:xfrm>
          <a:noFill/>
        </p:spPr>
        <p:txBody>
          <a:bodyPr lIns="457200" tIns="274320" rIns="457200" bIns="274320" anchor="ctr">
            <a:noAutofit/>
          </a:bodyPr>
          <a:lstStyle>
            <a:lvl1pPr marL="0" indent="0" algn="ctr">
              <a:spcBef>
                <a:spcPts val="1200"/>
              </a:spcBef>
              <a:buNone/>
              <a:defRPr sz="4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ctr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Your 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07704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220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31849" y="2555274"/>
            <a:ext cx="7717064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 algn="ctr">
              <a:defRPr lang="en-US" sz="31000" b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pPr lvl="0"/>
            <a:r>
              <a:rPr lang="en-US"/>
              <a:t>BIG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1404256" y="573779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26631" y="4584688"/>
            <a:ext cx="4127500" cy="97790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156028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199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824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886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9979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15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65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7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3ED78">
                  <a:alpha val="80000"/>
                </a:srgbClr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19736" y="1052736"/>
            <a:ext cx="4752528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736" y="1052736"/>
            <a:ext cx="4752528" cy="3168352"/>
          </a:xfrm>
        </p:spPr>
        <p:txBody>
          <a:bodyPr lIns="274320" tIns="182880" rIns="731520" anchor="t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36" y="4221088"/>
            <a:ext cx="4752528" cy="1584176"/>
          </a:xfrm>
        </p:spPr>
        <p:txBody>
          <a:bodyPr lIns="731520" rIns="274320" bIns="182880"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7824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94272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7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/>
          </p:cNvSpPr>
          <p:nvPr userDrawn="1"/>
        </p:nvSpPr>
        <p:spPr bwMode="auto">
          <a:xfrm>
            <a:off x="4666892" y="1"/>
            <a:ext cx="7525108" cy="6858007"/>
          </a:xfrm>
          <a:custGeom>
            <a:avLst/>
            <a:gdLst>
              <a:gd name="connsiteX0" fmla="*/ 4050972 w 7525108"/>
              <a:gd name="connsiteY0" fmla="*/ 6845233 h 6858007"/>
              <a:gd name="connsiteX1" fmla="*/ 4075007 w 7525108"/>
              <a:gd name="connsiteY1" fmla="*/ 6851788 h 6858007"/>
              <a:gd name="connsiteX2" fmla="*/ 4081226 w 7525108"/>
              <a:gd name="connsiteY2" fmla="*/ 6858007 h 6858007"/>
              <a:gd name="connsiteX3" fmla="*/ 4022903 w 7525108"/>
              <a:gd name="connsiteY3" fmla="*/ 6858007 h 6858007"/>
              <a:gd name="connsiteX4" fmla="*/ 4029122 w 7525108"/>
              <a:gd name="connsiteY4" fmla="*/ 6851788 h 6858007"/>
              <a:gd name="connsiteX5" fmla="*/ 2270205 w 7525108"/>
              <a:gd name="connsiteY5" fmla="*/ 6838679 h 6858007"/>
              <a:gd name="connsiteX6" fmla="*/ 2276760 w 7525108"/>
              <a:gd name="connsiteY6" fmla="*/ 6840864 h 6858007"/>
              <a:gd name="connsiteX7" fmla="*/ 2281130 w 7525108"/>
              <a:gd name="connsiteY7" fmla="*/ 6843049 h 6858007"/>
              <a:gd name="connsiteX8" fmla="*/ 2285500 w 7525108"/>
              <a:gd name="connsiteY8" fmla="*/ 6849604 h 6858007"/>
              <a:gd name="connsiteX9" fmla="*/ 2285500 w 7525108"/>
              <a:gd name="connsiteY9" fmla="*/ 6853974 h 6858007"/>
              <a:gd name="connsiteX10" fmla="*/ 2285500 w 7525108"/>
              <a:gd name="connsiteY10" fmla="*/ 6858007 h 6858007"/>
              <a:gd name="connsiteX11" fmla="*/ 2252724 w 7525108"/>
              <a:gd name="connsiteY11" fmla="*/ 6858007 h 6858007"/>
              <a:gd name="connsiteX12" fmla="*/ 2252724 w 7525108"/>
              <a:gd name="connsiteY12" fmla="*/ 6853974 h 6858007"/>
              <a:gd name="connsiteX13" fmla="*/ 2252724 w 7525108"/>
              <a:gd name="connsiteY13" fmla="*/ 6849604 h 6858007"/>
              <a:gd name="connsiteX14" fmla="*/ 2259279 w 7525108"/>
              <a:gd name="connsiteY14" fmla="*/ 6843049 h 6858007"/>
              <a:gd name="connsiteX15" fmla="*/ 2263650 w 7525108"/>
              <a:gd name="connsiteY15" fmla="*/ 6840864 h 6858007"/>
              <a:gd name="connsiteX16" fmla="*/ 7455188 w 7525108"/>
              <a:gd name="connsiteY16" fmla="*/ 6827754 h 6858007"/>
              <a:gd name="connsiteX17" fmla="*/ 7485778 w 7525108"/>
              <a:gd name="connsiteY17" fmla="*/ 6834309 h 6858007"/>
              <a:gd name="connsiteX18" fmla="*/ 7511998 w 7525108"/>
              <a:gd name="connsiteY18" fmla="*/ 6849604 h 6858007"/>
              <a:gd name="connsiteX19" fmla="*/ 7517040 w 7525108"/>
              <a:gd name="connsiteY19" fmla="*/ 6858007 h 6858007"/>
              <a:gd name="connsiteX20" fmla="*/ 7392776 w 7525108"/>
              <a:gd name="connsiteY20" fmla="*/ 6858007 h 6858007"/>
              <a:gd name="connsiteX21" fmla="*/ 7398378 w 7525108"/>
              <a:gd name="connsiteY21" fmla="*/ 6849604 h 6858007"/>
              <a:gd name="connsiteX22" fmla="*/ 7424598 w 7525108"/>
              <a:gd name="connsiteY22" fmla="*/ 6834309 h 6858007"/>
              <a:gd name="connsiteX23" fmla="*/ 6985416 w 7525108"/>
              <a:gd name="connsiteY23" fmla="*/ 6797164 h 6858007"/>
              <a:gd name="connsiteX24" fmla="*/ 7018191 w 7525108"/>
              <a:gd name="connsiteY24" fmla="*/ 6803719 h 6858007"/>
              <a:gd name="connsiteX25" fmla="*/ 7040041 w 7525108"/>
              <a:gd name="connsiteY25" fmla="*/ 6819014 h 6858007"/>
              <a:gd name="connsiteX26" fmla="*/ 7059706 w 7525108"/>
              <a:gd name="connsiteY26" fmla="*/ 6845234 h 6858007"/>
              <a:gd name="connsiteX27" fmla="*/ 7061531 w 7525108"/>
              <a:gd name="connsiteY27" fmla="*/ 6858007 h 6858007"/>
              <a:gd name="connsiteX28" fmla="*/ 6912759 w 7525108"/>
              <a:gd name="connsiteY28" fmla="*/ 6858007 h 6858007"/>
              <a:gd name="connsiteX29" fmla="*/ 6915496 w 7525108"/>
              <a:gd name="connsiteY29" fmla="*/ 6845234 h 6858007"/>
              <a:gd name="connsiteX30" fmla="*/ 6930791 w 7525108"/>
              <a:gd name="connsiteY30" fmla="*/ 6819014 h 6858007"/>
              <a:gd name="connsiteX31" fmla="*/ 6957011 w 7525108"/>
              <a:gd name="connsiteY31" fmla="*/ 6803719 h 6858007"/>
              <a:gd name="connsiteX32" fmla="*/ 3325555 w 7525108"/>
              <a:gd name="connsiteY32" fmla="*/ 6749094 h 6858007"/>
              <a:gd name="connsiteX33" fmla="*/ 3334295 w 7525108"/>
              <a:gd name="connsiteY33" fmla="*/ 6749094 h 6858007"/>
              <a:gd name="connsiteX34" fmla="*/ 3343035 w 7525108"/>
              <a:gd name="connsiteY34" fmla="*/ 6749094 h 6858007"/>
              <a:gd name="connsiteX35" fmla="*/ 3351775 w 7525108"/>
              <a:gd name="connsiteY35" fmla="*/ 6753464 h 6858007"/>
              <a:gd name="connsiteX36" fmla="*/ 3358330 w 7525108"/>
              <a:gd name="connsiteY36" fmla="*/ 6760019 h 6858007"/>
              <a:gd name="connsiteX37" fmla="*/ 3362700 w 7525108"/>
              <a:gd name="connsiteY37" fmla="*/ 6766574 h 6858007"/>
              <a:gd name="connsiteX38" fmla="*/ 3364885 w 7525108"/>
              <a:gd name="connsiteY38" fmla="*/ 6777499 h 6858007"/>
              <a:gd name="connsiteX39" fmla="*/ 3362700 w 7525108"/>
              <a:gd name="connsiteY39" fmla="*/ 6788424 h 6858007"/>
              <a:gd name="connsiteX40" fmla="*/ 3358330 w 7525108"/>
              <a:gd name="connsiteY40" fmla="*/ 6794979 h 6858007"/>
              <a:gd name="connsiteX41" fmla="*/ 3351775 w 7525108"/>
              <a:gd name="connsiteY41" fmla="*/ 6801534 h 6858007"/>
              <a:gd name="connsiteX42" fmla="*/ 3343035 w 7525108"/>
              <a:gd name="connsiteY42" fmla="*/ 6805904 h 6858007"/>
              <a:gd name="connsiteX43" fmla="*/ 3334295 w 7525108"/>
              <a:gd name="connsiteY43" fmla="*/ 6805904 h 6858007"/>
              <a:gd name="connsiteX44" fmla="*/ 3325555 w 7525108"/>
              <a:gd name="connsiteY44" fmla="*/ 6805904 h 6858007"/>
              <a:gd name="connsiteX45" fmla="*/ 3316815 w 7525108"/>
              <a:gd name="connsiteY45" fmla="*/ 6801534 h 6858007"/>
              <a:gd name="connsiteX46" fmla="*/ 3310260 w 7525108"/>
              <a:gd name="connsiteY46" fmla="*/ 6794979 h 6858007"/>
              <a:gd name="connsiteX47" fmla="*/ 3308075 w 7525108"/>
              <a:gd name="connsiteY47" fmla="*/ 6788424 h 6858007"/>
              <a:gd name="connsiteX48" fmla="*/ 3303705 w 7525108"/>
              <a:gd name="connsiteY48" fmla="*/ 6777499 h 6858007"/>
              <a:gd name="connsiteX49" fmla="*/ 3308075 w 7525108"/>
              <a:gd name="connsiteY49" fmla="*/ 6766574 h 6858007"/>
              <a:gd name="connsiteX50" fmla="*/ 3310260 w 7525108"/>
              <a:gd name="connsiteY50" fmla="*/ 6760019 h 6858007"/>
              <a:gd name="connsiteX51" fmla="*/ 3316815 w 7525108"/>
              <a:gd name="connsiteY51" fmla="*/ 6753464 h 6858007"/>
              <a:gd name="connsiteX52" fmla="*/ 6526566 w 7525108"/>
              <a:gd name="connsiteY52" fmla="*/ 6707580 h 6858007"/>
              <a:gd name="connsiteX53" fmla="*/ 6557156 w 7525108"/>
              <a:gd name="connsiteY53" fmla="*/ 6714135 h 6858007"/>
              <a:gd name="connsiteX54" fmla="*/ 6579006 w 7525108"/>
              <a:gd name="connsiteY54" fmla="*/ 6731615 h 6858007"/>
              <a:gd name="connsiteX55" fmla="*/ 6594301 w 7525108"/>
              <a:gd name="connsiteY55" fmla="*/ 6753465 h 6858007"/>
              <a:gd name="connsiteX56" fmla="*/ 6603041 w 7525108"/>
              <a:gd name="connsiteY56" fmla="*/ 6784055 h 6858007"/>
              <a:gd name="connsiteX57" fmla="*/ 6594301 w 7525108"/>
              <a:gd name="connsiteY57" fmla="*/ 6812460 h 6858007"/>
              <a:gd name="connsiteX58" fmla="*/ 6579006 w 7525108"/>
              <a:gd name="connsiteY58" fmla="*/ 6836494 h 6858007"/>
              <a:gd name="connsiteX59" fmla="*/ 6557156 w 7525108"/>
              <a:gd name="connsiteY59" fmla="*/ 6851789 h 6858007"/>
              <a:gd name="connsiteX60" fmla="*/ 6528138 w 7525108"/>
              <a:gd name="connsiteY60" fmla="*/ 6858007 h 6858007"/>
              <a:gd name="connsiteX61" fmla="*/ 6524993 w 7525108"/>
              <a:gd name="connsiteY61" fmla="*/ 6858007 h 6858007"/>
              <a:gd name="connsiteX62" fmla="*/ 6495977 w 7525108"/>
              <a:gd name="connsiteY62" fmla="*/ 6851789 h 6858007"/>
              <a:gd name="connsiteX63" fmla="*/ 6474127 w 7525108"/>
              <a:gd name="connsiteY63" fmla="*/ 6836494 h 6858007"/>
              <a:gd name="connsiteX64" fmla="*/ 6458832 w 7525108"/>
              <a:gd name="connsiteY64" fmla="*/ 6812460 h 6858007"/>
              <a:gd name="connsiteX65" fmla="*/ 6450092 w 7525108"/>
              <a:gd name="connsiteY65" fmla="*/ 6784055 h 6858007"/>
              <a:gd name="connsiteX66" fmla="*/ 6458832 w 7525108"/>
              <a:gd name="connsiteY66" fmla="*/ 6753465 h 6858007"/>
              <a:gd name="connsiteX67" fmla="*/ 6474127 w 7525108"/>
              <a:gd name="connsiteY67" fmla="*/ 6731615 h 6858007"/>
              <a:gd name="connsiteX68" fmla="*/ 6495977 w 7525108"/>
              <a:gd name="connsiteY68" fmla="*/ 6714135 h 6858007"/>
              <a:gd name="connsiteX69" fmla="*/ 1625633 w 7525108"/>
              <a:gd name="connsiteY69" fmla="*/ 6670434 h 6858007"/>
              <a:gd name="connsiteX70" fmla="*/ 1632188 w 7525108"/>
              <a:gd name="connsiteY70" fmla="*/ 6670434 h 6858007"/>
              <a:gd name="connsiteX71" fmla="*/ 1636557 w 7525108"/>
              <a:gd name="connsiteY71" fmla="*/ 6670434 h 6858007"/>
              <a:gd name="connsiteX72" fmla="*/ 1640927 w 7525108"/>
              <a:gd name="connsiteY72" fmla="*/ 6676989 h 6858007"/>
              <a:gd name="connsiteX73" fmla="*/ 1643112 w 7525108"/>
              <a:gd name="connsiteY73" fmla="*/ 6683544 h 6858007"/>
              <a:gd name="connsiteX74" fmla="*/ 1640927 w 7525108"/>
              <a:gd name="connsiteY74" fmla="*/ 6687914 h 6858007"/>
              <a:gd name="connsiteX75" fmla="*/ 1636557 w 7525108"/>
              <a:gd name="connsiteY75" fmla="*/ 6692283 h 6858007"/>
              <a:gd name="connsiteX76" fmla="*/ 1632188 w 7525108"/>
              <a:gd name="connsiteY76" fmla="*/ 6694468 h 6858007"/>
              <a:gd name="connsiteX77" fmla="*/ 1625633 w 7525108"/>
              <a:gd name="connsiteY77" fmla="*/ 6692283 h 6858007"/>
              <a:gd name="connsiteX78" fmla="*/ 1623448 w 7525108"/>
              <a:gd name="connsiteY78" fmla="*/ 6687914 h 6858007"/>
              <a:gd name="connsiteX79" fmla="*/ 1621262 w 7525108"/>
              <a:gd name="connsiteY79" fmla="*/ 6683544 h 6858007"/>
              <a:gd name="connsiteX80" fmla="*/ 1623448 w 7525108"/>
              <a:gd name="connsiteY80" fmla="*/ 6676989 h 6858007"/>
              <a:gd name="connsiteX81" fmla="*/ 5237423 w 7525108"/>
              <a:gd name="connsiteY81" fmla="*/ 6622364 h 6858007"/>
              <a:gd name="connsiteX82" fmla="*/ 5265828 w 7525108"/>
              <a:gd name="connsiteY82" fmla="*/ 6628919 h 6858007"/>
              <a:gd name="connsiteX83" fmla="*/ 5285493 w 7525108"/>
              <a:gd name="connsiteY83" fmla="*/ 6642029 h 6858007"/>
              <a:gd name="connsiteX84" fmla="*/ 5298603 w 7525108"/>
              <a:gd name="connsiteY84" fmla="*/ 6663879 h 6858007"/>
              <a:gd name="connsiteX85" fmla="*/ 5307343 w 7525108"/>
              <a:gd name="connsiteY85" fmla="*/ 6690099 h 6858007"/>
              <a:gd name="connsiteX86" fmla="*/ 5298603 w 7525108"/>
              <a:gd name="connsiteY86" fmla="*/ 6716319 h 6858007"/>
              <a:gd name="connsiteX87" fmla="*/ 5285493 w 7525108"/>
              <a:gd name="connsiteY87" fmla="*/ 6738168 h 6858007"/>
              <a:gd name="connsiteX88" fmla="*/ 5265828 w 7525108"/>
              <a:gd name="connsiteY88" fmla="*/ 6753463 h 6858007"/>
              <a:gd name="connsiteX89" fmla="*/ 5237423 w 7525108"/>
              <a:gd name="connsiteY89" fmla="*/ 6757833 h 6858007"/>
              <a:gd name="connsiteX90" fmla="*/ 5211203 w 7525108"/>
              <a:gd name="connsiteY90" fmla="*/ 6753463 h 6858007"/>
              <a:gd name="connsiteX91" fmla="*/ 5189353 w 7525108"/>
              <a:gd name="connsiteY91" fmla="*/ 6738168 h 6858007"/>
              <a:gd name="connsiteX92" fmla="*/ 5176243 w 7525108"/>
              <a:gd name="connsiteY92" fmla="*/ 6716319 h 6858007"/>
              <a:gd name="connsiteX93" fmla="*/ 5169688 w 7525108"/>
              <a:gd name="connsiteY93" fmla="*/ 6690099 h 6858007"/>
              <a:gd name="connsiteX94" fmla="*/ 5176243 w 7525108"/>
              <a:gd name="connsiteY94" fmla="*/ 6663879 h 6858007"/>
              <a:gd name="connsiteX95" fmla="*/ 5189353 w 7525108"/>
              <a:gd name="connsiteY95" fmla="*/ 6642029 h 6858007"/>
              <a:gd name="connsiteX96" fmla="*/ 5211203 w 7525108"/>
              <a:gd name="connsiteY96" fmla="*/ 6628919 h 6858007"/>
              <a:gd name="connsiteX97" fmla="*/ 2659132 w 7525108"/>
              <a:gd name="connsiteY97" fmla="*/ 6609254 h 6858007"/>
              <a:gd name="connsiteX98" fmla="*/ 2667872 w 7525108"/>
              <a:gd name="connsiteY98" fmla="*/ 6611439 h 6858007"/>
              <a:gd name="connsiteX99" fmla="*/ 2674427 w 7525108"/>
              <a:gd name="connsiteY99" fmla="*/ 6615809 h 6858007"/>
              <a:gd name="connsiteX100" fmla="*/ 2678797 w 7525108"/>
              <a:gd name="connsiteY100" fmla="*/ 6620179 h 6858007"/>
              <a:gd name="connsiteX101" fmla="*/ 2680982 w 7525108"/>
              <a:gd name="connsiteY101" fmla="*/ 6631104 h 6858007"/>
              <a:gd name="connsiteX102" fmla="*/ 2678797 w 7525108"/>
              <a:gd name="connsiteY102" fmla="*/ 6639844 h 6858007"/>
              <a:gd name="connsiteX103" fmla="*/ 2674427 w 7525108"/>
              <a:gd name="connsiteY103" fmla="*/ 6644213 h 6858007"/>
              <a:gd name="connsiteX104" fmla="*/ 2667872 w 7525108"/>
              <a:gd name="connsiteY104" fmla="*/ 6648583 h 6858007"/>
              <a:gd name="connsiteX105" fmla="*/ 2659132 w 7525108"/>
              <a:gd name="connsiteY105" fmla="*/ 6650768 h 6858007"/>
              <a:gd name="connsiteX106" fmla="*/ 2650392 w 7525108"/>
              <a:gd name="connsiteY106" fmla="*/ 6648583 h 6858007"/>
              <a:gd name="connsiteX107" fmla="*/ 2643837 w 7525108"/>
              <a:gd name="connsiteY107" fmla="*/ 6644213 h 6858007"/>
              <a:gd name="connsiteX108" fmla="*/ 2639467 w 7525108"/>
              <a:gd name="connsiteY108" fmla="*/ 6639844 h 6858007"/>
              <a:gd name="connsiteX109" fmla="*/ 2637282 w 7525108"/>
              <a:gd name="connsiteY109" fmla="*/ 6631104 h 6858007"/>
              <a:gd name="connsiteX110" fmla="*/ 2639467 w 7525108"/>
              <a:gd name="connsiteY110" fmla="*/ 6620179 h 6858007"/>
              <a:gd name="connsiteX111" fmla="*/ 2643837 w 7525108"/>
              <a:gd name="connsiteY111" fmla="*/ 6615809 h 6858007"/>
              <a:gd name="connsiteX112" fmla="*/ 2650392 w 7525108"/>
              <a:gd name="connsiteY112" fmla="*/ 6611439 h 6858007"/>
              <a:gd name="connsiteX113" fmla="*/ 4457380 w 7525108"/>
              <a:gd name="connsiteY113" fmla="*/ 6598330 h 6858007"/>
              <a:gd name="connsiteX114" fmla="*/ 4474860 w 7525108"/>
              <a:gd name="connsiteY114" fmla="*/ 6602700 h 6858007"/>
              <a:gd name="connsiteX115" fmla="*/ 4492340 w 7525108"/>
              <a:gd name="connsiteY115" fmla="*/ 6613625 h 6858007"/>
              <a:gd name="connsiteX116" fmla="*/ 4505450 w 7525108"/>
              <a:gd name="connsiteY116" fmla="*/ 6631105 h 6858007"/>
              <a:gd name="connsiteX117" fmla="*/ 4507635 w 7525108"/>
              <a:gd name="connsiteY117" fmla="*/ 6650770 h 6858007"/>
              <a:gd name="connsiteX118" fmla="*/ 4505450 w 7525108"/>
              <a:gd name="connsiteY118" fmla="*/ 6670435 h 6858007"/>
              <a:gd name="connsiteX119" fmla="*/ 4492340 w 7525108"/>
              <a:gd name="connsiteY119" fmla="*/ 6687915 h 6858007"/>
              <a:gd name="connsiteX120" fmla="*/ 4474860 w 7525108"/>
              <a:gd name="connsiteY120" fmla="*/ 6698840 h 6858007"/>
              <a:gd name="connsiteX121" fmla="*/ 4457380 w 7525108"/>
              <a:gd name="connsiteY121" fmla="*/ 6703210 h 6858007"/>
              <a:gd name="connsiteX122" fmla="*/ 4435530 w 7525108"/>
              <a:gd name="connsiteY122" fmla="*/ 6698840 h 6858007"/>
              <a:gd name="connsiteX123" fmla="*/ 4418050 w 7525108"/>
              <a:gd name="connsiteY123" fmla="*/ 6687915 h 6858007"/>
              <a:gd name="connsiteX124" fmla="*/ 4407125 w 7525108"/>
              <a:gd name="connsiteY124" fmla="*/ 6670435 h 6858007"/>
              <a:gd name="connsiteX125" fmla="*/ 4402755 w 7525108"/>
              <a:gd name="connsiteY125" fmla="*/ 6650770 h 6858007"/>
              <a:gd name="connsiteX126" fmla="*/ 4407125 w 7525108"/>
              <a:gd name="connsiteY126" fmla="*/ 6631105 h 6858007"/>
              <a:gd name="connsiteX127" fmla="*/ 4418050 w 7525108"/>
              <a:gd name="connsiteY127" fmla="*/ 6613625 h 6858007"/>
              <a:gd name="connsiteX128" fmla="*/ 4435530 w 7525108"/>
              <a:gd name="connsiteY128" fmla="*/ 6602700 h 6858007"/>
              <a:gd name="connsiteX129" fmla="*/ 6083014 w 7525108"/>
              <a:gd name="connsiteY129" fmla="*/ 6550260 h 6858007"/>
              <a:gd name="connsiteX130" fmla="*/ 6113604 w 7525108"/>
              <a:gd name="connsiteY130" fmla="*/ 6556815 h 6858007"/>
              <a:gd name="connsiteX131" fmla="*/ 6139824 w 7525108"/>
              <a:gd name="connsiteY131" fmla="*/ 6576480 h 6858007"/>
              <a:gd name="connsiteX132" fmla="*/ 6157304 w 7525108"/>
              <a:gd name="connsiteY132" fmla="*/ 6600515 h 6858007"/>
              <a:gd name="connsiteX133" fmla="*/ 6163859 w 7525108"/>
              <a:gd name="connsiteY133" fmla="*/ 6633290 h 6858007"/>
              <a:gd name="connsiteX134" fmla="*/ 6157304 w 7525108"/>
              <a:gd name="connsiteY134" fmla="*/ 6663880 h 6858007"/>
              <a:gd name="connsiteX135" fmla="*/ 6139824 w 7525108"/>
              <a:gd name="connsiteY135" fmla="*/ 6692284 h 6858007"/>
              <a:gd name="connsiteX136" fmla="*/ 6113604 w 7525108"/>
              <a:gd name="connsiteY136" fmla="*/ 6707579 h 6858007"/>
              <a:gd name="connsiteX137" fmla="*/ 6083014 w 7525108"/>
              <a:gd name="connsiteY137" fmla="*/ 6714134 h 6858007"/>
              <a:gd name="connsiteX138" fmla="*/ 6050239 w 7525108"/>
              <a:gd name="connsiteY138" fmla="*/ 6707579 h 6858007"/>
              <a:gd name="connsiteX139" fmla="*/ 6024019 w 7525108"/>
              <a:gd name="connsiteY139" fmla="*/ 6692284 h 6858007"/>
              <a:gd name="connsiteX140" fmla="*/ 6008724 w 7525108"/>
              <a:gd name="connsiteY140" fmla="*/ 6663880 h 6858007"/>
              <a:gd name="connsiteX141" fmla="*/ 5999984 w 7525108"/>
              <a:gd name="connsiteY141" fmla="*/ 6633290 h 6858007"/>
              <a:gd name="connsiteX142" fmla="*/ 6008724 w 7525108"/>
              <a:gd name="connsiteY142" fmla="*/ 6600515 h 6858007"/>
              <a:gd name="connsiteX143" fmla="*/ 6024019 w 7525108"/>
              <a:gd name="connsiteY143" fmla="*/ 6576480 h 6858007"/>
              <a:gd name="connsiteX144" fmla="*/ 6050239 w 7525108"/>
              <a:gd name="connsiteY144" fmla="*/ 6556815 h 6858007"/>
              <a:gd name="connsiteX145" fmla="*/ 3727594 w 7525108"/>
              <a:gd name="connsiteY145" fmla="*/ 6504375 h 6858007"/>
              <a:gd name="connsiteX146" fmla="*/ 3749444 w 7525108"/>
              <a:gd name="connsiteY146" fmla="*/ 6510930 h 6858007"/>
              <a:gd name="connsiteX147" fmla="*/ 3766924 w 7525108"/>
              <a:gd name="connsiteY147" fmla="*/ 6528410 h 6858007"/>
              <a:gd name="connsiteX148" fmla="*/ 3771294 w 7525108"/>
              <a:gd name="connsiteY148" fmla="*/ 6548075 h 6858007"/>
              <a:gd name="connsiteX149" fmla="*/ 3766924 w 7525108"/>
              <a:gd name="connsiteY149" fmla="*/ 6569925 h 6858007"/>
              <a:gd name="connsiteX150" fmla="*/ 3749444 w 7525108"/>
              <a:gd name="connsiteY150" fmla="*/ 6587405 h 6858007"/>
              <a:gd name="connsiteX151" fmla="*/ 3727594 w 7525108"/>
              <a:gd name="connsiteY151" fmla="*/ 6591775 h 6858007"/>
              <a:gd name="connsiteX152" fmla="*/ 3707929 w 7525108"/>
              <a:gd name="connsiteY152" fmla="*/ 6587405 h 6858007"/>
              <a:gd name="connsiteX153" fmla="*/ 3690449 w 7525108"/>
              <a:gd name="connsiteY153" fmla="*/ 6569925 h 6858007"/>
              <a:gd name="connsiteX154" fmla="*/ 3683894 w 7525108"/>
              <a:gd name="connsiteY154" fmla="*/ 6548075 h 6858007"/>
              <a:gd name="connsiteX155" fmla="*/ 3690449 w 7525108"/>
              <a:gd name="connsiteY155" fmla="*/ 6528410 h 6858007"/>
              <a:gd name="connsiteX156" fmla="*/ 3707929 w 7525108"/>
              <a:gd name="connsiteY156" fmla="*/ 6510930 h 6858007"/>
              <a:gd name="connsiteX157" fmla="*/ 1018205 w 7525108"/>
              <a:gd name="connsiteY157" fmla="*/ 6482525 h 6858007"/>
              <a:gd name="connsiteX158" fmla="*/ 1022574 w 7525108"/>
              <a:gd name="connsiteY158" fmla="*/ 6482525 h 6858007"/>
              <a:gd name="connsiteX159" fmla="*/ 1029129 w 7525108"/>
              <a:gd name="connsiteY159" fmla="*/ 6482525 h 6858007"/>
              <a:gd name="connsiteX160" fmla="*/ 1033500 w 7525108"/>
              <a:gd name="connsiteY160" fmla="*/ 6486895 h 6858007"/>
              <a:gd name="connsiteX161" fmla="*/ 1033500 w 7525108"/>
              <a:gd name="connsiteY161" fmla="*/ 6493450 h 6858007"/>
              <a:gd name="connsiteX162" fmla="*/ 1033500 w 7525108"/>
              <a:gd name="connsiteY162" fmla="*/ 6497820 h 6858007"/>
              <a:gd name="connsiteX163" fmla="*/ 1029129 w 7525108"/>
              <a:gd name="connsiteY163" fmla="*/ 6502190 h 6858007"/>
              <a:gd name="connsiteX164" fmla="*/ 1022574 w 7525108"/>
              <a:gd name="connsiteY164" fmla="*/ 6504375 h 6858007"/>
              <a:gd name="connsiteX165" fmla="*/ 1018205 w 7525108"/>
              <a:gd name="connsiteY165" fmla="*/ 6502190 h 6858007"/>
              <a:gd name="connsiteX166" fmla="*/ 1013835 w 7525108"/>
              <a:gd name="connsiteY166" fmla="*/ 6497820 h 6858007"/>
              <a:gd name="connsiteX167" fmla="*/ 1011650 w 7525108"/>
              <a:gd name="connsiteY167" fmla="*/ 6493450 h 6858007"/>
              <a:gd name="connsiteX168" fmla="*/ 1013835 w 7525108"/>
              <a:gd name="connsiteY168" fmla="*/ 6486895 h 6858007"/>
              <a:gd name="connsiteX169" fmla="*/ 2021115 w 7525108"/>
              <a:gd name="connsiteY169" fmla="*/ 6443195 h 6858007"/>
              <a:gd name="connsiteX170" fmla="*/ 2025485 w 7525108"/>
              <a:gd name="connsiteY170" fmla="*/ 6445380 h 6858007"/>
              <a:gd name="connsiteX171" fmla="*/ 2029855 w 7525108"/>
              <a:gd name="connsiteY171" fmla="*/ 6447565 h 6858007"/>
              <a:gd name="connsiteX172" fmla="*/ 2034225 w 7525108"/>
              <a:gd name="connsiteY172" fmla="*/ 6451935 h 6858007"/>
              <a:gd name="connsiteX173" fmla="*/ 2034225 w 7525108"/>
              <a:gd name="connsiteY173" fmla="*/ 6458490 h 6858007"/>
              <a:gd name="connsiteX174" fmla="*/ 2034225 w 7525108"/>
              <a:gd name="connsiteY174" fmla="*/ 6462860 h 6858007"/>
              <a:gd name="connsiteX175" fmla="*/ 2029855 w 7525108"/>
              <a:gd name="connsiteY175" fmla="*/ 6467229 h 6858007"/>
              <a:gd name="connsiteX176" fmla="*/ 2025485 w 7525108"/>
              <a:gd name="connsiteY176" fmla="*/ 6471599 h 6858007"/>
              <a:gd name="connsiteX177" fmla="*/ 2021115 w 7525108"/>
              <a:gd name="connsiteY177" fmla="*/ 6471599 h 6858007"/>
              <a:gd name="connsiteX178" fmla="*/ 2014560 w 7525108"/>
              <a:gd name="connsiteY178" fmla="*/ 6471599 h 6858007"/>
              <a:gd name="connsiteX179" fmla="*/ 2010190 w 7525108"/>
              <a:gd name="connsiteY179" fmla="*/ 6467229 h 6858007"/>
              <a:gd name="connsiteX180" fmla="*/ 2005820 w 7525108"/>
              <a:gd name="connsiteY180" fmla="*/ 6462860 h 6858007"/>
              <a:gd name="connsiteX181" fmla="*/ 2003635 w 7525108"/>
              <a:gd name="connsiteY181" fmla="*/ 6458490 h 6858007"/>
              <a:gd name="connsiteX182" fmla="*/ 2005820 w 7525108"/>
              <a:gd name="connsiteY182" fmla="*/ 6451935 h 6858007"/>
              <a:gd name="connsiteX183" fmla="*/ 2010190 w 7525108"/>
              <a:gd name="connsiteY183" fmla="*/ 6447565 h 6858007"/>
              <a:gd name="connsiteX184" fmla="*/ 2014560 w 7525108"/>
              <a:gd name="connsiteY184" fmla="*/ 6445380 h 6858007"/>
              <a:gd name="connsiteX185" fmla="*/ 3048061 w 7525108"/>
              <a:gd name="connsiteY185" fmla="*/ 6377645 h 6858007"/>
              <a:gd name="connsiteX186" fmla="*/ 3058986 w 7525108"/>
              <a:gd name="connsiteY186" fmla="*/ 6379830 h 6858007"/>
              <a:gd name="connsiteX187" fmla="*/ 3065541 w 7525108"/>
              <a:gd name="connsiteY187" fmla="*/ 6384200 h 6858007"/>
              <a:gd name="connsiteX188" fmla="*/ 3072096 w 7525108"/>
              <a:gd name="connsiteY188" fmla="*/ 6388570 h 6858007"/>
              <a:gd name="connsiteX189" fmla="*/ 3074281 w 7525108"/>
              <a:gd name="connsiteY189" fmla="*/ 6397310 h 6858007"/>
              <a:gd name="connsiteX190" fmla="*/ 3076466 w 7525108"/>
              <a:gd name="connsiteY190" fmla="*/ 6406050 h 6858007"/>
              <a:gd name="connsiteX191" fmla="*/ 3074281 w 7525108"/>
              <a:gd name="connsiteY191" fmla="*/ 6412605 h 6858007"/>
              <a:gd name="connsiteX192" fmla="*/ 3072096 w 7525108"/>
              <a:gd name="connsiteY192" fmla="*/ 6421345 h 6858007"/>
              <a:gd name="connsiteX193" fmla="*/ 3065541 w 7525108"/>
              <a:gd name="connsiteY193" fmla="*/ 6427900 h 6858007"/>
              <a:gd name="connsiteX194" fmla="*/ 3058986 w 7525108"/>
              <a:gd name="connsiteY194" fmla="*/ 6432270 h 6858007"/>
              <a:gd name="connsiteX195" fmla="*/ 3048061 w 7525108"/>
              <a:gd name="connsiteY195" fmla="*/ 6434455 h 6858007"/>
              <a:gd name="connsiteX196" fmla="*/ 3039321 w 7525108"/>
              <a:gd name="connsiteY196" fmla="*/ 6432270 h 6858007"/>
              <a:gd name="connsiteX197" fmla="*/ 3032766 w 7525108"/>
              <a:gd name="connsiteY197" fmla="*/ 6427900 h 6858007"/>
              <a:gd name="connsiteX198" fmla="*/ 3026211 w 7525108"/>
              <a:gd name="connsiteY198" fmla="*/ 6421345 h 6858007"/>
              <a:gd name="connsiteX199" fmla="*/ 3021841 w 7525108"/>
              <a:gd name="connsiteY199" fmla="*/ 6412605 h 6858007"/>
              <a:gd name="connsiteX200" fmla="*/ 3021841 w 7525108"/>
              <a:gd name="connsiteY200" fmla="*/ 6406050 h 6858007"/>
              <a:gd name="connsiteX201" fmla="*/ 3021841 w 7525108"/>
              <a:gd name="connsiteY201" fmla="*/ 6397310 h 6858007"/>
              <a:gd name="connsiteX202" fmla="*/ 3026211 w 7525108"/>
              <a:gd name="connsiteY202" fmla="*/ 6388570 h 6858007"/>
              <a:gd name="connsiteX203" fmla="*/ 3032766 w 7525108"/>
              <a:gd name="connsiteY203" fmla="*/ 6384200 h 6858007"/>
              <a:gd name="connsiteX204" fmla="*/ 3039321 w 7525108"/>
              <a:gd name="connsiteY204" fmla="*/ 6379830 h 6858007"/>
              <a:gd name="connsiteX205" fmla="*/ 7455188 w 7525108"/>
              <a:gd name="connsiteY205" fmla="*/ 6364535 h 6858007"/>
              <a:gd name="connsiteX206" fmla="*/ 7483593 w 7525108"/>
              <a:gd name="connsiteY206" fmla="*/ 6368905 h 6858007"/>
              <a:gd name="connsiteX207" fmla="*/ 7509813 w 7525108"/>
              <a:gd name="connsiteY207" fmla="*/ 6384200 h 6858007"/>
              <a:gd name="connsiteX208" fmla="*/ 7525108 w 7525108"/>
              <a:gd name="connsiteY208" fmla="*/ 6399495 h 6858007"/>
              <a:gd name="connsiteX209" fmla="*/ 7525108 w 7525108"/>
              <a:gd name="connsiteY209" fmla="*/ 6517484 h 6858007"/>
              <a:gd name="connsiteX210" fmla="*/ 7509813 w 7525108"/>
              <a:gd name="connsiteY210" fmla="*/ 6532779 h 6858007"/>
              <a:gd name="connsiteX211" fmla="*/ 7483593 w 7525108"/>
              <a:gd name="connsiteY211" fmla="*/ 6545889 h 6858007"/>
              <a:gd name="connsiteX212" fmla="*/ 7455188 w 7525108"/>
              <a:gd name="connsiteY212" fmla="*/ 6550259 h 6858007"/>
              <a:gd name="connsiteX213" fmla="*/ 7424598 w 7525108"/>
              <a:gd name="connsiteY213" fmla="*/ 6545889 h 6858007"/>
              <a:gd name="connsiteX214" fmla="*/ 7398378 w 7525108"/>
              <a:gd name="connsiteY214" fmla="*/ 6532779 h 6858007"/>
              <a:gd name="connsiteX215" fmla="*/ 7378713 w 7525108"/>
              <a:gd name="connsiteY215" fmla="*/ 6513114 h 6858007"/>
              <a:gd name="connsiteX216" fmla="*/ 7365603 w 7525108"/>
              <a:gd name="connsiteY216" fmla="*/ 6486895 h 6858007"/>
              <a:gd name="connsiteX217" fmla="*/ 7361233 w 7525108"/>
              <a:gd name="connsiteY217" fmla="*/ 6458490 h 6858007"/>
              <a:gd name="connsiteX218" fmla="*/ 7365603 w 7525108"/>
              <a:gd name="connsiteY218" fmla="*/ 6430085 h 6858007"/>
              <a:gd name="connsiteX219" fmla="*/ 7378713 w 7525108"/>
              <a:gd name="connsiteY219" fmla="*/ 6401680 h 6858007"/>
              <a:gd name="connsiteX220" fmla="*/ 7398378 w 7525108"/>
              <a:gd name="connsiteY220" fmla="*/ 6384200 h 6858007"/>
              <a:gd name="connsiteX221" fmla="*/ 7424598 w 7525108"/>
              <a:gd name="connsiteY221" fmla="*/ 6368905 h 6858007"/>
              <a:gd name="connsiteX222" fmla="*/ 4861604 w 7525108"/>
              <a:gd name="connsiteY222" fmla="*/ 6351426 h 6858007"/>
              <a:gd name="connsiteX223" fmla="*/ 4885638 w 7525108"/>
              <a:gd name="connsiteY223" fmla="*/ 6355796 h 6858007"/>
              <a:gd name="connsiteX224" fmla="*/ 4905303 w 7525108"/>
              <a:gd name="connsiteY224" fmla="*/ 6366721 h 6858007"/>
              <a:gd name="connsiteX225" fmla="*/ 4916228 w 7525108"/>
              <a:gd name="connsiteY225" fmla="*/ 6388571 h 6858007"/>
              <a:gd name="connsiteX226" fmla="*/ 4922783 w 7525108"/>
              <a:gd name="connsiteY226" fmla="*/ 6410421 h 6858007"/>
              <a:gd name="connsiteX227" fmla="*/ 4916228 w 7525108"/>
              <a:gd name="connsiteY227" fmla="*/ 6434456 h 6858007"/>
              <a:gd name="connsiteX228" fmla="*/ 4905303 w 7525108"/>
              <a:gd name="connsiteY228" fmla="*/ 6451936 h 6858007"/>
              <a:gd name="connsiteX229" fmla="*/ 4885638 w 7525108"/>
              <a:gd name="connsiteY229" fmla="*/ 6465046 h 6858007"/>
              <a:gd name="connsiteX230" fmla="*/ 4861604 w 7525108"/>
              <a:gd name="connsiteY230" fmla="*/ 6469416 h 6858007"/>
              <a:gd name="connsiteX231" fmla="*/ 4837569 w 7525108"/>
              <a:gd name="connsiteY231" fmla="*/ 6465046 h 6858007"/>
              <a:gd name="connsiteX232" fmla="*/ 4820089 w 7525108"/>
              <a:gd name="connsiteY232" fmla="*/ 6451936 h 6858007"/>
              <a:gd name="connsiteX233" fmla="*/ 4806979 w 7525108"/>
              <a:gd name="connsiteY233" fmla="*/ 6434456 h 6858007"/>
              <a:gd name="connsiteX234" fmla="*/ 4800424 w 7525108"/>
              <a:gd name="connsiteY234" fmla="*/ 6410421 h 6858007"/>
              <a:gd name="connsiteX235" fmla="*/ 4806979 w 7525108"/>
              <a:gd name="connsiteY235" fmla="*/ 6388571 h 6858007"/>
              <a:gd name="connsiteX236" fmla="*/ 4820089 w 7525108"/>
              <a:gd name="connsiteY236" fmla="*/ 6366721 h 6858007"/>
              <a:gd name="connsiteX237" fmla="*/ 4837569 w 7525108"/>
              <a:gd name="connsiteY237" fmla="*/ 6355796 h 6858007"/>
              <a:gd name="connsiteX238" fmla="*/ 5661310 w 7525108"/>
              <a:gd name="connsiteY238" fmla="*/ 6349241 h 6858007"/>
              <a:gd name="connsiteX239" fmla="*/ 5689715 w 7525108"/>
              <a:gd name="connsiteY239" fmla="*/ 6355796 h 6858007"/>
              <a:gd name="connsiteX240" fmla="*/ 5715935 w 7525108"/>
              <a:gd name="connsiteY240" fmla="*/ 6371091 h 6858007"/>
              <a:gd name="connsiteX241" fmla="*/ 5731230 w 7525108"/>
              <a:gd name="connsiteY241" fmla="*/ 6395126 h 6858007"/>
              <a:gd name="connsiteX242" fmla="*/ 5737785 w 7525108"/>
              <a:gd name="connsiteY242" fmla="*/ 6423531 h 6858007"/>
              <a:gd name="connsiteX243" fmla="*/ 5731230 w 7525108"/>
              <a:gd name="connsiteY243" fmla="*/ 6456306 h 6858007"/>
              <a:gd name="connsiteX244" fmla="*/ 5715935 w 7525108"/>
              <a:gd name="connsiteY244" fmla="*/ 6480340 h 6858007"/>
              <a:gd name="connsiteX245" fmla="*/ 5689715 w 7525108"/>
              <a:gd name="connsiteY245" fmla="*/ 6495635 h 6858007"/>
              <a:gd name="connsiteX246" fmla="*/ 5661310 w 7525108"/>
              <a:gd name="connsiteY246" fmla="*/ 6502190 h 6858007"/>
              <a:gd name="connsiteX247" fmla="*/ 5630721 w 7525108"/>
              <a:gd name="connsiteY247" fmla="*/ 6495635 h 6858007"/>
              <a:gd name="connsiteX248" fmla="*/ 5608871 w 7525108"/>
              <a:gd name="connsiteY248" fmla="*/ 6480340 h 6858007"/>
              <a:gd name="connsiteX249" fmla="*/ 5591391 w 7525108"/>
              <a:gd name="connsiteY249" fmla="*/ 6456306 h 6858007"/>
              <a:gd name="connsiteX250" fmla="*/ 5584836 w 7525108"/>
              <a:gd name="connsiteY250" fmla="*/ 6423531 h 6858007"/>
              <a:gd name="connsiteX251" fmla="*/ 5591391 w 7525108"/>
              <a:gd name="connsiteY251" fmla="*/ 6395126 h 6858007"/>
              <a:gd name="connsiteX252" fmla="*/ 5608871 w 7525108"/>
              <a:gd name="connsiteY252" fmla="*/ 6371091 h 6858007"/>
              <a:gd name="connsiteX253" fmla="*/ 5630721 w 7525108"/>
              <a:gd name="connsiteY253" fmla="*/ 6355796 h 6858007"/>
              <a:gd name="connsiteX254" fmla="*/ 6985414 w 7525108"/>
              <a:gd name="connsiteY254" fmla="*/ 6331761 h 6858007"/>
              <a:gd name="connsiteX255" fmla="*/ 7016004 w 7525108"/>
              <a:gd name="connsiteY255" fmla="*/ 6336131 h 6858007"/>
              <a:gd name="connsiteX256" fmla="*/ 7040039 w 7525108"/>
              <a:gd name="connsiteY256" fmla="*/ 6349241 h 6858007"/>
              <a:gd name="connsiteX257" fmla="*/ 7061889 w 7525108"/>
              <a:gd name="connsiteY257" fmla="*/ 6368906 h 6858007"/>
              <a:gd name="connsiteX258" fmla="*/ 7072814 w 7525108"/>
              <a:gd name="connsiteY258" fmla="*/ 6395126 h 6858007"/>
              <a:gd name="connsiteX259" fmla="*/ 7077184 w 7525108"/>
              <a:gd name="connsiteY259" fmla="*/ 6421346 h 6858007"/>
              <a:gd name="connsiteX260" fmla="*/ 7072814 w 7525108"/>
              <a:gd name="connsiteY260" fmla="*/ 6451936 h 6858007"/>
              <a:gd name="connsiteX261" fmla="*/ 7061889 w 7525108"/>
              <a:gd name="connsiteY261" fmla="*/ 6478155 h 6858007"/>
              <a:gd name="connsiteX262" fmla="*/ 7040039 w 7525108"/>
              <a:gd name="connsiteY262" fmla="*/ 6495635 h 6858007"/>
              <a:gd name="connsiteX263" fmla="*/ 7016004 w 7525108"/>
              <a:gd name="connsiteY263" fmla="*/ 6508745 h 6858007"/>
              <a:gd name="connsiteX264" fmla="*/ 6985414 w 7525108"/>
              <a:gd name="connsiteY264" fmla="*/ 6513115 h 6858007"/>
              <a:gd name="connsiteX265" fmla="*/ 6959195 w 7525108"/>
              <a:gd name="connsiteY265" fmla="*/ 6508745 h 6858007"/>
              <a:gd name="connsiteX266" fmla="*/ 6932975 w 7525108"/>
              <a:gd name="connsiteY266" fmla="*/ 6495635 h 6858007"/>
              <a:gd name="connsiteX267" fmla="*/ 6913310 w 7525108"/>
              <a:gd name="connsiteY267" fmla="*/ 6478155 h 6858007"/>
              <a:gd name="connsiteX268" fmla="*/ 6898015 w 7525108"/>
              <a:gd name="connsiteY268" fmla="*/ 6451936 h 6858007"/>
              <a:gd name="connsiteX269" fmla="*/ 6893645 w 7525108"/>
              <a:gd name="connsiteY269" fmla="*/ 6421346 h 6858007"/>
              <a:gd name="connsiteX270" fmla="*/ 6898015 w 7525108"/>
              <a:gd name="connsiteY270" fmla="*/ 6395126 h 6858007"/>
              <a:gd name="connsiteX271" fmla="*/ 6913310 w 7525108"/>
              <a:gd name="connsiteY271" fmla="*/ 6368906 h 6858007"/>
              <a:gd name="connsiteX272" fmla="*/ 6932975 w 7525108"/>
              <a:gd name="connsiteY272" fmla="*/ 6349241 h 6858007"/>
              <a:gd name="connsiteX273" fmla="*/ 6959195 w 7525108"/>
              <a:gd name="connsiteY273" fmla="*/ 6336131 h 6858007"/>
              <a:gd name="connsiteX274" fmla="*/ 4123077 w 7525108"/>
              <a:gd name="connsiteY274" fmla="*/ 6266212 h 6858007"/>
              <a:gd name="connsiteX275" fmla="*/ 4142742 w 7525108"/>
              <a:gd name="connsiteY275" fmla="*/ 6270582 h 6858007"/>
              <a:gd name="connsiteX276" fmla="*/ 4160222 w 7525108"/>
              <a:gd name="connsiteY276" fmla="*/ 6283692 h 6858007"/>
              <a:gd name="connsiteX277" fmla="*/ 4171147 w 7525108"/>
              <a:gd name="connsiteY277" fmla="*/ 6298987 h 6858007"/>
              <a:gd name="connsiteX278" fmla="*/ 4175517 w 7525108"/>
              <a:gd name="connsiteY278" fmla="*/ 6318652 h 6858007"/>
              <a:gd name="connsiteX279" fmla="*/ 4171147 w 7525108"/>
              <a:gd name="connsiteY279" fmla="*/ 6340502 h 6858007"/>
              <a:gd name="connsiteX280" fmla="*/ 4160222 w 7525108"/>
              <a:gd name="connsiteY280" fmla="*/ 6355797 h 6858007"/>
              <a:gd name="connsiteX281" fmla="*/ 4142742 w 7525108"/>
              <a:gd name="connsiteY281" fmla="*/ 6366722 h 6858007"/>
              <a:gd name="connsiteX282" fmla="*/ 4123077 w 7525108"/>
              <a:gd name="connsiteY282" fmla="*/ 6371092 h 6858007"/>
              <a:gd name="connsiteX283" fmla="*/ 4101227 w 7525108"/>
              <a:gd name="connsiteY283" fmla="*/ 6366722 h 6858007"/>
              <a:gd name="connsiteX284" fmla="*/ 4085932 w 7525108"/>
              <a:gd name="connsiteY284" fmla="*/ 6355797 h 6858007"/>
              <a:gd name="connsiteX285" fmla="*/ 4075007 w 7525108"/>
              <a:gd name="connsiteY285" fmla="*/ 6340502 h 6858007"/>
              <a:gd name="connsiteX286" fmla="*/ 4072822 w 7525108"/>
              <a:gd name="connsiteY286" fmla="*/ 6318652 h 6858007"/>
              <a:gd name="connsiteX287" fmla="*/ 4075007 w 7525108"/>
              <a:gd name="connsiteY287" fmla="*/ 6298987 h 6858007"/>
              <a:gd name="connsiteX288" fmla="*/ 4085932 w 7525108"/>
              <a:gd name="connsiteY288" fmla="*/ 6283692 h 6858007"/>
              <a:gd name="connsiteX289" fmla="*/ 4101227 w 7525108"/>
              <a:gd name="connsiteY289" fmla="*/ 6270582 h 6858007"/>
              <a:gd name="connsiteX290" fmla="*/ 1404948 w 7525108"/>
              <a:gd name="connsiteY290" fmla="*/ 6255286 h 6858007"/>
              <a:gd name="connsiteX291" fmla="*/ 1413688 w 7525108"/>
              <a:gd name="connsiteY291" fmla="*/ 6255286 h 6858007"/>
              <a:gd name="connsiteX292" fmla="*/ 1418058 w 7525108"/>
              <a:gd name="connsiteY292" fmla="*/ 6255286 h 6858007"/>
              <a:gd name="connsiteX293" fmla="*/ 1422429 w 7525108"/>
              <a:gd name="connsiteY293" fmla="*/ 6257471 h 6858007"/>
              <a:gd name="connsiteX294" fmla="*/ 1424614 w 7525108"/>
              <a:gd name="connsiteY294" fmla="*/ 6261841 h 6858007"/>
              <a:gd name="connsiteX295" fmla="*/ 1424614 w 7525108"/>
              <a:gd name="connsiteY295" fmla="*/ 6266211 h 6858007"/>
              <a:gd name="connsiteX296" fmla="*/ 1424614 w 7525108"/>
              <a:gd name="connsiteY296" fmla="*/ 6272766 h 6858007"/>
              <a:gd name="connsiteX297" fmla="*/ 1422429 w 7525108"/>
              <a:gd name="connsiteY297" fmla="*/ 6277136 h 6858007"/>
              <a:gd name="connsiteX298" fmla="*/ 1418058 w 7525108"/>
              <a:gd name="connsiteY298" fmla="*/ 6281506 h 6858007"/>
              <a:gd name="connsiteX299" fmla="*/ 1413688 w 7525108"/>
              <a:gd name="connsiteY299" fmla="*/ 6281506 h 6858007"/>
              <a:gd name="connsiteX300" fmla="*/ 1404948 w 7525108"/>
              <a:gd name="connsiteY300" fmla="*/ 6281506 h 6858007"/>
              <a:gd name="connsiteX301" fmla="*/ 1400578 w 7525108"/>
              <a:gd name="connsiteY301" fmla="*/ 6277136 h 6858007"/>
              <a:gd name="connsiteX302" fmla="*/ 1398393 w 7525108"/>
              <a:gd name="connsiteY302" fmla="*/ 6272766 h 6858007"/>
              <a:gd name="connsiteX303" fmla="*/ 1398393 w 7525108"/>
              <a:gd name="connsiteY303" fmla="*/ 6266211 h 6858007"/>
              <a:gd name="connsiteX304" fmla="*/ 1398393 w 7525108"/>
              <a:gd name="connsiteY304" fmla="*/ 6261841 h 6858007"/>
              <a:gd name="connsiteX305" fmla="*/ 1400578 w 7525108"/>
              <a:gd name="connsiteY305" fmla="*/ 6257471 h 6858007"/>
              <a:gd name="connsiteX306" fmla="*/ 6528752 w 7525108"/>
              <a:gd name="connsiteY306" fmla="*/ 6231252 h 6858007"/>
              <a:gd name="connsiteX307" fmla="*/ 6563711 w 7525108"/>
              <a:gd name="connsiteY307" fmla="*/ 6237807 h 6858007"/>
              <a:gd name="connsiteX308" fmla="*/ 6589931 w 7525108"/>
              <a:gd name="connsiteY308" fmla="*/ 6257472 h 6858007"/>
              <a:gd name="connsiteX309" fmla="*/ 6609596 w 7525108"/>
              <a:gd name="connsiteY309" fmla="*/ 6285877 h 6858007"/>
              <a:gd name="connsiteX310" fmla="*/ 6616151 w 7525108"/>
              <a:gd name="connsiteY310" fmla="*/ 6318652 h 6858007"/>
              <a:gd name="connsiteX311" fmla="*/ 6609596 w 7525108"/>
              <a:gd name="connsiteY311" fmla="*/ 6351427 h 6858007"/>
              <a:gd name="connsiteX312" fmla="*/ 6589931 w 7525108"/>
              <a:gd name="connsiteY312" fmla="*/ 6379831 h 6858007"/>
              <a:gd name="connsiteX313" fmla="*/ 6563711 w 7525108"/>
              <a:gd name="connsiteY313" fmla="*/ 6399496 h 6858007"/>
              <a:gd name="connsiteX314" fmla="*/ 6528752 w 7525108"/>
              <a:gd name="connsiteY314" fmla="*/ 6406051 h 6858007"/>
              <a:gd name="connsiteX315" fmla="*/ 6495977 w 7525108"/>
              <a:gd name="connsiteY315" fmla="*/ 6399496 h 6858007"/>
              <a:gd name="connsiteX316" fmla="*/ 6467572 w 7525108"/>
              <a:gd name="connsiteY316" fmla="*/ 6379831 h 6858007"/>
              <a:gd name="connsiteX317" fmla="*/ 6447907 w 7525108"/>
              <a:gd name="connsiteY317" fmla="*/ 6351427 h 6858007"/>
              <a:gd name="connsiteX318" fmla="*/ 6441352 w 7525108"/>
              <a:gd name="connsiteY318" fmla="*/ 6318652 h 6858007"/>
              <a:gd name="connsiteX319" fmla="*/ 6447907 w 7525108"/>
              <a:gd name="connsiteY319" fmla="*/ 6285877 h 6858007"/>
              <a:gd name="connsiteX320" fmla="*/ 6467572 w 7525108"/>
              <a:gd name="connsiteY320" fmla="*/ 6257472 h 6858007"/>
              <a:gd name="connsiteX321" fmla="*/ 6495977 w 7525108"/>
              <a:gd name="connsiteY321" fmla="*/ 6237807 h 6858007"/>
              <a:gd name="connsiteX322" fmla="*/ 2410043 w 7525108"/>
              <a:gd name="connsiteY322" fmla="*/ 6207216 h 6858007"/>
              <a:gd name="connsiteX323" fmla="*/ 2416598 w 7525108"/>
              <a:gd name="connsiteY323" fmla="*/ 6209401 h 6858007"/>
              <a:gd name="connsiteX324" fmla="*/ 2423153 w 7525108"/>
              <a:gd name="connsiteY324" fmla="*/ 6213771 h 6858007"/>
              <a:gd name="connsiteX325" fmla="*/ 2429708 w 7525108"/>
              <a:gd name="connsiteY325" fmla="*/ 6218141 h 6858007"/>
              <a:gd name="connsiteX326" fmla="*/ 2431893 w 7525108"/>
              <a:gd name="connsiteY326" fmla="*/ 6226881 h 6858007"/>
              <a:gd name="connsiteX327" fmla="*/ 2434078 w 7525108"/>
              <a:gd name="connsiteY327" fmla="*/ 6233436 h 6858007"/>
              <a:gd name="connsiteX328" fmla="*/ 2431893 w 7525108"/>
              <a:gd name="connsiteY328" fmla="*/ 6242176 h 6858007"/>
              <a:gd name="connsiteX329" fmla="*/ 2429708 w 7525108"/>
              <a:gd name="connsiteY329" fmla="*/ 6248731 h 6858007"/>
              <a:gd name="connsiteX330" fmla="*/ 2423153 w 7525108"/>
              <a:gd name="connsiteY330" fmla="*/ 6253101 h 6858007"/>
              <a:gd name="connsiteX331" fmla="*/ 2416598 w 7525108"/>
              <a:gd name="connsiteY331" fmla="*/ 6257471 h 6858007"/>
              <a:gd name="connsiteX332" fmla="*/ 2410043 w 7525108"/>
              <a:gd name="connsiteY332" fmla="*/ 6259656 h 6858007"/>
              <a:gd name="connsiteX333" fmla="*/ 2399118 w 7525108"/>
              <a:gd name="connsiteY333" fmla="*/ 6257471 h 6858007"/>
              <a:gd name="connsiteX334" fmla="*/ 2392563 w 7525108"/>
              <a:gd name="connsiteY334" fmla="*/ 6253101 h 6858007"/>
              <a:gd name="connsiteX335" fmla="*/ 2388193 w 7525108"/>
              <a:gd name="connsiteY335" fmla="*/ 6248731 h 6858007"/>
              <a:gd name="connsiteX336" fmla="*/ 2383823 w 7525108"/>
              <a:gd name="connsiteY336" fmla="*/ 6242176 h 6858007"/>
              <a:gd name="connsiteX337" fmla="*/ 2383823 w 7525108"/>
              <a:gd name="connsiteY337" fmla="*/ 6233436 h 6858007"/>
              <a:gd name="connsiteX338" fmla="*/ 2383823 w 7525108"/>
              <a:gd name="connsiteY338" fmla="*/ 6226881 h 6858007"/>
              <a:gd name="connsiteX339" fmla="*/ 2388193 w 7525108"/>
              <a:gd name="connsiteY339" fmla="*/ 6218141 h 6858007"/>
              <a:gd name="connsiteX340" fmla="*/ 2392563 w 7525108"/>
              <a:gd name="connsiteY340" fmla="*/ 6213771 h 6858007"/>
              <a:gd name="connsiteX341" fmla="*/ 2399118 w 7525108"/>
              <a:gd name="connsiteY341" fmla="*/ 6209401 h 6858007"/>
              <a:gd name="connsiteX342" fmla="*/ 3436990 w 7525108"/>
              <a:gd name="connsiteY342" fmla="*/ 6139482 h 6858007"/>
              <a:gd name="connsiteX343" fmla="*/ 3461025 w 7525108"/>
              <a:gd name="connsiteY343" fmla="*/ 6143852 h 6858007"/>
              <a:gd name="connsiteX344" fmla="*/ 3474135 w 7525108"/>
              <a:gd name="connsiteY344" fmla="*/ 6159147 h 6858007"/>
              <a:gd name="connsiteX345" fmla="*/ 3480690 w 7525108"/>
              <a:gd name="connsiteY345" fmla="*/ 6180997 h 6858007"/>
              <a:gd name="connsiteX346" fmla="*/ 3474135 w 7525108"/>
              <a:gd name="connsiteY346" fmla="*/ 6200661 h 6858007"/>
              <a:gd name="connsiteX347" fmla="*/ 3461025 w 7525108"/>
              <a:gd name="connsiteY347" fmla="*/ 6215956 h 6858007"/>
              <a:gd name="connsiteX348" fmla="*/ 3436990 w 7525108"/>
              <a:gd name="connsiteY348" fmla="*/ 6220326 h 6858007"/>
              <a:gd name="connsiteX349" fmla="*/ 3417325 w 7525108"/>
              <a:gd name="connsiteY349" fmla="*/ 6215956 h 6858007"/>
              <a:gd name="connsiteX350" fmla="*/ 3402030 w 7525108"/>
              <a:gd name="connsiteY350" fmla="*/ 6200661 h 6858007"/>
              <a:gd name="connsiteX351" fmla="*/ 3395475 w 7525108"/>
              <a:gd name="connsiteY351" fmla="*/ 6180997 h 6858007"/>
              <a:gd name="connsiteX352" fmla="*/ 3402030 w 7525108"/>
              <a:gd name="connsiteY352" fmla="*/ 6159147 h 6858007"/>
              <a:gd name="connsiteX353" fmla="*/ 3417325 w 7525108"/>
              <a:gd name="connsiteY353" fmla="*/ 6143852 h 6858007"/>
              <a:gd name="connsiteX354" fmla="*/ 5272382 w 7525108"/>
              <a:gd name="connsiteY354" fmla="*/ 6087042 h 6858007"/>
              <a:gd name="connsiteX355" fmla="*/ 5300787 w 7525108"/>
              <a:gd name="connsiteY355" fmla="*/ 6093597 h 6858007"/>
              <a:gd name="connsiteX356" fmla="*/ 5327007 w 7525108"/>
              <a:gd name="connsiteY356" fmla="*/ 6108892 h 6858007"/>
              <a:gd name="connsiteX357" fmla="*/ 5342302 w 7525108"/>
              <a:gd name="connsiteY357" fmla="*/ 6135112 h 6858007"/>
              <a:gd name="connsiteX358" fmla="*/ 5348857 w 7525108"/>
              <a:gd name="connsiteY358" fmla="*/ 6163517 h 6858007"/>
              <a:gd name="connsiteX359" fmla="*/ 5342302 w 7525108"/>
              <a:gd name="connsiteY359" fmla="*/ 6196292 h 6858007"/>
              <a:gd name="connsiteX360" fmla="*/ 5327007 w 7525108"/>
              <a:gd name="connsiteY360" fmla="*/ 6220326 h 6858007"/>
              <a:gd name="connsiteX361" fmla="*/ 5300787 w 7525108"/>
              <a:gd name="connsiteY361" fmla="*/ 6237806 h 6858007"/>
              <a:gd name="connsiteX362" fmla="*/ 5272382 w 7525108"/>
              <a:gd name="connsiteY362" fmla="*/ 6244361 h 6858007"/>
              <a:gd name="connsiteX363" fmla="*/ 5239607 w 7525108"/>
              <a:gd name="connsiteY363" fmla="*/ 6237806 h 6858007"/>
              <a:gd name="connsiteX364" fmla="*/ 5217757 w 7525108"/>
              <a:gd name="connsiteY364" fmla="*/ 6220326 h 6858007"/>
              <a:gd name="connsiteX365" fmla="*/ 5198092 w 7525108"/>
              <a:gd name="connsiteY365" fmla="*/ 6196292 h 6858007"/>
              <a:gd name="connsiteX366" fmla="*/ 5193722 w 7525108"/>
              <a:gd name="connsiteY366" fmla="*/ 6163517 h 6858007"/>
              <a:gd name="connsiteX367" fmla="*/ 5198092 w 7525108"/>
              <a:gd name="connsiteY367" fmla="*/ 6135112 h 6858007"/>
              <a:gd name="connsiteX368" fmla="*/ 5217757 w 7525108"/>
              <a:gd name="connsiteY368" fmla="*/ 6108892 h 6858007"/>
              <a:gd name="connsiteX369" fmla="*/ 5239607 w 7525108"/>
              <a:gd name="connsiteY369" fmla="*/ 6093597 h 6858007"/>
              <a:gd name="connsiteX370" fmla="*/ 6091754 w 7525108"/>
              <a:gd name="connsiteY370" fmla="*/ 6052082 h 6858007"/>
              <a:gd name="connsiteX371" fmla="*/ 6122344 w 7525108"/>
              <a:gd name="connsiteY371" fmla="*/ 6056452 h 6858007"/>
              <a:gd name="connsiteX372" fmla="*/ 6148564 w 7525108"/>
              <a:gd name="connsiteY372" fmla="*/ 6069562 h 6858007"/>
              <a:gd name="connsiteX373" fmla="*/ 6170414 w 7525108"/>
              <a:gd name="connsiteY373" fmla="*/ 6091412 h 6858007"/>
              <a:gd name="connsiteX374" fmla="*/ 6183524 w 7525108"/>
              <a:gd name="connsiteY374" fmla="*/ 6115447 h 6858007"/>
              <a:gd name="connsiteX375" fmla="*/ 6187894 w 7525108"/>
              <a:gd name="connsiteY375" fmla="*/ 6148222 h 6858007"/>
              <a:gd name="connsiteX376" fmla="*/ 6183524 w 7525108"/>
              <a:gd name="connsiteY376" fmla="*/ 6178812 h 6858007"/>
              <a:gd name="connsiteX377" fmla="*/ 6170414 w 7525108"/>
              <a:gd name="connsiteY377" fmla="*/ 6202846 h 6858007"/>
              <a:gd name="connsiteX378" fmla="*/ 6148564 w 7525108"/>
              <a:gd name="connsiteY378" fmla="*/ 6222511 h 6858007"/>
              <a:gd name="connsiteX379" fmla="*/ 6122344 w 7525108"/>
              <a:gd name="connsiteY379" fmla="*/ 6237806 h 6858007"/>
              <a:gd name="connsiteX380" fmla="*/ 6091754 w 7525108"/>
              <a:gd name="connsiteY380" fmla="*/ 6242176 h 6858007"/>
              <a:gd name="connsiteX381" fmla="*/ 6063349 w 7525108"/>
              <a:gd name="connsiteY381" fmla="*/ 6237806 h 6858007"/>
              <a:gd name="connsiteX382" fmla="*/ 6037129 w 7525108"/>
              <a:gd name="connsiteY382" fmla="*/ 6222511 h 6858007"/>
              <a:gd name="connsiteX383" fmla="*/ 6017464 w 7525108"/>
              <a:gd name="connsiteY383" fmla="*/ 6202846 h 6858007"/>
              <a:gd name="connsiteX384" fmla="*/ 6004354 w 7525108"/>
              <a:gd name="connsiteY384" fmla="*/ 6178812 h 6858007"/>
              <a:gd name="connsiteX385" fmla="*/ 5997799 w 7525108"/>
              <a:gd name="connsiteY385" fmla="*/ 6148222 h 6858007"/>
              <a:gd name="connsiteX386" fmla="*/ 6004354 w 7525108"/>
              <a:gd name="connsiteY386" fmla="*/ 6115447 h 6858007"/>
              <a:gd name="connsiteX387" fmla="*/ 6017464 w 7525108"/>
              <a:gd name="connsiteY387" fmla="*/ 6091412 h 6858007"/>
              <a:gd name="connsiteX388" fmla="*/ 6037129 w 7525108"/>
              <a:gd name="connsiteY388" fmla="*/ 6069562 h 6858007"/>
              <a:gd name="connsiteX389" fmla="*/ 6063349 w 7525108"/>
              <a:gd name="connsiteY389" fmla="*/ 6056452 h 6858007"/>
              <a:gd name="connsiteX390" fmla="*/ 1800433 w 7525108"/>
              <a:gd name="connsiteY390" fmla="*/ 6023677 h 6858007"/>
              <a:gd name="connsiteX391" fmla="*/ 1809173 w 7525108"/>
              <a:gd name="connsiteY391" fmla="*/ 6028047 h 6858007"/>
              <a:gd name="connsiteX392" fmla="*/ 1815728 w 7525108"/>
              <a:gd name="connsiteY392" fmla="*/ 6030232 h 6858007"/>
              <a:gd name="connsiteX393" fmla="*/ 1817913 w 7525108"/>
              <a:gd name="connsiteY393" fmla="*/ 6036787 h 6858007"/>
              <a:gd name="connsiteX394" fmla="*/ 1820098 w 7525108"/>
              <a:gd name="connsiteY394" fmla="*/ 6043342 h 6858007"/>
              <a:gd name="connsiteX395" fmla="*/ 1817913 w 7525108"/>
              <a:gd name="connsiteY395" fmla="*/ 6049897 h 6858007"/>
              <a:gd name="connsiteX396" fmla="*/ 1815728 w 7525108"/>
              <a:gd name="connsiteY396" fmla="*/ 6056451 h 6858007"/>
              <a:gd name="connsiteX397" fmla="*/ 1809173 w 7525108"/>
              <a:gd name="connsiteY397" fmla="*/ 6058636 h 6858007"/>
              <a:gd name="connsiteX398" fmla="*/ 1800433 w 7525108"/>
              <a:gd name="connsiteY398" fmla="*/ 6060821 h 6858007"/>
              <a:gd name="connsiteX399" fmla="*/ 1793878 w 7525108"/>
              <a:gd name="connsiteY399" fmla="*/ 6058636 h 6858007"/>
              <a:gd name="connsiteX400" fmla="*/ 1787322 w 7525108"/>
              <a:gd name="connsiteY400" fmla="*/ 6056451 h 6858007"/>
              <a:gd name="connsiteX401" fmla="*/ 1782952 w 7525108"/>
              <a:gd name="connsiteY401" fmla="*/ 6049897 h 6858007"/>
              <a:gd name="connsiteX402" fmla="*/ 1782952 w 7525108"/>
              <a:gd name="connsiteY402" fmla="*/ 6043342 h 6858007"/>
              <a:gd name="connsiteX403" fmla="*/ 1782952 w 7525108"/>
              <a:gd name="connsiteY403" fmla="*/ 6036787 h 6858007"/>
              <a:gd name="connsiteX404" fmla="*/ 1787322 w 7525108"/>
              <a:gd name="connsiteY404" fmla="*/ 6030232 h 6858007"/>
              <a:gd name="connsiteX405" fmla="*/ 1793878 w 7525108"/>
              <a:gd name="connsiteY405" fmla="*/ 6028047 h 6858007"/>
              <a:gd name="connsiteX406" fmla="*/ 4520745 w 7525108"/>
              <a:gd name="connsiteY406" fmla="*/ 6017123 h 6858007"/>
              <a:gd name="connsiteX407" fmla="*/ 4546965 w 7525108"/>
              <a:gd name="connsiteY407" fmla="*/ 6023678 h 6858007"/>
              <a:gd name="connsiteX408" fmla="*/ 4568815 w 7525108"/>
              <a:gd name="connsiteY408" fmla="*/ 6038973 h 6858007"/>
              <a:gd name="connsiteX409" fmla="*/ 4584110 w 7525108"/>
              <a:gd name="connsiteY409" fmla="*/ 6060823 h 6858007"/>
              <a:gd name="connsiteX410" fmla="*/ 4588480 w 7525108"/>
              <a:gd name="connsiteY410" fmla="*/ 6089228 h 6858007"/>
              <a:gd name="connsiteX411" fmla="*/ 4584110 w 7525108"/>
              <a:gd name="connsiteY411" fmla="*/ 6115448 h 6858007"/>
              <a:gd name="connsiteX412" fmla="*/ 4568815 w 7525108"/>
              <a:gd name="connsiteY412" fmla="*/ 6137297 h 6858007"/>
              <a:gd name="connsiteX413" fmla="*/ 4546965 w 7525108"/>
              <a:gd name="connsiteY413" fmla="*/ 6152592 h 6858007"/>
              <a:gd name="connsiteX414" fmla="*/ 4520745 w 7525108"/>
              <a:gd name="connsiteY414" fmla="*/ 6156962 h 6858007"/>
              <a:gd name="connsiteX415" fmla="*/ 4492341 w 7525108"/>
              <a:gd name="connsiteY415" fmla="*/ 6152592 h 6858007"/>
              <a:gd name="connsiteX416" fmla="*/ 4470491 w 7525108"/>
              <a:gd name="connsiteY416" fmla="*/ 6137297 h 6858007"/>
              <a:gd name="connsiteX417" fmla="*/ 4457381 w 7525108"/>
              <a:gd name="connsiteY417" fmla="*/ 6115448 h 6858007"/>
              <a:gd name="connsiteX418" fmla="*/ 4448641 w 7525108"/>
              <a:gd name="connsiteY418" fmla="*/ 6089228 h 6858007"/>
              <a:gd name="connsiteX419" fmla="*/ 4457381 w 7525108"/>
              <a:gd name="connsiteY419" fmla="*/ 6060823 h 6858007"/>
              <a:gd name="connsiteX420" fmla="*/ 4470491 w 7525108"/>
              <a:gd name="connsiteY420" fmla="*/ 6038973 h 6858007"/>
              <a:gd name="connsiteX421" fmla="*/ 4492341 w 7525108"/>
              <a:gd name="connsiteY421" fmla="*/ 6023678 h 6858007"/>
              <a:gd name="connsiteX422" fmla="*/ 2796787 w 7525108"/>
              <a:gd name="connsiteY422" fmla="*/ 5977793 h 6858007"/>
              <a:gd name="connsiteX423" fmla="*/ 2807712 w 7525108"/>
              <a:gd name="connsiteY423" fmla="*/ 5979978 h 6858007"/>
              <a:gd name="connsiteX424" fmla="*/ 2816452 w 7525108"/>
              <a:gd name="connsiteY424" fmla="*/ 5984348 h 6858007"/>
              <a:gd name="connsiteX425" fmla="*/ 2823007 w 7525108"/>
              <a:gd name="connsiteY425" fmla="*/ 5990903 h 6858007"/>
              <a:gd name="connsiteX426" fmla="*/ 2827377 w 7525108"/>
              <a:gd name="connsiteY426" fmla="*/ 5999643 h 6858007"/>
              <a:gd name="connsiteX427" fmla="*/ 2829562 w 7525108"/>
              <a:gd name="connsiteY427" fmla="*/ 6008383 h 6858007"/>
              <a:gd name="connsiteX428" fmla="*/ 2827377 w 7525108"/>
              <a:gd name="connsiteY428" fmla="*/ 6019308 h 6858007"/>
              <a:gd name="connsiteX429" fmla="*/ 2823007 w 7525108"/>
              <a:gd name="connsiteY429" fmla="*/ 6030233 h 6858007"/>
              <a:gd name="connsiteX430" fmla="*/ 2816452 w 7525108"/>
              <a:gd name="connsiteY430" fmla="*/ 6036788 h 6858007"/>
              <a:gd name="connsiteX431" fmla="*/ 2807712 w 7525108"/>
              <a:gd name="connsiteY431" fmla="*/ 6041158 h 6858007"/>
              <a:gd name="connsiteX432" fmla="*/ 2796787 w 7525108"/>
              <a:gd name="connsiteY432" fmla="*/ 6043343 h 6858007"/>
              <a:gd name="connsiteX433" fmla="*/ 2785862 w 7525108"/>
              <a:gd name="connsiteY433" fmla="*/ 6041158 h 6858007"/>
              <a:gd name="connsiteX434" fmla="*/ 2777122 w 7525108"/>
              <a:gd name="connsiteY434" fmla="*/ 6036788 h 6858007"/>
              <a:gd name="connsiteX435" fmla="*/ 2770567 w 7525108"/>
              <a:gd name="connsiteY435" fmla="*/ 6030233 h 6858007"/>
              <a:gd name="connsiteX436" fmla="*/ 2766197 w 7525108"/>
              <a:gd name="connsiteY436" fmla="*/ 6019308 h 6858007"/>
              <a:gd name="connsiteX437" fmla="*/ 2764012 w 7525108"/>
              <a:gd name="connsiteY437" fmla="*/ 6008383 h 6858007"/>
              <a:gd name="connsiteX438" fmla="*/ 2766197 w 7525108"/>
              <a:gd name="connsiteY438" fmla="*/ 5999643 h 6858007"/>
              <a:gd name="connsiteX439" fmla="*/ 2770567 w 7525108"/>
              <a:gd name="connsiteY439" fmla="*/ 5990903 h 6858007"/>
              <a:gd name="connsiteX440" fmla="*/ 2777122 w 7525108"/>
              <a:gd name="connsiteY440" fmla="*/ 5984348 h 6858007"/>
              <a:gd name="connsiteX441" fmla="*/ 2785862 w 7525108"/>
              <a:gd name="connsiteY441" fmla="*/ 5979978 h 6858007"/>
              <a:gd name="connsiteX442" fmla="*/ 3828103 w 7525108"/>
              <a:gd name="connsiteY442" fmla="*/ 5903503 h 6858007"/>
              <a:gd name="connsiteX443" fmla="*/ 3847768 w 7525108"/>
              <a:gd name="connsiteY443" fmla="*/ 5907873 h 6858007"/>
              <a:gd name="connsiteX444" fmla="*/ 3865248 w 7525108"/>
              <a:gd name="connsiteY444" fmla="*/ 5918798 h 6858007"/>
              <a:gd name="connsiteX445" fmla="*/ 3876173 w 7525108"/>
              <a:gd name="connsiteY445" fmla="*/ 5936278 h 6858007"/>
              <a:gd name="connsiteX446" fmla="*/ 3880543 w 7525108"/>
              <a:gd name="connsiteY446" fmla="*/ 5953758 h 6858007"/>
              <a:gd name="connsiteX447" fmla="*/ 3876173 w 7525108"/>
              <a:gd name="connsiteY447" fmla="*/ 5973423 h 6858007"/>
              <a:gd name="connsiteX448" fmla="*/ 3865248 w 7525108"/>
              <a:gd name="connsiteY448" fmla="*/ 5990902 h 6858007"/>
              <a:gd name="connsiteX449" fmla="*/ 3847768 w 7525108"/>
              <a:gd name="connsiteY449" fmla="*/ 6001827 h 6858007"/>
              <a:gd name="connsiteX450" fmla="*/ 3828103 w 7525108"/>
              <a:gd name="connsiteY450" fmla="*/ 6006197 h 6858007"/>
              <a:gd name="connsiteX451" fmla="*/ 3808438 w 7525108"/>
              <a:gd name="connsiteY451" fmla="*/ 6001827 h 6858007"/>
              <a:gd name="connsiteX452" fmla="*/ 3790958 w 7525108"/>
              <a:gd name="connsiteY452" fmla="*/ 5990902 h 6858007"/>
              <a:gd name="connsiteX453" fmla="*/ 3780033 w 7525108"/>
              <a:gd name="connsiteY453" fmla="*/ 5973423 h 6858007"/>
              <a:gd name="connsiteX454" fmla="*/ 3777848 w 7525108"/>
              <a:gd name="connsiteY454" fmla="*/ 5953758 h 6858007"/>
              <a:gd name="connsiteX455" fmla="*/ 3780033 w 7525108"/>
              <a:gd name="connsiteY455" fmla="*/ 5936278 h 6858007"/>
              <a:gd name="connsiteX456" fmla="*/ 3790958 w 7525108"/>
              <a:gd name="connsiteY456" fmla="*/ 5918798 h 6858007"/>
              <a:gd name="connsiteX457" fmla="*/ 3808438 w 7525108"/>
              <a:gd name="connsiteY457" fmla="*/ 5907873 h 6858007"/>
              <a:gd name="connsiteX458" fmla="*/ 7455188 w 7525108"/>
              <a:gd name="connsiteY458" fmla="*/ 5901317 h 6858007"/>
              <a:gd name="connsiteX459" fmla="*/ 7487963 w 7525108"/>
              <a:gd name="connsiteY459" fmla="*/ 5907872 h 6858007"/>
              <a:gd name="connsiteX460" fmla="*/ 7518553 w 7525108"/>
              <a:gd name="connsiteY460" fmla="*/ 5920982 h 6858007"/>
              <a:gd name="connsiteX461" fmla="*/ 7525108 w 7525108"/>
              <a:gd name="connsiteY461" fmla="*/ 5929722 h 6858007"/>
              <a:gd name="connsiteX462" fmla="*/ 7525108 w 7525108"/>
              <a:gd name="connsiteY462" fmla="*/ 6089226 h 6858007"/>
              <a:gd name="connsiteX463" fmla="*/ 7518553 w 7525108"/>
              <a:gd name="connsiteY463" fmla="*/ 6095780 h 6858007"/>
              <a:gd name="connsiteX464" fmla="*/ 7487963 w 7525108"/>
              <a:gd name="connsiteY464" fmla="*/ 6111075 h 6858007"/>
              <a:gd name="connsiteX465" fmla="*/ 7455188 w 7525108"/>
              <a:gd name="connsiteY465" fmla="*/ 6117630 h 6858007"/>
              <a:gd name="connsiteX466" fmla="*/ 7420229 w 7525108"/>
              <a:gd name="connsiteY466" fmla="*/ 6111075 h 6858007"/>
              <a:gd name="connsiteX467" fmla="*/ 7389639 w 7525108"/>
              <a:gd name="connsiteY467" fmla="*/ 6095780 h 6858007"/>
              <a:gd name="connsiteX468" fmla="*/ 7367789 w 7525108"/>
              <a:gd name="connsiteY468" fmla="*/ 6071746 h 6858007"/>
              <a:gd name="connsiteX469" fmla="*/ 7352494 w 7525108"/>
              <a:gd name="connsiteY469" fmla="*/ 6043341 h 6858007"/>
              <a:gd name="connsiteX470" fmla="*/ 7345939 w 7525108"/>
              <a:gd name="connsiteY470" fmla="*/ 6008381 h 6858007"/>
              <a:gd name="connsiteX471" fmla="*/ 7352494 w 7525108"/>
              <a:gd name="connsiteY471" fmla="*/ 5973422 h 6858007"/>
              <a:gd name="connsiteX472" fmla="*/ 7367789 w 7525108"/>
              <a:gd name="connsiteY472" fmla="*/ 5945017 h 6858007"/>
              <a:gd name="connsiteX473" fmla="*/ 7389639 w 7525108"/>
              <a:gd name="connsiteY473" fmla="*/ 5920982 h 6858007"/>
              <a:gd name="connsiteX474" fmla="*/ 7420229 w 7525108"/>
              <a:gd name="connsiteY474" fmla="*/ 5907872 h 6858007"/>
              <a:gd name="connsiteX475" fmla="*/ 6987600 w 7525108"/>
              <a:gd name="connsiteY475" fmla="*/ 5861988 h 6858007"/>
              <a:gd name="connsiteX476" fmla="*/ 7020375 w 7525108"/>
              <a:gd name="connsiteY476" fmla="*/ 5866358 h 6858007"/>
              <a:gd name="connsiteX477" fmla="*/ 7048780 w 7525108"/>
              <a:gd name="connsiteY477" fmla="*/ 5883838 h 6858007"/>
              <a:gd name="connsiteX478" fmla="*/ 7072815 w 7525108"/>
              <a:gd name="connsiteY478" fmla="*/ 5905688 h 6858007"/>
              <a:gd name="connsiteX479" fmla="*/ 7088110 w 7525108"/>
              <a:gd name="connsiteY479" fmla="*/ 5936278 h 6858007"/>
              <a:gd name="connsiteX480" fmla="*/ 7092480 w 7525108"/>
              <a:gd name="connsiteY480" fmla="*/ 5969052 h 6858007"/>
              <a:gd name="connsiteX481" fmla="*/ 7088110 w 7525108"/>
              <a:gd name="connsiteY481" fmla="*/ 6001827 h 6858007"/>
              <a:gd name="connsiteX482" fmla="*/ 7072815 w 7525108"/>
              <a:gd name="connsiteY482" fmla="*/ 6032417 h 6858007"/>
              <a:gd name="connsiteX483" fmla="*/ 7048780 w 7525108"/>
              <a:gd name="connsiteY483" fmla="*/ 6054266 h 6858007"/>
              <a:gd name="connsiteX484" fmla="*/ 7020375 w 7525108"/>
              <a:gd name="connsiteY484" fmla="*/ 6069561 h 6858007"/>
              <a:gd name="connsiteX485" fmla="*/ 6987600 w 7525108"/>
              <a:gd name="connsiteY485" fmla="*/ 6073931 h 6858007"/>
              <a:gd name="connsiteX486" fmla="*/ 6954825 w 7525108"/>
              <a:gd name="connsiteY486" fmla="*/ 6069561 h 6858007"/>
              <a:gd name="connsiteX487" fmla="*/ 6924235 w 7525108"/>
              <a:gd name="connsiteY487" fmla="*/ 6054266 h 6858007"/>
              <a:gd name="connsiteX488" fmla="*/ 6902385 w 7525108"/>
              <a:gd name="connsiteY488" fmla="*/ 6032417 h 6858007"/>
              <a:gd name="connsiteX489" fmla="*/ 6887090 w 7525108"/>
              <a:gd name="connsiteY489" fmla="*/ 6001827 h 6858007"/>
              <a:gd name="connsiteX490" fmla="*/ 6880535 w 7525108"/>
              <a:gd name="connsiteY490" fmla="*/ 5969052 h 6858007"/>
              <a:gd name="connsiteX491" fmla="*/ 6887090 w 7525108"/>
              <a:gd name="connsiteY491" fmla="*/ 5936278 h 6858007"/>
              <a:gd name="connsiteX492" fmla="*/ 6902385 w 7525108"/>
              <a:gd name="connsiteY492" fmla="*/ 5905688 h 6858007"/>
              <a:gd name="connsiteX493" fmla="*/ 6924235 w 7525108"/>
              <a:gd name="connsiteY493" fmla="*/ 5883838 h 6858007"/>
              <a:gd name="connsiteX494" fmla="*/ 6954825 w 7525108"/>
              <a:gd name="connsiteY494" fmla="*/ 5866358 h 6858007"/>
              <a:gd name="connsiteX495" fmla="*/ 1214855 w 7525108"/>
              <a:gd name="connsiteY495" fmla="*/ 5829213 h 6858007"/>
              <a:gd name="connsiteX496" fmla="*/ 1221410 w 7525108"/>
              <a:gd name="connsiteY496" fmla="*/ 5829213 h 6858007"/>
              <a:gd name="connsiteX497" fmla="*/ 1225779 w 7525108"/>
              <a:gd name="connsiteY497" fmla="*/ 5829213 h 6858007"/>
              <a:gd name="connsiteX498" fmla="*/ 1230150 w 7525108"/>
              <a:gd name="connsiteY498" fmla="*/ 5833583 h 6858007"/>
              <a:gd name="connsiteX499" fmla="*/ 1232334 w 7525108"/>
              <a:gd name="connsiteY499" fmla="*/ 5840138 h 6858007"/>
              <a:gd name="connsiteX500" fmla="*/ 1230150 w 7525108"/>
              <a:gd name="connsiteY500" fmla="*/ 5844508 h 6858007"/>
              <a:gd name="connsiteX501" fmla="*/ 1225779 w 7525108"/>
              <a:gd name="connsiteY501" fmla="*/ 5848878 h 6858007"/>
              <a:gd name="connsiteX502" fmla="*/ 1221410 w 7525108"/>
              <a:gd name="connsiteY502" fmla="*/ 5851063 h 6858007"/>
              <a:gd name="connsiteX503" fmla="*/ 1214855 w 7525108"/>
              <a:gd name="connsiteY503" fmla="*/ 5848878 h 6858007"/>
              <a:gd name="connsiteX504" fmla="*/ 1212669 w 7525108"/>
              <a:gd name="connsiteY504" fmla="*/ 5844508 h 6858007"/>
              <a:gd name="connsiteX505" fmla="*/ 1210484 w 7525108"/>
              <a:gd name="connsiteY505" fmla="*/ 5840138 h 6858007"/>
              <a:gd name="connsiteX506" fmla="*/ 1212669 w 7525108"/>
              <a:gd name="connsiteY506" fmla="*/ 5833583 h 6858007"/>
              <a:gd name="connsiteX507" fmla="*/ 5687531 w 7525108"/>
              <a:gd name="connsiteY507" fmla="*/ 5824843 h 6858007"/>
              <a:gd name="connsiteX508" fmla="*/ 5720306 w 7525108"/>
              <a:gd name="connsiteY508" fmla="*/ 5833583 h 6858007"/>
              <a:gd name="connsiteX509" fmla="*/ 5746526 w 7525108"/>
              <a:gd name="connsiteY509" fmla="*/ 5851063 h 6858007"/>
              <a:gd name="connsiteX510" fmla="*/ 5768376 w 7525108"/>
              <a:gd name="connsiteY510" fmla="*/ 5879468 h 6858007"/>
              <a:gd name="connsiteX511" fmla="*/ 5774931 w 7525108"/>
              <a:gd name="connsiteY511" fmla="*/ 5912243 h 6858007"/>
              <a:gd name="connsiteX512" fmla="*/ 5768376 w 7525108"/>
              <a:gd name="connsiteY512" fmla="*/ 5947203 h 6858007"/>
              <a:gd name="connsiteX513" fmla="*/ 5746526 w 7525108"/>
              <a:gd name="connsiteY513" fmla="*/ 5973422 h 6858007"/>
              <a:gd name="connsiteX514" fmla="*/ 5720306 w 7525108"/>
              <a:gd name="connsiteY514" fmla="*/ 5993087 h 6858007"/>
              <a:gd name="connsiteX515" fmla="*/ 5687531 w 7525108"/>
              <a:gd name="connsiteY515" fmla="*/ 5999642 h 6858007"/>
              <a:gd name="connsiteX516" fmla="*/ 5654756 w 7525108"/>
              <a:gd name="connsiteY516" fmla="*/ 5993087 h 6858007"/>
              <a:gd name="connsiteX517" fmla="*/ 5626351 w 7525108"/>
              <a:gd name="connsiteY517" fmla="*/ 5973422 h 6858007"/>
              <a:gd name="connsiteX518" fmla="*/ 5606686 w 7525108"/>
              <a:gd name="connsiteY518" fmla="*/ 5947203 h 6858007"/>
              <a:gd name="connsiteX519" fmla="*/ 5597946 w 7525108"/>
              <a:gd name="connsiteY519" fmla="*/ 5912243 h 6858007"/>
              <a:gd name="connsiteX520" fmla="*/ 5606686 w 7525108"/>
              <a:gd name="connsiteY520" fmla="*/ 5879468 h 6858007"/>
              <a:gd name="connsiteX521" fmla="*/ 5626351 w 7525108"/>
              <a:gd name="connsiteY521" fmla="*/ 5851063 h 6858007"/>
              <a:gd name="connsiteX522" fmla="*/ 5654756 w 7525108"/>
              <a:gd name="connsiteY522" fmla="*/ 5833583 h 6858007"/>
              <a:gd name="connsiteX523" fmla="*/ 2189359 w 7525108"/>
              <a:gd name="connsiteY523" fmla="*/ 5796438 h 6858007"/>
              <a:gd name="connsiteX524" fmla="*/ 2198099 w 7525108"/>
              <a:gd name="connsiteY524" fmla="*/ 5798623 h 6858007"/>
              <a:gd name="connsiteX525" fmla="*/ 2204654 w 7525108"/>
              <a:gd name="connsiteY525" fmla="*/ 5802993 h 6858007"/>
              <a:gd name="connsiteX526" fmla="*/ 2211209 w 7525108"/>
              <a:gd name="connsiteY526" fmla="*/ 5809548 h 6858007"/>
              <a:gd name="connsiteX527" fmla="*/ 2213394 w 7525108"/>
              <a:gd name="connsiteY527" fmla="*/ 5818288 h 6858007"/>
              <a:gd name="connsiteX528" fmla="*/ 2211209 w 7525108"/>
              <a:gd name="connsiteY528" fmla="*/ 5824843 h 6858007"/>
              <a:gd name="connsiteX529" fmla="*/ 2204654 w 7525108"/>
              <a:gd name="connsiteY529" fmla="*/ 5833583 h 6858007"/>
              <a:gd name="connsiteX530" fmla="*/ 2198099 w 7525108"/>
              <a:gd name="connsiteY530" fmla="*/ 5837953 h 6858007"/>
              <a:gd name="connsiteX531" fmla="*/ 2189359 w 7525108"/>
              <a:gd name="connsiteY531" fmla="*/ 5840138 h 6858007"/>
              <a:gd name="connsiteX532" fmla="*/ 2182804 w 7525108"/>
              <a:gd name="connsiteY532" fmla="*/ 5837953 h 6858007"/>
              <a:gd name="connsiteX533" fmla="*/ 2176249 w 7525108"/>
              <a:gd name="connsiteY533" fmla="*/ 5833583 h 6858007"/>
              <a:gd name="connsiteX534" fmla="*/ 2169694 w 7525108"/>
              <a:gd name="connsiteY534" fmla="*/ 5824843 h 6858007"/>
              <a:gd name="connsiteX535" fmla="*/ 2169694 w 7525108"/>
              <a:gd name="connsiteY535" fmla="*/ 5818288 h 6858007"/>
              <a:gd name="connsiteX536" fmla="*/ 2169694 w 7525108"/>
              <a:gd name="connsiteY536" fmla="*/ 5809548 h 6858007"/>
              <a:gd name="connsiteX537" fmla="*/ 2176249 w 7525108"/>
              <a:gd name="connsiteY537" fmla="*/ 5802993 h 6858007"/>
              <a:gd name="connsiteX538" fmla="*/ 2182804 w 7525108"/>
              <a:gd name="connsiteY538" fmla="*/ 5798623 h 6858007"/>
              <a:gd name="connsiteX539" fmla="*/ 4918412 w 7525108"/>
              <a:gd name="connsiteY539" fmla="*/ 5787698 h 6858007"/>
              <a:gd name="connsiteX540" fmla="*/ 4944632 w 7525108"/>
              <a:gd name="connsiteY540" fmla="*/ 5792068 h 6858007"/>
              <a:gd name="connsiteX541" fmla="*/ 4968667 w 7525108"/>
              <a:gd name="connsiteY541" fmla="*/ 5807363 h 6858007"/>
              <a:gd name="connsiteX542" fmla="*/ 4983962 w 7525108"/>
              <a:gd name="connsiteY542" fmla="*/ 5829213 h 6858007"/>
              <a:gd name="connsiteX543" fmla="*/ 4988332 w 7525108"/>
              <a:gd name="connsiteY543" fmla="*/ 5855433 h 6858007"/>
              <a:gd name="connsiteX544" fmla="*/ 4983962 w 7525108"/>
              <a:gd name="connsiteY544" fmla="*/ 5883838 h 6858007"/>
              <a:gd name="connsiteX545" fmla="*/ 4968667 w 7525108"/>
              <a:gd name="connsiteY545" fmla="*/ 5905687 h 6858007"/>
              <a:gd name="connsiteX546" fmla="*/ 4944632 w 7525108"/>
              <a:gd name="connsiteY546" fmla="*/ 5918797 h 6858007"/>
              <a:gd name="connsiteX547" fmla="*/ 4918412 w 7525108"/>
              <a:gd name="connsiteY547" fmla="*/ 5927537 h 6858007"/>
              <a:gd name="connsiteX548" fmla="*/ 4892193 w 7525108"/>
              <a:gd name="connsiteY548" fmla="*/ 5918797 h 6858007"/>
              <a:gd name="connsiteX549" fmla="*/ 4870343 w 7525108"/>
              <a:gd name="connsiteY549" fmla="*/ 5905687 h 6858007"/>
              <a:gd name="connsiteX550" fmla="*/ 4855048 w 7525108"/>
              <a:gd name="connsiteY550" fmla="*/ 5883838 h 6858007"/>
              <a:gd name="connsiteX551" fmla="*/ 4848493 w 7525108"/>
              <a:gd name="connsiteY551" fmla="*/ 5855433 h 6858007"/>
              <a:gd name="connsiteX552" fmla="*/ 4855048 w 7525108"/>
              <a:gd name="connsiteY552" fmla="*/ 5829213 h 6858007"/>
              <a:gd name="connsiteX553" fmla="*/ 4870343 w 7525108"/>
              <a:gd name="connsiteY553" fmla="*/ 5807363 h 6858007"/>
              <a:gd name="connsiteX554" fmla="*/ 4892193 w 7525108"/>
              <a:gd name="connsiteY554" fmla="*/ 5792068 h 6858007"/>
              <a:gd name="connsiteX555" fmla="*/ 6535308 w 7525108"/>
              <a:gd name="connsiteY555" fmla="*/ 5746184 h 6858007"/>
              <a:gd name="connsiteX556" fmla="*/ 6568083 w 7525108"/>
              <a:gd name="connsiteY556" fmla="*/ 5750554 h 6858007"/>
              <a:gd name="connsiteX557" fmla="*/ 6594303 w 7525108"/>
              <a:gd name="connsiteY557" fmla="*/ 5763664 h 6858007"/>
              <a:gd name="connsiteX558" fmla="*/ 6616153 w 7525108"/>
              <a:gd name="connsiteY558" fmla="*/ 5787699 h 6858007"/>
              <a:gd name="connsiteX559" fmla="*/ 6631448 w 7525108"/>
              <a:gd name="connsiteY559" fmla="*/ 5813919 h 6858007"/>
              <a:gd name="connsiteX560" fmla="*/ 6635818 w 7525108"/>
              <a:gd name="connsiteY560" fmla="*/ 5846693 h 6858007"/>
              <a:gd name="connsiteX561" fmla="*/ 6631448 w 7525108"/>
              <a:gd name="connsiteY561" fmla="*/ 5879468 h 6858007"/>
              <a:gd name="connsiteX562" fmla="*/ 6616153 w 7525108"/>
              <a:gd name="connsiteY562" fmla="*/ 5907873 h 6858007"/>
              <a:gd name="connsiteX563" fmla="*/ 6594303 w 7525108"/>
              <a:gd name="connsiteY563" fmla="*/ 5929722 h 6858007"/>
              <a:gd name="connsiteX564" fmla="*/ 6568083 w 7525108"/>
              <a:gd name="connsiteY564" fmla="*/ 5945017 h 6858007"/>
              <a:gd name="connsiteX565" fmla="*/ 6535308 w 7525108"/>
              <a:gd name="connsiteY565" fmla="*/ 5949387 h 6858007"/>
              <a:gd name="connsiteX566" fmla="*/ 6502533 w 7525108"/>
              <a:gd name="connsiteY566" fmla="*/ 5945017 h 6858007"/>
              <a:gd name="connsiteX567" fmla="*/ 6474128 w 7525108"/>
              <a:gd name="connsiteY567" fmla="*/ 5929722 h 6858007"/>
              <a:gd name="connsiteX568" fmla="*/ 6454463 w 7525108"/>
              <a:gd name="connsiteY568" fmla="*/ 5907873 h 6858007"/>
              <a:gd name="connsiteX569" fmla="*/ 6436983 w 7525108"/>
              <a:gd name="connsiteY569" fmla="*/ 5879468 h 6858007"/>
              <a:gd name="connsiteX570" fmla="*/ 6432613 w 7525108"/>
              <a:gd name="connsiteY570" fmla="*/ 5846693 h 6858007"/>
              <a:gd name="connsiteX571" fmla="*/ 6436983 w 7525108"/>
              <a:gd name="connsiteY571" fmla="*/ 5813919 h 6858007"/>
              <a:gd name="connsiteX572" fmla="*/ 6454463 w 7525108"/>
              <a:gd name="connsiteY572" fmla="*/ 5787699 h 6858007"/>
              <a:gd name="connsiteX573" fmla="*/ 6474128 w 7525108"/>
              <a:gd name="connsiteY573" fmla="*/ 5763664 h 6858007"/>
              <a:gd name="connsiteX574" fmla="*/ 6502533 w 7525108"/>
              <a:gd name="connsiteY574" fmla="*/ 5750554 h 6858007"/>
              <a:gd name="connsiteX575" fmla="*/ 3183531 w 7525108"/>
              <a:gd name="connsiteY575" fmla="*/ 5737444 h 6858007"/>
              <a:gd name="connsiteX576" fmla="*/ 3209751 w 7525108"/>
              <a:gd name="connsiteY576" fmla="*/ 5743999 h 6858007"/>
              <a:gd name="connsiteX577" fmla="*/ 3227231 w 7525108"/>
              <a:gd name="connsiteY577" fmla="*/ 5761479 h 6858007"/>
              <a:gd name="connsiteX578" fmla="*/ 3231601 w 7525108"/>
              <a:gd name="connsiteY578" fmla="*/ 5785514 h 6858007"/>
              <a:gd name="connsiteX579" fmla="*/ 3227231 w 7525108"/>
              <a:gd name="connsiteY579" fmla="*/ 5809549 h 6858007"/>
              <a:gd name="connsiteX580" fmla="*/ 3209751 w 7525108"/>
              <a:gd name="connsiteY580" fmla="*/ 5824844 h 6858007"/>
              <a:gd name="connsiteX581" fmla="*/ 3183531 w 7525108"/>
              <a:gd name="connsiteY581" fmla="*/ 5833584 h 6858007"/>
              <a:gd name="connsiteX582" fmla="*/ 3161681 w 7525108"/>
              <a:gd name="connsiteY582" fmla="*/ 5824844 h 6858007"/>
              <a:gd name="connsiteX583" fmla="*/ 3142016 w 7525108"/>
              <a:gd name="connsiteY583" fmla="*/ 5809549 h 6858007"/>
              <a:gd name="connsiteX584" fmla="*/ 3137646 w 7525108"/>
              <a:gd name="connsiteY584" fmla="*/ 5785514 h 6858007"/>
              <a:gd name="connsiteX585" fmla="*/ 3142016 w 7525108"/>
              <a:gd name="connsiteY585" fmla="*/ 5761479 h 6858007"/>
              <a:gd name="connsiteX586" fmla="*/ 3161681 w 7525108"/>
              <a:gd name="connsiteY586" fmla="*/ 5743999 h 6858007"/>
              <a:gd name="connsiteX587" fmla="*/ 4219216 w 7525108"/>
              <a:gd name="connsiteY587" fmla="*/ 5660968 h 6858007"/>
              <a:gd name="connsiteX588" fmla="*/ 4245436 w 7525108"/>
              <a:gd name="connsiteY588" fmla="*/ 5665338 h 6858007"/>
              <a:gd name="connsiteX589" fmla="*/ 4267286 w 7525108"/>
              <a:gd name="connsiteY589" fmla="*/ 5682818 h 6858007"/>
              <a:gd name="connsiteX590" fmla="*/ 4280396 w 7525108"/>
              <a:gd name="connsiteY590" fmla="*/ 5702483 h 6858007"/>
              <a:gd name="connsiteX591" fmla="*/ 4286951 w 7525108"/>
              <a:gd name="connsiteY591" fmla="*/ 5730888 h 6858007"/>
              <a:gd name="connsiteX592" fmla="*/ 4280396 w 7525108"/>
              <a:gd name="connsiteY592" fmla="*/ 5754923 h 6858007"/>
              <a:gd name="connsiteX593" fmla="*/ 4267286 w 7525108"/>
              <a:gd name="connsiteY593" fmla="*/ 5778957 h 6858007"/>
              <a:gd name="connsiteX594" fmla="*/ 4245436 w 7525108"/>
              <a:gd name="connsiteY594" fmla="*/ 5792067 h 6858007"/>
              <a:gd name="connsiteX595" fmla="*/ 4219216 w 7525108"/>
              <a:gd name="connsiteY595" fmla="*/ 5796437 h 6858007"/>
              <a:gd name="connsiteX596" fmla="*/ 4190811 w 7525108"/>
              <a:gd name="connsiteY596" fmla="*/ 5792067 h 6858007"/>
              <a:gd name="connsiteX597" fmla="*/ 4171146 w 7525108"/>
              <a:gd name="connsiteY597" fmla="*/ 5778957 h 6858007"/>
              <a:gd name="connsiteX598" fmla="*/ 4158036 w 7525108"/>
              <a:gd name="connsiteY598" fmla="*/ 5754923 h 6858007"/>
              <a:gd name="connsiteX599" fmla="*/ 4149296 w 7525108"/>
              <a:gd name="connsiteY599" fmla="*/ 5730888 h 6858007"/>
              <a:gd name="connsiteX600" fmla="*/ 4158036 w 7525108"/>
              <a:gd name="connsiteY600" fmla="*/ 5702483 h 6858007"/>
              <a:gd name="connsiteX601" fmla="*/ 4171146 w 7525108"/>
              <a:gd name="connsiteY601" fmla="*/ 5682818 h 6858007"/>
              <a:gd name="connsiteX602" fmla="*/ 4190811 w 7525108"/>
              <a:gd name="connsiteY602" fmla="*/ 5665338 h 6858007"/>
              <a:gd name="connsiteX603" fmla="*/ 664237 w 7525108"/>
              <a:gd name="connsiteY603" fmla="*/ 5612899 h 6858007"/>
              <a:gd name="connsiteX604" fmla="*/ 670792 w 7525108"/>
              <a:gd name="connsiteY604" fmla="*/ 5615084 h 6858007"/>
              <a:gd name="connsiteX605" fmla="*/ 672978 w 7525108"/>
              <a:gd name="connsiteY605" fmla="*/ 5619454 h 6858007"/>
              <a:gd name="connsiteX606" fmla="*/ 675163 w 7525108"/>
              <a:gd name="connsiteY606" fmla="*/ 5623824 h 6858007"/>
              <a:gd name="connsiteX607" fmla="*/ 672978 w 7525108"/>
              <a:gd name="connsiteY607" fmla="*/ 5632563 h 6858007"/>
              <a:gd name="connsiteX608" fmla="*/ 670792 w 7525108"/>
              <a:gd name="connsiteY608" fmla="*/ 5636933 h 6858007"/>
              <a:gd name="connsiteX609" fmla="*/ 664237 w 7525108"/>
              <a:gd name="connsiteY609" fmla="*/ 5636933 h 6858007"/>
              <a:gd name="connsiteX610" fmla="*/ 657682 w 7525108"/>
              <a:gd name="connsiteY610" fmla="*/ 5636933 h 6858007"/>
              <a:gd name="connsiteX611" fmla="*/ 653312 w 7525108"/>
              <a:gd name="connsiteY611" fmla="*/ 5632563 h 6858007"/>
              <a:gd name="connsiteX612" fmla="*/ 651127 w 7525108"/>
              <a:gd name="connsiteY612" fmla="*/ 5623824 h 6858007"/>
              <a:gd name="connsiteX613" fmla="*/ 653312 w 7525108"/>
              <a:gd name="connsiteY613" fmla="*/ 5619454 h 6858007"/>
              <a:gd name="connsiteX614" fmla="*/ 657682 w 7525108"/>
              <a:gd name="connsiteY614" fmla="*/ 5615084 h 6858007"/>
              <a:gd name="connsiteX615" fmla="*/ 1614707 w 7525108"/>
              <a:gd name="connsiteY615" fmla="*/ 5597604 h 6858007"/>
              <a:gd name="connsiteX616" fmla="*/ 1619077 w 7525108"/>
              <a:gd name="connsiteY616" fmla="*/ 5599789 h 6858007"/>
              <a:gd name="connsiteX617" fmla="*/ 1623448 w 7525108"/>
              <a:gd name="connsiteY617" fmla="*/ 5601974 h 6858007"/>
              <a:gd name="connsiteX618" fmla="*/ 1627817 w 7525108"/>
              <a:gd name="connsiteY618" fmla="*/ 5606344 h 6858007"/>
              <a:gd name="connsiteX619" fmla="*/ 1627817 w 7525108"/>
              <a:gd name="connsiteY619" fmla="*/ 5612899 h 6858007"/>
              <a:gd name="connsiteX620" fmla="*/ 1627817 w 7525108"/>
              <a:gd name="connsiteY620" fmla="*/ 5617269 h 6858007"/>
              <a:gd name="connsiteX621" fmla="*/ 1623448 w 7525108"/>
              <a:gd name="connsiteY621" fmla="*/ 5621639 h 6858007"/>
              <a:gd name="connsiteX622" fmla="*/ 1619077 w 7525108"/>
              <a:gd name="connsiteY622" fmla="*/ 5628194 h 6858007"/>
              <a:gd name="connsiteX623" fmla="*/ 1614707 w 7525108"/>
              <a:gd name="connsiteY623" fmla="*/ 5628194 h 6858007"/>
              <a:gd name="connsiteX624" fmla="*/ 1605967 w 7525108"/>
              <a:gd name="connsiteY624" fmla="*/ 5628194 h 6858007"/>
              <a:gd name="connsiteX625" fmla="*/ 1601597 w 7525108"/>
              <a:gd name="connsiteY625" fmla="*/ 5621639 h 6858007"/>
              <a:gd name="connsiteX626" fmla="*/ 1599412 w 7525108"/>
              <a:gd name="connsiteY626" fmla="*/ 5617269 h 6858007"/>
              <a:gd name="connsiteX627" fmla="*/ 1597228 w 7525108"/>
              <a:gd name="connsiteY627" fmla="*/ 5612899 h 6858007"/>
              <a:gd name="connsiteX628" fmla="*/ 1599412 w 7525108"/>
              <a:gd name="connsiteY628" fmla="*/ 5606344 h 6858007"/>
              <a:gd name="connsiteX629" fmla="*/ 1601597 w 7525108"/>
              <a:gd name="connsiteY629" fmla="*/ 5601974 h 6858007"/>
              <a:gd name="connsiteX630" fmla="*/ 1605967 w 7525108"/>
              <a:gd name="connsiteY630" fmla="*/ 5599789 h 6858007"/>
              <a:gd name="connsiteX631" fmla="*/ 2580473 w 7525108"/>
              <a:gd name="connsiteY631" fmla="*/ 5562644 h 6858007"/>
              <a:gd name="connsiteX632" fmla="*/ 2589213 w 7525108"/>
              <a:gd name="connsiteY632" fmla="*/ 5564829 h 6858007"/>
              <a:gd name="connsiteX633" fmla="*/ 2595768 w 7525108"/>
              <a:gd name="connsiteY633" fmla="*/ 5569199 h 6858007"/>
              <a:gd name="connsiteX634" fmla="*/ 2602323 w 7525108"/>
              <a:gd name="connsiteY634" fmla="*/ 5577939 h 6858007"/>
              <a:gd name="connsiteX635" fmla="*/ 2608878 w 7525108"/>
              <a:gd name="connsiteY635" fmla="*/ 5584494 h 6858007"/>
              <a:gd name="connsiteX636" fmla="*/ 2611063 w 7525108"/>
              <a:gd name="connsiteY636" fmla="*/ 5593234 h 6858007"/>
              <a:gd name="connsiteX637" fmla="*/ 2608878 w 7525108"/>
              <a:gd name="connsiteY637" fmla="*/ 5601974 h 6858007"/>
              <a:gd name="connsiteX638" fmla="*/ 2602323 w 7525108"/>
              <a:gd name="connsiteY638" fmla="*/ 5610713 h 6858007"/>
              <a:gd name="connsiteX639" fmla="*/ 2595768 w 7525108"/>
              <a:gd name="connsiteY639" fmla="*/ 5617268 h 6858007"/>
              <a:gd name="connsiteX640" fmla="*/ 2589213 w 7525108"/>
              <a:gd name="connsiteY640" fmla="*/ 5621638 h 6858007"/>
              <a:gd name="connsiteX641" fmla="*/ 2580473 w 7525108"/>
              <a:gd name="connsiteY641" fmla="*/ 5621638 h 6858007"/>
              <a:gd name="connsiteX642" fmla="*/ 2571733 w 7525108"/>
              <a:gd name="connsiteY642" fmla="*/ 5621638 h 6858007"/>
              <a:gd name="connsiteX643" fmla="*/ 2562993 w 7525108"/>
              <a:gd name="connsiteY643" fmla="*/ 5617268 h 6858007"/>
              <a:gd name="connsiteX644" fmla="*/ 2554253 w 7525108"/>
              <a:gd name="connsiteY644" fmla="*/ 5610713 h 6858007"/>
              <a:gd name="connsiteX645" fmla="*/ 2549883 w 7525108"/>
              <a:gd name="connsiteY645" fmla="*/ 5601974 h 6858007"/>
              <a:gd name="connsiteX646" fmla="*/ 2549883 w 7525108"/>
              <a:gd name="connsiteY646" fmla="*/ 5593234 h 6858007"/>
              <a:gd name="connsiteX647" fmla="*/ 2549883 w 7525108"/>
              <a:gd name="connsiteY647" fmla="*/ 5584494 h 6858007"/>
              <a:gd name="connsiteX648" fmla="*/ 2554253 w 7525108"/>
              <a:gd name="connsiteY648" fmla="*/ 5577939 h 6858007"/>
              <a:gd name="connsiteX649" fmla="*/ 2562993 w 7525108"/>
              <a:gd name="connsiteY649" fmla="*/ 5569199 h 6858007"/>
              <a:gd name="connsiteX650" fmla="*/ 2571733 w 7525108"/>
              <a:gd name="connsiteY650" fmla="*/ 5564829 h 6858007"/>
              <a:gd name="connsiteX651" fmla="*/ 6111418 w 7525108"/>
              <a:gd name="connsiteY651" fmla="*/ 5542979 h 6858007"/>
              <a:gd name="connsiteX652" fmla="*/ 6142008 w 7525108"/>
              <a:gd name="connsiteY652" fmla="*/ 5547349 h 6858007"/>
              <a:gd name="connsiteX653" fmla="*/ 6172598 w 7525108"/>
              <a:gd name="connsiteY653" fmla="*/ 5562644 h 6858007"/>
              <a:gd name="connsiteX654" fmla="*/ 6196633 w 7525108"/>
              <a:gd name="connsiteY654" fmla="*/ 5586679 h 6858007"/>
              <a:gd name="connsiteX655" fmla="*/ 6211928 w 7525108"/>
              <a:gd name="connsiteY655" fmla="*/ 5615084 h 6858007"/>
              <a:gd name="connsiteX656" fmla="*/ 6218483 w 7525108"/>
              <a:gd name="connsiteY656" fmla="*/ 5650044 h 6858007"/>
              <a:gd name="connsiteX657" fmla="*/ 6211928 w 7525108"/>
              <a:gd name="connsiteY657" fmla="*/ 5685004 h 6858007"/>
              <a:gd name="connsiteX658" fmla="*/ 6196633 w 7525108"/>
              <a:gd name="connsiteY658" fmla="*/ 5713408 h 6858007"/>
              <a:gd name="connsiteX659" fmla="*/ 6172598 w 7525108"/>
              <a:gd name="connsiteY659" fmla="*/ 5737443 h 6858007"/>
              <a:gd name="connsiteX660" fmla="*/ 6142008 w 7525108"/>
              <a:gd name="connsiteY660" fmla="*/ 5752738 h 6858007"/>
              <a:gd name="connsiteX661" fmla="*/ 6111418 w 7525108"/>
              <a:gd name="connsiteY661" fmla="*/ 5757108 h 6858007"/>
              <a:gd name="connsiteX662" fmla="*/ 6076459 w 7525108"/>
              <a:gd name="connsiteY662" fmla="*/ 5752738 h 6858007"/>
              <a:gd name="connsiteX663" fmla="*/ 6045869 w 7525108"/>
              <a:gd name="connsiteY663" fmla="*/ 5737443 h 6858007"/>
              <a:gd name="connsiteX664" fmla="*/ 6021834 w 7525108"/>
              <a:gd name="connsiteY664" fmla="*/ 5713408 h 6858007"/>
              <a:gd name="connsiteX665" fmla="*/ 6008724 w 7525108"/>
              <a:gd name="connsiteY665" fmla="*/ 5685004 h 6858007"/>
              <a:gd name="connsiteX666" fmla="*/ 5999984 w 7525108"/>
              <a:gd name="connsiteY666" fmla="*/ 5650044 h 6858007"/>
              <a:gd name="connsiteX667" fmla="*/ 6008724 w 7525108"/>
              <a:gd name="connsiteY667" fmla="*/ 5615084 h 6858007"/>
              <a:gd name="connsiteX668" fmla="*/ 6021834 w 7525108"/>
              <a:gd name="connsiteY668" fmla="*/ 5586679 h 6858007"/>
              <a:gd name="connsiteX669" fmla="*/ 6045869 w 7525108"/>
              <a:gd name="connsiteY669" fmla="*/ 5562644 h 6858007"/>
              <a:gd name="connsiteX670" fmla="*/ 6076459 w 7525108"/>
              <a:gd name="connsiteY670" fmla="*/ 5547349 h 6858007"/>
              <a:gd name="connsiteX671" fmla="*/ 5320452 w 7525108"/>
              <a:gd name="connsiteY671" fmla="*/ 5532055 h 6858007"/>
              <a:gd name="connsiteX672" fmla="*/ 5346671 w 7525108"/>
              <a:gd name="connsiteY672" fmla="*/ 5536425 h 6858007"/>
              <a:gd name="connsiteX673" fmla="*/ 5372891 w 7525108"/>
              <a:gd name="connsiteY673" fmla="*/ 5549535 h 6858007"/>
              <a:gd name="connsiteX674" fmla="*/ 5390371 w 7525108"/>
              <a:gd name="connsiteY674" fmla="*/ 5567015 h 6858007"/>
              <a:gd name="connsiteX675" fmla="*/ 5405666 w 7525108"/>
              <a:gd name="connsiteY675" fmla="*/ 5593235 h 6858007"/>
              <a:gd name="connsiteX676" fmla="*/ 5410036 w 7525108"/>
              <a:gd name="connsiteY676" fmla="*/ 5619455 h 6858007"/>
              <a:gd name="connsiteX677" fmla="*/ 5405666 w 7525108"/>
              <a:gd name="connsiteY677" fmla="*/ 5647860 h 6858007"/>
              <a:gd name="connsiteX678" fmla="*/ 5390371 w 7525108"/>
              <a:gd name="connsiteY678" fmla="*/ 5671894 h 6858007"/>
              <a:gd name="connsiteX679" fmla="*/ 5372891 w 7525108"/>
              <a:gd name="connsiteY679" fmla="*/ 5691559 h 6858007"/>
              <a:gd name="connsiteX680" fmla="*/ 5346671 w 7525108"/>
              <a:gd name="connsiteY680" fmla="*/ 5704669 h 6858007"/>
              <a:gd name="connsiteX681" fmla="*/ 5320452 w 7525108"/>
              <a:gd name="connsiteY681" fmla="*/ 5709039 h 6858007"/>
              <a:gd name="connsiteX682" fmla="*/ 5292047 w 7525108"/>
              <a:gd name="connsiteY682" fmla="*/ 5704669 h 6858007"/>
              <a:gd name="connsiteX683" fmla="*/ 5268012 w 7525108"/>
              <a:gd name="connsiteY683" fmla="*/ 5691559 h 6858007"/>
              <a:gd name="connsiteX684" fmla="*/ 5248347 w 7525108"/>
              <a:gd name="connsiteY684" fmla="*/ 5671894 h 6858007"/>
              <a:gd name="connsiteX685" fmla="*/ 5235237 w 7525108"/>
              <a:gd name="connsiteY685" fmla="*/ 5647860 h 6858007"/>
              <a:gd name="connsiteX686" fmla="*/ 5230867 w 7525108"/>
              <a:gd name="connsiteY686" fmla="*/ 5619455 h 6858007"/>
              <a:gd name="connsiteX687" fmla="*/ 5235237 w 7525108"/>
              <a:gd name="connsiteY687" fmla="*/ 5593235 h 6858007"/>
              <a:gd name="connsiteX688" fmla="*/ 5248347 w 7525108"/>
              <a:gd name="connsiteY688" fmla="*/ 5567015 h 6858007"/>
              <a:gd name="connsiteX689" fmla="*/ 5268012 w 7525108"/>
              <a:gd name="connsiteY689" fmla="*/ 5549535 h 6858007"/>
              <a:gd name="connsiteX690" fmla="*/ 5292047 w 7525108"/>
              <a:gd name="connsiteY690" fmla="*/ 5536425 h 6858007"/>
              <a:gd name="connsiteX691" fmla="*/ 3572459 w 7525108"/>
              <a:gd name="connsiteY691" fmla="*/ 5512389 h 6858007"/>
              <a:gd name="connsiteX692" fmla="*/ 3596494 w 7525108"/>
              <a:gd name="connsiteY692" fmla="*/ 5518944 h 6858007"/>
              <a:gd name="connsiteX693" fmla="*/ 3613974 w 7525108"/>
              <a:gd name="connsiteY693" fmla="*/ 5538609 h 6858007"/>
              <a:gd name="connsiteX694" fmla="*/ 3620529 w 7525108"/>
              <a:gd name="connsiteY694" fmla="*/ 5560459 h 6858007"/>
              <a:gd name="connsiteX695" fmla="*/ 3613974 w 7525108"/>
              <a:gd name="connsiteY695" fmla="*/ 5586679 h 6858007"/>
              <a:gd name="connsiteX696" fmla="*/ 3596494 w 7525108"/>
              <a:gd name="connsiteY696" fmla="*/ 5601974 h 6858007"/>
              <a:gd name="connsiteX697" fmla="*/ 3572459 w 7525108"/>
              <a:gd name="connsiteY697" fmla="*/ 5608529 h 6858007"/>
              <a:gd name="connsiteX698" fmla="*/ 3548424 w 7525108"/>
              <a:gd name="connsiteY698" fmla="*/ 5601974 h 6858007"/>
              <a:gd name="connsiteX699" fmla="*/ 3530944 w 7525108"/>
              <a:gd name="connsiteY699" fmla="*/ 5586679 h 6858007"/>
              <a:gd name="connsiteX700" fmla="*/ 3524389 w 7525108"/>
              <a:gd name="connsiteY700" fmla="*/ 5560459 h 6858007"/>
              <a:gd name="connsiteX701" fmla="*/ 3530944 w 7525108"/>
              <a:gd name="connsiteY701" fmla="*/ 5538609 h 6858007"/>
              <a:gd name="connsiteX702" fmla="*/ 3548424 w 7525108"/>
              <a:gd name="connsiteY702" fmla="*/ 5518944 h 6858007"/>
              <a:gd name="connsiteX703" fmla="*/ 7455188 w 7525108"/>
              <a:gd name="connsiteY703" fmla="*/ 5438099 h 6858007"/>
              <a:gd name="connsiteX704" fmla="*/ 7492333 w 7525108"/>
              <a:gd name="connsiteY704" fmla="*/ 5444654 h 6858007"/>
              <a:gd name="connsiteX705" fmla="*/ 7525108 w 7525108"/>
              <a:gd name="connsiteY705" fmla="*/ 5459949 h 6858007"/>
              <a:gd name="connsiteX706" fmla="*/ 7525108 w 7525108"/>
              <a:gd name="connsiteY706" fmla="*/ 5660967 h 6858007"/>
              <a:gd name="connsiteX707" fmla="*/ 7492333 w 7525108"/>
              <a:gd name="connsiteY707" fmla="*/ 5680632 h 6858007"/>
              <a:gd name="connsiteX708" fmla="*/ 7455188 w 7525108"/>
              <a:gd name="connsiteY708" fmla="*/ 5685002 h 6858007"/>
              <a:gd name="connsiteX709" fmla="*/ 7415858 w 7525108"/>
              <a:gd name="connsiteY709" fmla="*/ 5680632 h 6858007"/>
              <a:gd name="connsiteX710" fmla="*/ 7380898 w 7525108"/>
              <a:gd name="connsiteY710" fmla="*/ 5660967 h 6858007"/>
              <a:gd name="connsiteX711" fmla="*/ 7354678 w 7525108"/>
              <a:gd name="connsiteY711" fmla="*/ 5634748 h 6858007"/>
              <a:gd name="connsiteX712" fmla="*/ 7337198 w 7525108"/>
              <a:gd name="connsiteY712" fmla="*/ 5599788 h 6858007"/>
              <a:gd name="connsiteX713" fmla="*/ 7330643 w 7525108"/>
              <a:gd name="connsiteY713" fmla="*/ 5560458 h 6858007"/>
              <a:gd name="connsiteX714" fmla="*/ 7337198 w 7525108"/>
              <a:gd name="connsiteY714" fmla="*/ 5521129 h 6858007"/>
              <a:gd name="connsiteX715" fmla="*/ 7354678 w 7525108"/>
              <a:gd name="connsiteY715" fmla="*/ 5488354 h 6858007"/>
              <a:gd name="connsiteX716" fmla="*/ 7380898 w 7525108"/>
              <a:gd name="connsiteY716" fmla="*/ 5462134 h 6858007"/>
              <a:gd name="connsiteX717" fmla="*/ 7415858 w 7525108"/>
              <a:gd name="connsiteY717" fmla="*/ 5444654 h 6858007"/>
              <a:gd name="connsiteX718" fmla="*/ 4610330 w 7525108"/>
              <a:gd name="connsiteY718" fmla="*/ 5422805 h 6858007"/>
              <a:gd name="connsiteX719" fmla="*/ 4638735 w 7525108"/>
              <a:gd name="connsiteY719" fmla="*/ 5431545 h 6858007"/>
              <a:gd name="connsiteX720" fmla="*/ 4664955 w 7525108"/>
              <a:gd name="connsiteY720" fmla="*/ 5449025 h 6858007"/>
              <a:gd name="connsiteX721" fmla="*/ 4682435 w 7525108"/>
              <a:gd name="connsiteY721" fmla="*/ 5470875 h 6858007"/>
              <a:gd name="connsiteX722" fmla="*/ 4686805 w 7525108"/>
              <a:gd name="connsiteY722" fmla="*/ 5503650 h 6858007"/>
              <a:gd name="connsiteX723" fmla="*/ 4682435 w 7525108"/>
              <a:gd name="connsiteY723" fmla="*/ 5534240 h 6858007"/>
              <a:gd name="connsiteX724" fmla="*/ 4664955 w 7525108"/>
              <a:gd name="connsiteY724" fmla="*/ 5558274 h 6858007"/>
              <a:gd name="connsiteX725" fmla="*/ 4638735 w 7525108"/>
              <a:gd name="connsiteY725" fmla="*/ 5573569 h 6858007"/>
              <a:gd name="connsiteX726" fmla="*/ 4610330 w 7525108"/>
              <a:gd name="connsiteY726" fmla="*/ 5582309 h 6858007"/>
              <a:gd name="connsiteX727" fmla="*/ 4579740 w 7525108"/>
              <a:gd name="connsiteY727" fmla="*/ 5573569 h 6858007"/>
              <a:gd name="connsiteX728" fmla="*/ 4555705 w 7525108"/>
              <a:gd name="connsiteY728" fmla="*/ 5558274 h 6858007"/>
              <a:gd name="connsiteX729" fmla="*/ 4538225 w 7525108"/>
              <a:gd name="connsiteY729" fmla="*/ 5534240 h 6858007"/>
              <a:gd name="connsiteX730" fmla="*/ 4531670 w 7525108"/>
              <a:gd name="connsiteY730" fmla="*/ 5503650 h 6858007"/>
              <a:gd name="connsiteX731" fmla="*/ 4538225 w 7525108"/>
              <a:gd name="connsiteY731" fmla="*/ 5470875 h 6858007"/>
              <a:gd name="connsiteX732" fmla="*/ 4555705 w 7525108"/>
              <a:gd name="connsiteY732" fmla="*/ 5449025 h 6858007"/>
              <a:gd name="connsiteX733" fmla="*/ 4579740 w 7525108"/>
              <a:gd name="connsiteY733" fmla="*/ 5431545 h 6858007"/>
              <a:gd name="connsiteX734" fmla="*/ 126728 w 7525108"/>
              <a:gd name="connsiteY734" fmla="*/ 5394399 h 6858007"/>
              <a:gd name="connsiteX735" fmla="*/ 131099 w 7525108"/>
              <a:gd name="connsiteY735" fmla="*/ 5396584 h 6858007"/>
              <a:gd name="connsiteX736" fmla="*/ 135468 w 7525108"/>
              <a:gd name="connsiteY736" fmla="*/ 5400954 h 6858007"/>
              <a:gd name="connsiteX737" fmla="*/ 137654 w 7525108"/>
              <a:gd name="connsiteY737" fmla="*/ 5405324 h 6858007"/>
              <a:gd name="connsiteX738" fmla="*/ 135468 w 7525108"/>
              <a:gd name="connsiteY738" fmla="*/ 5411879 h 6858007"/>
              <a:gd name="connsiteX739" fmla="*/ 131099 w 7525108"/>
              <a:gd name="connsiteY739" fmla="*/ 5414064 h 6858007"/>
              <a:gd name="connsiteX740" fmla="*/ 126728 w 7525108"/>
              <a:gd name="connsiteY740" fmla="*/ 5416249 h 6858007"/>
              <a:gd name="connsiteX741" fmla="*/ 120173 w 7525108"/>
              <a:gd name="connsiteY741" fmla="*/ 5414064 h 6858007"/>
              <a:gd name="connsiteX742" fmla="*/ 115804 w 7525108"/>
              <a:gd name="connsiteY742" fmla="*/ 5411879 h 6858007"/>
              <a:gd name="connsiteX743" fmla="*/ 115804 w 7525108"/>
              <a:gd name="connsiteY743" fmla="*/ 5405324 h 6858007"/>
              <a:gd name="connsiteX744" fmla="*/ 115804 w 7525108"/>
              <a:gd name="connsiteY744" fmla="*/ 5400954 h 6858007"/>
              <a:gd name="connsiteX745" fmla="*/ 120173 w 7525108"/>
              <a:gd name="connsiteY745" fmla="*/ 5396584 h 6858007"/>
              <a:gd name="connsiteX746" fmla="*/ 6987600 w 7525108"/>
              <a:gd name="connsiteY746" fmla="*/ 5392215 h 6858007"/>
              <a:gd name="connsiteX747" fmla="*/ 7026930 w 7525108"/>
              <a:gd name="connsiteY747" fmla="*/ 5398770 h 6858007"/>
              <a:gd name="connsiteX748" fmla="*/ 7059705 w 7525108"/>
              <a:gd name="connsiteY748" fmla="*/ 5414065 h 6858007"/>
              <a:gd name="connsiteX749" fmla="*/ 7085925 w 7525108"/>
              <a:gd name="connsiteY749" fmla="*/ 5442470 h 6858007"/>
              <a:gd name="connsiteX750" fmla="*/ 7103405 w 7525108"/>
              <a:gd name="connsiteY750" fmla="*/ 5473060 h 6858007"/>
              <a:gd name="connsiteX751" fmla="*/ 7109960 w 7525108"/>
              <a:gd name="connsiteY751" fmla="*/ 5512389 h 6858007"/>
              <a:gd name="connsiteX752" fmla="*/ 7103405 w 7525108"/>
              <a:gd name="connsiteY752" fmla="*/ 5551719 h 6858007"/>
              <a:gd name="connsiteX753" fmla="*/ 7085925 w 7525108"/>
              <a:gd name="connsiteY753" fmla="*/ 5584494 h 6858007"/>
              <a:gd name="connsiteX754" fmla="*/ 7059705 w 7525108"/>
              <a:gd name="connsiteY754" fmla="*/ 5610713 h 6858007"/>
              <a:gd name="connsiteX755" fmla="*/ 7026930 w 7525108"/>
              <a:gd name="connsiteY755" fmla="*/ 5628193 h 6858007"/>
              <a:gd name="connsiteX756" fmla="*/ 6987600 w 7525108"/>
              <a:gd name="connsiteY756" fmla="*/ 5634748 h 6858007"/>
              <a:gd name="connsiteX757" fmla="*/ 6948270 w 7525108"/>
              <a:gd name="connsiteY757" fmla="*/ 5628193 h 6858007"/>
              <a:gd name="connsiteX758" fmla="*/ 6917680 w 7525108"/>
              <a:gd name="connsiteY758" fmla="*/ 5610713 h 6858007"/>
              <a:gd name="connsiteX759" fmla="*/ 6889275 w 7525108"/>
              <a:gd name="connsiteY759" fmla="*/ 5584494 h 6858007"/>
              <a:gd name="connsiteX760" fmla="*/ 6873980 w 7525108"/>
              <a:gd name="connsiteY760" fmla="*/ 5551719 h 6858007"/>
              <a:gd name="connsiteX761" fmla="*/ 6867425 w 7525108"/>
              <a:gd name="connsiteY761" fmla="*/ 5512389 h 6858007"/>
              <a:gd name="connsiteX762" fmla="*/ 6873980 w 7525108"/>
              <a:gd name="connsiteY762" fmla="*/ 5473060 h 6858007"/>
              <a:gd name="connsiteX763" fmla="*/ 6889275 w 7525108"/>
              <a:gd name="connsiteY763" fmla="*/ 5442470 h 6858007"/>
              <a:gd name="connsiteX764" fmla="*/ 6917680 w 7525108"/>
              <a:gd name="connsiteY764" fmla="*/ 5414065 h 6858007"/>
              <a:gd name="connsiteX765" fmla="*/ 6948270 w 7525108"/>
              <a:gd name="connsiteY765" fmla="*/ 5398770 h 6858007"/>
              <a:gd name="connsiteX766" fmla="*/ 1053165 w 7525108"/>
              <a:gd name="connsiteY766" fmla="*/ 5387845 h 6858007"/>
              <a:gd name="connsiteX767" fmla="*/ 1061906 w 7525108"/>
              <a:gd name="connsiteY767" fmla="*/ 5387845 h 6858007"/>
              <a:gd name="connsiteX768" fmla="*/ 1066276 w 7525108"/>
              <a:gd name="connsiteY768" fmla="*/ 5387845 h 6858007"/>
              <a:gd name="connsiteX769" fmla="*/ 1070647 w 7525108"/>
              <a:gd name="connsiteY769" fmla="*/ 5392215 h 6858007"/>
              <a:gd name="connsiteX770" fmla="*/ 1072831 w 7525108"/>
              <a:gd name="connsiteY770" fmla="*/ 5398770 h 6858007"/>
              <a:gd name="connsiteX771" fmla="*/ 1070647 w 7525108"/>
              <a:gd name="connsiteY771" fmla="*/ 5403140 h 6858007"/>
              <a:gd name="connsiteX772" fmla="*/ 1066276 w 7525108"/>
              <a:gd name="connsiteY772" fmla="*/ 5407510 h 6858007"/>
              <a:gd name="connsiteX773" fmla="*/ 1061906 w 7525108"/>
              <a:gd name="connsiteY773" fmla="*/ 5409695 h 6858007"/>
              <a:gd name="connsiteX774" fmla="*/ 1053165 w 7525108"/>
              <a:gd name="connsiteY774" fmla="*/ 5407510 h 6858007"/>
              <a:gd name="connsiteX775" fmla="*/ 1048796 w 7525108"/>
              <a:gd name="connsiteY775" fmla="*/ 5403140 h 6858007"/>
              <a:gd name="connsiteX776" fmla="*/ 1048796 w 7525108"/>
              <a:gd name="connsiteY776" fmla="*/ 5398770 h 6858007"/>
              <a:gd name="connsiteX777" fmla="*/ 1048796 w 7525108"/>
              <a:gd name="connsiteY777" fmla="*/ 5392215 h 6858007"/>
              <a:gd name="connsiteX778" fmla="*/ 1997080 w 7525108"/>
              <a:gd name="connsiteY778" fmla="*/ 5361625 h 6858007"/>
              <a:gd name="connsiteX779" fmla="*/ 2005820 w 7525108"/>
              <a:gd name="connsiteY779" fmla="*/ 5361625 h 6858007"/>
              <a:gd name="connsiteX780" fmla="*/ 2014560 w 7525108"/>
              <a:gd name="connsiteY780" fmla="*/ 5361625 h 6858007"/>
              <a:gd name="connsiteX781" fmla="*/ 2021115 w 7525108"/>
              <a:gd name="connsiteY781" fmla="*/ 5365995 h 6858007"/>
              <a:gd name="connsiteX782" fmla="*/ 2027670 w 7525108"/>
              <a:gd name="connsiteY782" fmla="*/ 5370365 h 6858007"/>
              <a:gd name="connsiteX783" fmla="*/ 2029855 w 7525108"/>
              <a:gd name="connsiteY783" fmla="*/ 5379105 h 6858007"/>
              <a:gd name="connsiteX784" fmla="*/ 2032040 w 7525108"/>
              <a:gd name="connsiteY784" fmla="*/ 5387845 h 6858007"/>
              <a:gd name="connsiteX785" fmla="*/ 2029855 w 7525108"/>
              <a:gd name="connsiteY785" fmla="*/ 5394400 h 6858007"/>
              <a:gd name="connsiteX786" fmla="*/ 2027670 w 7525108"/>
              <a:gd name="connsiteY786" fmla="*/ 5400954 h 6858007"/>
              <a:gd name="connsiteX787" fmla="*/ 2021115 w 7525108"/>
              <a:gd name="connsiteY787" fmla="*/ 5407509 h 6858007"/>
              <a:gd name="connsiteX788" fmla="*/ 2014560 w 7525108"/>
              <a:gd name="connsiteY788" fmla="*/ 5409694 h 6858007"/>
              <a:gd name="connsiteX789" fmla="*/ 2005820 w 7525108"/>
              <a:gd name="connsiteY789" fmla="*/ 5411879 h 6858007"/>
              <a:gd name="connsiteX790" fmla="*/ 1997080 w 7525108"/>
              <a:gd name="connsiteY790" fmla="*/ 5409694 h 6858007"/>
              <a:gd name="connsiteX791" fmla="*/ 1990525 w 7525108"/>
              <a:gd name="connsiteY791" fmla="*/ 5407509 h 6858007"/>
              <a:gd name="connsiteX792" fmla="*/ 1986155 w 7525108"/>
              <a:gd name="connsiteY792" fmla="*/ 5400954 h 6858007"/>
              <a:gd name="connsiteX793" fmla="*/ 1981785 w 7525108"/>
              <a:gd name="connsiteY793" fmla="*/ 5394400 h 6858007"/>
              <a:gd name="connsiteX794" fmla="*/ 1981785 w 7525108"/>
              <a:gd name="connsiteY794" fmla="*/ 5387845 h 6858007"/>
              <a:gd name="connsiteX795" fmla="*/ 1981785 w 7525108"/>
              <a:gd name="connsiteY795" fmla="*/ 5379105 h 6858007"/>
              <a:gd name="connsiteX796" fmla="*/ 1986155 w 7525108"/>
              <a:gd name="connsiteY796" fmla="*/ 5370365 h 6858007"/>
              <a:gd name="connsiteX797" fmla="*/ 1990525 w 7525108"/>
              <a:gd name="connsiteY797" fmla="*/ 5365995 h 6858007"/>
              <a:gd name="connsiteX798" fmla="*/ 2969402 w 7525108"/>
              <a:gd name="connsiteY798" fmla="*/ 5324480 h 6858007"/>
              <a:gd name="connsiteX799" fmla="*/ 2991252 w 7525108"/>
              <a:gd name="connsiteY799" fmla="*/ 5333220 h 6858007"/>
              <a:gd name="connsiteX800" fmla="*/ 3004362 w 7525108"/>
              <a:gd name="connsiteY800" fmla="*/ 5346330 h 6858007"/>
              <a:gd name="connsiteX801" fmla="*/ 3013102 w 7525108"/>
              <a:gd name="connsiteY801" fmla="*/ 5368180 h 6858007"/>
              <a:gd name="connsiteX802" fmla="*/ 3004362 w 7525108"/>
              <a:gd name="connsiteY802" fmla="*/ 5390029 h 6858007"/>
              <a:gd name="connsiteX803" fmla="*/ 2991252 w 7525108"/>
              <a:gd name="connsiteY803" fmla="*/ 5405324 h 6858007"/>
              <a:gd name="connsiteX804" fmla="*/ 2969402 w 7525108"/>
              <a:gd name="connsiteY804" fmla="*/ 5409694 h 6858007"/>
              <a:gd name="connsiteX805" fmla="*/ 2947552 w 7525108"/>
              <a:gd name="connsiteY805" fmla="*/ 5405324 h 6858007"/>
              <a:gd name="connsiteX806" fmla="*/ 2932257 w 7525108"/>
              <a:gd name="connsiteY806" fmla="*/ 5390029 h 6858007"/>
              <a:gd name="connsiteX807" fmla="*/ 2927887 w 7525108"/>
              <a:gd name="connsiteY807" fmla="*/ 5368180 h 6858007"/>
              <a:gd name="connsiteX808" fmla="*/ 2932257 w 7525108"/>
              <a:gd name="connsiteY808" fmla="*/ 5346330 h 6858007"/>
              <a:gd name="connsiteX809" fmla="*/ 2947552 w 7525108"/>
              <a:gd name="connsiteY809" fmla="*/ 5333220 h 6858007"/>
              <a:gd name="connsiteX810" fmla="*/ 3961387 w 7525108"/>
              <a:gd name="connsiteY810" fmla="*/ 5272040 h 6858007"/>
              <a:gd name="connsiteX811" fmla="*/ 3985422 w 7525108"/>
              <a:gd name="connsiteY811" fmla="*/ 5278595 h 6858007"/>
              <a:gd name="connsiteX812" fmla="*/ 4007272 w 7525108"/>
              <a:gd name="connsiteY812" fmla="*/ 5291705 h 6858007"/>
              <a:gd name="connsiteX813" fmla="*/ 4020382 w 7525108"/>
              <a:gd name="connsiteY813" fmla="*/ 5311370 h 6858007"/>
              <a:gd name="connsiteX814" fmla="*/ 4024752 w 7525108"/>
              <a:gd name="connsiteY814" fmla="*/ 5337590 h 6858007"/>
              <a:gd name="connsiteX815" fmla="*/ 4020382 w 7525108"/>
              <a:gd name="connsiteY815" fmla="*/ 5361625 h 6858007"/>
              <a:gd name="connsiteX816" fmla="*/ 4007272 w 7525108"/>
              <a:gd name="connsiteY816" fmla="*/ 5383474 h 6858007"/>
              <a:gd name="connsiteX817" fmla="*/ 3985422 w 7525108"/>
              <a:gd name="connsiteY817" fmla="*/ 5396584 h 6858007"/>
              <a:gd name="connsiteX818" fmla="*/ 3961387 w 7525108"/>
              <a:gd name="connsiteY818" fmla="*/ 5400954 h 6858007"/>
              <a:gd name="connsiteX819" fmla="*/ 3935167 w 7525108"/>
              <a:gd name="connsiteY819" fmla="*/ 5396584 h 6858007"/>
              <a:gd name="connsiteX820" fmla="*/ 3915502 w 7525108"/>
              <a:gd name="connsiteY820" fmla="*/ 5383474 h 6858007"/>
              <a:gd name="connsiteX821" fmla="*/ 3900207 w 7525108"/>
              <a:gd name="connsiteY821" fmla="*/ 5361625 h 6858007"/>
              <a:gd name="connsiteX822" fmla="*/ 3895837 w 7525108"/>
              <a:gd name="connsiteY822" fmla="*/ 5337590 h 6858007"/>
              <a:gd name="connsiteX823" fmla="*/ 3900207 w 7525108"/>
              <a:gd name="connsiteY823" fmla="*/ 5311370 h 6858007"/>
              <a:gd name="connsiteX824" fmla="*/ 3915502 w 7525108"/>
              <a:gd name="connsiteY824" fmla="*/ 5291705 h 6858007"/>
              <a:gd name="connsiteX825" fmla="*/ 3935167 w 7525108"/>
              <a:gd name="connsiteY825" fmla="*/ 5278595 h 6858007"/>
              <a:gd name="connsiteX826" fmla="*/ 5726860 w 7525108"/>
              <a:gd name="connsiteY826" fmla="*/ 5269856 h 6858007"/>
              <a:gd name="connsiteX827" fmla="*/ 5761819 w 7525108"/>
              <a:gd name="connsiteY827" fmla="*/ 5278596 h 6858007"/>
              <a:gd name="connsiteX828" fmla="*/ 5790224 w 7525108"/>
              <a:gd name="connsiteY828" fmla="*/ 5291706 h 6858007"/>
              <a:gd name="connsiteX829" fmla="*/ 5814259 w 7525108"/>
              <a:gd name="connsiteY829" fmla="*/ 5315741 h 6858007"/>
              <a:gd name="connsiteX830" fmla="*/ 5829554 w 7525108"/>
              <a:gd name="connsiteY830" fmla="*/ 5346331 h 6858007"/>
              <a:gd name="connsiteX831" fmla="*/ 5836109 w 7525108"/>
              <a:gd name="connsiteY831" fmla="*/ 5381290 h 6858007"/>
              <a:gd name="connsiteX832" fmla="*/ 5829554 w 7525108"/>
              <a:gd name="connsiteY832" fmla="*/ 5414065 h 6858007"/>
              <a:gd name="connsiteX833" fmla="*/ 5814259 w 7525108"/>
              <a:gd name="connsiteY833" fmla="*/ 5444655 h 6858007"/>
              <a:gd name="connsiteX834" fmla="*/ 5790224 w 7525108"/>
              <a:gd name="connsiteY834" fmla="*/ 5468689 h 6858007"/>
              <a:gd name="connsiteX835" fmla="*/ 5761819 w 7525108"/>
              <a:gd name="connsiteY835" fmla="*/ 5486169 h 6858007"/>
              <a:gd name="connsiteX836" fmla="*/ 5726860 w 7525108"/>
              <a:gd name="connsiteY836" fmla="*/ 5490539 h 6858007"/>
              <a:gd name="connsiteX837" fmla="*/ 5689715 w 7525108"/>
              <a:gd name="connsiteY837" fmla="*/ 5486169 h 6858007"/>
              <a:gd name="connsiteX838" fmla="*/ 5661310 w 7525108"/>
              <a:gd name="connsiteY838" fmla="*/ 5468689 h 6858007"/>
              <a:gd name="connsiteX839" fmla="*/ 5637275 w 7525108"/>
              <a:gd name="connsiteY839" fmla="*/ 5444655 h 6858007"/>
              <a:gd name="connsiteX840" fmla="*/ 5621980 w 7525108"/>
              <a:gd name="connsiteY840" fmla="*/ 5414065 h 6858007"/>
              <a:gd name="connsiteX841" fmla="*/ 5617610 w 7525108"/>
              <a:gd name="connsiteY841" fmla="*/ 5381290 h 6858007"/>
              <a:gd name="connsiteX842" fmla="*/ 5621980 w 7525108"/>
              <a:gd name="connsiteY842" fmla="*/ 5346331 h 6858007"/>
              <a:gd name="connsiteX843" fmla="*/ 5637275 w 7525108"/>
              <a:gd name="connsiteY843" fmla="*/ 5315741 h 6858007"/>
              <a:gd name="connsiteX844" fmla="*/ 5661310 w 7525108"/>
              <a:gd name="connsiteY844" fmla="*/ 5291706 h 6858007"/>
              <a:gd name="connsiteX845" fmla="*/ 5689715 w 7525108"/>
              <a:gd name="connsiteY845" fmla="*/ 5278596 h 6858007"/>
              <a:gd name="connsiteX846" fmla="*/ 6541863 w 7525108"/>
              <a:gd name="connsiteY846" fmla="*/ 5239266 h 6858007"/>
              <a:gd name="connsiteX847" fmla="*/ 6583378 w 7525108"/>
              <a:gd name="connsiteY847" fmla="*/ 5245821 h 6858007"/>
              <a:gd name="connsiteX848" fmla="*/ 6618338 w 7525108"/>
              <a:gd name="connsiteY848" fmla="*/ 5263301 h 6858007"/>
              <a:gd name="connsiteX849" fmla="*/ 6646743 w 7525108"/>
              <a:gd name="connsiteY849" fmla="*/ 5291706 h 6858007"/>
              <a:gd name="connsiteX850" fmla="*/ 6666408 w 7525108"/>
              <a:gd name="connsiteY850" fmla="*/ 5328851 h 6858007"/>
              <a:gd name="connsiteX851" fmla="*/ 6670778 w 7525108"/>
              <a:gd name="connsiteY851" fmla="*/ 5365996 h 6858007"/>
              <a:gd name="connsiteX852" fmla="*/ 6666408 w 7525108"/>
              <a:gd name="connsiteY852" fmla="*/ 5407511 h 6858007"/>
              <a:gd name="connsiteX853" fmla="*/ 6646743 w 7525108"/>
              <a:gd name="connsiteY853" fmla="*/ 5444655 h 6858007"/>
              <a:gd name="connsiteX854" fmla="*/ 6618338 w 7525108"/>
              <a:gd name="connsiteY854" fmla="*/ 5470875 h 6858007"/>
              <a:gd name="connsiteX855" fmla="*/ 6583378 w 7525108"/>
              <a:gd name="connsiteY855" fmla="*/ 5490540 h 6858007"/>
              <a:gd name="connsiteX856" fmla="*/ 6541863 w 7525108"/>
              <a:gd name="connsiteY856" fmla="*/ 5497095 h 6858007"/>
              <a:gd name="connsiteX857" fmla="*/ 6502533 w 7525108"/>
              <a:gd name="connsiteY857" fmla="*/ 5490540 h 6858007"/>
              <a:gd name="connsiteX858" fmla="*/ 6467573 w 7525108"/>
              <a:gd name="connsiteY858" fmla="*/ 5470875 h 6858007"/>
              <a:gd name="connsiteX859" fmla="*/ 6439168 w 7525108"/>
              <a:gd name="connsiteY859" fmla="*/ 5444655 h 6858007"/>
              <a:gd name="connsiteX860" fmla="*/ 6421688 w 7525108"/>
              <a:gd name="connsiteY860" fmla="*/ 5407511 h 6858007"/>
              <a:gd name="connsiteX861" fmla="*/ 6415133 w 7525108"/>
              <a:gd name="connsiteY861" fmla="*/ 5365996 h 6858007"/>
              <a:gd name="connsiteX862" fmla="*/ 6421688 w 7525108"/>
              <a:gd name="connsiteY862" fmla="*/ 5328851 h 6858007"/>
              <a:gd name="connsiteX863" fmla="*/ 6439168 w 7525108"/>
              <a:gd name="connsiteY863" fmla="*/ 5291706 h 6858007"/>
              <a:gd name="connsiteX864" fmla="*/ 6467573 w 7525108"/>
              <a:gd name="connsiteY864" fmla="*/ 5263301 h 6858007"/>
              <a:gd name="connsiteX865" fmla="*/ 6502533 w 7525108"/>
              <a:gd name="connsiteY865" fmla="*/ 5245821 h 6858007"/>
              <a:gd name="connsiteX866" fmla="*/ 5001443 w 7525108"/>
              <a:gd name="connsiteY866" fmla="*/ 5180270 h 6858007"/>
              <a:gd name="connsiteX867" fmla="*/ 5032033 w 7525108"/>
              <a:gd name="connsiteY867" fmla="*/ 5184640 h 6858007"/>
              <a:gd name="connsiteX868" fmla="*/ 5060438 w 7525108"/>
              <a:gd name="connsiteY868" fmla="*/ 5197750 h 6858007"/>
              <a:gd name="connsiteX869" fmla="*/ 5080103 w 7525108"/>
              <a:gd name="connsiteY869" fmla="*/ 5217415 h 6858007"/>
              <a:gd name="connsiteX870" fmla="*/ 5093213 w 7525108"/>
              <a:gd name="connsiteY870" fmla="*/ 5245820 h 6858007"/>
              <a:gd name="connsiteX871" fmla="*/ 5099768 w 7525108"/>
              <a:gd name="connsiteY871" fmla="*/ 5278595 h 6858007"/>
              <a:gd name="connsiteX872" fmla="*/ 5093213 w 7525108"/>
              <a:gd name="connsiteY872" fmla="*/ 5307000 h 6858007"/>
              <a:gd name="connsiteX873" fmla="*/ 5080103 w 7525108"/>
              <a:gd name="connsiteY873" fmla="*/ 5335404 h 6858007"/>
              <a:gd name="connsiteX874" fmla="*/ 5060438 w 7525108"/>
              <a:gd name="connsiteY874" fmla="*/ 5355069 h 6858007"/>
              <a:gd name="connsiteX875" fmla="*/ 5032033 w 7525108"/>
              <a:gd name="connsiteY875" fmla="*/ 5368179 h 6858007"/>
              <a:gd name="connsiteX876" fmla="*/ 5001443 w 7525108"/>
              <a:gd name="connsiteY876" fmla="*/ 5374734 h 6858007"/>
              <a:gd name="connsiteX877" fmla="*/ 4970853 w 7525108"/>
              <a:gd name="connsiteY877" fmla="*/ 5368179 h 6858007"/>
              <a:gd name="connsiteX878" fmla="*/ 4942448 w 7525108"/>
              <a:gd name="connsiteY878" fmla="*/ 5355069 h 6858007"/>
              <a:gd name="connsiteX879" fmla="*/ 4922783 w 7525108"/>
              <a:gd name="connsiteY879" fmla="*/ 5335404 h 6858007"/>
              <a:gd name="connsiteX880" fmla="*/ 4909673 w 7525108"/>
              <a:gd name="connsiteY880" fmla="*/ 5307000 h 6858007"/>
              <a:gd name="connsiteX881" fmla="*/ 4905303 w 7525108"/>
              <a:gd name="connsiteY881" fmla="*/ 5278595 h 6858007"/>
              <a:gd name="connsiteX882" fmla="*/ 4909673 w 7525108"/>
              <a:gd name="connsiteY882" fmla="*/ 5245820 h 6858007"/>
              <a:gd name="connsiteX883" fmla="*/ 4922783 w 7525108"/>
              <a:gd name="connsiteY883" fmla="*/ 5217415 h 6858007"/>
              <a:gd name="connsiteX884" fmla="*/ 4942448 w 7525108"/>
              <a:gd name="connsiteY884" fmla="*/ 5197750 h 6858007"/>
              <a:gd name="connsiteX885" fmla="*/ 4970853 w 7525108"/>
              <a:gd name="connsiteY885" fmla="*/ 5184640 h 6858007"/>
              <a:gd name="connsiteX886" fmla="*/ 522211 w 7525108"/>
              <a:gd name="connsiteY886" fmla="*/ 5164976 h 6858007"/>
              <a:gd name="connsiteX887" fmla="*/ 528768 w 7525108"/>
              <a:gd name="connsiteY887" fmla="*/ 5164976 h 6858007"/>
              <a:gd name="connsiteX888" fmla="*/ 533137 w 7525108"/>
              <a:gd name="connsiteY888" fmla="*/ 5164976 h 6858007"/>
              <a:gd name="connsiteX889" fmla="*/ 537507 w 7525108"/>
              <a:gd name="connsiteY889" fmla="*/ 5169346 h 6858007"/>
              <a:gd name="connsiteX890" fmla="*/ 537507 w 7525108"/>
              <a:gd name="connsiteY890" fmla="*/ 5178086 h 6858007"/>
              <a:gd name="connsiteX891" fmla="*/ 537507 w 7525108"/>
              <a:gd name="connsiteY891" fmla="*/ 5182456 h 6858007"/>
              <a:gd name="connsiteX892" fmla="*/ 533137 w 7525108"/>
              <a:gd name="connsiteY892" fmla="*/ 5186825 h 6858007"/>
              <a:gd name="connsiteX893" fmla="*/ 528768 w 7525108"/>
              <a:gd name="connsiteY893" fmla="*/ 5189010 h 6858007"/>
              <a:gd name="connsiteX894" fmla="*/ 522211 w 7525108"/>
              <a:gd name="connsiteY894" fmla="*/ 5186825 h 6858007"/>
              <a:gd name="connsiteX895" fmla="*/ 517841 w 7525108"/>
              <a:gd name="connsiteY895" fmla="*/ 5182456 h 6858007"/>
              <a:gd name="connsiteX896" fmla="*/ 517841 w 7525108"/>
              <a:gd name="connsiteY896" fmla="*/ 5178086 h 6858007"/>
              <a:gd name="connsiteX897" fmla="*/ 517841 w 7525108"/>
              <a:gd name="connsiteY897" fmla="*/ 5169346 h 6858007"/>
              <a:gd name="connsiteX898" fmla="*/ 1459574 w 7525108"/>
              <a:gd name="connsiteY898" fmla="*/ 5151866 h 6858007"/>
              <a:gd name="connsiteX899" fmla="*/ 1466129 w 7525108"/>
              <a:gd name="connsiteY899" fmla="*/ 5154051 h 6858007"/>
              <a:gd name="connsiteX900" fmla="*/ 1470498 w 7525108"/>
              <a:gd name="connsiteY900" fmla="*/ 5158421 h 6858007"/>
              <a:gd name="connsiteX901" fmla="*/ 1474868 w 7525108"/>
              <a:gd name="connsiteY901" fmla="*/ 5162791 h 6858007"/>
              <a:gd name="connsiteX902" fmla="*/ 1477053 w 7525108"/>
              <a:gd name="connsiteY902" fmla="*/ 5169346 h 6858007"/>
              <a:gd name="connsiteX903" fmla="*/ 1474868 w 7525108"/>
              <a:gd name="connsiteY903" fmla="*/ 5178086 h 6858007"/>
              <a:gd name="connsiteX904" fmla="*/ 1470498 w 7525108"/>
              <a:gd name="connsiteY904" fmla="*/ 5182455 h 6858007"/>
              <a:gd name="connsiteX905" fmla="*/ 1466129 w 7525108"/>
              <a:gd name="connsiteY905" fmla="*/ 5186825 h 6858007"/>
              <a:gd name="connsiteX906" fmla="*/ 1459574 w 7525108"/>
              <a:gd name="connsiteY906" fmla="*/ 5189010 h 6858007"/>
              <a:gd name="connsiteX907" fmla="*/ 1450834 w 7525108"/>
              <a:gd name="connsiteY907" fmla="*/ 5186825 h 6858007"/>
              <a:gd name="connsiteX908" fmla="*/ 1446462 w 7525108"/>
              <a:gd name="connsiteY908" fmla="*/ 5182455 h 6858007"/>
              <a:gd name="connsiteX909" fmla="*/ 1442093 w 7525108"/>
              <a:gd name="connsiteY909" fmla="*/ 5178086 h 6858007"/>
              <a:gd name="connsiteX910" fmla="*/ 1439907 w 7525108"/>
              <a:gd name="connsiteY910" fmla="*/ 5169346 h 6858007"/>
              <a:gd name="connsiteX911" fmla="*/ 1442093 w 7525108"/>
              <a:gd name="connsiteY911" fmla="*/ 5162791 h 6858007"/>
              <a:gd name="connsiteX912" fmla="*/ 1446462 w 7525108"/>
              <a:gd name="connsiteY912" fmla="*/ 5158421 h 6858007"/>
              <a:gd name="connsiteX913" fmla="*/ 1450834 w 7525108"/>
              <a:gd name="connsiteY913" fmla="*/ 5154051 h 6858007"/>
              <a:gd name="connsiteX914" fmla="*/ 2399119 w 7525108"/>
              <a:gd name="connsiteY914" fmla="*/ 5125646 h 6858007"/>
              <a:gd name="connsiteX915" fmla="*/ 2412229 w 7525108"/>
              <a:gd name="connsiteY915" fmla="*/ 5130016 h 6858007"/>
              <a:gd name="connsiteX916" fmla="*/ 2420969 w 7525108"/>
              <a:gd name="connsiteY916" fmla="*/ 5134386 h 6858007"/>
              <a:gd name="connsiteX917" fmla="*/ 2427524 w 7525108"/>
              <a:gd name="connsiteY917" fmla="*/ 5140941 h 6858007"/>
              <a:gd name="connsiteX918" fmla="*/ 2431894 w 7525108"/>
              <a:gd name="connsiteY918" fmla="*/ 5149681 h 6858007"/>
              <a:gd name="connsiteX919" fmla="*/ 2434079 w 7525108"/>
              <a:gd name="connsiteY919" fmla="*/ 5160606 h 6858007"/>
              <a:gd name="connsiteX920" fmla="*/ 2431894 w 7525108"/>
              <a:gd name="connsiteY920" fmla="*/ 5169346 h 6858007"/>
              <a:gd name="connsiteX921" fmla="*/ 2427524 w 7525108"/>
              <a:gd name="connsiteY921" fmla="*/ 5180270 h 6858007"/>
              <a:gd name="connsiteX922" fmla="*/ 2420969 w 7525108"/>
              <a:gd name="connsiteY922" fmla="*/ 5186825 h 6858007"/>
              <a:gd name="connsiteX923" fmla="*/ 2412229 w 7525108"/>
              <a:gd name="connsiteY923" fmla="*/ 5191195 h 6858007"/>
              <a:gd name="connsiteX924" fmla="*/ 2399119 w 7525108"/>
              <a:gd name="connsiteY924" fmla="*/ 5193380 h 6858007"/>
              <a:gd name="connsiteX925" fmla="*/ 2390379 w 7525108"/>
              <a:gd name="connsiteY925" fmla="*/ 5191195 h 6858007"/>
              <a:gd name="connsiteX926" fmla="*/ 2381639 w 7525108"/>
              <a:gd name="connsiteY926" fmla="*/ 5186825 h 6858007"/>
              <a:gd name="connsiteX927" fmla="*/ 2372899 w 7525108"/>
              <a:gd name="connsiteY927" fmla="*/ 5180270 h 6858007"/>
              <a:gd name="connsiteX928" fmla="*/ 2368529 w 7525108"/>
              <a:gd name="connsiteY928" fmla="*/ 5169346 h 6858007"/>
              <a:gd name="connsiteX929" fmla="*/ 2368529 w 7525108"/>
              <a:gd name="connsiteY929" fmla="*/ 5160606 h 6858007"/>
              <a:gd name="connsiteX930" fmla="*/ 2368529 w 7525108"/>
              <a:gd name="connsiteY930" fmla="*/ 5149681 h 6858007"/>
              <a:gd name="connsiteX931" fmla="*/ 2372899 w 7525108"/>
              <a:gd name="connsiteY931" fmla="*/ 5140941 h 6858007"/>
              <a:gd name="connsiteX932" fmla="*/ 2381639 w 7525108"/>
              <a:gd name="connsiteY932" fmla="*/ 5134386 h 6858007"/>
              <a:gd name="connsiteX933" fmla="*/ 2390379 w 7525108"/>
              <a:gd name="connsiteY933" fmla="*/ 5130016 h 6858007"/>
              <a:gd name="connsiteX934" fmla="*/ 3360515 w 7525108"/>
              <a:gd name="connsiteY934" fmla="*/ 5090686 h 6858007"/>
              <a:gd name="connsiteX935" fmla="*/ 3380180 w 7525108"/>
              <a:gd name="connsiteY935" fmla="*/ 5095056 h 6858007"/>
              <a:gd name="connsiteX936" fmla="*/ 3397660 w 7525108"/>
              <a:gd name="connsiteY936" fmla="*/ 5105981 h 6858007"/>
              <a:gd name="connsiteX937" fmla="*/ 3410770 w 7525108"/>
              <a:gd name="connsiteY937" fmla="*/ 5121276 h 6858007"/>
              <a:gd name="connsiteX938" fmla="*/ 3415140 w 7525108"/>
              <a:gd name="connsiteY938" fmla="*/ 5143126 h 6858007"/>
              <a:gd name="connsiteX939" fmla="*/ 3410770 w 7525108"/>
              <a:gd name="connsiteY939" fmla="*/ 5164976 h 6858007"/>
              <a:gd name="connsiteX940" fmla="*/ 3397660 w 7525108"/>
              <a:gd name="connsiteY940" fmla="*/ 5182455 h 6858007"/>
              <a:gd name="connsiteX941" fmla="*/ 3380180 w 7525108"/>
              <a:gd name="connsiteY941" fmla="*/ 5193380 h 6858007"/>
              <a:gd name="connsiteX942" fmla="*/ 3360515 w 7525108"/>
              <a:gd name="connsiteY942" fmla="*/ 5197750 h 6858007"/>
              <a:gd name="connsiteX943" fmla="*/ 3338665 w 7525108"/>
              <a:gd name="connsiteY943" fmla="*/ 5193380 h 6858007"/>
              <a:gd name="connsiteX944" fmla="*/ 3321185 w 7525108"/>
              <a:gd name="connsiteY944" fmla="*/ 5182455 h 6858007"/>
              <a:gd name="connsiteX945" fmla="*/ 3310260 w 7525108"/>
              <a:gd name="connsiteY945" fmla="*/ 5164976 h 6858007"/>
              <a:gd name="connsiteX946" fmla="*/ 3303705 w 7525108"/>
              <a:gd name="connsiteY946" fmla="*/ 5143126 h 6858007"/>
              <a:gd name="connsiteX947" fmla="*/ 3310260 w 7525108"/>
              <a:gd name="connsiteY947" fmla="*/ 5121276 h 6858007"/>
              <a:gd name="connsiteX948" fmla="*/ 3321185 w 7525108"/>
              <a:gd name="connsiteY948" fmla="*/ 5105981 h 6858007"/>
              <a:gd name="connsiteX949" fmla="*/ 3338665 w 7525108"/>
              <a:gd name="connsiteY949" fmla="*/ 5095056 h 6858007"/>
              <a:gd name="connsiteX950" fmla="*/ 4348131 w 7525108"/>
              <a:gd name="connsiteY950" fmla="*/ 5038247 h 6858007"/>
              <a:gd name="connsiteX951" fmla="*/ 4378720 w 7525108"/>
              <a:gd name="connsiteY951" fmla="*/ 5042617 h 6858007"/>
              <a:gd name="connsiteX952" fmla="*/ 4402755 w 7525108"/>
              <a:gd name="connsiteY952" fmla="*/ 5057912 h 6858007"/>
              <a:gd name="connsiteX953" fmla="*/ 4420235 w 7525108"/>
              <a:gd name="connsiteY953" fmla="*/ 5084132 h 6858007"/>
              <a:gd name="connsiteX954" fmla="*/ 4426790 w 7525108"/>
              <a:gd name="connsiteY954" fmla="*/ 5112537 h 6858007"/>
              <a:gd name="connsiteX955" fmla="*/ 4420235 w 7525108"/>
              <a:gd name="connsiteY955" fmla="*/ 5143127 h 6858007"/>
              <a:gd name="connsiteX956" fmla="*/ 4402755 w 7525108"/>
              <a:gd name="connsiteY956" fmla="*/ 5167161 h 6858007"/>
              <a:gd name="connsiteX957" fmla="*/ 4378720 w 7525108"/>
              <a:gd name="connsiteY957" fmla="*/ 5184641 h 6858007"/>
              <a:gd name="connsiteX958" fmla="*/ 4348131 w 7525108"/>
              <a:gd name="connsiteY958" fmla="*/ 5191196 h 6858007"/>
              <a:gd name="connsiteX959" fmla="*/ 4319726 w 7525108"/>
              <a:gd name="connsiteY959" fmla="*/ 5184641 h 6858007"/>
              <a:gd name="connsiteX960" fmla="*/ 4293506 w 7525108"/>
              <a:gd name="connsiteY960" fmla="*/ 5167161 h 6858007"/>
              <a:gd name="connsiteX961" fmla="*/ 4278211 w 7525108"/>
              <a:gd name="connsiteY961" fmla="*/ 5143127 h 6858007"/>
              <a:gd name="connsiteX962" fmla="*/ 4273841 w 7525108"/>
              <a:gd name="connsiteY962" fmla="*/ 5112537 h 6858007"/>
              <a:gd name="connsiteX963" fmla="*/ 4278211 w 7525108"/>
              <a:gd name="connsiteY963" fmla="*/ 5084132 h 6858007"/>
              <a:gd name="connsiteX964" fmla="*/ 4293506 w 7525108"/>
              <a:gd name="connsiteY964" fmla="*/ 5057912 h 6858007"/>
              <a:gd name="connsiteX965" fmla="*/ 4319726 w 7525108"/>
              <a:gd name="connsiteY965" fmla="*/ 5042617 h 6858007"/>
              <a:gd name="connsiteX966" fmla="*/ 6137638 w 7525108"/>
              <a:gd name="connsiteY966" fmla="*/ 5012027 h 6858007"/>
              <a:gd name="connsiteX967" fmla="*/ 6174783 w 7525108"/>
              <a:gd name="connsiteY967" fmla="*/ 5018582 h 6858007"/>
              <a:gd name="connsiteX968" fmla="*/ 6209743 w 7525108"/>
              <a:gd name="connsiteY968" fmla="*/ 5038247 h 6858007"/>
              <a:gd name="connsiteX969" fmla="*/ 6233778 w 7525108"/>
              <a:gd name="connsiteY969" fmla="*/ 5062282 h 6858007"/>
              <a:gd name="connsiteX970" fmla="*/ 6249073 w 7525108"/>
              <a:gd name="connsiteY970" fmla="*/ 5095057 h 6858007"/>
              <a:gd name="connsiteX971" fmla="*/ 6257813 w 7525108"/>
              <a:gd name="connsiteY971" fmla="*/ 5134387 h 6858007"/>
              <a:gd name="connsiteX972" fmla="*/ 6249073 w 7525108"/>
              <a:gd name="connsiteY972" fmla="*/ 5171532 h 6858007"/>
              <a:gd name="connsiteX973" fmla="*/ 6233778 w 7525108"/>
              <a:gd name="connsiteY973" fmla="*/ 5204306 h 6858007"/>
              <a:gd name="connsiteX974" fmla="*/ 6209743 w 7525108"/>
              <a:gd name="connsiteY974" fmla="*/ 5230526 h 6858007"/>
              <a:gd name="connsiteX975" fmla="*/ 6174783 w 7525108"/>
              <a:gd name="connsiteY975" fmla="*/ 5248006 h 6858007"/>
              <a:gd name="connsiteX976" fmla="*/ 6137638 w 7525108"/>
              <a:gd name="connsiteY976" fmla="*/ 5252376 h 6858007"/>
              <a:gd name="connsiteX977" fmla="*/ 6098309 w 7525108"/>
              <a:gd name="connsiteY977" fmla="*/ 5248006 h 6858007"/>
              <a:gd name="connsiteX978" fmla="*/ 6067719 w 7525108"/>
              <a:gd name="connsiteY978" fmla="*/ 5230526 h 6858007"/>
              <a:gd name="connsiteX979" fmla="*/ 6039314 w 7525108"/>
              <a:gd name="connsiteY979" fmla="*/ 5204306 h 6858007"/>
              <a:gd name="connsiteX980" fmla="*/ 6024019 w 7525108"/>
              <a:gd name="connsiteY980" fmla="*/ 5171532 h 6858007"/>
              <a:gd name="connsiteX981" fmla="*/ 6017464 w 7525108"/>
              <a:gd name="connsiteY981" fmla="*/ 5134387 h 6858007"/>
              <a:gd name="connsiteX982" fmla="*/ 6024019 w 7525108"/>
              <a:gd name="connsiteY982" fmla="*/ 5095057 h 6858007"/>
              <a:gd name="connsiteX983" fmla="*/ 6039314 w 7525108"/>
              <a:gd name="connsiteY983" fmla="*/ 5062282 h 6858007"/>
              <a:gd name="connsiteX984" fmla="*/ 6067719 w 7525108"/>
              <a:gd name="connsiteY984" fmla="*/ 5038247 h 6858007"/>
              <a:gd name="connsiteX985" fmla="*/ 6098309 w 7525108"/>
              <a:gd name="connsiteY985" fmla="*/ 5018582 h 6858007"/>
              <a:gd name="connsiteX986" fmla="*/ 7455188 w 7525108"/>
              <a:gd name="connsiteY986" fmla="*/ 4972697 h 6858007"/>
              <a:gd name="connsiteX987" fmla="*/ 7490148 w 7525108"/>
              <a:gd name="connsiteY987" fmla="*/ 4979252 h 6858007"/>
              <a:gd name="connsiteX988" fmla="*/ 7525108 w 7525108"/>
              <a:gd name="connsiteY988" fmla="*/ 4992362 h 6858007"/>
              <a:gd name="connsiteX989" fmla="*/ 7525108 w 7525108"/>
              <a:gd name="connsiteY989" fmla="*/ 4994547 h 6858007"/>
              <a:gd name="connsiteX990" fmla="*/ 7525108 w 7525108"/>
              <a:gd name="connsiteY990" fmla="*/ 5234896 h 6858007"/>
              <a:gd name="connsiteX991" fmla="*/ 7490148 w 7525108"/>
              <a:gd name="connsiteY991" fmla="*/ 5248006 h 6858007"/>
              <a:gd name="connsiteX992" fmla="*/ 7455188 w 7525108"/>
              <a:gd name="connsiteY992" fmla="*/ 5252376 h 6858007"/>
              <a:gd name="connsiteX993" fmla="*/ 7418044 w 7525108"/>
              <a:gd name="connsiteY993" fmla="*/ 5248006 h 6858007"/>
              <a:gd name="connsiteX994" fmla="*/ 7383084 w 7525108"/>
              <a:gd name="connsiteY994" fmla="*/ 5234896 h 6858007"/>
              <a:gd name="connsiteX995" fmla="*/ 7356864 w 7525108"/>
              <a:gd name="connsiteY995" fmla="*/ 5210861 h 6858007"/>
              <a:gd name="connsiteX996" fmla="*/ 7332829 w 7525108"/>
              <a:gd name="connsiteY996" fmla="*/ 5184641 h 6858007"/>
              <a:gd name="connsiteX997" fmla="*/ 7319719 w 7525108"/>
              <a:gd name="connsiteY997" fmla="*/ 5149682 h 6858007"/>
              <a:gd name="connsiteX998" fmla="*/ 7315349 w 7525108"/>
              <a:gd name="connsiteY998" fmla="*/ 5112537 h 6858007"/>
              <a:gd name="connsiteX999" fmla="*/ 7319719 w 7525108"/>
              <a:gd name="connsiteY999" fmla="*/ 5075392 h 6858007"/>
              <a:gd name="connsiteX1000" fmla="*/ 7332829 w 7525108"/>
              <a:gd name="connsiteY1000" fmla="*/ 5042617 h 6858007"/>
              <a:gd name="connsiteX1001" fmla="*/ 7356864 w 7525108"/>
              <a:gd name="connsiteY1001" fmla="*/ 5014212 h 6858007"/>
              <a:gd name="connsiteX1002" fmla="*/ 7383084 w 7525108"/>
              <a:gd name="connsiteY1002" fmla="*/ 4992362 h 6858007"/>
              <a:gd name="connsiteX1003" fmla="*/ 7418044 w 7525108"/>
              <a:gd name="connsiteY1003" fmla="*/ 4979252 h 6858007"/>
              <a:gd name="connsiteX1004" fmla="*/ 5392557 w 7525108"/>
              <a:gd name="connsiteY1004" fmla="*/ 4939921 h 6858007"/>
              <a:gd name="connsiteX1005" fmla="*/ 5429701 w 7525108"/>
              <a:gd name="connsiteY1005" fmla="*/ 4944291 h 6858007"/>
              <a:gd name="connsiteX1006" fmla="*/ 5460291 w 7525108"/>
              <a:gd name="connsiteY1006" fmla="*/ 4959586 h 6858007"/>
              <a:gd name="connsiteX1007" fmla="*/ 5482141 w 7525108"/>
              <a:gd name="connsiteY1007" fmla="*/ 4985806 h 6858007"/>
              <a:gd name="connsiteX1008" fmla="*/ 5497436 w 7525108"/>
              <a:gd name="connsiteY1008" fmla="*/ 5014211 h 6858007"/>
              <a:gd name="connsiteX1009" fmla="*/ 5503991 w 7525108"/>
              <a:gd name="connsiteY1009" fmla="*/ 5049171 h 6858007"/>
              <a:gd name="connsiteX1010" fmla="*/ 5497436 w 7525108"/>
              <a:gd name="connsiteY1010" fmla="*/ 5084131 h 6858007"/>
              <a:gd name="connsiteX1011" fmla="*/ 5482141 w 7525108"/>
              <a:gd name="connsiteY1011" fmla="*/ 5112535 h 6858007"/>
              <a:gd name="connsiteX1012" fmla="*/ 5460291 w 7525108"/>
              <a:gd name="connsiteY1012" fmla="*/ 5138755 h 6858007"/>
              <a:gd name="connsiteX1013" fmla="*/ 5429701 w 7525108"/>
              <a:gd name="connsiteY1013" fmla="*/ 5154050 h 6858007"/>
              <a:gd name="connsiteX1014" fmla="*/ 5392557 w 7525108"/>
              <a:gd name="connsiteY1014" fmla="*/ 5158420 h 6858007"/>
              <a:gd name="connsiteX1015" fmla="*/ 5359782 w 7525108"/>
              <a:gd name="connsiteY1015" fmla="*/ 5154050 h 6858007"/>
              <a:gd name="connsiteX1016" fmla="*/ 5329192 w 7525108"/>
              <a:gd name="connsiteY1016" fmla="*/ 5138755 h 6858007"/>
              <a:gd name="connsiteX1017" fmla="*/ 5307342 w 7525108"/>
              <a:gd name="connsiteY1017" fmla="*/ 5112535 h 6858007"/>
              <a:gd name="connsiteX1018" fmla="*/ 5289862 w 7525108"/>
              <a:gd name="connsiteY1018" fmla="*/ 5084131 h 6858007"/>
              <a:gd name="connsiteX1019" fmla="*/ 5285492 w 7525108"/>
              <a:gd name="connsiteY1019" fmla="*/ 5049171 h 6858007"/>
              <a:gd name="connsiteX1020" fmla="*/ 5289862 w 7525108"/>
              <a:gd name="connsiteY1020" fmla="*/ 5014211 h 6858007"/>
              <a:gd name="connsiteX1021" fmla="*/ 5307342 w 7525108"/>
              <a:gd name="connsiteY1021" fmla="*/ 4985806 h 6858007"/>
              <a:gd name="connsiteX1022" fmla="*/ 5329192 w 7525108"/>
              <a:gd name="connsiteY1022" fmla="*/ 4959586 h 6858007"/>
              <a:gd name="connsiteX1023" fmla="*/ 5359782 w 7525108"/>
              <a:gd name="connsiteY1023" fmla="*/ 4944291 h 6858007"/>
              <a:gd name="connsiteX1024" fmla="*/ 13110 w 7525108"/>
              <a:gd name="connsiteY1024" fmla="*/ 4939921 h 6858007"/>
              <a:gd name="connsiteX1025" fmla="*/ 17479 w 7525108"/>
              <a:gd name="connsiteY1025" fmla="*/ 4942106 h 6858007"/>
              <a:gd name="connsiteX1026" fmla="*/ 21851 w 7525108"/>
              <a:gd name="connsiteY1026" fmla="*/ 4944291 h 6858007"/>
              <a:gd name="connsiteX1027" fmla="*/ 24035 w 7525108"/>
              <a:gd name="connsiteY1027" fmla="*/ 4950846 h 6858007"/>
              <a:gd name="connsiteX1028" fmla="*/ 21851 w 7525108"/>
              <a:gd name="connsiteY1028" fmla="*/ 4955216 h 6858007"/>
              <a:gd name="connsiteX1029" fmla="*/ 17479 w 7525108"/>
              <a:gd name="connsiteY1029" fmla="*/ 4959586 h 6858007"/>
              <a:gd name="connsiteX1030" fmla="*/ 13110 w 7525108"/>
              <a:gd name="connsiteY1030" fmla="*/ 4961771 h 6858007"/>
              <a:gd name="connsiteX1031" fmla="*/ 4369 w 7525108"/>
              <a:gd name="connsiteY1031" fmla="*/ 4959586 h 6858007"/>
              <a:gd name="connsiteX1032" fmla="*/ 0 w 7525108"/>
              <a:gd name="connsiteY1032" fmla="*/ 4955216 h 6858007"/>
              <a:gd name="connsiteX1033" fmla="*/ 0 w 7525108"/>
              <a:gd name="connsiteY1033" fmla="*/ 4950846 h 6858007"/>
              <a:gd name="connsiteX1034" fmla="*/ 0 w 7525108"/>
              <a:gd name="connsiteY1034" fmla="*/ 4944291 h 6858007"/>
              <a:gd name="connsiteX1035" fmla="*/ 4369 w 7525108"/>
              <a:gd name="connsiteY1035" fmla="*/ 4942106 h 6858007"/>
              <a:gd name="connsiteX1036" fmla="*/ 930806 w 7525108"/>
              <a:gd name="connsiteY1036" fmla="*/ 4935551 h 6858007"/>
              <a:gd name="connsiteX1037" fmla="*/ 937361 w 7525108"/>
              <a:gd name="connsiteY1037" fmla="*/ 4937736 h 6858007"/>
              <a:gd name="connsiteX1038" fmla="*/ 941730 w 7525108"/>
              <a:gd name="connsiteY1038" fmla="*/ 4942106 h 6858007"/>
              <a:gd name="connsiteX1039" fmla="*/ 941730 w 7525108"/>
              <a:gd name="connsiteY1039" fmla="*/ 4946476 h 6858007"/>
              <a:gd name="connsiteX1040" fmla="*/ 941730 w 7525108"/>
              <a:gd name="connsiteY1040" fmla="*/ 4953031 h 6858007"/>
              <a:gd name="connsiteX1041" fmla="*/ 937361 w 7525108"/>
              <a:gd name="connsiteY1041" fmla="*/ 4957400 h 6858007"/>
              <a:gd name="connsiteX1042" fmla="*/ 930806 w 7525108"/>
              <a:gd name="connsiteY1042" fmla="*/ 4959585 h 6858007"/>
              <a:gd name="connsiteX1043" fmla="*/ 924251 w 7525108"/>
              <a:gd name="connsiteY1043" fmla="*/ 4957400 h 6858007"/>
              <a:gd name="connsiteX1044" fmla="*/ 922066 w 7525108"/>
              <a:gd name="connsiteY1044" fmla="*/ 4953031 h 6858007"/>
              <a:gd name="connsiteX1045" fmla="*/ 919880 w 7525108"/>
              <a:gd name="connsiteY1045" fmla="*/ 4946476 h 6858007"/>
              <a:gd name="connsiteX1046" fmla="*/ 922066 w 7525108"/>
              <a:gd name="connsiteY1046" fmla="*/ 4942106 h 6858007"/>
              <a:gd name="connsiteX1047" fmla="*/ 924251 w 7525108"/>
              <a:gd name="connsiteY1047" fmla="*/ 4937736 h 6858007"/>
              <a:gd name="connsiteX1048" fmla="*/ 6989786 w 7525108"/>
              <a:gd name="connsiteY1048" fmla="*/ 4915887 h 6858007"/>
              <a:gd name="connsiteX1049" fmla="*/ 7033486 w 7525108"/>
              <a:gd name="connsiteY1049" fmla="*/ 4922442 h 6858007"/>
              <a:gd name="connsiteX1050" fmla="*/ 7070631 w 7525108"/>
              <a:gd name="connsiteY1050" fmla="*/ 4942107 h 6858007"/>
              <a:gd name="connsiteX1051" fmla="*/ 7099036 w 7525108"/>
              <a:gd name="connsiteY1051" fmla="*/ 4970512 h 6858007"/>
              <a:gd name="connsiteX1052" fmla="*/ 7118701 w 7525108"/>
              <a:gd name="connsiteY1052" fmla="*/ 5009842 h 6858007"/>
              <a:gd name="connsiteX1053" fmla="*/ 7125256 w 7525108"/>
              <a:gd name="connsiteY1053" fmla="*/ 5051356 h 6858007"/>
              <a:gd name="connsiteX1054" fmla="*/ 7118701 w 7525108"/>
              <a:gd name="connsiteY1054" fmla="*/ 5095056 h 6858007"/>
              <a:gd name="connsiteX1055" fmla="*/ 7099036 w 7525108"/>
              <a:gd name="connsiteY1055" fmla="*/ 5132201 h 6858007"/>
              <a:gd name="connsiteX1056" fmla="*/ 7070631 w 7525108"/>
              <a:gd name="connsiteY1056" fmla="*/ 5160605 h 6858007"/>
              <a:gd name="connsiteX1057" fmla="*/ 7033486 w 7525108"/>
              <a:gd name="connsiteY1057" fmla="*/ 5182455 h 6858007"/>
              <a:gd name="connsiteX1058" fmla="*/ 6989786 w 7525108"/>
              <a:gd name="connsiteY1058" fmla="*/ 5189010 h 6858007"/>
              <a:gd name="connsiteX1059" fmla="*/ 6946086 w 7525108"/>
              <a:gd name="connsiteY1059" fmla="*/ 5182455 h 6858007"/>
              <a:gd name="connsiteX1060" fmla="*/ 6911126 w 7525108"/>
              <a:gd name="connsiteY1060" fmla="*/ 5160605 h 6858007"/>
              <a:gd name="connsiteX1061" fmla="*/ 6880536 w 7525108"/>
              <a:gd name="connsiteY1061" fmla="*/ 5132201 h 6858007"/>
              <a:gd name="connsiteX1062" fmla="*/ 6863056 w 7525108"/>
              <a:gd name="connsiteY1062" fmla="*/ 5095056 h 6858007"/>
              <a:gd name="connsiteX1063" fmla="*/ 6856501 w 7525108"/>
              <a:gd name="connsiteY1063" fmla="*/ 5051356 h 6858007"/>
              <a:gd name="connsiteX1064" fmla="*/ 6863056 w 7525108"/>
              <a:gd name="connsiteY1064" fmla="*/ 5009842 h 6858007"/>
              <a:gd name="connsiteX1065" fmla="*/ 6880536 w 7525108"/>
              <a:gd name="connsiteY1065" fmla="*/ 4970512 h 6858007"/>
              <a:gd name="connsiteX1066" fmla="*/ 6911126 w 7525108"/>
              <a:gd name="connsiteY1066" fmla="*/ 4942107 h 6858007"/>
              <a:gd name="connsiteX1067" fmla="*/ 6946086 w 7525108"/>
              <a:gd name="connsiteY1067" fmla="*/ 4922442 h 6858007"/>
              <a:gd name="connsiteX1068" fmla="*/ 1848501 w 7525108"/>
              <a:gd name="connsiteY1068" fmla="*/ 4913701 h 6858007"/>
              <a:gd name="connsiteX1069" fmla="*/ 1859426 w 7525108"/>
              <a:gd name="connsiteY1069" fmla="*/ 4913701 h 6858007"/>
              <a:gd name="connsiteX1070" fmla="*/ 1868166 w 7525108"/>
              <a:gd name="connsiteY1070" fmla="*/ 4913701 h 6858007"/>
              <a:gd name="connsiteX1071" fmla="*/ 1874721 w 7525108"/>
              <a:gd name="connsiteY1071" fmla="*/ 4918071 h 6858007"/>
              <a:gd name="connsiteX1072" fmla="*/ 1881276 w 7525108"/>
              <a:gd name="connsiteY1072" fmla="*/ 4924626 h 6858007"/>
              <a:gd name="connsiteX1073" fmla="*/ 1883461 w 7525108"/>
              <a:gd name="connsiteY1073" fmla="*/ 4933366 h 6858007"/>
              <a:gd name="connsiteX1074" fmla="*/ 1885646 w 7525108"/>
              <a:gd name="connsiteY1074" fmla="*/ 4942106 h 6858007"/>
              <a:gd name="connsiteX1075" fmla="*/ 1883461 w 7525108"/>
              <a:gd name="connsiteY1075" fmla="*/ 4950846 h 6858007"/>
              <a:gd name="connsiteX1076" fmla="*/ 1881276 w 7525108"/>
              <a:gd name="connsiteY1076" fmla="*/ 4957400 h 6858007"/>
              <a:gd name="connsiteX1077" fmla="*/ 1874721 w 7525108"/>
              <a:gd name="connsiteY1077" fmla="*/ 4963955 h 6858007"/>
              <a:gd name="connsiteX1078" fmla="*/ 1868166 w 7525108"/>
              <a:gd name="connsiteY1078" fmla="*/ 4966140 h 6858007"/>
              <a:gd name="connsiteX1079" fmla="*/ 1859426 w 7525108"/>
              <a:gd name="connsiteY1079" fmla="*/ 4968325 h 6858007"/>
              <a:gd name="connsiteX1080" fmla="*/ 1848501 w 7525108"/>
              <a:gd name="connsiteY1080" fmla="*/ 4966140 h 6858007"/>
              <a:gd name="connsiteX1081" fmla="*/ 1841946 w 7525108"/>
              <a:gd name="connsiteY1081" fmla="*/ 4963955 h 6858007"/>
              <a:gd name="connsiteX1082" fmla="*/ 1835391 w 7525108"/>
              <a:gd name="connsiteY1082" fmla="*/ 4957400 h 6858007"/>
              <a:gd name="connsiteX1083" fmla="*/ 1831021 w 7525108"/>
              <a:gd name="connsiteY1083" fmla="*/ 4950846 h 6858007"/>
              <a:gd name="connsiteX1084" fmla="*/ 1831021 w 7525108"/>
              <a:gd name="connsiteY1084" fmla="*/ 4942106 h 6858007"/>
              <a:gd name="connsiteX1085" fmla="*/ 1831021 w 7525108"/>
              <a:gd name="connsiteY1085" fmla="*/ 4933366 h 6858007"/>
              <a:gd name="connsiteX1086" fmla="*/ 1835391 w 7525108"/>
              <a:gd name="connsiteY1086" fmla="*/ 4924626 h 6858007"/>
              <a:gd name="connsiteX1087" fmla="*/ 1841946 w 7525108"/>
              <a:gd name="connsiteY1087" fmla="*/ 4918071 h 6858007"/>
              <a:gd name="connsiteX1088" fmla="*/ 2794602 w 7525108"/>
              <a:gd name="connsiteY1088" fmla="*/ 4887482 h 6858007"/>
              <a:gd name="connsiteX1089" fmla="*/ 2818637 w 7525108"/>
              <a:gd name="connsiteY1089" fmla="*/ 4891852 h 6858007"/>
              <a:gd name="connsiteX1090" fmla="*/ 2836117 w 7525108"/>
              <a:gd name="connsiteY1090" fmla="*/ 4909332 h 6858007"/>
              <a:gd name="connsiteX1091" fmla="*/ 2842672 w 7525108"/>
              <a:gd name="connsiteY1091" fmla="*/ 4933367 h 6858007"/>
              <a:gd name="connsiteX1092" fmla="*/ 2836117 w 7525108"/>
              <a:gd name="connsiteY1092" fmla="*/ 4957402 h 6858007"/>
              <a:gd name="connsiteX1093" fmla="*/ 2818637 w 7525108"/>
              <a:gd name="connsiteY1093" fmla="*/ 4972696 h 6858007"/>
              <a:gd name="connsiteX1094" fmla="*/ 2794602 w 7525108"/>
              <a:gd name="connsiteY1094" fmla="*/ 4981436 h 6858007"/>
              <a:gd name="connsiteX1095" fmla="*/ 2772752 w 7525108"/>
              <a:gd name="connsiteY1095" fmla="*/ 4972696 h 6858007"/>
              <a:gd name="connsiteX1096" fmla="*/ 2753087 w 7525108"/>
              <a:gd name="connsiteY1096" fmla="*/ 4957402 h 6858007"/>
              <a:gd name="connsiteX1097" fmla="*/ 2746532 w 7525108"/>
              <a:gd name="connsiteY1097" fmla="*/ 4933367 h 6858007"/>
              <a:gd name="connsiteX1098" fmla="*/ 2753087 w 7525108"/>
              <a:gd name="connsiteY1098" fmla="*/ 4909332 h 6858007"/>
              <a:gd name="connsiteX1099" fmla="*/ 2772752 w 7525108"/>
              <a:gd name="connsiteY1099" fmla="*/ 4891852 h 6858007"/>
              <a:gd name="connsiteX1100" fmla="*/ 3749443 w 7525108"/>
              <a:gd name="connsiteY1100" fmla="*/ 4848152 h 6858007"/>
              <a:gd name="connsiteX1101" fmla="*/ 3777847 w 7525108"/>
              <a:gd name="connsiteY1101" fmla="*/ 4854707 h 6858007"/>
              <a:gd name="connsiteX1102" fmla="*/ 3799697 w 7525108"/>
              <a:gd name="connsiteY1102" fmla="*/ 4867817 h 6858007"/>
              <a:gd name="connsiteX1103" fmla="*/ 3814992 w 7525108"/>
              <a:gd name="connsiteY1103" fmla="*/ 4891852 h 6858007"/>
              <a:gd name="connsiteX1104" fmla="*/ 3821547 w 7525108"/>
              <a:gd name="connsiteY1104" fmla="*/ 4918072 h 6858007"/>
              <a:gd name="connsiteX1105" fmla="*/ 3814992 w 7525108"/>
              <a:gd name="connsiteY1105" fmla="*/ 4946477 h 6858007"/>
              <a:gd name="connsiteX1106" fmla="*/ 3799697 w 7525108"/>
              <a:gd name="connsiteY1106" fmla="*/ 4966141 h 6858007"/>
              <a:gd name="connsiteX1107" fmla="*/ 3777847 w 7525108"/>
              <a:gd name="connsiteY1107" fmla="*/ 4983621 h 6858007"/>
              <a:gd name="connsiteX1108" fmla="*/ 3749443 w 7525108"/>
              <a:gd name="connsiteY1108" fmla="*/ 4987991 h 6858007"/>
              <a:gd name="connsiteX1109" fmla="*/ 3723223 w 7525108"/>
              <a:gd name="connsiteY1109" fmla="*/ 4983621 h 6858007"/>
              <a:gd name="connsiteX1110" fmla="*/ 3701373 w 7525108"/>
              <a:gd name="connsiteY1110" fmla="*/ 4966141 h 6858007"/>
              <a:gd name="connsiteX1111" fmla="*/ 3686078 w 7525108"/>
              <a:gd name="connsiteY1111" fmla="*/ 4946477 h 6858007"/>
              <a:gd name="connsiteX1112" fmla="*/ 3681708 w 7525108"/>
              <a:gd name="connsiteY1112" fmla="*/ 4918072 h 6858007"/>
              <a:gd name="connsiteX1113" fmla="*/ 3686078 w 7525108"/>
              <a:gd name="connsiteY1113" fmla="*/ 4891852 h 6858007"/>
              <a:gd name="connsiteX1114" fmla="*/ 3701373 w 7525108"/>
              <a:gd name="connsiteY1114" fmla="*/ 4867817 h 6858007"/>
              <a:gd name="connsiteX1115" fmla="*/ 3723223 w 7525108"/>
              <a:gd name="connsiteY1115" fmla="*/ 4854707 h 6858007"/>
              <a:gd name="connsiteX1116" fmla="*/ 4737060 w 7525108"/>
              <a:gd name="connsiteY1116" fmla="*/ 4795712 h 6858007"/>
              <a:gd name="connsiteX1117" fmla="*/ 4767650 w 7525108"/>
              <a:gd name="connsiteY1117" fmla="*/ 4800082 h 6858007"/>
              <a:gd name="connsiteX1118" fmla="*/ 4791685 w 7525108"/>
              <a:gd name="connsiteY1118" fmla="*/ 4813192 h 6858007"/>
              <a:gd name="connsiteX1119" fmla="*/ 4813535 w 7525108"/>
              <a:gd name="connsiteY1119" fmla="*/ 4835042 h 6858007"/>
              <a:gd name="connsiteX1120" fmla="*/ 4826645 w 7525108"/>
              <a:gd name="connsiteY1120" fmla="*/ 4859077 h 6858007"/>
              <a:gd name="connsiteX1121" fmla="*/ 4831015 w 7525108"/>
              <a:gd name="connsiteY1121" fmla="*/ 4889667 h 6858007"/>
              <a:gd name="connsiteX1122" fmla="*/ 4826645 w 7525108"/>
              <a:gd name="connsiteY1122" fmla="*/ 4918072 h 6858007"/>
              <a:gd name="connsiteX1123" fmla="*/ 4813535 w 7525108"/>
              <a:gd name="connsiteY1123" fmla="*/ 4946476 h 6858007"/>
              <a:gd name="connsiteX1124" fmla="*/ 4791685 w 7525108"/>
              <a:gd name="connsiteY1124" fmla="*/ 4966141 h 6858007"/>
              <a:gd name="connsiteX1125" fmla="*/ 4767650 w 7525108"/>
              <a:gd name="connsiteY1125" fmla="*/ 4979251 h 6858007"/>
              <a:gd name="connsiteX1126" fmla="*/ 4737060 w 7525108"/>
              <a:gd name="connsiteY1126" fmla="*/ 4985806 h 6858007"/>
              <a:gd name="connsiteX1127" fmla="*/ 4708655 w 7525108"/>
              <a:gd name="connsiteY1127" fmla="*/ 4979251 h 6858007"/>
              <a:gd name="connsiteX1128" fmla="*/ 4680250 w 7525108"/>
              <a:gd name="connsiteY1128" fmla="*/ 4966141 h 6858007"/>
              <a:gd name="connsiteX1129" fmla="*/ 4660585 w 7525108"/>
              <a:gd name="connsiteY1129" fmla="*/ 4946476 h 6858007"/>
              <a:gd name="connsiteX1130" fmla="*/ 4647475 w 7525108"/>
              <a:gd name="connsiteY1130" fmla="*/ 4918072 h 6858007"/>
              <a:gd name="connsiteX1131" fmla="*/ 4640920 w 7525108"/>
              <a:gd name="connsiteY1131" fmla="*/ 4889667 h 6858007"/>
              <a:gd name="connsiteX1132" fmla="*/ 4647475 w 7525108"/>
              <a:gd name="connsiteY1132" fmla="*/ 4859077 h 6858007"/>
              <a:gd name="connsiteX1133" fmla="*/ 4660585 w 7525108"/>
              <a:gd name="connsiteY1133" fmla="*/ 4835042 h 6858007"/>
              <a:gd name="connsiteX1134" fmla="*/ 4680250 w 7525108"/>
              <a:gd name="connsiteY1134" fmla="*/ 4813192 h 6858007"/>
              <a:gd name="connsiteX1135" fmla="*/ 4708655 w 7525108"/>
              <a:gd name="connsiteY1135" fmla="*/ 4800082 h 6858007"/>
              <a:gd name="connsiteX1136" fmla="*/ 6559342 w 7525108"/>
              <a:gd name="connsiteY1136" fmla="*/ 4732348 h 6858007"/>
              <a:gd name="connsiteX1137" fmla="*/ 6594302 w 7525108"/>
              <a:gd name="connsiteY1137" fmla="*/ 4736718 h 6858007"/>
              <a:gd name="connsiteX1138" fmla="*/ 6629262 w 7525108"/>
              <a:gd name="connsiteY1138" fmla="*/ 4749828 h 6858007"/>
              <a:gd name="connsiteX1139" fmla="*/ 6659852 w 7525108"/>
              <a:gd name="connsiteY1139" fmla="*/ 4771678 h 6858007"/>
              <a:gd name="connsiteX1140" fmla="*/ 6681702 w 7525108"/>
              <a:gd name="connsiteY1140" fmla="*/ 4800083 h 6858007"/>
              <a:gd name="connsiteX1141" fmla="*/ 6694812 w 7525108"/>
              <a:gd name="connsiteY1141" fmla="*/ 4835043 h 6858007"/>
              <a:gd name="connsiteX1142" fmla="*/ 6699182 w 7525108"/>
              <a:gd name="connsiteY1142" fmla="*/ 4872187 h 6858007"/>
              <a:gd name="connsiteX1143" fmla="*/ 6694812 w 7525108"/>
              <a:gd name="connsiteY1143" fmla="*/ 4911517 h 6858007"/>
              <a:gd name="connsiteX1144" fmla="*/ 6681702 w 7525108"/>
              <a:gd name="connsiteY1144" fmla="*/ 4944292 h 6858007"/>
              <a:gd name="connsiteX1145" fmla="*/ 6659852 w 7525108"/>
              <a:gd name="connsiteY1145" fmla="*/ 4972697 h 6858007"/>
              <a:gd name="connsiteX1146" fmla="*/ 6629262 w 7525108"/>
              <a:gd name="connsiteY1146" fmla="*/ 4996731 h 6858007"/>
              <a:gd name="connsiteX1147" fmla="*/ 6594302 w 7525108"/>
              <a:gd name="connsiteY1147" fmla="*/ 5009841 h 6858007"/>
              <a:gd name="connsiteX1148" fmla="*/ 6559342 w 7525108"/>
              <a:gd name="connsiteY1148" fmla="*/ 5014211 h 6858007"/>
              <a:gd name="connsiteX1149" fmla="*/ 6520013 w 7525108"/>
              <a:gd name="connsiteY1149" fmla="*/ 5009841 h 6858007"/>
              <a:gd name="connsiteX1150" fmla="*/ 6485053 w 7525108"/>
              <a:gd name="connsiteY1150" fmla="*/ 4996731 h 6858007"/>
              <a:gd name="connsiteX1151" fmla="*/ 6458833 w 7525108"/>
              <a:gd name="connsiteY1151" fmla="*/ 4972697 h 6858007"/>
              <a:gd name="connsiteX1152" fmla="*/ 6434798 w 7525108"/>
              <a:gd name="connsiteY1152" fmla="*/ 4944292 h 6858007"/>
              <a:gd name="connsiteX1153" fmla="*/ 6421688 w 7525108"/>
              <a:gd name="connsiteY1153" fmla="*/ 4911517 h 6858007"/>
              <a:gd name="connsiteX1154" fmla="*/ 6415133 w 7525108"/>
              <a:gd name="connsiteY1154" fmla="*/ 4872187 h 6858007"/>
              <a:gd name="connsiteX1155" fmla="*/ 6421688 w 7525108"/>
              <a:gd name="connsiteY1155" fmla="*/ 4835043 h 6858007"/>
              <a:gd name="connsiteX1156" fmla="*/ 6434798 w 7525108"/>
              <a:gd name="connsiteY1156" fmla="*/ 4800083 h 6858007"/>
              <a:gd name="connsiteX1157" fmla="*/ 6458833 w 7525108"/>
              <a:gd name="connsiteY1157" fmla="*/ 4771678 h 6858007"/>
              <a:gd name="connsiteX1158" fmla="*/ 6485053 w 7525108"/>
              <a:gd name="connsiteY1158" fmla="*/ 4749828 h 6858007"/>
              <a:gd name="connsiteX1159" fmla="*/ 6520013 w 7525108"/>
              <a:gd name="connsiteY1159" fmla="*/ 4736718 h 6858007"/>
              <a:gd name="connsiteX1160" fmla="*/ 415148 w 7525108"/>
              <a:gd name="connsiteY1160" fmla="*/ 4708312 h 6858007"/>
              <a:gd name="connsiteX1161" fmla="*/ 421703 w 7525108"/>
              <a:gd name="connsiteY1161" fmla="*/ 4708312 h 6858007"/>
              <a:gd name="connsiteX1162" fmla="*/ 426072 w 7525108"/>
              <a:gd name="connsiteY1162" fmla="*/ 4708312 h 6858007"/>
              <a:gd name="connsiteX1163" fmla="*/ 430443 w 7525108"/>
              <a:gd name="connsiteY1163" fmla="*/ 4712682 h 6858007"/>
              <a:gd name="connsiteX1164" fmla="*/ 432627 w 7525108"/>
              <a:gd name="connsiteY1164" fmla="*/ 4719237 h 6858007"/>
              <a:gd name="connsiteX1165" fmla="*/ 430443 w 7525108"/>
              <a:gd name="connsiteY1165" fmla="*/ 4723607 h 6858007"/>
              <a:gd name="connsiteX1166" fmla="*/ 426072 w 7525108"/>
              <a:gd name="connsiteY1166" fmla="*/ 4730161 h 6858007"/>
              <a:gd name="connsiteX1167" fmla="*/ 421703 w 7525108"/>
              <a:gd name="connsiteY1167" fmla="*/ 4732346 h 6858007"/>
              <a:gd name="connsiteX1168" fmla="*/ 415148 w 7525108"/>
              <a:gd name="connsiteY1168" fmla="*/ 4730161 h 6858007"/>
              <a:gd name="connsiteX1169" fmla="*/ 412962 w 7525108"/>
              <a:gd name="connsiteY1169" fmla="*/ 4723607 h 6858007"/>
              <a:gd name="connsiteX1170" fmla="*/ 410777 w 7525108"/>
              <a:gd name="connsiteY1170" fmla="*/ 4719237 h 6858007"/>
              <a:gd name="connsiteX1171" fmla="*/ 412962 w 7525108"/>
              <a:gd name="connsiteY1171" fmla="*/ 4712682 h 6858007"/>
              <a:gd name="connsiteX1172" fmla="*/ 1332845 w 7525108"/>
              <a:gd name="connsiteY1172" fmla="*/ 4703942 h 6858007"/>
              <a:gd name="connsiteX1173" fmla="*/ 1337215 w 7525108"/>
              <a:gd name="connsiteY1173" fmla="*/ 4703942 h 6858007"/>
              <a:gd name="connsiteX1174" fmla="*/ 1341586 w 7525108"/>
              <a:gd name="connsiteY1174" fmla="*/ 4703942 h 6858007"/>
              <a:gd name="connsiteX1175" fmla="*/ 1345955 w 7525108"/>
              <a:gd name="connsiteY1175" fmla="*/ 4708312 h 6858007"/>
              <a:gd name="connsiteX1176" fmla="*/ 1348141 w 7525108"/>
              <a:gd name="connsiteY1176" fmla="*/ 4710497 h 6858007"/>
              <a:gd name="connsiteX1177" fmla="*/ 1348141 w 7525108"/>
              <a:gd name="connsiteY1177" fmla="*/ 4717052 h 6858007"/>
              <a:gd name="connsiteX1178" fmla="*/ 1348141 w 7525108"/>
              <a:gd name="connsiteY1178" fmla="*/ 4721422 h 6858007"/>
              <a:gd name="connsiteX1179" fmla="*/ 1345955 w 7525108"/>
              <a:gd name="connsiteY1179" fmla="*/ 4725792 h 6858007"/>
              <a:gd name="connsiteX1180" fmla="*/ 1341586 w 7525108"/>
              <a:gd name="connsiteY1180" fmla="*/ 4730162 h 6858007"/>
              <a:gd name="connsiteX1181" fmla="*/ 1337215 w 7525108"/>
              <a:gd name="connsiteY1181" fmla="*/ 4730162 h 6858007"/>
              <a:gd name="connsiteX1182" fmla="*/ 1332845 w 7525108"/>
              <a:gd name="connsiteY1182" fmla="*/ 4730162 h 6858007"/>
              <a:gd name="connsiteX1183" fmla="*/ 1328474 w 7525108"/>
              <a:gd name="connsiteY1183" fmla="*/ 4725792 h 6858007"/>
              <a:gd name="connsiteX1184" fmla="*/ 1324104 w 7525108"/>
              <a:gd name="connsiteY1184" fmla="*/ 4721422 h 6858007"/>
              <a:gd name="connsiteX1185" fmla="*/ 1324104 w 7525108"/>
              <a:gd name="connsiteY1185" fmla="*/ 4717052 h 6858007"/>
              <a:gd name="connsiteX1186" fmla="*/ 1324104 w 7525108"/>
              <a:gd name="connsiteY1186" fmla="*/ 4710497 h 6858007"/>
              <a:gd name="connsiteX1187" fmla="*/ 1328474 w 7525108"/>
              <a:gd name="connsiteY1187" fmla="*/ 4708312 h 6858007"/>
              <a:gd name="connsiteX1188" fmla="*/ 5788040 w 7525108"/>
              <a:gd name="connsiteY1188" fmla="*/ 4699572 h 6858007"/>
              <a:gd name="connsiteX1189" fmla="*/ 5827369 w 7525108"/>
              <a:gd name="connsiteY1189" fmla="*/ 4706127 h 6858007"/>
              <a:gd name="connsiteX1190" fmla="*/ 5860144 w 7525108"/>
              <a:gd name="connsiteY1190" fmla="*/ 4721422 h 6858007"/>
              <a:gd name="connsiteX1191" fmla="*/ 5886364 w 7525108"/>
              <a:gd name="connsiteY1191" fmla="*/ 4749827 h 6858007"/>
              <a:gd name="connsiteX1192" fmla="*/ 5903844 w 7525108"/>
              <a:gd name="connsiteY1192" fmla="*/ 4782602 h 6858007"/>
              <a:gd name="connsiteX1193" fmla="*/ 5910399 w 7525108"/>
              <a:gd name="connsiteY1193" fmla="*/ 4819747 h 6858007"/>
              <a:gd name="connsiteX1194" fmla="*/ 5903844 w 7525108"/>
              <a:gd name="connsiteY1194" fmla="*/ 4856892 h 6858007"/>
              <a:gd name="connsiteX1195" fmla="*/ 5886364 w 7525108"/>
              <a:gd name="connsiteY1195" fmla="*/ 4891851 h 6858007"/>
              <a:gd name="connsiteX1196" fmla="*/ 5860144 w 7525108"/>
              <a:gd name="connsiteY1196" fmla="*/ 4915886 h 6858007"/>
              <a:gd name="connsiteX1197" fmla="*/ 5827369 w 7525108"/>
              <a:gd name="connsiteY1197" fmla="*/ 4935551 h 6858007"/>
              <a:gd name="connsiteX1198" fmla="*/ 5788040 w 7525108"/>
              <a:gd name="connsiteY1198" fmla="*/ 4939921 h 6858007"/>
              <a:gd name="connsiteX1199" fmla="*/ 5750895 w 7525108"/>
              <a:gd name="connsiteY1199" fmla="*/ 4935551 h 6858007"/>
              <a:gd name="connsiteX1200" fmla="*/ 5718120 w 7525108"/>
              <a:gd name="connsiteY1200" fmla="*/ 4915886 h 6858007"/>
              <a:gd name="connsiteX1201" fmla="*/ 5691900 w 7525108"/>
              <a:gd name="connsiteY1201" fmla="*/ 4891851 h 6858007"/>
              <a:gd name="connsiteX1202" fmla="*/ 5674420 w 7525108"/>
              <a:gd name="connsiteY1202" fmla="*/ 4856892 h 6858007"/>
              <a:gd name="connsiteX1203" fmla="*/ 5670050 w 7525108"/>
              <a:gd name="connsiteY1203" fmla="*/ 4819747 h 6858007"/>
              <a:gd name="connsiteX1204" fmla="*/ 5674420 w 7525108"/>
              <a:gd name="connsiteY1204" fmla="*/ 4782602 h 6858007"/>
              <a:gd name="connsiteX1205" fmla="*/ 5691900 w 7525108"/>
              <a:gd name="connsiteY1205" fmla="*/ 4749827 h 6858007"/>
              <a:gd name="connsiteX1206" fmla="*/ 5718120 w 7525108"/>
              <a:gd name="connsiteY1206" fmla="*/ 4721422 h 6858007"/>
              <a:gd name="connsiteX1207" fmla="*/ 5750895 w 7525108"/>
              <a:gd name="connsiteY1207" fmla="*/ 4706127 h 6858007"/>
              <a:gd name="connsiteX1208" fmla="*/ 2259279 w 7525108"/>
              <a:gd name="connsiteY1208" fmla="*/ 4675538 h 6858007"/>
              <a:gd name="connsiteX1209" fmla="*/ 2276759 w 7525108"/>
              <a:gd name="connsiteY1209" fmla="*/ 4682093 h 6858007"/>
              <a:gd name="connsiteX1210" fmla="*/ 2289869 w 7525108"/>
              <a:gd name="connsiteY1210" fmla="*/ 4695203 h 6858007"/>
              <a:gd name="connsiteX1211" fmla="*/ 2294239 w 7525108"/>
              <a:gd name="connsiteY1211" fmla="*/ 4712683 h 6858007"/>
              <a:gd name="connsiteX1212" fmla="*/ 2289869 w 7525108"/>
              <a:gd name="connsiteY1212" fmla="*/ 4732348 h 6858007"/>
              <a:gd name="connsiteX1213" fmla="*/ 2276759 w 7525108"/>
              <a:gd name="connsiteY1213" fmla="*/ 4745458 h 6858007"/>
              <a:gd name="connsiteX1214" fmla="*/ 2259279 w 7525108"/>
              <a:gd name="connsiteY1214" fmla="*/ 4749828 h 6858007"/>
              <a:gd name="connsiteX1215" fmla="*/ 2239614 w 7525108"/>
              <a:gd name="connsiteY1215" fmla="*/ 4745458 h 6858007"/>
              <a:gd name="connsiteX1216" fmla="*/ 2228689 w 7525108"/>
              <a:gd name="connsiteY1216" fmla="*/ 4732348 h 6858007"/>
              <a:gd name="connsiteX1217" fmla="*/ 2222134 w 7525108"/>
              <a:gd name="connsiteY1217" fmla="*/ 4712683 h 6858007"/>
              <a:gd name="connsiteX1218" fmla="*/ 2228689 w 7525108"/>
              <a:gd name="connsiteY1218" fmla="*/ 4695203 h 6858007"/>
              <a:gd name="connsiteX1219" fmla="*/ 2239614 w 7525108"/>
              <a:gd name="connsiteY1219" fmla="*/ 4682093 h 6858007"/>
              <a:gd name="connsiteX1220" fmla="*/ 3192271 w 7525108"/>
              <a:gd name="connsiteY1220" fmla="*/ 4647133 h 6858007"/>
              <a:gd name="connsiteX1221" fmla="*/ 3214121 w 7525108"/>
              <a:gd name="connsiteY1221" fmla="*/ 4651503 h 6858007"/>
              <a:gd name="connsiteX1222" fmla="*/ 3233786 w 7525108"/>
              <a:gd name="connsiteY1222" fmla="*/ 4664613 h 6858007"/>
              <a:gd name="connsiteX1223" fmla="*/ 3244711 w 7525108"/>
              <a:gd name="connsiteY1223" fmla="*/ 4684278 h 6858007"/>
              <a:gd name="connsiteX1224" fmla="*/ 3249081 w 7525108"/>
              <a:gd name="connsiteY1224" fmla="*/ 4706128 h 6858007"/>
              <a:gd name="connsiteX1225" fmla="*/ 3244711 w 7525108"/>
              <a:gd name="connsiteY1225" fmla="*/ 4730163 h 6858007"/>
              <a:gd name="connsiteX1226" fmla="*/ 3233786 w 7525108"/>
              <a:gd name="connsiteY1226" fmla="*/ 4747642 h 6858007"/>
              <a:gd name="connsiteX1227" fmla="*/ 3214121 w 7525108"/>
              <a:gd name="connsiteY1227" fmla="*/ 4758567 h 6858007"/>
              <a:gd name="connsiteX1228" fmla="*/ 3192271 w 7525108"/>
              <a:gd name="connsiteY1228" fmla="*/ 4762937 h 6858007"/>
              <a:gd name="connsiteX1229" fmla="*/ 3170421 w 7525108"/>
              <a:gd name="connsiteY1229" fmla="*/ 4758567 h 6858007"/>
              <a:gd name="connsiteX1230" fmla="*/ 3148571 w 7525108"/>
              <a:gd name="connsiteY1230" fmla="*/ 4747642 h 6858007"/>
              <a:gd name="connsiteX1231" fmla="*/ 3137646 w 7525108"/>
              <a:gd name="connsiteY1231" fmla="*/ 4730163 h 6858007"/>
              <a:gd name="connsiteX1232" fmla="*/ 3133276 w 7525108"/>
              <a:gd name="connsiteY1232" fmla="*/ 4706128 h 6858007"/>
              <a:gd name="connsiteX1233" fmla="*/ 3137646 w 7525108"/>
              <a:gd name="connsiteY1233" fmla="*/ 4684278 h 6858007"/>
              <a:gd name="connsiteX1234" fmla="*/ 3148571 w 7525108"/>
              <a:gd name="connsiteY1234" fmla="*/ 4664613 h 6858007"/>
              <a:gd name="connsiteX1235" fmla="*/ 3170421 w 7525108"/>
              <a:gd name="connsiteY1235" fmla="*/ 4651503 h 6858007"/>
              <a:gd name="connsiteX1236" fmla="*/ 4140557 w 7525108"/>
              <a:gd name="connsiteY1236" fmla="*/ 4609988 h 6858007"/>
              <a:gd name="connsiteX1237" fmla="*/ 4173332 w 7525108"/>
              <a:gd name="connsiteY1237" fmla="*/ 4616543 h 6858007"/>
              <a:gd name="connsiteX1238" fmla="*/ 4199552 w 7525108"/>
              <a:gd name="connsiteY1238" fmla="*/ 4636208 h 6858007"/>
              <a:gd name="connsiteX1239" fmla="*/ 4217032 w 7525108"/>
              <a:gd name="connsiteY1239" fmla="*/ 4660243 h 6858007"/>
              <a:gd name="connsiteX1240" fmla="*/ 4223587 w 7525108"/>
              <a:gd name="connsiteY1240" fmla="*/ 4693018 h 6858007"/>
              <a:gd name="connsiteX1241" fmla="*/ 4217032 w 7525108"/>
              <a:gd name="connsiteY1241" fmla="*/ 4723608 h 6858007"/>
              <a:gd name="connsiteX1242" fmla="*/ 4199552 w 7525108"/>
              <a:gd name="connsiteY1242" fmla="*/ 4749827 h 6858007"/>
              <a:gd name="connsiteX1243" fmla="*/ 4173332 w 7525108"/>
              <a:gd name="connsiteY1243" fmla="*/ 4767307 h 6858007"/>
              <a:gd name="connsiteX1244" fmla="*/ 4140557 w 7525108"/>
              <a:gd name="connsiteY1244" fmla="*/ 4773862 h 6858007"/>
              <a:gd name="connsiteX1245" fmla="*/ 4109967 w 7525108"/>
              <a:gd name="connsiteY1245" fmla="*/ 4767307 h 6858007"/>
              <a:gd name="connsiteX1246" fmla="*/ 4083747 w 7525108"/>
              <a:gd name="connsiteY1246" fmla="*/ 4749827 h 6858007"/>
              <a:gd name="connsiteX1247" fmla="*/ 4066267 w 7525108"/>
              <a:gd name="connsiteY1247" fmla="*/ 4723608 h 6858007"/>
              <a:gd name="connsiteX1248" fmla="*/ 4059712 w 7525108"/>
              <a:gd name="connsiteY1248" fmla="*/ 4693018 h 6858007"/>
              <a:gd name="connsiteX1249" fmla="*/ 4066267 w 7525108"/>
              <a:gd name="connsiteY1249" fmla="*/ 4660243 h 6858007"/>
              <a:gd name="connsiteX1250" fmla="*/ 4083747 w 7525108"/>
              <a:gd name="connsiteY1250" fmla="*/ 4636208 h 6858007"/>
              <a:gd name="connsiteX1251" fmla="*/ 4109967 w 7525108"/>
              <a:gd name="connsiteY1251" fmla="*/ 4616543 h 6858007"/>
              <a:gd name="connsiteX1252" fmla="*/ 5125988 w 7525108"/>
              <a:gd name="connsiteY1252" fmla="*/ 4557549 h 6858007"/>
              <a:gd name="connsiteX1253" fmla="*/ 5160947 w 7525108"/>
              <a:gd name="connsiteY1253" fmla="*/ 4561919 h 6858007"/>
              <a:gd name="connsiteX1254" fmla="*/ 5189352 w 7525108"/>
              <a:gd name="connsiteY1254" fmla="*/ 4579399 h 6858007"/>
              <a:gd name="connsiteX1255" fmla="*/ 5213387 w 7525108"/>
              <a:gd name="connsiteY1255" fmla="*/ 4601249 h 6858007"/>
              <a:gd name="connsiteX1256" fmla="*/ 5228682 w 7525108"/>
              <a:gd name="connsiteY1256" fmla="*/ 4631839 h 6858007"/>
              <a:gd name="connsiteX1257" fmla="*/ 5233052 w 7525108"/>
              <a:gd name="connsiteY1257" fmla="*/ 4664614 h 6858007"/>
              <a:gd name="connsiteX1258" fmla="*/ 5228682 w 7525108"/>
              <a:gd name="connsiteY1258" fmla="*/ 4699574 h 6858007"/>
              <a:gd name="connsiteX1259" fmla="*/ 5213387 w 7525108"/>
              <a:gd name="connsiteY1259" fmla="*/ 4730163 h 6858007"/>
              <a:gd name="connsiteX1260" fmla="*/ 5189352 w 7525108"/>
              <a:gd name="connsiteY1260" fmla="*/ 4752013 h 6858007"/>
              <a:gd name="connsiteX1261" fmla="*/ 5160947 w 7525108"/>
              <a:gd name="connsiteY1261" fmla="*/ 4767308 h 6858007"/>
              <a:gd name="connsiteX1262" fmla="*/ 5125988 w 7525108"/>
              <a:gd name="connsiteY1262" fmla="*/ 4771678 h 6858007"/>
              <a:gd name="connsiteX1263" fmla="*/ 5091028 w 7525108"/>
              <a:gd name="connsiteY1263" fmla="*/ 4767308 h 6858007"/>
              <a:gd name="connsiteX1264" fmla="*/ 5062623 w 7525108"/>
              <a:gd name="connsiteY1264" fmla="*/ 4752013 h 6858007"/>
              <a:gd name="connsiteX1265" fmla="*/ 5038588 w 7525108"/>
              <a:gd name="connsiteY1265" fmla="*/ 4730163 h 6858007"/>
              <a:gd name="connsiteX1266" fmla="*/ 5023293 w 7525108"/>
              <a:gd name="connsiteY1266" fmla="*/ 4699574 h 6858007"/>
              <a:gd name="connsiteX1267" fmla="*/ 5018923 w 7525108"/>
              <a:gd name="connsiteY1267" fmla="*/ 4664614 h 6858007"/>
              <a:gd name="connsiteX1268" fmla="*/ 5023293 w 7525108"/>
              <a:gd name="connsiteY1268" fmla="*/ 4631839 h 6858007"/>
              <a:gd name="connsiteX1269" fmla="*/ 5038588 w 7525108"/>
              <a:gd name="connsiteY1269" fmla="*/ 4601249 h 6858007"/>
              <a:gd name="connsiteX1270" fmla="*/ 5062623 w 7525108"/>
              <a:gd name="connsiteY1270" fmla="*/ 4579399 h 6858007"/>
              <a:gd name="connsiteX1271" fmla="*/ 5091028 w 7525108"/>
              <a:gd name="connsiteY1271" fmla="*/ 4561919 h 6858007"/>
              <a:gd name="connsiteX1272" fmla="*/ 7455188 w 7525108"/>
              <a:gd name="connsiteY1272" fmla="*/ 4509479 h 6858007"/>
              <a:gd name="connsiteX1273" fmla="*/ 7494518 w 7525108"/>
              <a:gd name="connsiteY1273" fmla="*/ 4513849 h 6858007"/>
              <a:gd name="connsiteX1274" fmla="*/ 7525108 w 7525108"/>
              <a:gd name="connsiteY1274" fmla="*/ 4529144 h 6858007"/>
              <a:gd name="connsiteX1275" fmla="*/ 7525108 w 7525108"/>
              <a:gd name="connsiteY1275" fmla="*/ 4802268 h 6858007"/>
              <a:gd name="connsiteX1276" fmla="*/ 7494518 w 7525108"/>
              <a:gd name="connsiteY1276" fmla="*/ 4815378 h 6858007"/>
              <a:gd name="connsiteX1277" fmla="*/ 7455188 w 7525108"/>
              <a:gd name="connsiteY1277" fmla="*/ 4819748 h 6858007"/>
              <a:gd name="connsiteX1278" fmla="*/ 7413673 w 7525108"/>
              <a:gd name="connsiteY1278" fmla="*/ 4815378 h 6858007"/>
              <a:gd name="connsiteX1279" fmla="*/ 7376529 w 7525108"/>
              <a:gd name="connsiteY1279" fmla="*/ 4800083 h 6858007"/>
              <a:gd name="connsiteX1280" fmla="*/ 7343754 w 7525108"/>
              <a:gd name="connsiteY1280" fmla="*/ 4773863 h 6858007"/>
              <a:gd name="connsiteX1281" fmla="*/ 7319719 w 7525108"/>
              <a:gd name="connsiteY1281" fmla="*/ 4743273 h 6858007"/>
              <a:gd name="connsiteX1282" fmla="*/ 7304424 w 7525108"/>
              <a:gd name="connsiteY1282" fmla="*/ 4706129 h 6858007"/>
              <a:gd name="connsiteX1283" fmla="*/ 7297869 w 7525108"/>
              <a:gd name="connsiteY1283" fmla="*/ 4664614 h 6858007"/>
              <a:gd name="connsiteX1284" fmla="*/ 7304424 w 7525108"/>
              <a:gd name="connsiteY1284" fmla="*/ 4623099 h 6858007"/>
              <a:gd name="connsiteX1285" fmla="*/ 7319719 w 7525108"/>
              <a:gd name="connsiteY1285" fmla="*/ 4588139 h 6858007"/>
              <a:gd name="connsiteX1286" fmla="*/ 7343754 w 7525108"/>
              <a:gd name="connsiteY1286" fmla="*/ 4555364 h 6858007"/>
              <a:gd name="connsiteX1287" fmla="*/ 7376529 w 7525108"/>
              <a:gd name="connsiteY1287" fmla="*/ 4531329 h 6858007"/>
              <a:gd name="connsiteX1288" fmla="*/ 7413673 w 7525108"/>
              <a:gd name="connsiteY1288" fmla="*/ 4513849 h 6858007"/>
              <a:gd name="connsiteX1289" fmla="*/ 832482 w 7525108"/>
              <a:gd name="connsiteY1289" fmla="*/ 4474519 h 6858007"/>
              <a:gd name="connsiteX1290" fmla="*/ 839036 w 7525108"/>
              <a:gd name="connsiteY1290" fmla="*/ 4478889 h 6858007"/>
              <a:gd name="connsiteX1291" fmla="*/ 843406 w 7525108"/>
              <a:gd name="connsiteY1291" fmla="*/ 4483259 h 6858007"/>
              <a:gd name="connsiteX1292" fmla="*/ 843406 w 7525108"/>
              <a:gd name="connsiteY1292" fmla="*/ 4487629 h 6858007"/>
              <a:gd name="connsiteX1293" fmla="*/ 843406 w 7525108"/>
              <a:gd name="connsiteY1293" fmla="*/ 4494183 h 6858007"/>
              <a:gd name="connsiteX1294" fmla="*/ 839036 w 7525108"/>
              <a:gd name="connsiteY1294" fmla="*/ 4498553 h 6858007"/>
              <a:gd name="connsiteX1295" fmla="*/ 832482 w 7525108"/>
              <a:gd name="connsiteY1295" fmla="*/ 4498553 h 6858007"/>
              <a:gd name="connsiteX1296" fmla="*/ 828110 w 7525108"/>
              <a:gd name="connsiteY1296" fmla="*/ 4498553 h 6858007"/>
              <a:gd name="connsiteX1297" fmla="*/ 823740 w 7525108"/>
              <a:gd name="connsiteY1297" fmla="*/ 4494183 h 6858007"/>
              <a:gd name="connsiteX1298" fmla="*/ 823740 w 7525108"/>
              <a:gd name="connsiteY1298" fmla="*/ 4487629 h 6858007"/>
              <a:gd name="connsiteX1299" fmla="*/ 823740 w 7525108"/>
              <a:gd name="connsiteY1299" fmla="*/ 4483259 h 6858007"/>
              <a:gd name="connsiteX1300" fmla="*/ 828110 w 7525108"/>
              <a:gd name="connsiteY1300" fmla="*/ 4478889 h 6858007"/>
              <a:gd name="connsiteX1301" fmla="*/ 1745806 w 7525108"/>
              <a:gd name="connsiteY1301" fmla="*/ 4463593 h 6858007"/>
              <a:gd name="connsiteX1302" fmla="*/ 1752361 w 7525108"/>
              <a:gd name="connsiteY1302" fmla="*/ 4465778 h 6858007"/>
              <a:gd name="connsiteX1303" fmla="*/ 1761101 w 7525108"/>
              <a:gd name="connsiteY1303" fmla="*/ 4470148 h 6858007"/>
              <a:gd name="connsiteX1304" fmla="*/ 1765471 w 7525108"/>
              <a:gd name="connsiteY1304" fmla="*/ 4478888 h 6858007"/>
              <a:gd name="connsiteX1305" fmla="*/ 1767656 w 7525108"/>
              <a:gd name="connsiteY1305" fmla="*/ 4487628 h 6858007"/>
              <a:gd name="connsiteX1306" fmla="*/ 1765471 w 7525108"/>
              <a:gd name="connsiteY1306" fmla="*/ 4494183 h 6858007"/>
              <a:gd name="connsiteX1307" fmla="*/ 1761101 w 7525108"/>
              <a:gd name="connsiteY1307" fmla="*/ 4500738 h 6858007"/>
              <a:gd name="connsiteX1308" fmla="*/ 1752361 w 7525108"/>
              <a:gd name="connsiteY1308" fmla="*/ 4505108 h 6858007"/>
              <a:gd name="connsiteX1309" fmla="*/ 1745806 w 7525108"/>
              <a:gd name="connsiteY1309" fmla="*/ 4507293 h 6858007"/>
              <a:gd name="connsiteX1310" fmla="*/ 1737066 w 7525108"/>
              <a:gd name="connsiteY1310" fmla="*/ 4505108 h 6858007"/>
              <a:gd name="connsiteX1311" fmla="*/ 1730511 w 7525108"/>
              <a:gd name="connsiteY1311" fmla="*/ 4500738 h 6858007"/>
              <a:gd name="connsiteX1312" fmla="*/ 1726141 w 7525108"/>
              <a:gd name="connsiteY1312" fmla="*/ 4494183 h 6858007"/>
              <a:gd name="connsiteX1313" fmla="*/ 1723956 w 7525108"/>
              <a:gd name="connsiteY1313" fmla="*/ 4487628 h 6858007"/>
              <a:gd name="connsiteX1314" fmla="*/ 1726141 w 7525108"/>
              <a:gd name="connsiteY1314" fmla="*/ 4478888 h 6858007"/>
              <a:gd name="connsiteX1315" fmla="*/ 1730511 w 7525108"/>
              <a:gd name="connsiteY1315" fmla="*/ 4470148 h 6858007"/>
              <a:gd name="connsiteX1316" fmla="*/ 1737066 w 7525108"/>
              <a:gd name="connsiteY1316" fmla="*/ 4465778 h 6858007"/>
              <a:gd name="connsiteX1317" fmla="*/ 6185709 w 7525108"/>
              <a:gd name="connsiteY1317" fmla="*/ 4457039 h 6858007"/>
              <a:gd name="connsiteX1318" fmla="*/ 6227223 w 7525108"/>
              <a:gd name="connsiteY1318" fmla="*/ 4463594 h 6858007"/>
              <a:gd name="connsiteX1319" fmla="*/ 6264368 w 7525108"/>
              <a:gd name="connsiteY1319" fmla="*/ 4483259 h 6858007"/>
              <a:gd name="connsiteX1320" fmla="*/ 6292773 w 7525108"/>
              <a:gd name="connsiteY1320" fmla="*/ 4509479 h 6858007"/>
              <a:gd name="connsiteX1321" fmla="*/ 6312438 w 7525108"/>
              <a:gd name="connsiteY1321" fmla="*/ 4546624 h 6858007"/>
              <a:gd name="connsiteX1322" fmla="*/ 6318993 w 7525108"/>
              <a:gd name="connsiteY1322" fmla="*/ 4588139 h 6858007"/>
              <a:gd name="connsiteX1323" fmla="*/ 6312438 w 7525108"/>
              <a:gd name="connsiteY1323" fmla="*/ 4629654 h 6858007"/>
              <a:gd name="connsiteX1324" fmla="*/ 6292773 w 7525108"/>
              <a:gd name="connsiteY1324" fmla="*/ 4664613 h 6858007"/>
              <a:gd name="connsiteX1325" fmla="*/ 6264368 w 7525108"/>
              <a:gd name="connsiteY1325" fmla="*/ 4695203 h 6858007"/>
              <a:gd name="connsiteX1326" fmla="*/ 6227223 w 7525108"/>
              <a:gd name="connsiteY1326" fmla="*/ 4712683 h 6858007"/>
              <a:gd name="connsiteX1327" fmla="*/ 6185709 w 7525108"/>
              <a:gd name="connsiteY1327" fmla="*/ 4719238 h 6858007"/>
              <a:gd name="connsiteX1328" fmla="*/ 6144194 w 7525108"/>
              <a:gd name="connsiteY1328" fmla="*/ 4712683 h 6858007"/>
              <a:gd name="connsiteX1329" fmla="*/ 6109234 w 7525108"/>
              <a:gd name="connsiteY1329" fmla="*/ 4695203 h 6858007"/>
              <a:gd name="connsiteX1330" fmla="*/ 6080829 w 7525108"/>
              <a:gd name="connsiteY1330" fmla="*/ 4664613 h 6858007"/>
              <a:gd name="connsiteX1331" fmla="*/ 6063349 w 7525108"/>
              <a:gd name="connsiteY1331" fmla="*/ 4629654 h 6858007"/>
              <a:gd name="connsiteX1332" fmla="*/ 6056794 w 7525108"/>
              <a:gd name="connsiteY1332" fmla="*/ 4588139 h 6858007"/>
              <a:gd name="connsiteX1333" fmla="*/ 6063349 w 7525108"/>
              <a:gd name="connsiteY1333" fmla="*/ 4546624 h 6858007"/>
              <a:gd name="connsiteX1334" fmla="*/ 6080829 w 7525108"/>
              <a:gd name="connsiteY1334" fmla="*/ 4509479 h 6858007"/>
              <a:gd name="connsiteX1335" fmla="*/ 6109234 w 7525108"/>
              <a:gd name="connsiteY1335" fmla="*/ 4483259 h 6858007"/>
              <a:gd name="connsiteX1336" fmla="*/ 6144194 w 7525108"/>
              <a:gd name="connsiteY1336" fmla="*/ 4463594 h 6858007"/>
              <a:gd name="connsiteX1337" fmla="*/ 2663503 w 7525108"/>
              <a:gd name="connsiteY1337" fmla="*/ 4443929 h 6858007"/>
              <a:gd name="connsiteX1338" fmla="*/ 2683168 w 7525108"/>
              <a:gd name="connsiteY1338" fmla="*/ 4448299 h 6858007"/>
              <a:gd name="connsiteX1339" fmla="*/ 2696278 w 7525108"/>
              <a:gd name="connsiteY1339" fmla="*/ 4461409 h 6858007"/>
              <a:gd name="connsiteX1340" fmla="*/ 2702833 w 7525108"/>
              <a:gd name="connsiteY1340" fmla="*/ 4483259 h 6858007"/>
              <a:gd name="connsiteX1341" fmla="*/ 2696278 w 7525108"/>
              <a:gd name="connsiteY1341" fmla="*/ 4502924 h 6858007"/>
              <a:gd name="connsiteX1342" fmla="*/ 2683168 w 7525108"/>
              <a:gd name="connsiteY1342" fmla="*/ 4516034 h 6858007"/>
              <a:gd name="connsiteX1343" fmla="*/ 2663503 w 7525108"/>
              <a:gd name="connsiteY1343" fmla="*/ 4522589 h 6858007"/>
              <a:gd name="connsiteX1344" fmla="*/ 2641653 w 7525108"/>
              <a:gd name="connsiteY1344" fmla="*/ 4516034 h 6858007"/>
              <a:gd name="connsiteX1345" fmla="*/ 2628543 w 7525108"/>
              <a:gd name="connsiteY1345" fmla="*/ 4502924 h 6858007"/>
              <a:gd name="connsiteX1346" fmla="*/ 2624173 w 7525108"/>
              <a:gd name="connsiteY1346" fmla="*/ 4483259 h 6858007"/>
              <a:gd name="connsiteX1347" fmla="*/ 2628543 w 7525108"/>
              <a:gd name="connsiteY1347" fmla="*/ 4461409 h 6858007"/>
              <a:gd name="connsiteX1348" fmla="*/ 2641653 w 7525108"/>
              <a:gd name="connsiteY1348" fmla="*/ 4448299 h 6858007"/>
              <a:gd name="connsiteX1349" fmla="*/ 6994156 w 7525108"/>
              <a:gd name="connsiteY1349" fmla="*/ 4435189 h 6858007"/>
              <a:gd name="connsiteX1350" fmla="*/ 7033485 w 7525108"/>
              <a:gd name="connsiteY1350" fmla="*/ 4439559 h 6858007"/>
              <a:gd name="connsiteX1351" fmla="*/ 7070630 w 7525108"/>
              <a:gd name="connsiteY1351" fmla="*/ 4454854 h 6858007"/>
              <a:gd name="connsiteX1352" fmla="*/ 7099035 w 7525108"/>
              <a:gd name="connsiteY1352" fmla="*/ 4478889 h 6858007"/>
              <a:gd name="connsiteX1353" fmla="*/ 7125255 w 7525108"/>
              <a:gd name="connsiteY1353" fmla="*/ 4507294 h 6858007"/>
              <a:gd name="connsiteX1354" fmla="*/ 7138365 w 7525108"/>
              <a:gd name="connsiteY1354" fmla="*/ 4544439 h 6858007"/>
              <a:gd name="connsiteX1355" fmla="*/ 7144920 w 7525108"/>
              <a:gd name="connsiteY1355" fmla="*/ 4583768 h 6858007"/>
              <a:gd name="connsiteX1356" fmla="*/ 7138365 w 7525108"/>
              <a:gd name="connsiteY1356" fmla="*/ 4623098 h 6858007"/>
              <a:gd name="connsiteX1357" fmla="*/ 7125255 w 7525108"/>
              <a:gd name="connsiteY1357" fmla="*/ 4660243 h 6858007"/>
              <a:gd name="connsiteX1358" fmla="*/ 7099035 w 7525108"/>
              <a:gd name="connsiteY1358" fmla="*/ 4690833 h 6858007"/>
              <a:gd name="connsiteX1359" fmla="*/ 7070630 w 7525108"/>
              <a:gd name="connsiteY1359" fmla="*/ 4712682 h 6858007"/>
              <a:gd name="connsiteX1360" fmla="*/ 7033485 w 7525108"/>
              <a:gd name="connsiteY1360" fmla="*/ 4730162 h 6858007"/>
              <a:gd name="connsiteX1361" fmla="*/ 6994156 w 7525108"/>
              <a:gd name="connsiteY1361" fmla="*/ 4734532 h 6858007"/>
              <a:gd name="connsiteX1362" fmla="*/ 6954826 w 7525108"/>
              <a:gd name="connsiteY1362" fmla="*/ 4730162 h 6858007"/>
              <a:gd name="connsiteX1363" fmla="*/ 6919866 w 7525108"/>
              <a:gd name="connsiteY1363" fmla="*/ 4712682 h 6858007"/>
              <a:gd name="connsiteX1364" fmla="*/ 6887091 w 7525108"/>
              <a:gd name="connsiteY1364" fmla="*/ 4690833 h 6858007"/>
              <a:gd name="connsiteX1365" fmla="*/ 6865241 w 7525108"/>
              <a:gd name="connsiteY1365" fmla="*/ 4660243 h 6858007"/>
              <a:gd name="connsiteX1366" fmla="*/ 6847761 w 7525108"/>
              <a:gd name="connsiteY1366" fmla="*/ 4623098 h 6858007"/>
              <a:gd name="connsiteX1367" fmla="*/ 6843391 w 7525108"/>
              <a:gd name="connsiteY1367" fmla="*/ 4583768 h 6858007"/>
              <a:gd name="connsiteX1368" fmla="*/ 6847761 w 7525108"/>
              <a:gd name="connsiteY1368" fmla="*/ 4544439 h 6858007"/>
              <a:gd name="connsiteX1369" fmla="*/ 6865241 w 7525108"/>
              <a:gd name="connsiteY1369" fmla="*/ 4507294 h 6858007"/>
              <a:gd name="connsiteX1370" fmla="*/ 6887091 w 7525108"/>
              <a:gd name="connsiteY1370" fmla="*/ 4478889 h 6858007"/>
              <a:gd name="connsiteX1371" fmla="*/ 6919866 w 7525108"/>
              <a:gd name="connsiteY1371" fmla="*/ 4454854 h 6858007"/>
              <a:gd name="connsiteX1372" fmla="*/ 6954826 w 7525108"/>
              <a:gd name="connsiteY1372" fmla="*/ 4439559 h 6858007"/>
              <a:gd name="connsiteX1373" fmla="*/ 3589939 w 7525108"/>
              <a:gd name="connsiteY1373" fmla="*/ 4415524 h 6858007"/>
              <a:gd name="connsiteX1374" fmla="*/ 3613974 w 7525108"/>
              <a:gd name="connsiteY1374" fmla="*/ 4419894 h 6858007"/>
              <a:gd name="connsiteX1375" fmla="*/ 3633638 w 7525108"/>
              <a:gd name="connsiteY1375" fmla="*/ 4435189 h 6858007"/>
              <a:gd name="connsiteX1376" fmla="*/ 3646748 w 7525108"/>
              <a:gd name="connsiteY1376" fmla="*/ 4452669 h 6858007"/>
              <a:gd name="connsiteX1377" fmla="*/ 3651118 w 7525108"/>
              <a:gd name="connsiteY1377" fmla="*/ 4478889 h 6858007"/>
              <a:gd name="connsiteX1378" fmla="*/ 3646748 w 7525108"/>
              <a:gd name="connsiteY1378" fmla="*/ 4500739 h 6858007"/>
              <a:gd name="connsiteX1379" fmla="*/ 3633638 w 7525108"/>
              <a:gd name="connsiteY1379" fmla="*/ 4520403 h 6858007"/>
              <a:gd name="connsiteX1380" fmla="*/ 3613974 w 7525108"/>
              <a:gd name="connsiteY1380" fmla="*/ 4535698 h 6858007"/>
              <a:gd name="connsiteX1381" fmla="*/ 3589939 w 7525108"/>
              <a:gd name="connsiteY1381" fmla="*/ 4540068 h 6858007"/>
              <a:gd name="connsiteX1382" fmla="*/ 3565904 w 7525108"/>
              <a:gd name="connsiteY1382" fmla="*/ 4535698 h 6858007"/>
              <a:gd name="connsiteX1383" fmla="*/ 3546239 w 7525108"/>
              <a:gd name="connsiteY1383" fmla="*/ 4520403 h 6858007"/>
              <a:gd name="connsiteX1384" fmla="*/ 3533129 w 7525108"/>
              <a:gd name="connsiteY1384" fmla="*/ 4500739 h 6858007"/>
              <a:gd name="connsiteX1385" fmla="*/ 3528759 w 7525108"/>
              <a:gd name="connsiteY1385" fmla="*/ 4478889 h 6858007"/>
              <a:gd name="connsiteX1386" fmla="*/ 3533129 w 7525108"/>
              <a:gd name="connsiteY1386" fmla="*/ 4452669 h 6858007"/>
              <a:gd name="connsiteX1387" fmla="*/ 3546239 w 7525108"/>
              <a:gd name="connsiteY1387" fmla="*/ 4435189 h 6858007"/>
              <a:gd name="connsiteX1388" fmla="*/ 3565904 w 7525108"/>
              <a:gd name="connsiteY1388" fmla="*/ 4419894 h 6858007"/>
              <a:gd name="connsiteX1389" fmla="*/ 4533856 w 7525108"/>
              <a:gd name="connsiteY1389" fmla="*/ 4365269 h 6858007"/>
              <a:gd name="connsiteX1390" fmla="*/ 4566631 w 7525108"/>
              <a:gd name="connsiteY1390" fmla="*/ 4369639 h 6858007"/>
              <a:gd name="connsiteX1391" fmla="*/ 4592851 w 7525108"/>
              <a:gd name="connsiteY1391" fmla="*/ 4384934 h 6858007"/>
              <a:gd name="connsiteX1392" fmla="*/ 4616886 w 7525108"/>
              <a:gd name="connsiteY1392" fmla="*/ 4406784 h 6858007"/>
              <a:gd name="connsiteX1393" fmla="*/ 4629996 w 7525108"/>
              <a:gd name="connsiteY1393" fmla="*/ 4435189 h 6858007"/>
              <a:gd name="connsiteX1394" fmla="*/ 4634366 w 7525108"/>
              <a:gd name="connsiteY1394" fmla="*/ 4465778 h 6858007"/>
              <a:gd name="connsiteX1395" fmla="*/ 4629996 w 7525108"/>
              <a:gd name="connsiteY1395" fmla="*/ 4498553 h 6858007"/>
              <a:gd name="connsiteX1396" fmla="*/ 4616886 w 7525108"/>
              <a:gd name="connsiteY1396" fmla="*/ 4524773 h 6858007"/>
              <a:gd name="connsiteX1397" fmla="*/ 4592851 w 7525108"/>
              <a:gd name="connsiteY1397" fmla="*/ 4548807 h 6858007"/>
              <a:gd name="connsiteX1398" fmla="*/ 4566631 w 7525108"/>
              <a:gd name="connsiteY1398" fmla="*/ 4561917 h 6858007"/>
              <a:gd name="connsiteX1399" fmla="*/ 4533856 w 7525108"/>
              <a:gd name="connsiteY1399" fmla="*/ 4568472 h 6858007"/>
              <a:gd name="connsiteX1400" fmla="*/ 4501081 w 7525108"/>
              <a:gd name="connsiteY1400" fmla="*/ 4561917 h 6858007"/>
              <a:gd name="connsiteX1401" fmla="*/ 4474861 w 7525108"/>
              <a:gd name="connsiteY1401" fmla="*/ 4548807 h 6858007"/>
              <a:gd name="connsiteX1402" fmla="*/ 4450826 w 7525108"/>
              <a:gd name="connsiteY1402" fmla="*/ 4524773 h 6858007"/>
              <a:gd name="connsiteX1403" fmla="*/ 4437716 w 7525108"/>
              <a:gd name="connsiteY1403" fmla="*/ 4498553 h 6858007"/>
              <a:gd name="connsiteX1404" fmla="*/ 4431161 w 7525108"/>
              <a:gd name="connsiteY1404" fmla="*/ 4465778 h 6858007"/>
              <a:gd name="connsiteX1405" fmla="*/ 4437716 w 7525108"/>
              <a:gd name="connsiteY1405" fmla="*/ 4435189 h 6858007"/>
              <a:gd name="connsiteX1406" fmla="*/ 4450826 w 7525108"/>
              <a:gd name="connsiteY1406" fmla="*/ 4406784 h 6858007"/>
              <a:gd name="connsiteX1407" fmla="*/ 4474861 w 7525108"/>
              <a:gd name="connsiteY1407" fmla="*/ 4384934 h 6858007"/>
              <a:gd name="connsiteX1408" fmla="*/ 4501081 w 7525108"/>
              <a:gd name="connsiteY1408" fmla="*/ 4369639 h 6858007"/>
              <a:gd name="connsiteX1409" fmla="*/ 5514916 w 7525108"/>
              <a:gd name="connsiteY1409" fmla="*/ 4310644 h 6858007"/>
              <a:gd name="connsiteX1410" fmla="*/ 5554246 w 7525108"/>
              <a:gd name="connsiteY1410" fmla="*/ 4317199 h 6858007"/>
              <a:gd name="connsiteX1411" fmla="*/ 5589206 w 7525108"/>
              <a:gd name="connsiteY1411" fmla="*/ 4336864 h 6858007"/>
              <a:gd name="connsiteX1412" fmla="*/ 5617611 w 7525108"/>
              <a:gd name="connsiteY1412" fmla="*/ 4365269 h 6858007"/>
              <a:gd name="connsiteX1413" fmla="*/ 5635091 w 7525108"/>
              <a:gd name="connsiteY1413" fmla="*/ 4400229 h 6858007"/>
              <a:gd name="connsiteX1414" fmla="*/ 5641646 w 7525108"/>
              <a:gd name="connsiteY1414" fmla="*/ 4441744 h 6858007"/>
              <a:gd name="connsiteX1415" fmla="*/ 5635091 w 7525108"/>
              <a:gd name="connsiteY1415" fmla="*/ 4483259 h 6858007"/>
              <a:gd name="connsiteX1416" fmla="*/ 5617611 w 7525108"/>
              <a:gd name="connsiteY1416" fmla="*/ 4516033 h 6858007"/>
              <a:gd name="connsiteX1417" fmla="*/ 5589206 w 7525108"/>
              <a:gd name="connsiteY1417" fmla="*/ 4544438 h 6858007"/>
              <a:gd name="connsiteX1418" fmla="*/ 5554246 w 7525108"/>
              <a:gd name="connsiteY1418" fmla="*/ 4561918 h 6858007"/>
              <a:gd name="connsiteX1419" fmla="*/ 5514916 w 7525108"/>
              <a:gd name="connsiteY1419" fmla="*/ 4568473 h 6858007"/>
              <a:gd name="connsiteX1420" fmla="*/ 5473402 w 7525108"/>
              <a:gd name="connsiteY1420" fmla="*/ 4561918 h 6858007"/>
              <a:gd name="connsiteX1421" fmla="*/ 5436257 w 7525108"/>
              <a:gd name="connsiteY1421" fmla="*/ 4544438 h 6858007"/>
              <a:gd name="connsiteX1422" fmla="*/ 5410037 w 7525108"/>
              <a:gd name="connsiteY1422" fmla="*/ 4516033 h 6858007"/>
              <a:gd name="connsiteX1423" fmla="*/ 5390372 w 7525108"/>
              <a:gd name="connsiteY1423" fmla="*/ 4483259 h 6858007"/>
              <a:gd name="connsiteX1424" fmla="*/ 5383817 w 7525108"/>
              <a:gd name="connsiteY1424" fmla="*/ 4441744 h 6858007"/>
              <a:gd name="connsiteX1425" fmla="*/ 5390372 w 7525108"/>
              <a:gd name="connsiteY1425" fmla="*/ 4400229 h 6858007"/>
              <a:gd name="connsiteX1426" fmla="*/ 5410037 w 7525108"/>
              <a:gd name="connsiteY1426" fmla="*/ 4365269 h 6858007"/>
              <a:gd name="connsiteX1427" fmla="*/ 5436257 w 7525108"/>
              <a:gd name="connsiteY1427" fmla="*/ 4336864 h 6858007"/>
              <a:gd name="connsiteX1428" fmla="*/ 5473402 w 7525108"/>
              <a:gd name="connsiteY1428" fmla="*/ 4317199 h 6858007"/>
              <a:gd name="connsiteX1429" fmla="*/ 343043 w 7525108"/>
              <a:gd name="connsiteY1429" fmla="*/ 4245094 h 6858007"/>
              <a:gd name="connsiteX1430" fmla="*/ 349598 w 7525108"/>
              <a:gd name="connsiteY1430" fmla="*/ 4247279 h 6858007"/>
              <a:gd name="connsiteX1431" fmla="*/ 353969 w 7525108"/>
              <a:gd name="connsiteY1431" fmla="*/ 4251649 h 6858007"/>
              <a:gd name="connsiteX1432" fmla="*/ 353969 w 7525108"/>
              <a:gd name="connsiteY1432" fmla="*/ 4256019 h 6858007"/>
              <a:gd name="connsiteX1433" fmla="*/ 353969 w 7525108"/>
              <a:gd name="connsiteY1433" fmla="*/ 4262574 h 6858007"/>
              <a:gd name="connsiteX1434" fmla="*/ 349598 w 7525108"/>
              <a:gd name="connsiteY1434" fmla="*/ 4264759 h 6858007"/>
              <a:gd name="connsiteX1435" fmla="*/ 343043 w 7525108"/>
              <a:gd name="connsiteY1435" fmla="*/ 4266944 h 6858007"/>
              <a:gd name="connsiteX1436" fmla="*/ 338673 w 7525108"/>
              <a:gd name="connsiteY1436" fmla="*/ 4264759 h 6858007"/>
              <a:gd name="connsiteX1437" fmla="*/ 334302 w 7525108"/>
              <a:gd name="connsiteY1437" fmla="*/ 4262574 h 6858007"/>
              <a:gd name="connsiteX1438" fmla="*/ 334302 w 7525108"/>
              <a:gd name="connsiteY1438" fmla="*/ 4256019 h 6858007"/>
              <a:gd name="connsiteX1439" fmla="*/ 334302 w 7525108"/>
              <a:gd name="connsiteY1439" fmla="*/ 4251649 h 6858007"/>
              <a:gd name="connsiteX1440" fmla="*/ 338673 w 7525108"/>
              <a:gd name="connsiteY1440" fmla="*/ 4247279 h 6858007"/>
              <a:gd name="connsiteX1441" fmla="*/ 1249814 w 7525108"/>
              <a:gd name="connsiteY1441" fmla="*/ 4240724 h 6858007"/>
              <a:gd name="connsiteX1442" fmla="*/ 1254184 w 7525108"/>
              <a:gd name="connsiteY1442" fmla="*/ 4242909 h 6858007"/>
              <a:gd name="connsiteX1443" fmla="*/ 1260738 w 7525108"/>
              <a:gd name="connsiteY1443" fmla="*/ 4245094 h 6858007"/>
              <a:gd name="connsiteX1444" fmla="*/ 1265108 w 7525108"/>
              <a:gd name="connsiteY1444" fmla="*/ 4249464 h 6858007"/>
              <a:gd name="connsiteX1445" fmla="*/ 1265108 w 7525108"/>
              <a:gd name="connsiteY1445" fmla="*/ 4256019 h 6858007"/>
              <a:gd name="connsiteX1446" fmla="*/ 1265108 w 7525108"/>
              <a:gd name="connsiteY1446" fmla="*/ 4260389 h 6858007"/>
              <a:gd name="connsiteX1447" fmla="*/ 1260738 w 7525108"/>
              <a:gd name="connsiteY1447" fmla="*/ 4264758 h 6858007"/>
              <a:gd name="connsiteX1448" fmla="*/ 1254184 w 7525108"/>
              <a:gd name="connsiteY1448" fmla="*/ 4269128 h 6858007"/>
              <a:gd name="connsiteX1449" fmla="*/ 1249814 w 7525108"/>
              <a:gd name="connsiteY1449" fmla="*/ 4269128 h 6858007"/>
              <a:gd name="connsiteX1450" fmla="*/ 1243259 w 7525108"/>
              <a:gd name="connsiteY1450" fmla="*/ 4269128 h 6858007"/>
              <a:gd name="connsiteX1451" fmla="*/ 1238888 w 7525108"/>
              <a:gd name="connsiteY1451" fmla="*/ 4264758 h 6858007"/>
              <a:gd name="connsiteX1452" fmla="*/ 1236703 w 7525108"/>
              <a:gd name="connsiteY1452" fmla="*/ 4260389 h 6858007"/>
              <a:gd name="connsiteX1453" fmla="*/ 1234519 w 7525108"/>
              <a:gd name="connsiteY1453" fmla="*/ 4256019 h 6858007"/>
              <a:gd name="connsiteX1454" fmla="*/ 1236703 w 7525108"/>
              <a:gd name="connsiteY1454" fmla="*/ 4249464 h 6858007"/>
              <a:gd name="connsiteX1455" fmla="*/ 1238888 w 7525108"/>
              <a:gd name="connsiteY1455" fmla="*/ 4245094 h 6858007"/>
              <a:gd name="connsiteX1456" fmla="*/ 1243259 w 7525108"/>
              <a:gd name="connsiteY1456" fmla="*/ 4242909 h 6858007"/>
              <a:gd name="connsiteX1457" fmla="*/ 2158770 w 7525108"/>
              <a:gd name="connsiteY1457" fmla="*/ 4223244 h 6858007"/>
              <a:gd name="connsiteX1458" fmla="*/ 2167510 w 7525108"/>
              <a:gd name="connsiteY1458" fmla="*/ 4225429 h 6858007"/>
              <a:gd name="connsiteX1459" fmla="*/ 2176250 w 7525108"/>
              <a:gd name="connsiteY1459" fmla="*/ 4231984 h 6858007"/>
              <a:gd name="connsiteX1460" fmla="*/ 2180620 w 7525108"/>
              <a:gd name="connsiteY1460" fmla="*/ 4238539 h 6858007"/>
              <a:gd name="connsiteX1461" fmla="*/ 2184990 w 7525108"/>
              <a:gd name="connsiteY1461" fmla="*/ 4245094 h 6858007"/>
              <a:gd name="connsiteX1462" fmla="*/ 2187175 w 7525108"/>
              <a:gd name="connsiteY1462" fmla="*/ 4253834 h 6858007"/>
              <a:gd name="connsiteX1463" fmla="*/ 2184990 w 7525108"/>
              <a:gd name="connsiteY1463" fmla="*/ 4262574 h 6858007"/>
              <a:gd name="connsiteX1464" fmla="*/ 2180620 w 7525108"/>
              <a:gd name="connsiteY1464" fmla="*/ 4271314 h 6858007"/>
              <a:gd name="connsiteX1465" fmla="*/ 2176250 w 7525108"/>
              <a:gd name="connsiteY1465" fmla="*/ 4280054 h 6858007"/>
              <a:gd name="connsiteX1466" fmla="*/ 2167510 w 7525108"/>
              <a:gd name="connsiteY1466" fmla="*/ 4282239 h 6858007"/>
              <a:gd name="connsiteX1467" fmla="*/ 2158770 w 7525108"/>
              <a:gd name="connsiteY1467" fmla="*/ 4284424 h 6858007"/>
              <a:gd name="connsiteX1468" fmla="*/ 2147845 w 7525108"/>
              <a:gd name="connsiteY1468" fmla="*/ 4282239 h 6858007"/>
              <a:gd name="connsiteX1469" fmla="*/ 2139105 w 7525108"/>
              <a:gd name="connsiteY1469" fmla="*/ 4280054 h 6858007"/>
              <a:gd name="connsiteX1470" fmla="*/ 2134735 w 7525108"/>
              <a:gd name="connsiteY1470" fmla="*/ 4271314 h 6858007"/>
              <a:gd name="connsiteX1471" fmla="*/ 2130365 w 7525108"/>
              <a:gd name="connsiteY1471" fmla="*/ 4262574 h 6858007"/>
              <a:gd name="connsiteX1472" fmla="*/ 2128180 w 7525108"/>
              <a:gd name="connsiteY1472" fmla="*/ 4253834 h 6858007"/>
              <a:gd name="connsiteX1473" fmla="*/ 2130365 w 7525108"/>
              <a:gd name="connsiteY1473" fmla="*/ 4245094 h 6858007"/>
              <a:gd name="connsiteX1474" fmla="*/ 2134735 w 7525108"/>
              <a:gd name="connsiteY1474" fmla="*/ 4238539 h 6858007"/>
              <a:gd name="connsiteX1475" fmla="*/ 2139105 w 7525108"/>
              <a:gd name="connsiteY1475" fmla="*/ 4231984 h 6858007"/>
              <a:gd name="connsiteX1476" fmla="*/ 2147845 w 7525108"/>
              <a:gd name="connsiteY1476" fmla="*/ 4225429 h 6858007"/>
              <a:gd name="connsiteX1477" fmla="*/ 3069911 w 7525108"/>
              <a:gd name="connsiteY1477" fmla="*/ 4203580 h 6858007"/>
              <a:gd name="connsiteX1478" fmla="*/ 3089576 w 7525108"/>
              <a:gd name="connsiteY1478" fmla="*/ 4205765 h 6858007"/>
              <a:gd name="connsiteX1479" fmla="*/ 3107056 w 7525108"/>
              <a:gd name="connsiteY1479" fmla="*/ 4216690 h 6858007"/>
              <a:gd name="connsiteX1480" fmla="*/ 3115796 w 7525108"/>
              <a:gd name="connsiteY1480" fmla="*/ 4234170 h 6858007"/>
              <a:gd name="connsiteX1481" fmla="*/ 3120166 w 7525108"/>
              <a:gd name="connsiteY1481" fmla="*/ 4251650 h 6858007"/>
              <a:gd name="connsiteX1482" fmla="*/ 3115796 w 7525108"/>
              <a:gd name="connsiteY1482" fmla="*/ 4271315 h 6858007"/>
              <a:gd name="connsiteX1483" fmla="*/ 3107056 w 7525108"/>
              <a:gd name="connsiteY1483" fmla="*/ 4288794 h 6858007"/>
              <a:gd name="connsiteX1484" fmla="*/ 3089576 w 7525108"/>
              <a:gd name="connsiteY1484" fmla="*/ 4297534 h 6858007"/>
              <a:gd name="connsiteX1485" fmla="*/ 3069911 w 7525108"/>
              <a:gd name="connsiteY1485" fmla="*/ 4301904 h 6858007"/>
              <a:gd name="connsiteX1486" fmla="*/ 3043691 w 7525108"/>
              <a:gd name="connsiteY1486" fmla="*/ 4295349 h 6858007"/>
              <a:gd name="connsiteX1487" fmla="*/ 3028396 w 7525108"/>
              <a:gd name="connsiteY1487" fmla="*/ 4275685 h 6858007"/>
              <a:gd name="connsiteX1488" fmla="*/ 3021841 w 7525108"/>
              <a:gd name="connsiteY1488" fmla="*/ 4251650 h 6858007"/>
              <a:gd name="connsiteX1489" fmla="*/ 3028396 w 7525108"/>
              <a:gd name="connsiteY1489" fmla="*/ 4225430 h 6858007"/>
              <a:gd name="connsiteX1490" fmla="*/ 3043691 w 7525108"/>
              <a:gd name="connsiteY1490" fmla="*/ 4210135 h 6858007"/>
              <a:gd name="connsiteX1491" fmla="*/ 6589932 w 7525108"/>
              <a:gd name="connsiteY1491" fmla="*/ 4194840 h 6858007"/>
              <a:gd name="connsiteX1492" fmla="*/ 6631446 w 7525108"/>
              <a:gd name="connsiteY1492" fmla="*/ 4201395 h 6858007"/>
              <a:gd name="connsiteX1493" fmla="*/ 6668591 w 7525108"/>
              <a:gd name="connsiteY1493" fmla="*/ 4214505 h 6858007"/>
              <a:gd name="connsiteX1494" fmla="*/ 6699181 w 7525108"/>
              <a:gd name="connsiteY1494" fmla="*/ 4240725 h 6858007"/>
              <a:gd name="connsiteX1495" fmla="*/ 6725401 w 7525108"/>
              <a:gd name="connsiteY1495" fmla="*/ 4271315 h 6858007"/>
              <a:gd name="connsiteX1496" fmla="*/ 6740696 w 7525108"/>
              <a:gd name="connsiteY1496" fmla="*/ 4308460 h 6858007"/>
              <a:gd name="connsiteX1497" fmla="*/ 6745066 w 7525108"/>
              <a:gd name="connsiteY1497" fmla="*/ 4349975 h 6858007"/>
              <a:gd name="connsiteX1498" fmla="*/ 6740696 w 7525108"/>
              <a:gd name="connsiteY1498" fmla="*/ 4391490 h 6858007"/>
              <a:gd name="connsiteX1499" fmla="*/ 6725401 w 7525108"/>
              <a:gd name="connsiteY1499" fmla="*/ 4430819 h 6858007"/>
              <a:gd name="connsiteX1500" fmla="*/ 6699181 w 7525108"/>
              <a:gd name="connsiteY1500" fmla="*/ 4459224 h 6858007"/>
              <a:gd name="connsiteX1501" fmla="*/ 6668591 w 7525108"/>
              <a:gd name="connsiteY1501" fmla="*/ 4485444 h 6858007"/>
              <a:gd name="connsiteX1502" fmla="*/ 6631446 w 7525108"/>
              <a:gd name="connsiteY1502" fmla="*/ 4500739 h 6858007"/>
              <a:gd name="connsiteX1503" fmla="*/ 6589932 w 7525108"/>
              <a:gd name="connsiteY1503" fmla="*/ 4505109 h 6858007"/>
              <a:gd name="connsiteX1504" fmla="*/ 6548417 w 7525108"/>
              <a:gd name="connsiteY1504" fmla="*/ 4500739 h 6858007"/>
              <a:gd name="connsiteX1505" fmla="*/ 6511272 w 7525108"/>
              <a:gd name="connsiteY1505" fmla="*/ 4485444 h 6858007"/>
              <a:gd name="connsiteX1506" fmla="*/ 6480682 w 7525108"/>
              <a:gd name="connsiteY1506" fmla="*/ 4459224 h 6858007"/>
              <a:gd name="connsiteX1507" fmla="*/ 6456647 w 7525108"/>
              <a:gd name="connsiteY1507" fmla="*/ 4430819 h 6858007"/>
              <a:gd name="connsiteX1508" fmla="*/ 6439167 w 7525108"/>
              <a:gd name="connsiteY1508" fmla="*/ 4391490 h 6858007"/>
              <a:gd name="connsiteX1509" fmla="*/ 6434797 w 7525108"/>
              <a:gd name="connsiteY1509" fmla="*/ 4349975 h 6858007"/>
              <a:gd name="connsiteX1510" fmla="*/ 6439167 w 7525108"/>
              <a:gd name="connsiteY1510" fmla="*/ 4308460 h 6858007"/>
              <a:gd name="connsiteX1511" fmla="*/ 6456647 w 7525108"/>
              <a:gd name="connsiteY1511" fmla="*/ 4271315 h 6858007"/>
              <a:gd name="connsiteX1512" fmla="*/ 6480682 w 7525108"/>
              <a:gd name="connsiteY1512" fmla="*/ 4240725 h 6858007"/>
              <a:gd name="connsiteX1513" fmla="*/ 6511272 w 7525108"/>
              <a:gd name="connsiteY1513" fmla="*/ 4214505 h 6858007"/>
              <a:gd name="connsiteX1514" fmla="*/ 6548417 w 7525108"/>
              <a:gd name="connsiteY1514" fmla="*/ 4201395 h 6858007"/>
              <a:gd name="connsiteX1515" fmla="*/ 3989792 w 7525108"/>
              <a:gd name="connsiteY1515" fmla="*/ 4172990 h 6858007"/>
              <a:gd name="connsiteX1516" fmla="*/ 4020381 w 7525108"/>
              <a:gd name="connsiteY1516" fmla="*/ 4179545 h 6858007"/>
              <a:gd name="connsiteX1517" fmla="*/ 4042231 w 7525108"/>
              <a:gd name="connsiteY1517" fmla="*/ 4194840 h 6858007"/>
              <a:gd name="connsiteX1518" fmla="*/ 4059711 w 7525108"/>
              <a:gd name="connsiteY1518" fmla="*/ 4218875 h 6858007"/>
              <a:gd name="connsiteX1519" fmla="*/ 4066266 w 7525108"/>
              <a:gd name="connsiteY1519" fmla="*/ 4249465 h 6858007"/>
              <a:gd name="connsiteX1520" fmla="*/ 4059711 w 7525108"/>
              <a:gd name="connsiteY1520" fmla="*/ 4275685 h 6858007"/>
              <a:gd name="connsiteX1521" fmla="*/ 4042231 w 7525108"/>
              <a:gd name="connsiteY1521" fmla="*/ 4301904 h 6858007"/>
              <a:gd name="connsiteX1522" fmla="*/ 4020381 w 7525108"/>
              <a:gd name="connsiteY1522" fmla="*/ 4317199 h 6858007"/>
              <a:gd name="connsiteX1523" fmla="*/ 3989792 w 7525108"/>
              <a:gd name="connsiteY1523" fmla="*/ 4321569 h 6858007"/>
              <a:gd name="connsiteX1524" fmla="*/ 3963572 w 7525108"/>
              <a:gd name="connsiteY1524" fmla="*/ 4317199 h 6858007"/>
              <a:gd name="connsiteX1525" fmla="*/ 3937352 w 7525108"/>
              <a:gd name="connsiteY1525" fmla="*/ 4301904 h 6858007"/>
              <a:gd name="connsiteX1526" fmla="*/ 3922057 w 7525108"/>
              <a:gd name="connsiteY1526" fmla="*/ 4275685 h 6858007"/>
              <a:gd name="connsiteX1527" fmla="*/ 3917687 w 7525108"/>
              <a:gd name="connsiteY1527" fmla="*/ 4249465 h 6858007"/>
              <a:gd name="connsiteX1528" fmla="*/ 3922057 w 7525108"/>
              <a:gd name="connsiteY1528" fmla="*/ 4218875 h 6858007"/>
              <a:gd name="connsiteX1529" fmla="*/ 3937352 w 7525108"/>
              <a:gd name="connsiteY1529" fmla="*/ 4194840 h 6858007"/>
              <a:gd name="connsiteX1530" fmla="*/ 3963572 w 7525108"/>
              <a:gd name="connsiteY1530" fmla="*/ 4179545 h 6858007"/>
              <a:gd name="connsiteX1531" fmla="*/ 4927153 w 7525108"/>
              <a:gd name="connsiteY1531" fmla="*/ 4138030 h 6858007"/>
              <a:gd name="connsiteX1532" fmla="*/ 4959928 w 7525108"/>
              <a:gd name="connsiteY1532" fmla="*/ 4144585 h 6858007"/>
              <a:gd name="connsiteX1533" fmla="*/ 4986148 w 7525108"/>
              <a:gd name="connsiteY1533" fmla="*/ 4157695 h 6858007"/>
              <a:gd name="connsiteX1534" fmla="*/ 5010183 w 7525108"/>
              <a:gd name="connsiteY1534" fmla="*/ 4181730 h 6858007"/>
              <a:gd name="connsiteX1535" fmla="*/ 5023293 w 7525108"/>
              <a:gd name="connsiteY1535" fmla="*/ 4207950 h 6858007"/>
              <a:gd name="connsiteX1536" fmla="*/ 5029848 w 7525108"/>
              <a:gd name="connsiteY1536" fmla="*/ 4240725 h 6858007"/>
              <a:gd name="connsiteX1537" fmla="*/ 5023293 w 7525108"/>
              <a:gd name="connsiteY1537" fmla="*/ 4271315 h 6858007"/>
              <a:gd name="connsiteX1538" fmla="*/ 5010183 w 7525108"/>
              <a:gd name="connsiteY1538" fmla="*/ 4299719 h 6858007"/>
              <a:gd name="connsiteX1539" fmla="*/ 4986148 w 7525108"/>
              <a:gd name="connsiteY1539" fmla="*/ 4321569 h 6858007"/>
              <a:gd name="connsiteX1540" fmla="*/ 4959928 w 7525108"/>
              <a:gd name="connsiteY1540" fmla="*/ 4336864 h 6858007"/>
              <a:gd name="connsiteX1541" fmla="*/ 4927153 w 7525108"/>
              <a:gd name="connsiteY1541" fmla="*/ 4343419 h 6858007"/>
              <a:gd name="connsiteX1542" fmla="*/ 4894378 w 7525108"/>
              <a:gd name="connsiteY1542" fmla="*/ 4336864 h 6858007"/>
              <a:gd name="connsiteX1543" fmla="*/ 4868158 w 7525108"/>
              <a:gd name="connsiteY1543" fmla="*/ 4321569 h 6858007"/>
              <a:gd name="connsiteX1544" fmla="*/ 4844123 w 7525108"/>
              <a:gd name="connsiteY1544" fmla="*/ 4299719 h 6858007"/>
              <a:gd name="connsiteX1545" fmla="*/ 4831013 w 7525108"/>
              <a:gd name="connsiteY1545" fmla="*/ 4271315 h 6858007"/>
              <a:gd name="connsiteX1546" fmla="*/ 4826643 w 7525108"/>
              <a:gd name="connsiteY1546" fmla="*/ 4240725 h 6858007"/>
              <a:gd name="connsiteX1547" fmla="*/ 4831013 w 7525108"/>
              <a:gd name="connsiteY1547" fmla="*/ 4207950 h 6858007"/>
              <a:gd name="connsiteX1548" fmla="*/ 4844123 w 7525108"/>
              <a:gd name="connsiteY1548" fmla="*/ 4181730 h 6858007"/>
              <a:gd name="connsiteX1549" fmla="*/ 4868158 w 7525108"/>
              <a:gd name="connsiteY1549" fmla="*/ 4157695 h 6858007"/>
              <a:gd name="connsiteX1550" fmla="*/ 4894378 w 7525108"/>
              <a:gd name="connsiteY1550" fmla="*/ 4144585 h 6858007"/>
              <a:gd name="connsiteX1551" fmla="*/ 5903844 w 7525108"/>
              <a:gd name="connsiteY1551" fmla="*/ 4072481 h 6858007"/>
              <a:gd name="connsiteX1552" fmla="*/ 5938804 w 7525108"/>
              <a:gd name="connsiteY1552" fmla="*/ 4081221 h 6858007"/>
              <a:gd name="connsiteX1553" fmla="*/ 5973764 w 7525108"/>
              <a:gd name="connsiteY1553" fmla="*/ 4094331 h 6858007"/>
              <a:gd name="connsiteX1554" fmla="*/ 6004354 w 7525108"/>
              <a:gd name="connsiteY1554" fmla="*/ 4116181 h 6858007"/>
              <a:gd name="connsiteX1555" fmla="*/ 6024019 w 7525108"/>
              <a:gd name="connsiteY1555" fmla="*/ 4144586 h 6858007"/>
              <a:gd name="connsiteX1556" fmla="*/ 6039314 w 7525108"/>
              <a:gd name="connsiteY1556" fmla="*/ 4179545 h 6858007"/>
              <a:gd name="connsiteX1557" fmla="*/ 6043684 w 7525108"/>
              <a:gd name="connsiteY1557" fmla="*/ 4216690 h 6858007"/>
              <a:gd name="connsiteX1558" fmla="*/ 6039314 w 7525108"/>
              <a:gd name="connsiteY1558" fmla="*/ 4253835 h 6858007"/>
              <a:gd name="connsiteX1559" fmla="*/ 6024019 w 7525108"/>
              <a:gd name="connsiteY1559" fmla="*/ 4288795 h 6858007"/>
              <a:gd name="connsiteX1560" fmla="*/ 6004354 w 7525108"/>
              <a:gd name="connsiteY1560" fmla="*/ 4317200 h 6858007"/>
              <a:gd name="connsiteX1561" fmla="*/ 5973764 w 7525108"/>
              <a:gd name="connsiteY1561" fmla="*/ 4341234 h 6858007"/>
              <a:gd name="connsiteX1562" fmla="*/ 5938804 w 7525108"/>
              <a:gd name="connsiteY1562" fmla="*/ 4354344 h 6858007"/>
              <a:gd name="connsiteX1563" fmla="*/ 5903844 w 7525108"/>
              <a:gd name="connsiteY1563" fmla="*/ 4358714 h 6858007"/>
              <a:gd name="connsiteX1564" fmla="*/ 5864515 w 7525108"/>
              <a:gd name="connsiteY1564" fmla="*/ 4354344 h 6858007"/>
              <a:gd name="connsiteX1565" fmla="*/ 5829555 w 7525108"/>
              <a:gd name="connsiteY1565" fmla="*/ 4341234 h 6858007"/>
              <a:gd name="connsiteX1566" fmla="*/ 5798965 w 7525108"/>
              <a:gd name="connsiteY1566" fmla="*/ 4317200 h 6858007"/>
              <a:gd name="connsiteX1567" fmla="*/ 5779300 w 7525108"/>
              <a:gd name="connsiteY1567" fmla="*/ 4288795 h 6858007"/>
              <a:gd name="connsiteX1568" fmla="*/ 5764005 w 7525108"/>
              <a:gd name="connsiteY1568" fmla="*/ 4253835 h 6858007"/>
              <a:gd name="connsiteX1569" fmla="*/ 5759635 w 7525108"/>
              <a:gd name="connsiteY1569" fmla="*/ 4216690 h 6858007"/>
              <a:gd name="connsiteX1570" fmla="*/ 5764005 w 7525108"/>
              <a:gd name="connsiteY1570" fmla="*/ 4179545 h 6858007"/>
              <a:gd name="connsiteX1571" fmla="*/ 5779300 w 7525108"/>
              <a:gd name="connsiteY1571" fmla="*/ 4144586 h 6858007"/>
              <a:gd name="connsiteX1572" fmla="*/ 5798965 w 7525108"/>
              <a:gd name="connsiteY1572" fmla="*/ 4116181 h 6858007"/>
              <a:gd name="connsiteX1573" fmla="*/ 5829555 w 7525108"/>
              <a:gd name="connsiteY1573" fmla="*/ 4094331 h 6858007"/>
              <a:gd name="connsiteX1574" fmla="*/ 5864515 w 7525108"/>
              <a:gd name="connsiteY1574" fmla="*/ 4081221 h 6858007"/>
              <a:gd name="connsiteX1575" fmla="*/ 7455188 w 7525108"/>
              <a:gd name="connsiteY1575" fmla="*/ 4044075 h 6858007"/>
              <a:gd name="connsiteX1576" fmla="*/ 7494518 w 7525108"/>
              <a:gd name="connsiteY1576" fmla="*/ 4048445 h 6858007"/>
              <a:gd name="connsiteX1577" fmla="*/ 7525108 w 7525108"/>
              <a:gd name="connsiteY1577" fmla="*/ 4059370 h 6858007"/>
              <a:gd name="connsiteX1578" fmla="*/ 7525108 w 7525108"/>
              <a:gd name="connsiteY1578" fmla="*/ 4374008 h 6858007"/>
              <a:gd name="connsiteX1579" fmla="*/ 7494518 w 7525108"/>
              <a:gd name="connsiteY1579" fmla="*/ 4384933 h 6858007"/>
              <a:gd name="connsiteX1580" fmla="*/ 7455188 w 7525108"/>
              <a:gd name="connsiteY1580" fmla="*/ 4391488 h 6858007"/>
              <a:gd name="connsiteX1581" fmla="*/ 7409303 w 7525108"/>
              <a:gd name="connsiteY1581" fmla="*/ 4384933 h 6858007"/>
              <a:gd name="connsiteX1582" fmla="*/ 7367789 w 7525108"/>
              <a:gd name="connsiteY1582" fmla="*/ 4365268 h 6858007"/>
              <a:gd name="connsiteX1583" fmla="*/ 7330644 w 7525108"/>
              <a:gd name="connsiteY1583" fmla="*/ 4339049 h 6858007"/>
              <a:gd name="connsiteX1584" fmla="*/ 7306609 w 7525108"/>
              <a:gd name="connsiteY1584" fmla="*/ 4304089 h 6858007"/>
              <a:gd name="connsiteX1585" fmla="*/ 7286944 w 7525108"/>
              <a:gd name="connsiteY1585" fmla="*/ 4262574 h 6858007"/>
              <a:gd name="connsiteX1586" fmla="*/ 7280389 w 7525108"/>
              <a:gd name="connsiteY1586" fmla="*/ 4216689 h 6858007"/>
              <a:gd name="connsiteX1587" fmla="*/ 7286944 w 7525108"/>
              <a:gd name="connsiteY1587" fmla="*/ 4170804 h 6858007"/>
              <a:gd name="connsiteX1588" fmla="*/ 7306609 w 7525108"/>
              <a:gd name="connsiteY1588" fmla="*/ 4131475 h 6858007"/>
              <a:gd name="connsiteX1589" fmla="*/ 7330644 w 7525108"/>
              <a:gd name="connsiteY1589" fmla="*/ 4094330 h 6858007"/>
              <a:gd name="connsiteX1590" fmla="*/ 7367789 w 7525108"/>
              <a:gd name="connsiteY1590" fmla="*/ 4065925 h 6858007"/>
              <a:gd name="connsiteX1591" fmla="*/ 7409303 w 7525108"/>
              <a:gd name="connsiteY1591" fmla="*/ 4050630 h 6858007"/>
              <a:gd name="connsiteX1592" fmla="*/ 769117 w 7525108"/>
              <a:gd name="connsiteY1592" fmla="*/ 4011301 h 6858007"/>
              <a:gd name="connsiteX1593" fmla="*/ 773488 w 7525108"/>
              <a:gd name="connsiteY1593" fmla="*/ 4013486 h 6858007"/>
              <a:gd name="connsiteX1594" fmla="*/ 777858 w 7525108"/>
              <a:gd name="connsiteY1594" fmla="*/ 4017856 h 6858007"/>
              <a:gd name="connsiteX1595" fmla="*/ 780043 w 7525108"/>
              <a:gd name="connsiteY1595" fmla="*/ 4022226 h 6858007"/>
              <a:gd name="connsiteX1596" fmla="*/ 777858 w 7525108"/>
              <a:gd name="connsiteY1596" fmla="*/ 4030965 h 6858007"/>
              <a:gd name="connsiteX1597" fmla="*/ 773488 w 7525108"/>
              <a:gd name="connsiteY1597" fmla="*/ 4033150 h 6858007"/>
              <a:gd name="connsiteX1598" fmla="*/ 769117 w 7525108"/>
              <a:gd name="connsiteY1598" fmla="*/ 4035335 h 6858007"/>
              <a:gd name="connsiteX1599" fmla="*/ 762562 w 7525108"/>
              <a:gd name="connsiteY1599" fmla="*/ 4033150 h 6858007"/>
              <a:gd name="connsiteX1600" fmla="*/ 760376 w 7525108"/>
              <a:gd name="connsiteY1600" fmla="*/ 4030965 h 6858007"/>
              <a:gd name="connsiteX1601" fmla="*/ 756007 w 7525108"/>
              <a:gd name="connsiteY1601" fmla="*/ 4022226 h 6858007"/>
              <a:gd name="connsiteX1602" fmla="*/ 760376 w 7525108"/>
              <a:gd name="connsiteY1602" fmla="*/ 4017856 h 6858007"/>
              <a:gd name="connsiteX1603" fmla="*/ 762562 w 7525108"/>
              <a:gd name="connsiteY1603" fmla="*/ 4013486 h 6858007"/>
              <a:gd name="connsiteX1604" fmla="*/ 1664963 w 7525108"/>
              <a:gd name="connsiteY1604" fmla="*/ 4000375 h 6858007"/>
              <a:gd name="connsiteX1605" fmla="*/ 1671517 w 7525108"/>
              <a:gd name="connsiteY1605" fmla="*/ 4000375 h 6858007"/>
              <a:gd name="connsiteX1606" fmla="*/ 1678072 w 7525108"/>
              <a:gd name="connsiteY1606" fmla="*/ 4000375 h 6858007"/>
              <a:gd name="connsiteX1607" fmla="*/ 1682442 w 7525108"/>
              <a:gd name="connsiteY1607" fmla="*/ 4004745 h 6858007"/>
              <a:gd name="connsiteX1608" fmla="*/ 1688997 w 7525108"/>
              <a:gd name="connsiteY1608" fmla="*/ 4009115 h 6858007"/>
              <a:gd name="connsiteX1609" fmla="*/ 1691182 w 7525108"/>
              <a:gd name="connsiteY1609" fmla="*/ 4015670 h 6858007"/>
              <a:gd name="connsiteX1610" fmla="*/ 1693368 w 7525108"/>
              <a:gd name="connsiteY1610" fmla="*/ 4022225 h 6858007"/>
              <a:gd name="connsiteX1611" fmla="*/ 1691182 w 7525108"/>
              <a:gd name="connsiteY1611" fmla="*/ 4030964 h 6858007"/>
              <a:gd name="connsiteX1612" fmla="*/ 1688997 w 7525108"/>
              <a:gd name="connsiteY1612" fmla="*/ 4037519 h 6858007"/>
              <a:gd name="connsiteX1613" fmla="*/ 1682442 w 7525108"/>
              <a:gd name="connsiteY1613" fmla="*/ 4041889 h 6858007"/>
              <a:gd name="connsiteX1614" fmla="*/ 1678072 w 7525108"/>
              <a:gd name="connsiteY1614" fmla="*/ 4044074 h 6858007"/>
              <a:gd name="connsiteX1615" fmla="*/ 1671517 w 7525108"/>
              <a:gd name="connsiteY1615" fmla="*/ 4046259 h 6858007"/>
              <a:gd name="connsiteX1616" fmla="*/ 1664963 w 7525108"/>
              <a:gd name="connsiteY1616" fmla="*/ 4044074 h 6858007"/>
              <a:gd name="connsiteX1617" fmla="*/ 1656222 w 7525108"/>
              <a:gd name="connsiteY1617" fmla="*/ 4041889 h 6858007"/>
              <a:gd name="connsiteX1618" fmla="*/ 1651853 w 7525108"/>
              <a:gd name="connsiteY1618" fmla="*/ 4037519 h 6858007"/>
              <a:gd name="connsiteX1619" fmla="*/ 1647482 w 7525108"/>
              <a:gd name="connsiteY1619" fmla="*/ 4030964 h 6858007"/>
              <a:gd name="connsiteX1620" fmla="*/ 1647482 w 7525108"/>
              <a:gd name="connsiteY1620" fmla="*/ 4022225 h 6858007"/>
              <a:gd name="connsiteX1621" fmla="*/ 1647482 w 7525108"/>
              <a:gd name="connsiteY1621" fmla="*/ 4015670 h 6858007"/>
              <a:gd name="connsiteX1622" fmla="*/ 1651853 w 7525108"/>
              <a:gd name="connsiteY1622" fmla="*/ 4009115 h 6858007"/>
              <a:gd name="connsiteX1623" fmla="*/ 1656222 w 7525108"/>
              <a:gd name="connsiteY1623" fmla="*/ 4004745 h 6858007"/>
              <a:gd name="connsiteX1624" fmla="*/ 2573918 w 7525108"/>
              <a:gd name="connsiteY1624" fmla="*/ 3982895 h 6858007"/>
              <a:gd name="connsiteX1625" fmla="*/ 2593583 w 7525108"/>
              <a:gd name="connsiteY1625" fmla="*/ 3987265 h 6858007"/>
              <a:gd name="connsiteX1626" fmla="*/ 2611063 w 7525108"/>
              <a:gd name="connsiteY1626" fmla="*/ 4002560 h 6858007"/>
              <a:gd name="connsiteX1627" fmla="*/ 2615433 w 7525108"/>
              <a:gd name="connsiteY1627" fmla="*/ 4022225 h 6858007"/>
              <a:gd name="connsiteX1628" fmla="*/ 2611063 w 7525108"/>
              <a:gd name="connsiteY1628" fmla="*/ 4044075 h 6858007"/>
              <a:gd name="connsiteX1629" fmla="*/ 2593583 w 7525108"/>
              <a:gd name="connsiteY1629" fmla="*/ 4057185 h 6858007"/>
              <a:gd name="connsiteX1630" fmla="*/ 2573918 w 7525108"/>
              <a:gd name="connsiteY1630" fmla="*/ 4061555 h 6858007"/>
              <a:gd name="connsiteX1631" fmla="*/ 2552068 w 7525108"/>
              <a:gd name="connsiteY1631" fmla="*/ 4057185 h 6858007"/>
              <a:gd name="connsiteX1632" fmla="*/ 2538958 w 7525108"/>
              <a:gd name="connsiteY1632" fmla="*/ 4044075 h 6858007"/>
              <a:gd name="connsiteX1633" fmla="*/ 2532403 w 7525108"/>
              <a:gd name="connsiteY1633" fmla="*/ 4022225 h 6858007"/>
              <a:gd name="connsiteX1634" fmla="*/ 2538958 w 7525108"/>
              <a:gd name="connsiteY1634" fmla="*/ 4002560 h 6858007"/>
              <a:gd name="connsiteX1635" fmla="*/ 2552068 w 7525108"/>
              <a:gd name="connsiteY1635" fmla="*/ 3987265 h 6858007"/>
              <a:gd name="connsiteX1636" fmla="*/ 3480690 w 7525108"/>
              <a:gd name="connsiteY1636" fmla="*/ 3954491 h 6858007"/>
              <a:gd name="connsiteX1637" fmla="*/ 3509095 w 7525108"/>
              <a:gd name="connsiteY1637" fmla="*/ 3961046 h 6858007"/>
              <a:gd name="connsiteX1638" fmla="*/ 3528760 w 7525108"/>
              <a:gd name="connsiteY1638" fmla="*/ 3974156 h 6858007"/>
              <a:gd name="connsiteX1639" fmla="*/ 3541870 w 7525108"/>
              <a:gd name="connsiteY1639" fmla="*/ 3996006 h 6858007"/>
              <a:gd name="connsiteX1640" fmla="*/ 3546240 w 7525108"/>
              <a:gd name="connsiteY1640" fmla="*/ 4020041 h 6858007"/>
              <a:gd name="connsiteX1641" fmla="*/ 3541870 w 7525108"/>
              <a:gd name="connsiteY1641" fmla="*/ 4046260 h 6858007"/>
              <a:gd name="connsiteX1642" fmla="*/ 3528760 w 7525108"/>
              <a:gd name="connsiteY1642" fmla="*/ 4065925 h 6858007"/>
              <a:gd name="connsiteX1643" fmla="*/ 3509095 w 7525108"/>
              <a:gd name="connsiteY1643" fmla="*/ 4081220 h 6858007"/>
              <a:gd name="connsiteX1644" fmla="*/ 3480690 w 7525108"/>
              <a:gd name="connsiteY1644" fmla="*/ 4087775 h 6858007"/>
              <a:gd name="connsiteX1645" fmla="*/ 3456655 w 7525108"/>
              <a:gd name="connsiteY1645" fmla="*/ 4081220 h 6858007"/>
              <a:gd name="connsiteX1646" fmla="*/ 3434805 w 7525108"/>
              <a:gd name="connsiteY1646" fmla="*/ 4065925 h 6858007"/>
              <a:gd name="connsiteX1647" fmla="*/ 3421695 w 7525108"/>
              <a:gd name="connsiteY1647" fmla="*/ 4046260 h 6858007"/>
              <a:gd name="connsiteX1648" fmla="*/ 3417325 w 7525108"/>
              <a:gd name="connsiteY1648" fmla="*/ 4020041 h 6858007"/>
              <a:gd name="connsiteX1649" fmla="*/ 3421695 w 7525108"/>
              <a:gd name="connsiteY1649" fmla="*/ 3996006 h 6858007"/>
              <a:gd name="connsiteX1650" fmla="*/ 3434805 w 7525108"/>
              <a:gd name="connsiteY1650" fmla="*/ 3974156 h 6858007"/>
              <a:gd name="connsiteX1651" fmla="*/ 3456655 w 7525108"/>
              <a:gd name="connsiteY1651" fmla="*/ 3961046 h 6858007"/>
              <a:gd name="connsiteX1652" fmla="*/ 7007266 w 7525108"/>
              <a:gd name="connsiteY1652" fmla="*/ 3930456 h 6858007"/>
              <a:gd name="connsiteX1653" fmla="*/ 7048780 w 7525108"/>
              <a:gd name="connsiteY1653" fmla="*/ 3937011 h 6858007"/>
              <a:gd name="connsiteX1654" fmla="*/ 7090295 w 7525108"/>
              <a:gd name="connsiteY1654" fmla="*/ 3952306 h 6858007"/>
              <a:gd name="connsiteX1655" fmla="*/ 7123070 w 7525108"/>
              <a:gd name="connsiteY1655" fmla="*/ 3980711 h 6858007"/>
              <a:gd name="connsiteX1656" fmla="*/ 7149290 w 7525108"/>
              <a:gd name="connsiteY1656" fmla="*/ 4013486 h 6858007"/>
              <a:gd name="connsiteX1657" fmla="*/ 7166770 w 7525108"/>
              <a:gd name="connsiteY1657" fmla="*/ 4052816 h 6858007"/>
              <a:gd name="connsiteX1658" fmla="*/ 7173325 w 7525108"/>
              <a:gd name="connsiteY1658" fmla="*/ 4096516 h 6858007"/>
              <a:gd name="connsiteX1659" fmla="*/ 7166770 w 7525108"/>
              <a:gd name="connsiteY1659" fmla="*/ 4142400 h 6858007"/>
              <a:gd name="connsiteX1660" fmla="*/ 7149290 w 7525108"/>
              <a:gd name="connsiteY1660" fmla="*/ 4181730 h 6858007"/>
              <a:gd name="connsiteX1661" fmla="*/ 7123070 w 7525108"/>
              <a:gd name="connsiteY1661" fmla="*/ 4214505 h 6858007"/>
              <a:gd name="connsiteX1662" fmla="*/ 7090295 w 7525108"/>
              <a:gd name="connsiteY1662" fmla="*/ 4240725 h 6858007"/>
              <a:gd name="connsiteX1663" fmla="*/ 7048780 w 7525108"/>
              <a:gd name="connsiteY1663" fmla="*/ 4256020 h 6858007"/>
              <a:gd name="connsiteX1664" fmla="*/ 7007266 w 7525108"/>
              <a:gd name="connsiteY1664" fmla="*/ 4262575 h 6858007"/>
              <a:gd name="connsiteX1665" fmla="*/ 6963566 w 7525108"/>
              <a:gd name="connsiteY1665" fmla="*/ 4256020 h 6858007"/>
              <a:gd name="connsiteX1666" fmla="*/ 6922051 w 7525108"/>
              <a:gd name="connsiteY1666" fmla="*/ 4240725 h 6858007"/>
              <a:gd name="connsiteX1667" fmla="*/ 6887091 w 7525108"/>
              <a:gd name="connsiteY1667" fmla="*/ 4214505 h 6858007"/>
              <a:gd name="connsiteX1668" fmla="*/ 6863056 w 7525108"/>
              <a:gd name="connsiteY1668" fmla="*/ 4181730 h 6858007"/>
              <a:gd name="connsiteX1669" fmla="*/ 6845576 w 7525108"/>
              <a:gd name="connsiteY1669" fmla="*/ 4142400 h 6858007"/>
              <a:gd name="connsiteX1670" fmla="*/ 6839021 w 7525108"/>
              <a:gd name="connsiteY1670" fmla="*/ 4096516 h 6858007"/>
              <a:gd name="connsiteX1671" fmla="*/ 6845576 w 7525108"/>
              <a:gd name="connsiteY1671" fmla="*/ 4052816 h 6858007"/>
              <a:gd name="connsiteX1672" fmla="*/ 6863056 w 7525108"/>
              <a:gd name="connsiteY1672" fmla="*/ 4013486 h 6858007"/>
              <a:gd name="connsiteX1673" fmla="*/ 6887091 w 7525108"/>
              <a:gd name="connsiteY1673" fmla="*/ 3980711 h 6858007"/>
              <a:gd name="connsiteX1674" fmla="*/ 6922051 w 7525108"/>
              <a:gd name="connsiteY1674" fmla="*/ 3952306 h 6858007"/>
              <a:gd name="connsiteX1675" fmla="*/ 6963566 w 7525108"/>
              <a:gd name="connsiteY1675" fmla="*/ 3937011 h 6858007"/>
              <a:gd name="connsiteX1676" fmla="*/ 4394016 w 7525108"/>
              <a:gd name="connsiteY1676" fmla="*/ 3926086 h 6858007"/>
              <a:gd name="connsiteX1677" fmla="*/ 4424605 w 7525108"/>
              <a:gd name="connsiteY1677" fmla="*/ 3932641 h 6858007"/>
              <a:gd name="connsiteX1678" fmla="*/ 4448640 w 7525108"/>
              <a:gd name="connsiteY1678" fmla="*/ 3945751 h 6858007"/>
              <a:gd name="connsiteX1679" fmla="*/ 4470490 w 7525108"/>
              <a:gd name="connsiteY1679" fmla="*/ 3963231 h 6858007"/>
              <a:gd name="connsiteX1680" fmla="*/ 4481415 w 7525108"/>
              <a:gd name="connsiteY1680" fmla="*/ 3989451 h 6858007"/>
              <a:gd name="connsiteX1681" fmla="*/ 4485785 w 7525108"/>
              <a:gd name="connsiteY1681" fmla="*/ 4017856 h 6858007"/>
              <a:gd name="connsiteX1682" fmla="*/ 4481415 w 7525108"/>
              <a:gd name="connsiteY1682" fmla="*/ 4048445 h 6858007"/>
              <a:gd name="connsiteX1683" fmla="*/ 4470490 w 7525108"/>
              <a:gd name="connsiteY1683" fmla="*/ 4072480 h 6858007"/>
              <a:gd name="connsiteX1684" fmla="*/ 4448640 w 7525108"/>
              <a:gd name="connsiteY1684" fmla="*/ 4092145 h 6858007"/>
              <a:gd name="connsiteX1685" fmla="*/ 4424605 w 7525108"/>
              <a:gd name="connsiteY1685" fmla="*/ 4105255 h 6858007"/>
              <a:gd name="connsiteX1686" fmla="*/ 4394016 w 7525108"/>
              <a:gd name="connsiteY1686" fmla="*/ 4109625 h 6858007"/>
              <a:gd name="connsiteX1687" fmla="*/ 4367796 w 7525108"/>
              <a:gd name="connsiteY1687" fmla="*/ 4105255 h 6858007"/>
              <a:gd name="connsiteX1688" fmla="*/ 4341576 w 7525108"/>
              <a:gd name="connsiteY1688" fmla="*/ 4092145 h 6858007"/>
              <a:gd name="connsiteX1689" fmla="*/ 4321911 w 7525108"/>
              <a:gd name="connsiteY1689" fmla="*/ 4072480 h 6858007"/>
              <a:gd name="connsiteX1690" fmla="*/ 4308801 w 7525108"/>
              <a:gd name="connsiteY1690" fmla="*/ 4048445 h 6858007"/>
              <a:gd name="connsiteX1691" fmla="*/ 4302246 w 7525108"/>
              <a:gd name="connsiteY1691" fmla="*/ 4017856 h 6858007"/>
              <a:gd name="connsiteX1692" fmla="*/ 4308801 w 7525108"/>
              <a:gd name="connsiteY1692" fmla="*/ 3989451 h 6858007"/>
              <a:gd name="connsiteX1693" fmla="*/ 4321911 w 7525108"/>
              <a:gd name="connsiteY1693" fmla="*/ 3963231 h 6858007"/>
              <a:gd name="connsiteX1694" fmla="*/ 4341576 w 7525108"/>
              <a:gd name="connsiteY1694" fmla="*/ 3945751 h 6858007"/>
              <a:gd name="connsiteX1695" fmla="*/ 4367796 w 7525108"/>
              <a:gd name="connsiteY1695" fmla="*/ 3932641 h 6858007"/>
              <a:gd name="connsiteX1696" fmla="*/ 5322638 w 7525108"/>
              <a:gd name="connsiteY1696" fmla="*/ 3893311 h 6858007"/>
              <a:gd name="connsiteX1697" fmla="*/ 5361968 w 7525108"/>
              <a:gd name="connsiteY1697" fmla="*/ 3897681 h 6858007"/>
              <a:gd name="connsiteX1698" fmla="*/ 5394743 w 7525108"/>
              <a:gd name="connsiteY1698" fmla="*/ 3915161 h 6858007"/>
              <a:gd name="connsiteX1699" fmla="*/ 5420963 w 7525108"/>
              <a:gd name="connsiteY1699" fmla="*/ 3941381 h 6858007"/>
              <a:gd name="connsiteX1700" fmla="*/ 5438443 w 7525108"/>
              <a:gd name="connsiteY1700" fmla="*/ 3974156 h 6858007"/>
              <a:gd name="connsiteX1701" fmla="*/ 5442813 w 7525108"/>
              <a:gd name="connsiteY1701" fmla="*/ 4013486 h 6858007"/>
              <a:gd name="connsiteX1702" fmla="*/ 5438443 w 7525108"/>
              <a:gd name="connsiteY1702" fmla="*/ 4050630 h 6858007"/>
              <a:gd name="connsiteX1703" fmla="*/ 5420963 w 7525108"/>
              <a:gd name="connsiteY1703" fmla="*/ 4085590 h 6858007"/>
              <a:gd name="connsiteX1704" fmla="*/ 5394743 w 7525108"/>
              <a:gd name="connsiteY1704" fmla="*/ 4109625 h 6858007"/>
              <a:gd name="connsiteX1705" fmla="*/ 5361968 w 7525108"/>
              <a:gd name="connsiteY1705" fmla="*/ 4129290 h 6858007"/>
              <a:gd name="connsiteX1706" fmla="*/ 5322638 w 7525108"/>
              <a:gd name="connsiteY1706" fmla="*/ 4133660 h 6858007"/>
              <a:gd name="connsiteX1707" fmla="*/ 5285493 w 7525108"/>
              <a:gd name="connsiteY1707" fmla="*/ 4129290 h 6858007"/>
              <a:gd name="connsiteX1708" fmla="*/ 5250533 w 7525108"/>
              <a:gd name="connsiteY1708" fmla="*/ 4109625 h 6858007"/>
              <a:gd name="connsiteX1709" fmla="*/ 5226498 w 7525108"/>
              <a:gd name="connsiteY1709" fmla="*/ 4085590 h 6858007"/>
              <a:gd name="connsiteX1710" fmla="*/ 5209018 w 7525108"/>
              <a:gd name="connsiteY1710" fmla="*/ 4050630 h 6858007"/>
              <a:gd name="connsiteX1711" fmla="*/ 5200278 w 7525108"/>
              <a:gd name="connsiteY1711" fmla="*/ 4013486 h 6858007"/>
              <a:gd name="connsiteX1712" fmla="*/ 5209018 w 7525108"/>
              <a:gd name="connsiteY1712" fmla="*/ 3974156 h 6858007"/>
              <a:gd name="connsiteX1713" fmla="*/ 5226498 w 7525108"/>
              <a:gd name="connsiteY1713" fmla="*/ 3941381 h 6858007"/>
              <a:gd name="connsiteX1714" fmla="*/ 5250533 w 7525108"/>
              <a:gd name="connsiteY1714" fmla="*/ 3915161 h 6858007"/>
              <a:gd name="connsiteX1715" fmla="*/ 5285493 w 7525108"/>
              <a:gd name="connsiteY1715" fmla="*/ 3897681 h 6858007"/>
              <a:gd name="connsiteX1716" fmla="*/ 6288402 w 7525108"/>
              <a:gd name="connsiteY1716" fmla="*/ 3825576 h 6858007"/>
              <a:gd name="connsiteX1717" fmla="*/ 6334287 w 7525108"/>
              <a:gd name="connsiteY1717" fmla="*/ 3834316 h 6858007"/>
              <a:gd name="connsiteX1718" fmla="*/ 6373617 w 7525108"/>
              <a:gd name="connsiteY1718" fmla="*/ 3849611 h 6858007"/>
              <a:gd name="connsiteX1719" fmla="*/ 6408577 w 7525108"/>
              <a:gd name="connsiteY1719" fmla="*/ 3873646 h 6858007"/>
              <a:gd name="connsiteX1720" fmla="*/ 6432612 w 7525108"/>
              <a:gd name="connsiteY1720" fmla="*/ 3908606 h 6858007"/>
              <a:gd name="connsiteX1721" fmla="*/ 6450092 w 7525108"/>
              <a:gd name="connsiteY1721" fmla="*/ 3947936 h 6858007"/>
              <a:gd name="connsiteX1722" fmla="*/ 6456647 w 7525108"/>
              <a:gd name="connsiteY1722" fmla="*/ 3993821 h 6858007"/>
              <a:gd name="connsiteX1723" fmla="*/ 6450092 w 7525108"/>
              <a:gd name="connsiteY1723" fmla="*/ 4037520 h 6858007"/>
              <a:gd name="connsiteX1724" fmla="*/ 6432612 w 7525108"/>
              <a:gd name="connsiteY1724" fmla="*/ 4074665 h 6858007"/>
              <a:gd name="connsiteX1725" fmla="*/ 6408577 w 7525108"/>
              <a:gd name="connsiteY1725" fmla="*/ 4109625 h 6858007"/>
              <a:gd name="connsiteX1726" fmla="*/ 6373617 w 7525108"/>
              <a:gd name="connsiteY1726" fmla="*/ 4135845 h 6858007"/>
              <a:gd name="connsiteX1727" fmla="*/ 6334287 w 7525108"/>
              <a:gd name="connsiteY1727" fmla="*/ 4153325 h 6858007"/>
              <a:gd name="connsiteX1728" fmla="*/ 6288402 w 7525108"/>
              <a:gd name="connsiteY1728" fmla="*/ 4157695 h 6858007"/>
              <a:gd name="connsiteX1729" fmla="*/ 6244703 w 7525108"/>
              <a:gd name="connsiteY1729" fmla="*/ 4153325 h 6858007"/>
              <a:gd name="connsiteX1730" fmla="*/ 6207558 w 7525108"/>
              <a:gd name="connsiteY1730" fmla="*/ 4135845 h 6858007"/>
              <a:gd name="connsiteX1731" fmla="*/ 6172598 w 7525108"/>
              <a:gd name="connsiteY1731" fmla="*/ 4109625 h 6858007"/>
              <a:gd name="connsiteX1732" fmla="*/ 6146378 w 7525108"/>
              <a:gd name="connsiteY1732" fmla="*/ 4074665 h 6858007"/>
              <a:gd name="connsiteX1733" fmla="*/ 6128898 w 7525108"/>
              <a:gd name="connsiteY1733" fmla="*/ 4037520 h 6858007"/>
              <a:gd name="connsiteX1734" fmla="*/ 6124528 w 7525108"/>
              <a:gd name="connsiteY1734" fmla="*/ 3993821 h 6858007"/>
              <a:gd name="connsiteX1735" fmla="*/ 6128898 w 7525108"/>
              <a:gd name="connsiteY1735" fmla="*/ 3947936 h 6858007"/>
              <a:gd name="connsiteX1736" fmla="*/ 6146378 w 7525108"/>
              <a:gd name="connsiteY1736" fmla="*/ 3908606 h 6858007"/>
              <a:gd name="connsiteX1737" fmla="*/ 6172598 w 7525108"/>
              <a:gd name="connsiteY1737" fmla="*/ 3873646 h 6858007"/>
              <a:gd name="connsiteX1738" fmla="*/ 6207558 w 7525108"/>
              <a:gd name="connsiteY1738" fmla="*/ 3849611 h 6858007"/>
              <a:gd name="connsiteX1739" fmla="*/ 6244703 w 7525108"/>
              <a:gd name="connsiteY1739" fmla="*/ 3834316 h 6858007"/>
              <a:gd name="connsiteX1740" fmla="*/ 292787 w 7525108"/>
              <a:gd name="connsiteY1740" fmla="*/ 3779692 h 6858007"/>
              <a:gd name="connsiteX1741" fmla="*/ 297158 w 7525108"/>
              <a:gd name="connsiteY1741" fmla="*/ 3779692 h 6858007"/>
              <a:gd name="connsiteX1742" fmla="*/ 303713 w 7525108"/>
              <a:gd name="connsiteY1742" fmla="*/ 3779692 h 6858007"/>
              <a:gd name="connsiteX1743" fmla="*/ 308082 w 7525108"/>
              <a:gd name="connsiteY1743" fmla="*/ 3784062 h 6858007"/>
              <a:gd name="connsiteX1744" fmla="*/ 308082 w 7525108"/>
              <a:gd name="connsiteY1744" fmla="*/ 3790617 h 6858007"/>
              <a:gd name="connsiteX1745" fmla="*/ 308082 w 7525108"/>
              <a:gd name="connsiteY1745" fmla="*/ 3794987 h 6858007"/>
              <a:gd name="connsiteX1746" fmla="*/ 303713 w 7525108"/>
              <a:gd name="connsiteY1746" fmla="*/ 3799357 h 6858007"/>
              <a:gd name="connsiteX1747" fmla="*/ 297158 w 7525108"/>
              <a:gd name="connsiteY1747" fmla="*/ 3801542 h 6858007"/>
              <a:gd name="connsiteX1748" fmla="*/ 292787 w 7525108"/>
              <a:gd name="connsiteY1748" fmla="*/ 3799357 h 6858007"/>
              <a:gd name="connsiteX1749" fmla="*/ 288417 w 7525108"/>
              <a:gd name="connsiteY1749" fmla="*/ 3794987 h 6858007"/>
              <a:gd name="connsiteX1750" fmla="*/ 286232 w 7525108"/>
              <a:gd name="connsiteY1750" fmla="*/ 3790617 h 6858007"/>
              <a:gd name="connsiteX1751" fmla="*/ 288417 w 7525108"/>
              <a:gd name="connsiteY1751" fmla="*/ 3784062 h 6858007"/>
              <a:gd name="connsiteX1752" fmla="*/ 1190818 w 7525108"/>
              <a:gd name="connsiteY1752" fmla="*/ 3773136 h 6858007"/>
              <a:gd name="connsiteX1753" fmla="*/ 1197373 w 7525108"/>
              <a:gd name="connsiteY1753" fmla="*/ 3773136 h 6858007"/>
              <a:gd name="connsiteX1754" fmla="*/ 1201743 w 7525108"/>
              <a:gd name="connsiteY1754" fmla="*/ 3773136 h 6858007"/>
              <a:gd name="connsiteX1755" fmla="*/ 1206114 w 7525108"/>
              <a:gd name="connsiteY1755" fmla="*/ 3779691 h 6858007"/>
              <a:gd name="connsiteX1756" fmla="*/ 1212669 w 7525108"/>
              <a:gd name="connsiteY1756" fmla="*/ 3784061 h 6858007"/>
              <a:gd name="connsiteX1757" fmla="*/ 1212669 w 7525108"/>
              <a:gd name="connsiteY1757" fmla="*/ 3790616 h 6858007"/>
              <a:gd name="connsiteX1758" fmla="*/ 1212669 w 7525108"/>
              <a:gd name="connsiteY1758" fmla="*/ 3794985 h 6858007"/>
              <a:gd name="connsiteX1759" fmla="*/ 1206114 w 7525108"/>
              <a:gd name="connsiteY1759" fmla="*/ 3801540 h 6858007"/>
              <a:gd name="connsiteX1760" fmla="*/ 1201743 w 7525108"/>
              <a:gd name="connsiteY1760" fmla="*/ 3803725 h 6858007"/>
              <a:gd name="connsiteX1761" fmla="*/ 1197373 w 7525108"/>
              <a:gd name="connsiteY1761" fmla="*/ 3805910 h 6858007"/>
              <a:gd name="connsiteX1762" fmla="*/ 1190818 w 7525108"/>
              <a:gd name="connsiteY1762" fmla="*/ 3803725 h 6858007"/>
              <a:gd name="connsiteX1763" fmla="*/ 1186449 w 7525108"/>
              <a:gd name="connsiteY1763" fmla="*/ 3801540 h 6858007"/>
              <a:gd name="connsiteX1764" fmla="*/ 1182078 w 7525108"/>
              <a:gd name="connsiteY1764" fmla="*/ 3794985 h 6858007"/>
              <a:gd name="connsiteX1765" fmla="*/ 1182078 w 7525108"/>
              <a:gd name="connsiteY1765" fmla="*/ 3790616 h 6858007"/>
              <a:gd name="connsiteX1766" fmla="*/ 1182078 w 7525108"/>
              <a:gd name="connsiteY1766" fmla="*/ 3784061 h 6858007"/>
              <a:gd name="connsiteX1767" fmla="*/ 1186449 w 7525108"/>
              <a:gd name="connsiteY1767" fmla="*/ 3779691 h 6858007"/>
              <a:gd name="connsiteX1768" fmla="*/ 2095405 w 7525108"/>
              <a:gd name="connsiteY1768" fmla="*/ 3757842 h 6858007"/>
              <a:gd name="connsiteX1769" fmla="*/ 2104145 w 7525108"/>
              <a:gd name="connsiteY1769" fmla="*/ 3760027 h 6858007"/>
              <a:gd name="connsiteX1770" fmla="*/ 2115070 w 7525108"/>
              <a:gd name="connsiteY1770" fmla="*/ 3764397 h 6858007"/>
              <a:gd name="connsiteX1771" fmla="*/ 2121625 w 7525108"/>
              <a:gd name="connsiteY1771" fmla="*/ 3770952 h 6858007"/>
              <a:gd name="connsiteX1772" fmla="*/ 2125995 w 7525108"/>
              <a:gd name="connsiteY1772" fmla="*/ 3779692 h 6858007"/>
              <a:gd name="connsiteX1773" fmla="*/ 2128180 w 7525108"/>
              <a:gd name="connsiteY1773" fmla="*/ 3790617 h 6858007"/>
              <a:gd name="connsiteX1774" fmla="*/ 2125995 w 7525108"/>
              <a:gd name="connsiteY1774" fmla="*/ 3799357 h 6858007"/>
              <a:gd name="connsiteX1775" fmla="*/ 2121625 w 7525108"/>
              <a:gd name="connsiteY1775" fmla="*/ 3808097 h 6858007"/>
              <a:gd name="connsiteX1776" fmla="*/ 2115070 w 7525108"/>
              <a:gd name="connsiteY1776" fmla="*/ 3814652 h 6858007"/>
              <a:gd name="connsiteX1777" fmla="*/ 2104145 w 7525108"/>
              <a:gd name="connsiteY1777" fmla="*/ 3819022 h 6858007"/>
              <a:gd name="connsiteX1778" fmla="*/ 2095405 w 7525108"/>
              <a:gd name="connsiteY1778" fmla="*/ 3819022 h 6858007"/>
              <a:gd name="connsiteX1779" fmla="*/ 2086665 w 7525108"/>
              <a:gd name="connsiteY1779" fmla="*/ 3819022 h 6858007"/>
              <a:gd name="connsiteX1780" fmla="*/ 2077925 w 7525108"/>
              <a:gd name="connsiteY1780" fmla="*/ 3814652 h 6858007"/>
              <a:gd name="connsiteX1781" fmla="*/ 2071370 w 7525108"/>
              <a:gd name="connsiteY1781" fmla="*/ 3808097 h 6858007"/>
              <a:gd name="connsiteX1782" fmla="*/ 2067000 w 7525108"/>
              <a:gd name="connsiteY1782" fmla="*/ 3799357 h 6858007"/>
              <a:gd name="connsiteX1783" fmla="*/ 2064815 w 7525108"/>
              <a:gd name="connsiteY1783" fmla="*/ 3790617 h 6858007"/>
              <a:gd name="connsiteX1784" fmla="*/ 2067000 w 7525108"/>
              <a:gd name="connsiteY1784" fmla="*/ 3779692 h 6858007"/>
              <a:gd name="connsiteX1785" fmla="*/ 2071370 w 7525108"/>
              <a:gd name="connsiteY1785" fmla="*/ 3770952 h 6858007"/>
              <a:gd name="connsiteX1786" fmla="*/ 2077925 w 7525108"/>
              <a:gd name="connsiteY1786" fmla="*/ 3764397 h 6858007"/>
              <a:gd name="connsiteX1787" fmla="*/ 2086665 w 7525108"/>
              <a:gd name="connsiteY1787" fmla="*/ 3760027 h 6858007"/>
              <a:gd name="connsiteX1788" fmla="*/ 2995621 w 7525108"/>
              <a:gd name="connsiteY1788" fmla="*/ 3735992 h 6858007"/>
              <a:gd name="connsiteX1789" fmla="*/ 3017471 w 7525108"/>
              <a:gd name="connsiteY1789" fmla="*/ 3740362 h 6858007"/>
              <a:gd name="connsiteX1790" fmla="*/ 3034951 w 7525108"/>
              <a:gd name="connsiteY1790" fmla="*/ 3751287 h 6858007"/>
              <a:gd name="connsiteX1791" fmla="*/ 3045876 w 7525108"/>
              <a:gd name="connsiteY1791" fmla="*/ 3766582 h 6858007"/>
              <a:gd name="connsiteX1792" fmla="*/ 3048061 w 7525108"/>
              <a:gd name="connsiteY1792" fmla="*/ 3790617 h 6858007"/>
              <a:gd name="connsiteX1793" fmla="*/ 3045876 w 7525108"/>
              <a:gd name="connsiteY1793" fmla="*/ 3810281 h 6858007"/>
              <a:gd name="connsiteX1794" fmla="*/ 3034951 w 7525108"/>
              <a:gd name="connsiteY1794" fmla="*/ 3825576 h 6858007"/>
              <a:gd name="connsiteX1795" fmla="*/ 3017471 w 7525108"/>
              <a:gd name="connsiteY1795" fmla="*/ 3838686 h 6858007"/>
              <a:gd name="connsiteX1796" fmla="*/ 2995621 w 7525108"/>
              <a:gd name="connsiteY1796" fmla="*/ 3843056 h 6858007"/>
              <a:gd name="connsiteX1797" fmla="*/ 2975956 w 7525108"/>
              <a:gd name="connsiteY1797" fmla="*/ 3838686 h 6858007"/>
              <a:gd name="connsiteX1798" fmla="*/ 2960661 w 7525108"/>
              <a:gd name="connsiteY1798" fmla="*/ 3825576 h 6858007"/>
              <a:gd name="connsiteX1799" fmla="*/ 2947551 w 7525108"/>
              <a:gd name="connsiteY1799" fmla="*/ 3810281 h 6858007"/>
              <a:gd name="connsiteX1800" fmla="*/ 2943181 w 7525108"/>
              <a:gd name="connsiteY1800" fmla="*/ 3790617 h 6858007"/>
              <a:gd name="connsiteX1801" fmla="*/ 2947551 w 7525108"/>
              <a:gd name="connsiteY1801" fmla="*/ 3766582 h 6858007"/>
              <a:gd name="connsiteX1802" fmla="*/ 2960661 w 7525108"/>
              <a:gd name="connsiteY1802" fmla="*/ 3751287 h 6858007"/>
              <a:gd name="connsiteX1803" fmla="*/ 2975956 w 7525108"/>
              <a:gd name="connsiteY1803" fmla="*/ 3740362 h 6858007"/>
              <a:gd name="connsiteX1804" fmla="*/ 3898023 w 7525108"/>
              <a:gd name="connsiteY1804" fmla="*/ 3709772 h 6858007"/>
              <a:gd name="connsiteX1805" fmla="*/ 3930797 w 7525108"/>
              <a:gd name="connsiteY1805" fmla="*/ 3716327 h 6858007"/>
              <a:gd name="connsiteX1806" fmla="*/ 3952647 w 7525108"/>
              <a:gd name="connsiteY1806" fmla="*/ 3733807 h 6858007"/>
              <a:gd name="connsiteX1807" fmla="*/ 3972312 w 7525108"/>
              <a:gd name="connsiteY1807" fmla="*/ 3757842 h 6858007"/>
              <a:gd name="connsiteX1808" fmla="*/ 3978867 w 7525108"/>
              <a:gd name="connsiteY1808" fmla="*/ 3788432 h 6858007"/>
              <a:gd name="connsiteX1809" fmla="*/ 3972312 w 7525108"/>
              <a:gd name="connsiteY1809" fmla="*/ 3819021 h 6858007"/>
              <a:gd name="connsiteX1810" fmla="*/ 3952647 w 7525108"/>
              <a:gd name="connsiteY1810" fmla="*/ 3845241 h 6858007"/>
              <a:gd name="connsiteX1811" fmla="*/ 3930797 w 7525108"/>
              <a:gd name="connsiteY1811" fmla="*/ 3860536 h 6858007"/>
              <a:gd name="connsiteX1812" fmla="*/ 3898023 w 7525108"/>
              <a:gd name="connsiteY1812" fmla="*/ 3867091 h 6858007"/>
              <a:gd name="connsiteX1813" fmla="*/ 3869618 w 7525108"/>
              <a:gd name="connsiteY1813" fmla="*/ 3860536 h 6858007"/>
              <a:gd name="connsiteX1814" fmla="*/ 3843398 w 7525108"/>
              <a:gd name="connsiteY1814" fmla="*/ 3845241 h 6858007"/>
              <a:gd name="connsiteX1815" fmla="*/ 3828103 w 7525108"/>
              <a:gd name="connsiteY1815" fmla="*/ 3819021 h 6858007"/>
              <a:gd name="connsiteX1816" fmla="*/ 3821548 w 7525108"/>
              <a:gd name="connsiteY1816" fmla="*/ 3788432 h 6858007"/>
              <a:gd name="connsiteX1817" fmla="*/ 3828103 w 7525108"/>
              <a:gd name="connsiteY1817" fmla="*/ 3757842 h 6858007"/>
              <a:gd name="connsiteX1818" fmla="*/ 3843398 w 7525108"/>
              <a:gd name="connsiteY1818" fmla="*/ 3733807 h 6858007"/>
              <a:gd name="connsiteX1819" fmla="*/ 3869618 w 7525108"/>
              <a:gd name="connsiteY1819" fmla="*/ 3716327 h 6858007"/>
              <a:gd name="connsiteX1820" fmla="*/ 4806979 w 7525108"/>
              <a:gd name="connsiteY1820" fmla="*/ 3681367 h 6858007"/>
              <a:gd name="connsiteX1821" fmla="*/ 4839754 w 7525108"/>
              <a:gd name="connsiteY1821" fmla="*/ 3687922 h 6858007"/>
              <a:gd name="connsiteX1822" fmla="*/ 4868159 w 7525108"/>
              <a:gd name="connsiteY1822" fmla="*/ 3701032 h 6858007"/>
              <a:gd name="connsiteX1823" fmla="*/ 4890009 w 7525108"/>
              <a:gd name="connsiteY1823" fmla="*/ 3722882 h 6858007"/>
              <a:gd name="connsiteX1824" fmla="*/ 4907489 w 7525108"/>
              <a:gd name="connsiteY1824" fmla="*/ 3753471 h 6858007"/>
              <a:gd name="connsiteX1825" fmla="*/ 4911859 w 7525108"/>
              <a:gd name="connsiteY1825" fmla="*/ 3788431 h 6858007"/>
              <a:gd name="connsiteX1826" fmla="*/ 4907489 w 7525108"/>
              <a:gd name="connsiteY1826" fmla="*/ 3821206 h 6858007"/>
              <a:gd name="connsiteX1827" fmla="*/ 4890009 w 7525108"/>
              <a:gd name="connsiteY1827" fmla="*/ 3849611 h 6858007"/>
              <a:gd name="connsiteX1828" fmla="*/ 4868159 w 7525108"/>
              <a:gd name="connsiteY1828" fmla="*/ 3871460 h 6858007"/>
              <a:gd name="connsiteX1829" fmla="*/ 4839754 w 7525108"/>
              <a:gd name="connsiteY1829" fmla="*/ 3888940 h 6858007"/>
              <a:gd name="connsiteX1830" fmla="*/ 4806979 w 7525108"/>
              <a:gd name="connsiteY1830" fmla="*/ 3893310 h 6858007"/>
              <a:gd name="connsiteX1831" fmla="*/ 4772019 w 7525108"/>
              <a:gd name="connsiteY1831" fmla="*/ 3888940 h 6858007"/>
              <a:gd name="connsiteX1832" fmla="*/ 4743614 w 7525108"/>
              <a:gd name="connsiteY1832" fmla="*/ 3871460 h 6858007"/>
              <a:gd name="connsiteX1833" fmla="*/ 4721764 w 7525108"/>
              <a:gd name="connsiteY1833" fmla="*/ 3849611 h 6858007"/>
              <a:gd name="connsiteX1834" fmla="*/ 4706469 w 7525108"/>
              <a:gd name="connsiteY1834" fmla="*/ 3821206 h 6858007"/>
              <a:gd name="connsiteX1835" fmla="*/ 4699914 w 7525108"/>
              <a:gd name="connsiteY1835" fmla="*/ 3788431 h 6858007"/>
              <a:gd name="connsiteX1836" fmla="*/ 4706469 w 7525108"/>
              <a:gd name="connsiteY1836" fmla="*/ 3753471 h 6858007"/>
              <a:gd name="connsiteX1837" fmla="*/ 4721764 w 7525108"/>
              <a:gd name="connsiteY1837" fmla="*/ 3722882 h 6858007"/>
              <a:gd name="connsiteX1838" fmla="*/ 4743614 w 7525108"/>
              <a:gd name="connsiteY1838" fmla="*/ 3701032 h 6858007"/>
              <a:gd name="connsiteX1839" fmla="*/ 4772019 w 7525108"/>
              <a:gd name="connsiteY1839" fmla="*/ 3687922 h 6858007"/>
              <a:gd name="connsiteX1840" fmla="*/ 5722490 w 7525108"/>
              <a:gd name="connsiteY1840" fmla="*/ 3648592 h 6858007"/>
              <a:gd name="connsiteX1841" fmla="*/ 5766190 w 7525108"/>
              <a:gd name="connsiteY1841" fmla="*/ 3655147 h 6858007"/>
              <a:gd name="connsiteX1842" fmla="*/ 5801150 w 7525108"/>
              <a:gd name="connsiteY1842" fmla="*/ 3674812 h 6858007"/>
              <a:gd name="connsiteX1843" fmla="*/ 5831740 w 7525108"/>
              <a:gd name="connsiteY1843" fmla="*/ 3703217 h 6858007"/>
              <a:gd name="connsiteX1844" fmla="*/ 5853590 w 7525108"/>
              <a:gd name="connsiteY1844" fmla="*/ 3742547 h 6858007"/>
              <a:gd name="connsiteX1845" fmla="*/ 5860145 w 7525108"/>
              <a:gd name="connsiteY1845" fmla="*/ 3786247 h 6858007"/>
              <a:gd name="connsiteX1846" fmla="*/ 5853590 w 7525108"/>
              <a:gd name="connsiteY1846" fmla="*/ 3825576 h 6858007"/>
              <a:gd name="connsiteX1847" fmla="*/ 5831740 w 7525108"/>
              <a:gd name="connsiteY1847" fmla="*/ 3864906 h 6858007"/>
              <a:gd name="connsiteX1848" fmla="*/ 5801150 w 7525108"/>
              <a:gd name="connsiteY1848" fmla="*/ 3893311 h 6858007"/>
              <a:gd name="connsiteX1849" fmla="*/ 5766190 w 7525108"/>
              <a:gd name="connsiteY1849" fmla="*/ 3912976 h 6858007"/>
              <a:gd name="connsiteX1850" fmla="*/ 5722490 w 7525108"/>
              <a:gd name="connsiteY1850" fmla="*/ 3919531 h 6858007"/>
              <a:gd name="connsiteX1851" fmla="*/ 5678790 w 7525108"/>
              <a:gd name="connsiteY1851" fmla="*/ 3912976 h 6858007"/>
              <a:gd name="connsiteX1852" fmla="*/ 5641645 w 7525108"/>
              <a:gd name="connsiteY1852" fmla="*/ 3893311 h 6858007"/>
              <a:gd name="connsiteX1853" fmla="*/ 5613240 w 7525108"/>
              <a:gd name="connsiteY1853" fmla="*/ 3864906 h 6858007"/>
              <a:gd name="connsiteX1854" fmla="*/ 5593575 w 7525108"/>
              <a:gd name="connsiteY1854" fmla="*/ 3825576 h 6858007"/>
              <a:gd name="connsiteX1855" fmla="*/ 5587020 w 7525108"/>
              <a:gd name="connsiteY1855" fmla="*/ 3786247 h 6858007"/>
              <a:gd name="connsiteX1856" fmla="*/ 5593575 w 7525108"/>
              <a:gd name="connsiteY1856" fmla="*/ 3742547 h 6858007"/>
              <a:gd name="connsiteX1857" fmla="*/ 5613240 w 7525108"/>
              <a:gd name="connsiteY1857" fmla="*/ 3703217 h 6858007"/>
              <a:gd name="connsiteX1858" fmla="*/ 5641645 w 7525108"/>
              <a:gd name="connsiteY1858" fmla="*/ 3674812 h 6858007"/>
              <a:gd name="connsiteX1859" fmla="*/ 5678790 w 7525108"/>
              <a:gd name="connsiteY1859" fmla="*/ 3655147 h 6858007"/>
              <a:gd name="connsiteX1860" fmla="*/ 6677330 w 7525108"/>
              <a:gd name="connsiteY1860" fmla="*/ 3602707 h 6858007"/>
              <a:gd name="connsiteX1861" fmla="*/ 6723215 w 7525108"/>
              <a:gd name="connsiteY1861" fmla="*/ 3607077 h 6858007"/>
              <a:gd name="connsiteX1862" fmla="*/ 6762545 w 7525108"/>
              <a:gd name="connsiteY1862" fmla="*/ 3624557 h 6858007"/>
              <a:gd name="connsiteX1863" fmla="*/ 6795320 w 7525108"/>
              <a:gd name="connsiteY1863" fmla="*/ 3650777 h 6858007"/>
              <a:gd name="connsiteX1864" fmla="*/ 6821540 w 7525108"/>
              <a:gd name="connsiteY1864" fmla="*/ 3685737 h 6858007"/>
              <a:gd name="connsiteX1865" fmla="*/ 6836835 w 7525108"/>
              <a:gd name="connsiteY1865" fmla="*/ 3722882 h 6858007"/>
              <a:gd name="connsiteX1866" fmla="*/ 6843390 w 7525108"/>
              <a:gd name="connsiteY1866" fmla="*/ 3768767 h 6858007"/>
              <a:gd name="connsiteX1867" fmla="*/ 6836835 w 7525108"/>
              <a:gd name="connsiteY1867" fmla="*/ 3812467 h 6858007"/>
              <a:gd name="connsiteX1868" fmla="*/ 6821540 w 7525108"/>
              <a:gd name="connsiteY1868" fmla="*/ 3851796 h 6858007"/>
              <a:gd name="connsiteX1869" fmla="*/ 6795320 w 7525108"/>
              <a:gd name="connsiteY1869" fmla="*/ 3886756 h 6858007"/>
              <a:gd name="connsiteX1870" fmla="*/ 6762545 w 7525108"/>
              <a:gd name="connsiteY1870" fmla="*/ 3910791 h 6858007"/>
              <a:gd name="connsiteX1871" fmla="*/ 6723215 w 7525108"/>
              <a:gd name="connsiteY1871" fmla="*/ 3930456 h 6858007"/>
              <a:gd name="connsiteX1872" fmla="*/ 6677330 w 7525108"/>
              <a:gd name="connsiteY1872" fmla="*/ 3934826 h 6858007"/>
              <a:gd name="connsiteX1873" fmla="*/ 6633631 w 7525108"/>
              <a:gd name="connsiteY1873" fmla="*/ 3930456 h 6858007"/>
              <a:gd name="connsiteX1874" fmla="*/ 6594301 w 7525108"/>
              <a:gd name="connsiteY1874" fmla="*/ 3910791 h 6858007"/>
              <a:gd name="connsiteX1875" fmla="*/ 6561526 w 7525108"/>
              <a:gd name="connsiteY1875" fmla="*/ 3886756 h 6858007"/>
              <a:gd name="connsiteX1876" fmla="*/ 6533121 w 7525108"/>
              <a:gd name="connsiteY1876" fmla="*/ 3851796 h 6858007"/>
              <a:gd name="connsiteX1877" fmla="*/ 6517826 w 7525108"/>
              <a:gd name="connsiteY1877" fmla="*/ 3812467 h 6858007"/>
              <a:gd name="connsiteX1878" fmla="*/ 6513456 w 7525108"/>
              <a:gd name="connsiteY1878" fmla="*/ 3768767 h 6858007"/>
              <a:gd name="connsiteX1879" fmla="*/ 6517826 w 7525108"/>
              <a:gd name="connsiteY1879" fmla="*/ 3722882 h 6858007"/>
              <a:gd name="connsiteX1880" fmla="*/ 6533121 w 7525108"/>
              <a:gd name="connsiteY1880" fmla="*/ 3685737 h 6858007"/>
              <a:gd name="connsiteX1881" fmla="*/ 6561526 w 7525108"/>
              <a:gd name="connsiteY1881" fmla="*/ 3650777 h 6858007"/>
              <a:gd name="connsiteX1882" fmla="*/ 6594301 w 7525108"/>
              <a:gd name="connsiteY1882" fmla="*/ 3624557 h 6858007"/>
              <a:gd name="connsiteX1883" fmla="*/ 6633631 w 7525108"/>
              <a:gd name="connsiteY1883" fmla="*/ 3607077 h 6858007"/>
              <a:gd name="connsiteX1884" fmla="*/ 7455188 w 7525108"/>
              <a:gd name="connsiteY1884" fmla="*/ 3576487 h 6858007"/>
              <a:gd name="connsiteX1885" fmla="*/ 7503258 w 7525108"/>
              <a:gd name="connsiteY1885" fmla="*/ 3585227 h 6858007"/>
              <a:gd name="connsiteX1886" fmla="*/ 7525108 w 7525108"/>
              <a:gd name="connsiteY1886" fmla="*/ 3593967 h 6858007"/>
              <a:gd name="connsiteX1887" fmla="*/ 7525108 w 7525108"/>
              <a:gd name="connsiteY1887" fmla="*/ 3943565 h 6858007"/>
              <a:gd name="connsiteX1888" fmla="*/ 7503258 w 7525108"/>
              <a:gd name="connsiteY1888" fmla="*/ 3952305 h 6858007"/>
              <a:gd name="connsiteX1889" fmla="*/ 7455188 w 7525108"/>
              <a:gd name="connsiteY1889" fmla="*/ 3958860 h 6858007"/>
              <a:gd name="connsiteX1890" fmla="*/ 7404933 w 7525108"/>
              <a:gd name="connsiteY1890" fmla="*/ 3952305 h 6858007"/>
              <a:gd name="connsiteX1891" fmla="*/ 7359048 w 7525108"/>
              <a:gd name="connsiteY1891" fmla="*/ 3934825 h 6858007"/>
              <a:gd name="connsiteX1892" fmla="*/ 7319718 w 7525108"/>
              <a:gd name="connsiteY1892" fmla="*/ 3904235 h 6858007"/>
              <a:gd name="connsiteX1893" fmla="*/ 7289128 w 7525108"/>
              <a:gd name="connsiteY1893" fmla="*/ 3864906 h 6858007"/>
              <a:gd name="connsiteX1894" fmla="*/ 7271648 w 7525108"/>
              <a:gd name="connsiteY1894" fmla="*/ 3819021 h 6858007"/>
              <a:gd name="connsiteX1895" fmla="*/ 7265093 w 7525108"/>
              <a:gd name="connsiteY1895" fmla="*/ 3768766 h 6858007"/>
              <a:gd name="connsiteX1896" fmla="*/ 7271648 w 7525108"/>
              <a:gd name="connsiteY1896" fmla="*/ 3716326 h 6858007"/>
              <a:gd name="connsiteX1897" fmla="*/ 7289128 w 7525108"/>
              <a:gd name="connsiteY1897" fmla="*/ 3672627 h 6858007"/>
              <a:gd name="connsiteX1898" fmla="*/ 7319718 w 7525108"/>
              <a:gd name="connsiteY1898" fmla="*/ 3635482 h 6858007"/>
              <a:gd name="connsiteX1899" fmla="*/ 7359048 w 7525108"/>
              <a:gd name="connsiteY1899" fmla="*/ 3604892 h 6858007"/>
              <a:gd name="connsiteX1900" fmla="*/ 7404933 w 7525108"/>
              <a:gd name="connsiteY1900" fmla="*/ 3585227 h 6858007"/>
              <a:gd name="connsiteX1901" fmla="*/ 736342 w 7525108"/>
              <a:gd name="connsiteY1901" fmla="*/ 3543713 h 6858007"/>
              <a:gd name="connsiteX1902" fmla="*/ 740711 w 7525108"/>
              <a:gd name="connsiteY1902" fmla="*/ 3545898 h 6858007"/>
              <a:gd name="connsiteX1903" fmla="*/ 745081 w 7525108"/>
              <a:gd name="connsiteY1903" fmla="*/ 3550268 h 6858007"/>
              <a:gd name="connsiteX1904" fmla="*/ 747266 w 7525108"/>
              <a:gd name="connsiteY1904" fmla="*/ 3554638 h 6858007"/>
              <a:gd name="connsiteX1905" fmla="*/ 745081 w 7525108"/>
              <a:gd name="connsiteY1905" fmla="*/ 3561193 h 6858007"/>
              <a:gd name="connsiteX1906" fmla="*/ 740711 w 7525108"/>
              <a:gd name="connsiteY1906" fmla="*/ 3563378 h 6858007"/>
              <a:gd name="connsiteX1907" fmla="*/ 736342 w 7525108"/>
              <a:gd name="connsiteY1907" fmla="*/ 3565563 h 6858007"/>
              <a:gd name="connsiteX1908" fmla="*/ 729787 w 7525108"/>
              <a:gd name="connsiteY1908" fmla="*/ 3563378 h 6858007"/>
              <a:gd name="connsiteX1909" fmla="*/ 725416 w 7525108"/>
              <a:gd name="connsiteY1909" fmla="*/ 3561193 h 6858007"/>
              <a:gd name="connsiteX1910" fmla="*/ 725416 w 7525108"/>
              <a:gd name="connsiteY1910" fmla="*/ 3554638 h 6858007"/>
              <a:gd name="connsiteX1911" fmla="*/ 725416 w 7525108"/>
              <a:gd name="connsiteY1911" fmla="*/ 3550268 h 6858007"/>
              <a:gd name="connsiteX1912" fmla="*/ 729787 w 7525108"/>
              <a:gd name="connsiteY1912" fmla="*/ 3545898 h 6858007"/>
              <a:gd name="connsiteX1913" fmla="*/ 1632188 w 7525108"/>
              <a:gd name="connsiteY1913" fmla="*/ 3532787 h 6858007"/>
              <a:gd name="connsiteX1914" fmla="*/ 1638743 w 7525108"/>
              <a:gd name="connsiteY1914" fmla="*/ 3534972 h 6858007"/>
              <a:gd name="connsiteX1915" fmla="*/ 1645298 w 7525108"/>
              <a:gd name="connsiteY1915" fmla="*/ 3537157 h 6858007"/>
              <a:gd name="connsiteX1916" fmla="*/ 1649667 w 7525108"/>
              <a:gd name="connsiteY1916" fmla="*/ 3541527 h 6858007"/>
              <a:gd name="connsiteX1917" fmla="*/ 1654037 w 7525108"/>
              <a:gd name="connsiteY1917" fmla="*/ 3548082 h 6858007"/>
              <a:gd name="connsiteX1918" fmla="*/ 1654037 w 7525108"/>
              <a:gd name="connsiteY1918" fmla="*/ 3554637 h 6858007"/>
              <a:gd name="connsiteX1919" fmla="*/ 1654037 w 7525108"/>
              <a:gd name="connsiteY1919" fmla="*/ 3561192 h 6858007"/>
              <a:gd name="connsiteX1920" fmla="*/ 1649667 w 7525108"/>
              <a:gd name="connsiteY1920" fmla="*/ 3567747 h 6858007"/>
              <a:gd name="connsiteX1921" fmla="*/ 1645298 w 7525108"/>
              <a:gd name="connsiteY1921" fmla="*/ 3572117 h 6858007"/>
              <a:gd name="connsiteX1922" fmla="*/ 1638743 w 7525108"/>
              <a:gd name="connsiteY1922" fmla="*/ 3576487 h 6858007"/>
              <a:gd name="connsiteX1923" fmla="*/ 1632188 w 7525108"/>
              <a:gd name="connsiteY1923" fmla="*/ 3576487 h 6858007"/>
              <a:gd name="connsiteX1924" fmla="*/ 1625633 w 7525108"/>
              <a:gd name="connsiteY1924" fmla="*/ 3576487 h 6858007"/>
              <a:gd name="connsiteX1925" fmla="*/ 1619077 w 7525108"/>
              <a:gd name="connsiteY1925" fmla="*/ 3572117 h 6858007"/>
              <a:gd name="connsiteX1926" fmla="*/ 1614707 w 7525108"/>
              <a:gd name="connsiteY1926" fmla="*/ 3567747 h 6858007"/>
              <a:gd name="connsiteX1927" fmla="*/ 1612522 w 7525108"/>
              <a:gd name="connsiteY1927" fmla="*/ 3561192 h 6858007"/>
              <a:gd name="connsiteX1928" fmla="*/ 1610338 w 7525108"/>
              <a:gd name="connsiteY1928" fmla="*/ 3554637 h 6858007"/>
              <a:gd name="connsiteX1929" fmla="*/ 1612522 w 7525108"/>
              <a:gd name="connsiteY1929" fmla="*/ 3548082 h 6858007"/>
              <a:gd name="connsiteX1930" fmla="*/ 1614707 w 7525108"/>
              <a:gd name="connsiteY1930" fmla="*/ 3541527 h 6858007"/>
              <a:gd name="connsiteX1931" fmla="*/ 1619077 w 7525108"/>
              <a:gd name="connsiteY1931" fmla="*/ 3537157 h 6858007"/>
              <a:gd name="connsiteX1932" fmla="*/ 1625633 w 7525108"/>
              <a:gd name="connsiteY1932" fmla="*/ 3534972 h 6858007"/>
              <a:gd name="connsiteX1933" fmla="*/ 2530219 w 7525108"/>
              <a:gd name="connsiteY1933" fmla="*/ 3510937 h 6858007"/>
              <a:gd name="connsiteX1934" fmla="*/ 2549884 w 7525108"/>
              <a:gd name="connsiteY1934" fmla="*/ 3517492 h 6858007"/>
              <a:gd name="connsiteX1935" fmla="*/ 2567364 w 7525108"/>
              <a:gd name="connsiteY1935" fmla="*/ 3534972 h 6858007"/>
              <a:gd name="connsiteX1936" fmla="*/ 2571734 w 7525108"/>
              <a:gd name="connsiteY1936" fmla="*/ 3554637 h 6858007"/>
              <a:gd name="connsiteX1937" fmla="*/ 2567364 w 7525108"/>
              <a:gd name="connsiteY1937" fmla="*/ 3576487 h 6858007"/>
              <a:gd name="connsiteX1938" fmla="*/ 2549884 w 7525108"/>
              <a:gd name="connsiteY1938" fmla="*/ 3591782 h 6858007"/>
              <a:gd name="connsiteX1939" fmla="*/ 2530219 w 7525108"/>
              <a:gd name="connsiteY1939" fmla="*/ 3598337 h 6858007"/>
              <a:gd name="connsiteX1940" fmla="*/ 2508369 w 7525108"/>
              <a:gd name="connsiteY1940" fmla="*/ 3591782 h 6858007"/>
              <a:gd name="connsiteX1941" fmla="*/ 2493074 w 7525108"/>
              <a:gd name="connsiteY1941" fmla="*/ 3576487 h 6858007"/>
              <a:gd name="connsiteX1942" fmla="*/ 2486519 w 7525108"/>
              <a:gd name="connsiteY1942" fmla="*/ 3554637 h 6858007"/>
              <a:gd name="connsiteX1943" fmla="*/ 2493074 w 7525108"/>
              <a:gd name="connsiteY1943" fmla="*/ 3534972 h 6858007"/>
              <a:gd name="connsiteX1944" fmla="*/ 2508369 w 7525108"/>
              <a:gd name="connsiteY1944" fmla="*/ 3517492 h 6858007"/>
              <a:gd name="connsiteX1945" fmla="*/ 3428249 w 7525108"/>
              <a:gd name="connsiteY1945" fmla="*/ 3489087 h 6858007"/>
              <a:gd name="connsiteX1946" fmla="*/ 3452284 w 7525108"/>
              <a:gd name="connsiteY1946" fmla="*/ 3493457 h 6858007"/>
              <a:gd name="connsiteX1947" fmla="*/ 3474133 w 7525108"/>
              <a:gd name="connsiteY1947" fmla="*/ 3508752 h 6858007"/>
              <a:gd name="connsiteX1948" fmla="*/ 3487243 w 7525108"/>
              <a:gd name="connsiteY1948" fmla="*/ 3530602 h 6858007"/>
              <a:gd name="connsiteX1949" fmla="*/ 3493798 w 7525108"/>
              <a:gd name="connsiteY1949" fmla="*/ 3554637 h 6858007"/>
              <a:gd name="connsiteX1950" fmla="*/ 3487243 w 7525108"/>
              <a:gd name="connsiteY1950" fmla="*/ 3580856 h 6858007"/>
              <a:gd name="connsiteX1951" fmla="*/ 3474133 w 7525108"/>
              <a:gd name="connsiteY1951" fmla="*/ 3602706 h 6858007"/>
              <a:gd name="connsiteX1952" fmla="*/ 3452284 w 7525108"/>
              <a:gd name="connsiteY1952" fmla="*/ 3615816 h 6858007"/>
              <a:gd name="connsiteX1953" fmla="*/ 3428249 w 7525108"/>
              <a:gd name="connsiteY1953" fmla="*/ 3620186 h 6858007"/>
              <a:gd name="connsiteX1954" fmla="*/ 3399844 w 7525108"/>
              <a:gd name="connsiteY1954" fmla="*/ 3615816 h 6858007"/>
              <a:gd name="connsiteX1955" fmla="*/ 3380179 w 7525108"/>
              <a:gd name="connsiteY1955" fmla="*/ 3602706 h 6858007"/>
              <a:gd name="connsiteX1956" fmla="*/ 3367069 w 7525108"/>
              <a:gd name="connsiteY1956" fmla="*/ 3580856 h 6858007"/>
              <a:gd name="connsiteX1957" fmla="*/ 3362699 w 7525108"/>
              <a:gd name="connsiteY1957" fmla="*/ 3554637 h 6858007"/>
              <a:gd name="connsiteX1958" fmla="*/ 3367069 w 7525108"/>
              <a:gd name="connsiteY1958" fmla="*/ 3530602 h 6858007"/>
              <a:gd name="connsiteX1959" fmla="*/ 3380179 w 7525108"/>
              <a:gd name="connsiteY1959" fmla="*/ 3508752 h 6858007"/>
              <a:gd name="connsiteX1960" fmla="*/ 3399844 w 7525108"/>
              <a:gd name="connsiteY1960" fmla="*/ 3493457 h 6858007"/>
              <a:gd name="connsiteX1961" fmla="*/ 4326280 w 7525108"/>
              <a:gd name="connsiteY1961" fmla="*/ 3460683 h 6858007"/>
              <a:gd name="connsiteX1962" fmla="*/ 4356870 w 7525108"/>
              <a:gd name="connsiteY1962" fmla="*/ 3465053 h 6858007"/>
              <a:gd name="connsiteX1963" fmla="*/ 4380905 w 7525108"/>
              <a:gd name="connsiteY1963" fmla="*/ 3480348 h 6858007"/>
              <a:gd name="connsiteX1964" fmla="*/ 4400570 w 7525108"/>
              <a:gd name="connsiteY1964" fmla="*/ 3500013 h 6858007"/>
              <a:gd name="connsiteX1965" fmla="*/ 4413680 w 7525108"/>
              <a:gd name="connsiteY1965" fmla="*/ 3524048 h 6858007"/>
              <a:gd name="connsiteX1966" fmla="*/ 4420235 w 7525108"/>
              <a:gd name="connsiteY1966" fmla="*/ 3554638 h 6858007"/>
              <a:gd name="connsiteX1967" fmla="*/ 4413680 w 7525108"/>
              <a:gd name="connsiteY1967" fmla="*/ 3585227 h 6858007"/>
              <a:gd name="connsiteX1968" fmla="*/ 4400570 w 7525108"/>
              <a:gd name="connsiteY1968" fmla="*/ 3609262 h 6858007"/>
              <a:gd name="connsiteX1969" fmla="*/ 4380905 w 7525108"/>
              <a:gd name="connsiteY1969" fmla="*/ 3631112 h 6858007"/>
              <a:gd name="connsiteX1970" fmla="*/ 4356870 w 7525108"/>
              <a:gd name="connsiteY1970" fmla="*/ 3644222 h 6858007"/>
              <a:gd name="connsiteX1971" fmla="*/ 4326280 w 7525108"/>
              <a:gd name="connsiteY1971" fmla="*/ 3648592 h 6858007"/>
              <a:gd name="connsiteX1972" fmla="*/ 4295691 w 7525108"/>
              <a:gd name="connsiteY1972" fmla="*/ 3644222 h 6858007"/>
              <a:gd name="connsiteX1973" fmla="*/ 4271656 w 7525108"/>
              <a:gd name="connsiteY1973" fmla="*/ 3631112 h 6858007"/>
              <a:gd name="connsiteX1974" fmla="*/ 4249806 w 7525108"/>
              <a:gd name="connsiteY1974" fmla="*/ 3609262 h 6858007"/>
              <a:gd name="connsiteX1975" fmla="*/ 4236696 w 7525108"/>
              <a:gd name="connsiteY1975" fmla="*/ 3585227 h 6858007"/>
              <a:gd name="connsiteX1976" fmla="*/ 4232326 w 7525108"/>
              <a:gd name="connsiteY1976" fmla="*/ 3554638 h 6858007"/>
              <a:gd name="connsiteX1977" fmla="*/ 4236696 w 7525108"/>
              <a:gd name="connsiteY1977" fmla="*/ 3524048 h 6858007"/>
              <a:gd name="connsiteX1978" fmla="*/ 4249806 w 7525108"/>
              <a:gd name="connsiteY1978" fmla="*/ 3500013 h 6858007"/>
              <a:gd name="connsiteX1979" fmla="*/ 4271656 w 7525108"/>
              <a:gd name="connsiteY1979" fmla="*/ 3480348 h 6858007"/>
              <a:gd name="connsiteX1980" fmla="*/ 4295691 w 7525108"/>
              <a:gd name="connsiteY1980" fmla="*/ 3465053 h 6858007"/>
              <a:gd name="connsiteX1981" fmla="*/ 5226497 w 7525108"/>
              <a:gd name="connsiteY1981" fmla="*/ 3432278 h 6858007"/>
              <a:gd name="connsiteX1982" fmla="*/ 5265827 w 7525108"/>
              <a:gd name="connsiteY1982" fmla="*/ 3438833 h 6858007"/>
              <a:gd name="connsiteX1983" fmla="*/ 5298602 w 7525108"/>
              <a:gd name="connsiteY1983" fmla="*/ 3454128 h 6858007"/>
              <a:gd name="connsiteX1984" fmla="*/ 5324822 w 7525108"/>
              <a:gd name="connsiteY1984" fmla="*/ 3482533 h 6858007"/>
              <a:gd name="connsiteX1985" fmla="*/ 5342302 w 7525108"/>
              <a:gd name="connsiteY1985" fmla="*/ 3515308 h 6858007"/>
              <a:gd name="connsiteX1986" fmla="*/ 5348857 w 7525108"/>
              <a:gd name="connsiteY1986" fmla="*/ 3554638 h 6858007"/>
              <a:gd name="connsiteX1987" fmla="*/ 5342302 w 7525108"/>
              <a:gd name="connsiteY1987" fmla="*/ 3593967 h 6858007"/>
              <a:gd name="connsiteX1988" fmla="*/ 5324822 w 7525108"/>
              <a:gd name="connsiteY1988" fmla="*/ 3626742 h 6858007"/>
              <a:gd name="connsiteX1989" fmla="*/ 5298602 w 7525108"/>
              <a:gd name="connsiteY1989" fmla="*/ 3655147 h 6858007"/>
              <a:gd name="connsiteX1990" fmla="*/ 5265827 w 7525108"/>
              <a:gd name="connsiteY1990" fmla="*/ 3670442 h 6858007"/>
              <a:gd name="connsiteX1991" fmla="*/ 5226497 w 7525108"/>
              <a:gd name="connsiteY1991" fmla="*/ 3676997 h 6858007"/>
              <a:gd name="connsiteX1992" fmla="*/ 5187167 w 7525108"/>
              <a:gd name="connsiteY1992" fmla="*/ 3670442 h 6858007"/>
              <a:gd name="connsiteX1993" fmla="*/ 5154392 w 7525108"/>
              <a:gd name="connsiteY1993" fmla="*/ 3655147 h 6858007"/>
              <a:gd name="connsiteX1994" fmla="*/ 5125987 w 7525108"/>
              <a:gd name="connsiteY1994" fmla="*/ 3626742 h 6858007"/>
              <a:gd name="connsiteX1995" fmla="*/ 5108507 w 7525108"/>
              <a:gd name="connsiteY1995" fmla="*/ 3593967 h 6858007"/>
              <a:gd name="connsiteX1996" fmla="*/ 5101952 w 7525108"/>
              <a:gd name="connsiteY1996" fmla="*/ 3554638 h 6858007"/>
              <a:gd name="connsiteX1997" fmla="*/ 5108507 w 7525108"/>
              <a:gd name="connsiteY1997" fmla="*/ 3515308 h 6858007"/>
              <a:gd name="connsiteX1998" fmla="*/ 5125987 w 7525108"/>
              <a:gd name="connsiteY1998" fmla="*/ 3482533 h 6858007"/>
              <a:gd name="connsiteX1999" fmla="*/ 5154392 w 7525108"/>
              <a:gd name="connsiteY1999" fmla="*/ 3454128 h 6858007"/>
              <a:gd name="connsiteX2000" fmla="*/ 5187167 w 7525108"/>
              <a:gd name="connsiteY2000" fmla="*/ 3438833 h 6858007"/>
              <a:gd name="connsiteX2001" fmla="*/ 6131084 w 7525108"/>
              <a:gd name="connsiteY2001" fmla="*/ 3399519 h 6858007"/>
              <a:gd name="connsiteX2002" fmla="*/ 6172598 w 7525108"/>
              <a:gd name="connsiteY2002" fmla="*/ 3403889 h 6858007"/>
              <a:gd name="connsiteX2003" fmla="*/ 6209743 w 7525108"/>
              <a:gd name="connsiteY2003" fmla="*/ 3419185 h 6858007"/>
              <a:gd name="connsiteX2004" fmla="*/ 6240333 w 7525108"/>
              <a:gd name="connsiteY2004" fmla="*/ 3443203 h 6858007"/>
              <a:gd name="connsiteX2005" fmla="*/ 6264368 w 7525108"/>
              <a:gd name="connsiteY2005" fmla="*/ 3473793 h 6858007"/>
              <a:gd name="connsiteX2006" fmla="*/ 6279663 w 7525108"/>
              <a:gd name="connsiteY2006" fmla="*/ 3513123 h 6858007"/>
              <a:gd name="connsiteX2007" fmla="*/ 6286218 w 7525108"/>
              <a:gd name="connsiteY2007" fmla="*/ 3554638 h 6858007"/>
              <a:gd name="connsiteX2008" fmla="*/ 6279663 w 7525108"/>
              <a:gd name="connsiteY2008" fmla="*/ 3596152 h 6858007"/>
              <a:gd name="connsiteX2009" fmla="*/ 6264368 w 7525108"/>
              <a:gd name="connsiteY2009" fmla="*/ 3633297 h 6858007"/>
              <a:gd name="connsiteX2010" fmla="*/ 6240333 w 7525108"/>
              <a:gd name="connsiteY2010" fmla="*/ 3663887 h 6858007"/>
              <a:gd name="connsiteX2011" fmla="*/ 6209743 w 7525108"/>
              <a:gd name="connsiteY2011" fmla="*/ 3690107 h 6858007"/>
              <a:gd name="connsiteX2012" fmla="*/ 6172598 w 7525108"/>
              <a:gd name="connsiteY2012" fmla="*/ 3703217 h 6858007"/>
              <a:gd name="connsiteX2013" fmla="*/ 6131084 w 7525108"/>
              <a:gd name="connsiteY2013" fmla="*/ 3709772 h 6858007"/>
              <a:gd name="connsiteX2014" fmla="*/ 6087384 w 7525108"/>
              <a:gd name="connsiteY2014" fmla="*/ 3703217 h 6858007"/>
              <a:gd name="connsiteX2015" fmla="*/ 6050239 w 7525108"/>
              <a:gd name="connsiteY2015" fmla="*/ 3690107 h 6858007"/>
              <a:gd name="connsiteX2016" fmla="*/ 6019649 w 7525108"/>
              <a:gd name="connsiteY2016" fmla="*/ 3663887 h 6858007"/>
              <a:gd name="connsiteX2017" fmla="*/ 5995614 w 7525108"/>
              <a:gd name="connsiteY2017" fmla="*/ 3633297 h 6858007"/>
              <a:gd name="connsiteX2018" fmla="*/ 5980319 w 7525108"/>
              <a:gd name="connsiteY2018" fmla="*/ 3596152 h 6858007"/>
              <a:gd name="connsiteX2019" fmla="*/ 5973764 w 7525108"/>
              <a:gd name="connsiteY2019" fmla="*/ 3554638 h 6858007"/>
              <a:gd name="connsiteX2020" fmla="*/ 5980319 w 7525108"/>
              <a:gd name="connsiteY2020" fmla="*/ 3513123 h 6858007"/>
              <a:gd name="connsiteX2021" fmla="*/ 5995614 w 7525108"/>
              <a:gd name="connsiteY2021" fmla="*/ 3473793 h 6858007"/>
              <a:gd name="connsiteX2022" fmla="*/ 6019649 w 7525108"/>
              <a:gd name="connsiteY2022" fmla="*/ 3443203 h 6858007"/>
              <a:gd name="connsiteX2023" fmla="*/ 6050239 w 7525108"/>
              <a:gd name="connsiteY2023" fmla="*/ 3419185 h 6858007"/>
              <a:gd name="connsiteX2024" fmla="*/ 6087384 w 7525108"/>
              <a:gd name="connsiteY2024" fmla="*/ 3403889 h 6858007"/>
              <a:gd name="connsiteX2025" fmla="*/ 7066260 w 7525108"/>
              <a:gd name="connsiteY2025" fmla="*/ 3353637 h 6858007"/>
              <a:gd name="connsiteX2026" fmla="*/ 7116514 w 7525108"/>
              <a:gd name="connsiteY2026" fmla="*/ 3360190 h 6858007"/>
              <a:gd name="connsiteX2027" fmla="*/ 7162399 w 7525108"/>
              <a:gd name="connsiteY2027" fmla="*/ 3382041 h 6858007"/>
              <a:gd name="connsiteX2028" fmla="*/ 7201729 w 7525108"/>
              <a:gd name="connsiteY2028" fmla="*/ 3410444 h 6858007"/>
              <a:gd name="connsiteX2029" fmla="*/ 7230134 w 7525108"/>
              <a:gd name="connsiteY2029" fmla="*/ 3447573 h 6858007"/>
              <a:gd name="connsiteX2030" fmla="*/ 7251984 w 7525108"/>
              <a:gd name="connsiteY2030" fmla="*/ 3493457 h 6858007"/>
              <a:gd name="connsiteX2031" fmla="*/ 7258539 w 7525108"/>
              <a:gd name="connsiteY2031" fmla="*/ 3545897 h 6858007"/>
              <a:gd name="connsiteX2032" fmla="*/ 7251984 w 7525108"/>
              <a:gd name="connsiteY2032" fmla="*/ 3596152 h 6858007"/>
              <a:gd name="connsiteX2033" fmla="*/ 7230134 w 7525108"/>
              <a:gd name="connsiteY2033" fmla="*/ 3642037 h 6858007"/>
              <a:gd name="connsiteX2034" fmla="*/ 7201729 w 7525108"/>
              <a:gd name="connsiteY2034" fmla="*/ 3681366 h 6858007"/>
              <a:gd name="connsiteX2035" fmla="*/ 7162399 w 7525108"/>
              <a:gd name="connsiteY2035" fmla="*/ 3709771 h 6858007"/>
              <a:gd name="connsiteX2036" fmla="*/ 7116514 w 7525108"/>
              <a:gd name="connsiteY2036" fmla="*/ 3727251 h 6858007"/>
              <a:gd name="connsiteX2037" fmla="*/ 7066260 w 7525108"/>
              <a:gd name="connsiteY2037" fmla="*/ 3735991 h 6858007"/>
              <a:gd name="connsiteX2038" fmla="*/ 7016005 w 7525108"/>
              <a:gd name="connsiteY2038" fmla="*/ 3727251 h 6858007"/>
              <a:gd name="connsiteX2039" fmla="*/ 6970120 w 7525108"/>
              <a:gd name="connsiteY2039" fmla="*/ 3709771 h 6858007"/>
              <a:gd name="connsiteX2040" fmla="*/ 6930790 w 7525108"/>
              <a:gd name="connsiteY2040" fmla="*/ 3681366 h 6858007"/>
              <a:gd name="connsiteX2041" fmla="*/ 6902385 w 7525108"/>
              <a:gd name="connsiteY2041" fmla="*/ 3642037 h 6858007"/>
              <a:gd name="connsiteX2042" fmla="*/ 6882720 w 7525108"/>
              <a:gd name="connsiteY2042" fmla="*/ 3596152 h 6858007"/>
              <a:gd name="connsiteX2043" fmla="*/ 6876165 w 7525108"/>
              <a:gd name="connsiteY2043" fmla="*/ 3545897 h 6858007"/>
              <a:gd name="connsiteX2044" fmla="*/ 6882720 w 7525108"/>
              <a:gd name="connsiteY2044" fmla="*/ 3493457 h 6858007"/>
              <a:gd name="connsiteX2045" fmla="*/ 6902385 w 7525108"/>
              <a:gd name="connsiteY2045" fmla="*/ 3447573 h 6858007"/>
              <a:gd name="connsiteX2046" fmla="*/ 6930790 w 7525108"/>
              <a:gd name="connsiteY2046" fmla="*/ 3410444 h 6858007"/>
              <a:gd name="connsiteX2047" fmla="*/ 6970120 w 7525108"/>
              <a:gd name="connsiteY2047" fmla="*/ 3382041 h 6858007"/>
              <a:gd name="connsiteX2048" fmla="*/ 7016005 w 7525108"/>
              <a:gd name="connsiteY2048" fmla="*/ 3360190 h 6858007"/>
              <a:gd name="connsiteX2049" fmla="*/ 277493 w 7525108"/>
              <a:gd name="connsiteY2049" fmla="*/ 3309919 h 6858007"/>
              <a:gd name="connsiteX2050" fmla="*/ 284048 w 7525108"/>
              <a:gd name="connsiteY2050" fmla="*/ 3309919 h 6858007"/>
              <a:gd name="connsiteX2051" fmla="*/ 288417 w 7525108"/>
              <a:gd name="connsiteY2051" fmla="*/ 3309919 h 6858007"/>
              <a:gd name="connsiteX2052" fmla="*/ 292787 w 7525108"/>
              <a:gd name="connsiteY2052" fmla="*/ 3314290 h 6858007"/>
              <a:gd name="connsiteX2053" fmla="*/ 294972 w 7525108"/>
              <a:gd name="connsiteY2053" fmla="*/ 3318660 h 6858007"/>
              <a:gd name="connsiteX2054" fmla="*/ 292787 w 7525108"/>
              <a:gd name="connsiteY2054" fmla="*/ 3325215 h 6858007"/>
              <a:gd name="connsiteX2055" fmla="*/ 288417 w 7525108"/>
              <a:gd name="connsiteY2055" fmla="*/ 3331769 h 6858007"/>
              <a:gd name="connsiteX2056" fmla="*/ 284048 w 7525108"/>
              <a:gd name="connsiteY2056" fmla="*/ 3331769 h 6858007"/>
              <a:gd name="connsiteX2057" fmla="*/ 277493 w 7525108"/>
              <a:gd name="connsiteY2057" fmla="*/ 3331769 h 6858007"/>
              <a:gd name="connsiteX2058" fmla="*/ 273122 w 7525108"/>
              <a:gd name="connsiteY2058" fmla="*/ 3325215 h 6858007"/>
              <a:gd name="connsiteX2059" fmla="*/ 273122 w 7525108"/>
              <a:gd name="connsiteY2059" fmla="*/ 3318660 h 6858007"/>
              <a:gd name="connsiteX2060" fmla="*/ 273122 w 7525108"/>
              <a:gd name="connsiteY2060" fmla="*/ 3314290 h 6858007"/>
              <a:gd name="connsiteX2061" fmla="*/ 1173340 w 7525108"/>
              <a:gd name="connsiteY2061" fmla="*/ 3305553 h 6858007"/>
              <a:gd name="connsiteX2062" fmla="*/ 1179895 w 7525108"/>
              <a:gd name="connsiteY2062" fmla="*/ 3305553 h 6858007"/>
              <a:gd name="connsiteX2063" fmla="*/ 1186450 w 7525108"/>
              <a:gd name="connsiteY2063" fmla="*/ 3305553 h 6858007"/>
              <a:gd name="connsiteX2064" fmla="*/ 1190819 w 7525108"/>
              <a:gd name="connsiteY2064" fmla="*/ 3309924 h 6858007"/>
              <a:gd name="connsiteX2065" fmla="*/ 1193005 w 7525108"/>
              <a:gd name="connsiteY2065" fmla="*/ 3314294 h 6858007"/>
              <a:gd name="connsiteX2066" fmla="*/ 1195190 w 7525108"/>
              <a:gd name="connsiteY2066" fmla="*/ 3318664 h 6858007"/>
              <a:gd name="connsiteX2067" fmla="*/ 1193005 w 7525108"/>
              <a:gd name="connsiteY2067" fmla="*/ 3325218 h 6858007"/>
              <a:gd name="connsiteX2068" fmla="*/ 1190819 w 7525108"/>
              <a:gd name="connsiteY2068" fmla="*/ 3331774 h 6858007"/>
              <a:gd name="connsiteX2069" fmla="*/ 1186450 w 7525108"/>
              <a:gd name="connsiteY2069" fmla="*/ 3336144 h 6858007"/>
              <a:gd name="connsiteX2070" fmla="*/ 1179895 w 7525108"/>
              <a:gd name="connsiteY2070" fmla="*/ 3336144 h 6858007"/>
              <a:gd name="connsiteX2071" fmla="*/ 1173340 w 7525108"/>
              <a:gd name="connsiteY2071" fmla="*/ 3336144 h 6858007"/>
              <a:gd name="connsiteX2072" fmla="*/ 1168969 w 7525108"/>
              <a:gd name="connsiteY2072" fmla="*/ 3331774 h 6858007"/>
              <a:gd name="connsiteX2073" fmla="*/ 1166785 w 7525108"/>
              <a:gd name="connsiteY2073" fmla="*/ 3325218 h 6858007"/>
              <a:gd name="connsiteX2074" fmla="*/ 1164599 w 7525108"/>
              <a:gd name="connsiteY2074" fmla="*/ 3318664 h 6858007"/>
              <a:gd name="connsiteX2075" fmla="*/ 1166785 w 7525108"/>
              <a:gd name="connsiteY2075" fmla="*/ 3314294 h 6858007"/>
              <a:gd name="connsiteX2076" fmla="*/ 1168969 w 7525108"/>
              <a:gd name="connsiteY2076" fmla="*/ 3309924 h 6858007"/>
              <a:gd name="connsiteX2077" fmla="*/ 2075740 w 7525108"/>
              <a:gd name="connsiteY2077" fmla="*/ 3288078 h 6858007"/>
              <a:gd name="connsiteX2078" fmla="*/ 2086665 w 7525108"/>
              <a:gd name="connsiteY2078" fmla="*/ 3290264 h 6858007"/>
              <a:gd name="connsiteX2079" fmla="*/ 2095405 w 7525108"/>
              <a:gd name="connsiteY2079" fmla="*/ 3294635 h 6858007"/>
              <a:gd name="connsiteX2080" fmla="*/ 2101960 w 7525108"/>
              <a:gd name="connsiteY2080" fmla="*/ 3301189 h 6858007"/>
              <a:gd name="connsiteX2081" fmla="*/ 2108515 w 7525108"/>
              <a:gd name="connsiteY2081" fmla="*/ 3309928 h 6858007"/>
              <a:gd name="connsiteX2082" fmla="*/ 2108515 w 7525108"/>
              <a:gd name="connsiteY2082" fmla="*/ 3318668 h 6858007"/>
              <a:gd name="connsiteX2083" fmla="*/ 2108515 w 7525108"/>
              <a:gd name="connsiteY2083" fmla="*/ 3331778 h 6858007"/>
              <a:gd name="connsiteX2084" fmla="*/ 2101960 w 7525108"/>
              <a:gd name="connsiteY2084" fmla="*/ 3340517 h 6858007"/>
              <a:gd name="connsiteX2085" fmla="*/ 2095405 w 7525108"/>
              <a:gd name="connsiteY2085" fmla="*/ 3347073 h 6858007"/>
              <a:gd name="connsiteX2086" fmla="*/ 2086665 w 7525108"/>
              <a:gd name="connsiteY2086" fmla="*/ 3351442 h 6858007"/>
              <a:gd name="connsiteX2087" fmla="*/ 2075740 w 7525108"/>
              <a:gd name="connsiteY2087" fmla="*/ 3353627 h 6858007"/>
              <a:gd name="connsiteX2088" fmla="*/ 2067000 w 7525108"/>
              <a:gd name="connsiteY2088" fmla="*/ 3351442 h 6858007"/>
              <a:gd name="connsiteX2089" fmla="*/ 2058260 w 7525108"/>
              <a:gd name="connsiteY2089" fmla="*/ 3347073 h 6858007"/>
              <a:gd name="connsiteX2090" fmla="*/ 2049520 w 7525108"/>
              <a:gd name="connsiteY2090" fmla="*/ 3340517 h 6858007"/>
              <a:gd name="connsiteX2091" fmla="*/ 2045150 w 7525108"/>
              <a:gd name="connsiteY2091" fmla="*/ 3331778 h 6858007"/>
              <a:gd name="connsiteX2092" fmla="*/ 2042965 w 7525108"/>
              <a:gd name="connsiteY2092" fmla="*/ 3318668 h 6858007"/>
              <a:gd name="connsiteX2093" fmla="*/ 2045150 w 7525108"/>
              <a:gd name="connsiteY2093" fmla="*/ 3309928 h 6858007"/>
              <a:gd name="connsiteX2094" fmla="*/ 2049520 w 7525108"/>
              <a:gd name="connsiteY2094" fmla="*/ 3301189 h 6858007"/>
              <a:gd name="connsiteX2095" fmla="*/ 2058260 w 7525108"/>
              <a:gd name="connsiteY2095" fmla="*/ 3294635 h 6858007"/>
              <a:gd name="connsiteX2096" fmla="*/ 2067000 w 7525108"/>
              <a:gd name="connsiteY2096" fmla="*/ 3290264 h 6858007"/>
              <a:gd name="connsiteX2097" fmla="*/ 2973772 w 7525108"/>
              <a:gd name="connsiteY2097" fmla="*/ 3266233 h 6858007"/>
              <a:gd name="connsiteX2098" fmla="*/ 2993437 w 7525108"/>
              <a:gd name="connsiteY2098" fmla="*/ 3270604 h 6858007"/>
              <a:gd name="connsiteX2099" fmla="*/ 3010917 w 7525108"/>
              <a:gd name="connsiteY2099" fmla="*/ 3283715 h 6858007"/>
              <a:gd name="connsiteX2100" fmla="*/ 3021842 w 7525108"/>
              <a:gd name="connsiteY2100" fmla="*/ 3299008 h 6858007"/>
              <a:gd name="connsiteX2101" fmla="*/ 3026212 w 7525108"/>
              <a:gd name="connsiteY2101" fmla="*/ 3318673 h 6858007"/>
              <a:gd name="connsiteX2102" fmla="*/ 3021842 w 7525108"/>
              <a:gd name="connsiteY2102" fmla="*/ 3342707 h 6858007"/>
              <a:gd name="connsiteX2103" fmla="*/ 3010917 w 7525108"/>
              <a:gd name="connsiteY2103" fmla="*/ 3358001 h 6858007"/>
              <a:gd name="connsiteX2104" fmla="*/ 2993437 w 7525108"/>
              <a:gd name="connsiteY2104" fmla="*/ 3368926 h 6858007"/>
              <a:gd name="connsiteX2105" fmla="*/ 2973772 w 7525108"/>
              <a:gd name="connsiteY2105" fmla="*/ 3373294 h 6858007"/>
              <a:gd name="connsiteX2106" fmla="*/ 2949737 w 7525108"/>
              <a:gd name="connsiteY2106" fmla="*/ 3368926 h 6858007"/>
              <a:gd name="connsiteX2107" fmla="*/ 2934442 w 7525108"/>
              <a:gd name="connsiteY2107" fmla="*/ 3358001 h 6858007"/>
              <a:gd name="connsiteX2108" fmla="*/ 2923517 w 7525108"/>
              <a:gd name="connsiteY2108" fmla="*/ 3342707 h 6858007"/>
              <a:gd name="connsiteX2109" fmla="*/ 2919147 w 7525108"/>
              <a:gd name="connsiteY2109" fmla="*/ 3318673 h 6858007"/>
              <a:gd name="connsiteX2110" fmla="*/ 2923517 w 7525108"/>
              <a:gd name="connsiteY2110" fmla="*/ 3299008 h 6858007"/>
              <a:gd name="connsiteX2111" fmla="*/ 2934442 w 7525108"/>
              <a:gd name="connsiteY2111" fmla="*/ 3283715 h 6858007"/>
              <a:gd name="connsiteX2112" fmla="*/ 2949737 w 7525108"/>
              <a:gd name="connsiteY2112" fmla="*/ 3270604 h 6858007"/>
              <a:gd name="connsiteX2113" fmla="*/ 3869617 w 7525108"/>
              <a:gd name="connsiteY2113" fmla="*/ 3242202 h 6858007"/>
              <a:gd name="connsiteX2114" fmla="*/ 3898022 w 7525108"/>
              <a:gd name="connsiteY2114" fmla="*/ 3248756 h 6858007"/>
              <a:gd name="connsiteX2115" fmla="*/ 3924242 w 7525108"/>
              <a:gd name="connsiteY2115" fmla="*/ 3264055 h 6858007"/>
              <a:gd name="connsiteX2116" fmla="*/ 3941722 w 7525108"/>
              <a:gd name="connsiteY2116" fmla="*/ 3290276 h 6858007"/>
              <a:gd name="connsiteX2117" fmla="*/ 3946092 w 7525108"/>
              <a:gd name="connsiteY2117" fmla="*/ 3318681 h 6858007"/>
              <a:gd name="connsiteX2118" fmla="*/ 3941722 w 7525108"/>
              <a:gd name="connsiteY2118" fmla="*/ 3351450 h 6858007"/>
              <a:gd name="connsiteX2119" fmla="*/ 3924242 w 7525108"/>
              <a:gd name="connsiteY2119" fmla="*/ 3375483 h 6858007"/>
              <a:gd name="connsiteX2120" fmla="*/ 3898022 w 7525108"/>
              <a:gd name="connsiteY2120" fmla="*/ 3392965 h 6858007"/>
              <a:gd name="connsiteX2121" fmla="*/ 3869617 w 7525108"/>
              <a:gd name="connsiteY2121" fmla="*/ 3399519 h 6858007"/>
              <a:gd name="connsiteX2122" fmla="*/ 3836843 w 7525108"/>
              <a:gd name="connsiteY2122" fmla="*/ 3392965 h 6858007"/>
              <a:gd name="connsiteX2123" fmla="*/ 3812808 w 7525108"/>
              <a:gd name="connsiteY2123" fmla="*/ 3375483 h 6858007"/>
              <a:gd name="connsiteX2124" fmla="*/ 3795328 w 7525108"/>
              <a:gd name="connsiteY2124" fmla="*/ 3351450 h 6858007"/>
              <a:gd name="connsiteX2125" fmla="*/ 3788773 w 7525108"/>
              <a:gd name="connsiteY2125" fmla="*/ 3318681 h 6858007"/>
              <a:gd name="connsiteX2126" fmla="*/ 3795328 w 7525108"/>
              <a:gd name="connsiteY2126" fmla="*/ 3290276 h 6858007"/>
              <a:gd name="connsiteX2127" fmla="*/ 3812808 w 7525108"/>
              <a:gd name="connsiteY2127" fmla="*/ 3264055 h 6858007"/>
              <a:gd name="connsiteX2128" fmla="*/ 3836843 w 7525108"/>
              <a:gd name="connsiteY2128" fmla="*/ 3248756 h 6858007"/>
              <a:gd name="connsiteX2129" fmla="*/ 4765464 w 7525108"/>
              <a:gd name="connsiteY2129" fmla="*/ 3211609 h 6858007"/>
              <a:gd name="connsiteX2130" fmla="*/ 4798239 w 7525108"/>
              <a:gd name="connsiteY2130" fmla="*/ 3218166 h 6858007"/>
              <a:gd name="connsiteX2131" fmla="*/ 4828829 w 7525108"/>
              <a:gd name="connsiteY2131" fmla="*/ 3233462 h 6858007"/>
              <a:gd name="connsiteX2132" fmla="*/ 4850679 w 7525108"/>
              <a:gd name="connsiteY2132" fmla="*/ 3257498 h 6858007"/>
              <a:gd name="connsiteX2133" fmla="*/ 4868159 w 7525108"/>
              <a:gd name="connsiteY2133" fmla="*/ 3288091 h 6858007"/>
              <a:gd name="connsiteX2134" fmla="*/ 4872529 w 7525108"/>
              <a:gd name="connsiteY2134" fmla="*/ 3318681 h 6858007"/>
              <a:gd name="connsiteX2135" fmla="*/ 4868159 w 7525108"/>
              <a:gd name="connsiteY2135" fmla="*/ 3353637 h 6858007"/>
              <a:gd name="connsiteX2136" fmla="*/ 4850679 w 7525108"/>
              <a:gd name="connsiteY2136" fmla="*/ 3384225 h 6858007"/>
              <a:gd name="connsiteX2137" fmla="*/ 4828829 w 7525108"/>
              <a:gd name="connsiteY2137" fmla="*/ 3408259 h 6858007"/>
              <a:gd name="connsiteX2138" fmla="*/ 4798239 w 7525108"/>
              <a:gd name="connsiteY2138" fmla="*/ 3421368 h 6858007"/>
              <a:gd name="connsiteX2139" fmla="*/ 4765464 w 7525108"/>
              <a:gd name="connsiteY2139" fmla="*/ 3425737 h 6858007"/>
              <a:gd name="connsiteX2140" fmla="*/ 4730505 w 7525108"/>
              <a:gd name="connsiteY2140" fmla="*/ 3421368 h 6858007"/>
              <a:gd name="connsiteX2141" fmla="*/ 4699915 w 7525108"/>
              <a:gd name="connsiteY2141" fmla="*/ 3408259 h 6858007"/>
              <a:gd name="connsiteX2142" fmla="*/ 4678065 w 7525108"/>
              <a:gd name="connsiteY2142" fmla="*/ 3384225 h 6858007"/>
              <a:gd name="connsiteX2143" fmla="*/ 4662770 w 7525108"/>
              <a:gd name="connsiteY2143" fmla="*/ 3353637 h 6858007"/>
              <a:gd name="connsiteX2144" fmla="*/ 4658400 w 7525108"/>
              <a:gd name="connsiteY2144" fmla="*/ 3318681 h 6858007"/>
              <a:gd name="connsiteX2145" fmla="*/ 4662770 w 7525108"/>
              <a:gd name="connsiteY2145" fmla="*/ 3288091 h 6858007"/>
              <a:gd name="connsiteX2146" fmla="*/ 4678065 w 7525108"/>
              <a:gd name="connsiteY2146" fmla="*/ 3257498 h 6858007"/>
              <a:gd name="connsiteX2147" fmla="*/ 4699915 w 7525108"/>
              <a:gd name="connsiteY2147" fmla="*/ 3233462 h 6858007"/>
              <a:gd name="connsiteX2148" fmla="*/ 4730505 w 7525108"/>
              <a:gd name="connsiteY2148" fmla="*/ 3218166 h 6858007"/>
              <a:gd name="connsiteX2149" fmla="*/ 5661310 w 7525108"/>
              <a:gd name="connsiteY2149" fmla="*/ 3183207 h 6858007"/>
              <a:gd name="connsiteX2150" fmla="*/ 5698455 w 7525108"/>
              <a:gd name="connsiteY2150" fmla="*/ 3187578 h 6858007"/>
              <a:gd name="connsiteX2151" fmla="*/ 5731230 w 7525108"/>
              <a:gd name="connsiteY2151" fmla="*/ 3200686 h 6858007"/>
              <a:gd name="connsiteX2152" fmla="*/ 5761820 w 7525108"/>
              <a:gd name="connsiteY2152" fmla="*/ 3220352 h 6858007"/>
              <a:gd name="connsiteX2153" fmla="*/ 5781485 w 7525108"/>
              <a:gd name="connsiteY2153" fmla="*/ 3250944 h 6858007"/>
              <a:gd name="connsiteX2154" fmla="*/ 5794595 w 7525108"/>
              <a:gd name="connsiteY2154" fmla="*/ 3283722 h 6858007"/>
              <a:gd name="connsiteX2155" fmla="*/ 5798965 w 7525108"/>
              <a:gd name="connsiteY2155" fmla="*/ 3318681 h 6858007"/>
              <a:gd name="connsiteX2156" fmla="*/ 5794595 w 7525108"/>
              <a:gd name="connsiteY2156" fmla="*/ 3358005 h 6858007"/>
              <a:gd name="connsiteX2157" fmla="*/ 5781485 w 7525108"/>
              <a:gd name="connsiteY2157" fmla="*/ 3390778 h 6858007"/>
              <a:gd name="connsiteX2158" fmla="*/ 5761820 w 7525108"/>
              <a:gd name="connsiteY2158" fmla="*/ 3419185 h 6858007"/>
              <a:gd name="connsiteX2159" fmla="*/ 5731230 w 7525108"/>
              <a:gd name="connsiteY2159" fmla="*/ 3441018 h 6858007"/>
              <a:gd name="connsiteX2160" fmla="*/ 5698455 w 7525108"/>
              <a:gd name="connsiteY2160" fmla="*/ 3454128 h 6858007"/>
              <a:gd name="connsiteX2161" fmla="*/ 5661310 w 7525108"/>
              <a:gd name="connsiteY2161" fmla="*/ 3458498 h 6858007"/>
              <a:gd name="connsiteX2162" fmla="*/ 5624166 w 7525108"/>
              <a:gd name="connsiteY2162" fmla="*/ 3454128 h 6858007"/>
              <a:gd name="connsiteX2163" fmla="*/ 5591391 w 7525108"/>
              <a:gd name="connsiteY2163" fmla="*/ 3441018 h 6858007"/>
              <a:gd name="connsiteX2164" fmla="*/ 5562986 w 7525108"/>
              <a:gd name="connsiteY2164" fmla="*/ 3419185 h 6858007"/>
              <a:gd name="connsiteX2165" fmla="*/ 5541136 w 7525108"/>
              <a:gd name="connsiteY2165" fmla="*/ 3390778 h 6858007"/>
              <a:gd name="connsiteX2166" fmla="*/ 5528026 w 7525108"/>
              <a:gd name="connsiteY2166" fmla="*/ 3358005 h 6858007"/>
              <a:gd name="connsiteX2167" fmla="*/ 5523656 w 7525108"/>
              <a:gd name="connsiteY2167" fmla="*/ 3318681 h 6858007"/>
              <a:gd name="connsiteX2168" fmla="*/ 5528026 w 7525108"/>
              <a:gd name="connsiteY2168" fmla="*/ 3283722 h 6858007"/>
              <a:gd name="connsiteX2169" fmla="*/ 5541136 w 7525108"/>
              <a:gd name="connsiteY2169" fmla="*/ 3250944 h 6858007"/>
              <a:gd name="connsiteX2170" fmla="*/ 5562986 w 7525108"/>
              <a:gd name="connsiteY2170" fmla="*/ 3220352 h 6858007"/>
              <a:gd name="connsiteX2171" fmla="*/ 5591391 w 7525108"/>
              <a:gd name="connsiteY2171" fmla="*/ 3200686 h 6858007"/>
              <a:gd name="connsiteX2172" fmla="*/ 5624166 w 7525108"/>
              <a:gd name="connsiteY2172" fmla="*/ 3187578 h 6858007"/>
              <a:gd name="connsiteX2173" fmla="*/ 6559342 w 7525108"/>
              <a:gd name="connsiteY2173" fmla="*/ 3148249 h 6858007"/>
              <a:gd name="connsiteX2174" fmla="*/ 6605227 w 7525108"/>
              <a:gd name="connsiteY2174" fmla="*/ 3152619 h 6858007"/>
              <a:gd name="connsiteX2175" fmla="*/ 6644557 w 7525108"/>
              <a:gd name="connsiteY2175" fmla="*/ 3170097 h 6858007"/>
              <a:gd name="connsiteX2176" fmla="*/ 6679517 w 7525108"/>
              <a:gd name="connsiteY2176" fmla="*/ 3198501 h 6858007"/>
              <a:gd name="connsiteX2177" fmla="*/ 6707922 w 7525108"/>
              <a:gd name="connsiteY2177" fmla="*/ 3233460 h 6858007"/>
              <a:gd name="connsiteX2178" fmla="*/ 6725402 w 7525108"/>
              <a:gd name="connsiteY2178" fmla="*/ 3272797 h 6858007"/>
              <a:gd name="connsiteX2179" fmla="*/ 6729772 w 7525108"/>
              <a:gd name="connsiteY2179" fmla="*/ 3318681 h 6858007"/>
              <a:gd name="connsiteX2180" fmla="*/ 6725402 w 7525108"/>
              <a:gd name="connsiteY2180" fmla="*/ 3366746 h 6858007"/>
              <a:gd name="connsiteX2181" fmla="*/ 6707922 w 7525108"/>
              <a:gd name="connsiteY2181" fmla="*/ 3408261 h 6858007"/>
              <a:gd name="connsiteX2182" fmla="*/ 6679517 w 7525108"/>
              <a:gd name="connsiteY2182" fmla="*/ 3443203 h 6858007"/>
              <a:gd name="connsiteX2183" fmla="*/ 6644557 w 7525108"/>
              <a:gd name="connsiteY2183" fmla="*/ 3469423 h 6858007"/>
              <a:gd name="connsiteX2184" fmla="*/ 6605227 w 7525108"/>
              <a:gd name="connsiteY2184" fmla="*/ 3489088 h 6858007"/>
              <a:gd name="connsiteX2185" fmla="*/ 6559342 w 7525108"/>
              <a:gd name="connsiteY2185" fmla="*/ 3493458 h 6858007"/>
              <a:gd name="connsiteX2186" fmla="*/ 6513458 w 7525108"/>
              <a:gd name="connsiteY2186" fmla="*/ 3489088 h 6858007"/>
              <a:gd name="connsiteX2187" fmla="*/ 6471943 w 7525108"/>
              <a:gd name="connsiteY2187" fmla="*/ 3469423 h 6858007"/>
              <a:gd name="connsiteX2188" fmla="*/ 6434798 w 7525108"/>
              <a:gd name="connsiteY2188" fmla="*/ 3443203 h 6858007"/>
              <a:gd name="connsiteX2189" fmla="*/ 6408578 w 7525108"/>
              <a:gd name="connsiteY2189" fmla="*/ 3408261 h 6858007"/>
              <a:gd name="connsiteX2190" fmla="*/ 6391098 w 7525108"/>
              <a:gd name="connsiteY2190" fmla="*/ 3366746 h 6858007"/>
              <a:gd name="connsiteX2191" fmla="*/ 6384543 w 7525108"/>
              <a:gd name="connsiteY2191" fmla="*/ 3318681 h 6858007"/>
              <a:gd name="connsiteX2192" fmla="*/ 6391098 w 7525108"/>
              <a:gd name="connsiteY2192" fmla="*/ 3272797 h 6858007"/>
              <a:gd name="connsiteX2193" fmla="*/ 6408578 w 7525108"/>
              <a:gd name="connsiteY2193" fmla="*/ 3233460 h 6858007"/>
              <a:gd name="connsiteX2194" fmla="*/ 6434798 w 7525108"/>
              <a:gd name="connsiteY2194" fmla="*/ 3198501 h 6858007"/>
              <a:gd name="connsiteX2195" fmla="*/ 6471943 w 7525108"/>
              <a:gd name="connsiteY2195" fmla="*/ 3170097 h 6858007"/>
              <a:gd name="connsiteX2196" fmla="*/ 6513458 w 7525108"/>
              <a:gd name="connsiteY2196" fmla="*/ 3152619 h 6858007"/>
              <a:gd name="connsiteX2197" fmla="*/ 7455188 w 7525108"/>
              <a:gd name="connsiteY2197" fmla="*/ 3113291 h 6858007"/>
              <a:gd name="connsiteX2198" fmla="*/ 7503258 w 7525108"/>
              <a:gd name="connsiteY2198" fmla="*/ 3119846 h 6858007"/>
              <a:gd name="connsiteX2199" fmla="*/ 7525108 w 7525108"/>
              <a:gd name="connsiteY2199" fmla="*/ 3126400 h 6858007"/>
              <a:gd name="connsiteX2200" fmla="*/ 7525108 w 7525108"/>
              <a:gd name="connsiteY2200" fmla="*/ 3513122 h 6858007"/>
              <a:gd name="connsiteX2201" fmla="*/ 7503258 w 7525108"/>
              <a:gd name="connsiteY2201" fmla="*/ 3519677 h 6858007"/>
              <a:gd name="connsiteX2202" fmla="*/ 7455188 w 7525108"/>
              <a:gd name="connsiteY2202" fmla="*/ 3526232 h 6858007"/>
              <a:gd name="connsiteX2203" fmla="*/ 7407118 w 7525108"/>
              <a:gd name="connsiteY2203" fmla="*/ 3519677 h 6858007"/>
              <a:gd name="connsiteX2204" fmla="*/ 7363418 w 7525108"/>
              <a:gd name="connsiteY2204" fmla="*/ 3506567 h 6858007"/>
              <a:gd name="connsiteX2205" fmla="*/ 7326273 w 7525108"/>
              <a:gd name="connsiteY2205" fmla="*/ 3482532 h 6858007"/>
              <a:gd name="connsiteX2206" fmla="*/ 7293498 w 7525108"/>
              <a:gd name="connsiteY2206" fmla="*/ 3449758 h 6858007"/>
              <a:gd name="connsiteX2207" fmla="*/ 7269463 w 7525108"/>
              <a:gd name="connsiteY2207" fmla="*/ 3410443 h 6858007"/>
              <a:gd name="connsiteX2208" fmla="*/ 7254168 w 7525108"/>
              <a:gd name="connsiteY2208" fmla="*/ 3366744 h 6858007"/>
              <a:gd name="connsiteX2209" fmla="*/ 7247613 w 7525108"/>
              <a:gd name="connsiteY2209" fmla="*/ 3318681 h 6858007"/>
              <a:gd name="connsiteX2210" fmla="*/ 7254168 w 7525108"/>
              <a:gd name="connsiteY2210" fmla="*/ 3272795 h 6858007"/>
              <a:gd name="connsiteX2211" fmla="*/ 7269463 w 7525108"/>
              <a:gd name="connsiteY2211" fmla="*/ 3231277 h 6858007"/>
              <a:gd name="connsiteX2212" fmla="*/ 7293498 w 7525108"/>
              <a:gd name="connsiteY2212" fmla="*/ 3191946 h 6858007"/>
              <a:gd name="connsiteX2213" fmla="*/ 7326273 w 7525108"/>
              <a:gd name="connsiteY2213" fmla="*/ 3159173 h 6858007"/>
              <a:gd name="connsiteX2214" fmla="*/ 7363418 w 7525108"/>
              <a:gd name="connsiteY2214" fmla="*/ 3135140 h 6858007"/>
              <a:gd name="connsiteX2215" fmla="*/ 7407118 w 7525108"/>
              <a:gd name="connsiteY2215" fmla="*/ 3119846 h 6858007"/>
              <a:gd name="connsiteX2216" fmla="*/ 736342 w 7525108"/>
              <a:gd name="connsiteY2216" fmla="*/ 3073943 h 6858007"/>
              <a:gd name="connsiteX2217" fmla="*/ 740711 w 7525108"/>
              <a:gd name="connsiteY2217" fmla="*/ 3076128 h 6858007"/>
              <a:gd name="connsiteX2218" fmla="*/ 745081 w 7525108"/>
              <a:gd name="connsiteY2218" fmla="*/ 3078313 h 6858007"/>
              <a:gd name="connsiteX2219" fmla="*/ 747266 w 7525108"/>
              <a:gd name="connsiteY2219" fmla="*/ 3087052 h 6858007"/>
              <a:gd name="connsiteX2220" fmla="*/ 745081 w 7525108"/>
              <a:gd name="connsiteY2220" fmla="*/ 3091422 h 6858007"/>
              <a:gd name="connsiteX2221" fmla="*/ 740711 w 7525108"/>
              <a:gd name="connsiteY2221" fmla="*/ 3095792 h 6858007"/>
              <a:gd name="connsiteX2222" fmla="*/ 736342 w 7525108"/>
              <a:gd name="connsiteY2222" fmla="*/ 3097977 h 6858007"/>
              <a:gd name="connsiteX2223" fmla="*/ 729787 w 7525108"/>
              <a:gd name="connsiteY2223" fmla="*/ 3095792 h 6858007"/>
              <a:gd name="connsiteX2224" fmla="*/ 725416 w 7525108"/>
              <a:gd name="connsiteY2224" fmla="*/ 3091422 h 6858007"/>
              <a:gd name="connsiteX2225" fmla="*/ 725416 w 7525108"/>
              <a:gd name="connsiteY2225" fmla="*/ 3087052 h 6858007"/>
              <a:gd name="connsiteX2226" fmla="*/ 725416 w 7525108"/>
              <a:gd name="connsiteY2226" fmla="*/ 3078313 h 6858007"/>
              <a:gd name="connsiteX2227" fmla="*/ 729787 w 7525108"/>
              <a:gd name="connsiteY2227" fmla="*/ 3076128 h 6858007"/>
              <a:gd name="connsiteX2228" fmla="*/ 1625633 w 7525108"/>
              <a:gd name="connsiteY2228" fmla="*/ 3063023 h 6858007"/>
              <a:gd name="connsiteX2229" fmla="*/ 1632188 w 7525108"/>
              <a:gd name="connsiteY2229" fmla="*/ 3063023 h 6858007"/>
              <a:gd name="connsiteX2230" fmla="*/ 1638743 w 7525108"/>
              <a:gd name="connsiteY2230" fmla="*/ 3063023 h 6858007"/>
              <a:gd name="connsiteX2231" fmla="*/ 1645298 w 7525108"/>
              <a:gd name="connsiteY2231" fmla="*/ 3065208 h 6858007"/>
              <a:gd name="connsiteX2232" fmla="*/ 1649667 w 7525108"/>
              <a:gd name="connsiteY2232" fmla="*/ 3071763 h 6858007"/>
              <a:gd name="connsiteX2233" fmla="*/ 1654037 w 7525108"/>
              <a:gd name="connsiteY2233" fmla="*/ 3078317 h 6858007"/>
              <a:gd name="connsiteX2234" fmla="*/ 1654037 w 7525108"/>
              <a:gd name="connsiteY2234" fmla="*/ 3087057 h 6858007"/>
              <a:gd name="connsiteX2235" fmla="*/ 1654037 w 7525108"/>
              <a:gd name="connsiteY2235" fmla="*/ 3093613 h 6858007"/>
              <a:gd name="connsiteX2236" fmla="*/ 1649667 w 7525108"/>
              <a:gd name="connsiteY2236" fmla="*/ 3100168 h 6858007"/>
              <a:gd name="connsiteX2237" fmla="*/ 1645298 w 7525108"/>
              <a:gd name="connsiteY2237" fmla="*/ 3104536 h 6858007"/>
              <a:gd name="connsiteX2238" fmla="*/ 1638743 w 7525108"/>
              <a:gd name="connsiteY2238" fmla="*/ 3108907 h 6858007"/>
              <a:gd name="connsiteX2239" fmla="*/ 1632188 w 7525108"/>
              <a:gd name="connsiteY2239" fmla="*/ 3108907 h 6858007"/>
              <a:gd name="connsiteX2240" fmla="*/ 1625633 w 7525108"/>
              <a:gd name="connsiteY2240" fmla="*/ 3108907 h 6858007"/>
              <a:gd name="connsiteX2241" fmla="*/ 1619077 w 7525108"/>
              <a:gd name="connsiteY2241" fmla="*/ 3104536 h 6858007"/>
              <a:gd name="connsiteX2242" fmla="*/ 1614707 w 7525108"/>
              <a:gd name="connsiteY2242" fmla="*/ 3100168 h 6858007"/>
              <a:gd name="connsiteX2243" fmla="*/ 1610338 w 7525108"/>
              <a:gd name="connsiteY2243" fmla="*/ 3093613 h 6858007"/>
              <a:gd name="connsiteX2244" fmla="*/ 1610338 w 7525108"/>
              <a:gd name="connsiteY2244" fmla="*/ 3087057 h 6858007"/>
              <a:gd name="connsiteX2245" fmla="*/ 1610338 w 7525108"/>
              <a:gd name="connsiteY2245" fmla="*/ 3078317 h 6858007"/>
              <a:gd name="connsiteX2246" fmla="*/ 1614707 w 7525108"/>
              <a:gd name="connsiteY2246" fmla="*/ 3071763 h 6858007"/>
              <a:gd name="connsiteX2247" fmla="*/ 1619077 w 7525108"/>
              <a:gd name="connsiteY2247" fmla="*/ 3065208 h 6858007"/>
              <a:gd name="connsiteX2248" fmla="*/ 2530219 w 7525108"/>
              <a:gd name="connsiteY2248" fmla="*/ 3043361 h 6858007"/>
              <a:gd name="connsiteX2249" fmla="*/ 2549884 w 7525108"/>
              <a:gd name="connsiteY2249" fmla="*/ 3049915 h 6858007"/>
              <a:gd name="connsiteX2250" fmla="*/ 2567364 w 7525108"/>
              <a:gd name="connsiteY2250" fmla="*/ 3063027 h 6858007"/>
              <a:gd name="connsiteX2251" fmla="*/ 2571734 w 7525108"/>
              <a:gd name="connsiteY2251" fmla="*/ 3087062 h 6858007"/>
              <a:gd name="connsiteX2252" fmla="*/ 2567364 w 7525108"/>
              <a:gd name="connsiteY2252" fmla="*/ 3106726 h 6858007"/>
              <a:gd name="connsiteX2253" fmla="*/ 2549884 w 7525108"/>
              <a:gd name="connsiteY2253" fmla="*/ 3122021 h 6858007"/>
              <a:gd name="connsiteX2254" fmla="*/ 2530219 w 7525108"/>
              <a:gd name="connsiteY2254" fmla="*/ 3126390 h 6858007"/>
              <a:gd name="connsiteX2255" fmla="*/ 2508369 w 7525108"/>
              <a:gd name="connsiteY2255" fmla="*/ 3122021 h 6858007"/>
              <a:gd name="connsiteX2256" fmla="*/ 2493074 w 7525108"/>
              <a:gd name="connsiteY2256" fmla="*/ 3106726 h 6858007"/>
              <a:gd name="connsiteX2257" fmla="*/ 2486519 w 7525108"/>
              <a:gd name="connsiteY2257" fmla="*/ 3087062 h 6858007"/>
              <a:gd name="connsiteX2258" fmla="*/ 2493074 w 7525108"/>
              <a:gd name="connsiteY2258" fmla="*/ 3063027 h 6858007"/>
              <a:gd name="connsiteX2259" fmla="*/ 2508369 w 7525108"/>
              <a:gd name="connsiteY2259" fmla="*/ 3049915 h 6858007"/>
              <a:gd name="connsiteX2260" fmla="*/ 3428249 w 7525108"/>
              <a:gd name="connsiteY2260" fmla="*/ 3019330 h 6858007"/>
              <a:gd name="connsiteX2261" fmla="*/ 3452284 w 7525108"/>
              <a:gd name="connsiteY2261" fmla="*/ 3023702 h 6858007"/>
              <a:gd name="connsiteX2262" fmla="*/ 3474133 w 7525108"/>
              <a:gd name="connsiteY2262" fmla="*/ 3038996 h 6858007"/>
              <a:gd name="connsiteX2263" fmla="*/ 3487243 w 7525108"/>
              <a:gd name="connsiteY2263" fmla="*/ 3060846 h 6858007"/>
              <a:gd name="connsiteX2264" fmla="*/ 3493798 w 7525108"/>
              <a:gd name="connsiteY2264" fmla="*/ 3087067 h 6858007"/>
              <a:gd name="connsiteX2265" fmla="*/ 3487243 w 7525108"/>
              <a:gd name="connsiteY2265" fmla="*/ 3111101 h 6858007"/>
              <a:gd name="connsiteX2266" fmla="*/ 3474133 w 7525108"/>
              <a:gd name="connsiteY2266" fmla="*/ 3132950 h 6858007"/>
              <a:gd name="connsiteX2267" fmla="*/ 3452284 w 7525108"/>
              <a:gd name="connsiteY2267" fmla="*/ 3146060 h 6858007"/>
              <a:gd name="connsiteX2268" fmla="*/ 3428249 w 7525108"/>
              <a:gd name="connsiteY2268" fmla="*/ 3152614 h 6858007"/>
              <a:gd name="connsiteX2269" fmla="*/ 3399844 w 7525108"/>
              <a:gd name="connsiteY2269" fmla="*/ 3146060 h 6858007"/>
              <a:gd name="connsiteX2270" fmla="*/ 3380179 w 7525108"/>
              <a:gd name="connsiteY2270" fmla="*/ 3132950 h 6858007"/>
              <a:gd name="connsiteX2271" fmla="*/ 3367069 w 7525108"/>
              <a:gd name="connsiteY2271" fmla="*/ 3111101 h 6858007"/>
              <a:gd name="connsiteX2272" fmla="*/ 3362699 w 7525108"/>
              <a:gd name="connsiteY2272" fmla="*/ 3087067 h 6858007"/>
              <a:gd name="connsiteX2273" fmla="*/ 3367069 w 7525108"/>
              <a:gd name="connsiteY2273" fmla="*/ 3060846 h 6858007"/>
              <a:gd name="connsiteX2274" fmla="*/ 3380179 w 7525108"/>
              <a:gd name="connsiteY2274" fmla="*/ 3038996 h 6858007"/>
              <a:gd name="connsiteX2275" fmla="*/ 3399844 w 7525108"/>
              <a:gd name="connsiteY2275" fmla="*/ 3023702 h 6858007"/>
              <a:gd name="connsiteX2276" fmla="*/ 4326280 w 7525108"/>
              <a:gd name="connsiteY2276" fmla="*/ 2993115 h 6858007"/>
              <a:gd name="connsiteX2277" fmla="*/ 4356870 w 7525108"/>
              <a:gd name="connsiteY2277" fmla="*/ 2997486 h 6858007"/>
              <a:gd name="connsiteX2278" fmla="*/ 4380905 w 7525108"/>
              <a:gd name="connsiteY2278" fmla="*/ 3010594 h 6858007"/>
              <a:gd name="connsiteX2279" fmla="*/ 4400570 w 7525108"/>
              <a:gd name="connsiteY2279" fmla="*/ 3032447 h 6858007"/>
              <a:gd name="connsiteX2280" fmla="*/ 4413680 w 7525108"/>
              <a:gd name="connsiteY2280" fmla="*/ 3056481 h 6858007"/>
              <a:gd name="connsiteX2281" fmla="*/ 4420235 w 7525108"/>
              <a:gd name="connsiteY2281" fmla="*/ 3087074 h 6858007"/>
              <a:gd name="connsiteX2282" fmla="*/ 4413680 w 7525108"/>
              <a:gd name="connsiteY2282" fmla="*/ 3115476 h 6858007"/>
              <a:gd name="connsiteX2283" fmla="*/ 4400570 w 7525108"/>
              <a:gd name="connsiteY2283" fmla="*/ 3141694 h 6858007"/>
              <a:gd name="connsiteX2284" fmla="*/ 4380905 w 7525108"/>
              <a:gd name="connsiteY2284" fmla="*/ 3161359 h 6858007"/>
              <a:gd name="connsiteX2285" fmla="*/ 4356870 w 7525108"/>
              <a:gd name="connsiteY2285" fmla="*/ 3174468 h 6858007"/>
              <a:gd name="connsiteX2286" fmla="*/ 4326280 w 7525108"/>
              <a:gd name="connsiteY2286" fmla="*/ 3181024 h 6858007"/>
              <a:gd name="connsiteX2287" fmla="*/ 4295691 w 7525108"/>
              <a:gd name="connsiteY2287" fmla="*/ 3174468 h 6858007"/>
              <a:gd name="connsiteX2288" fmla="*/ 4271656 w 7525108"/>
              <a:gd name="connsiteY2288" fmla="*/ 3161359 h 6858007"/>
              <a:gd name="connsiteX2289" fmla="*/ 4249806 w 7525108"/>
              <a:gd name="connsiteY2289" fmla="*/ 3141694 h 6858007"/>
              <a:gd name="connsiteX2290" fmla="*/ 4236696 w 7525108"/>
              <a:gd name="connsiteY2290" fmla="*/ 3115476 h 6858007"/>
              <a:gd name="connsiteX2291" fmla="*/ 4232326 w 7525108"/>
              <a:gd name="connsiteY2291" fmla="*/ 3087074 h 6858007"/>
              <a:gd name="connsiteX2292" fmla="*/ 4236696 w 7525108"/>
              <a:gd name="connsiteY2292" fmla="*/ 3056481 h 6858007"/>
              <a:gd name="connsiteX2293" fmla="*/ 4249806 w 7525108"/>
              <a:gd name="connsiteY2293" fmla="*/ 3032447 h 6858007"/>
              <a:gd name="connsiteX2294" fmla="*/ 4271656 w 7525108"/>
              <a:gd name="connsiteY2294" fmla="*/ 3010594 h 6858007"/>
              <a:gd name="connsiteX2295" fmla="*/ 4295691 w 7525108"/>
              <a:gd name="connsiteY2295" fmla="*/ 2997486 h 6858007"/>
              <a:gd name="connsiteX2296" fmla="*/ 5226497 w 7525108"/>
              <a:gd name="connsiteY2296" fmla="*/ 2962528 h 6858007"/>
              <a:gd name="connsiteX2297" fmla="*/ 5265827 w 7525108"/>
              <a:gd name="connsiteY2297" fmla="*/ 2969084 h 6858007"/>
              <a:gd name="connsiteX2298" fmla="*/ 5298602 w 7525108"/>
              <a:gd name="connsiteY2298" fmla="*/ 2986561 h 6858007"/>
              <a:gd name="connsiteX2299" fmla="*/ 5324822 w 7525108"/>
              <a:gd name="connsiteY2299" fmla="*/ 3012781 h 6858007"/>
              <a:gd name="connsiteX2300" fmla="*/ 5342302 w 7525108"/>
              <a:gd name="connsiteY2300" fmla="*/ 3047741 h 6858007"/>
              <a:gd name="connsiteX2301" fmla="*/ 5348857 w 7525108"/>
              <a:gd name="connsiteY2301" fmla="*/ 3087074 h 6858007"/>
              <a:gd name="connsiteX2302" fmla="*/ 5342302 w 7525108"/>
              <a:gd name="connsiteY2302" fmla="*/ 3124214 h 6858007"/>
              <a:gd name="connsiteX2303" fmla="*/ 5324822 w 7525108"/>
              <a:gd name="connsiteY2303" fmla="*/ 3159173 h 6858007"/>
              <a:gd name="connsiteX2304" fmla="*/ 5298602 w 7525108"/>
              <a:gd name="connsiteY2304" fmla="*/ 3187577 h 6858007"/>
              <a:gd name="connsiteX2305" fmla="*/ 5265827 w 7525108"/>
              <a:gd name="connsiteY2305" fmla="*/ 3202872 h 6858007"/>
              <a:gd name="connsiteX2306" fmla="*/ 5226497 w 7525108"/>
              <a:gd name="connsiteY2306" fmla="*/ 3209424 h 6858007"/>
              <a:gd name="connsiteX2307" fmla="*/ 5187167 w 7525108"/>
              <a:gd name="connsiteY2307" fmla="*/ 3202872 h 6858007"/>
              <a:gd name="connsiteX2308" fmla="*/ 5154392 w 7525108"/>
              <a:gd name="connsiteY2308" fmla="*/ 3187577 h 6858007"/>
              <a:gd name="connsiteX2309" fmla="*/ 5125987 w 7525108"/>
              <a:gd name="connsiteY2309" fmla="*/ 3159173 h 6858007"/>
              <a:gd name="connsiteX2310" fmla="*/ 5108507 w 7525108"/>
              <a:gd name="connsiteY2310" fmla="*/ 3124214 h 6858007"/>
              <a:gd name="connsiteX2311" fmla="*/ 5101952 w 7525108"/>
              <a:gd name="connsiteY2311" fmla="*/ 3087074 h 6858007"/>
              <a:gd name="connsiteX2312" fmla="*/ 5108507 w 7525108"/>
              <a:gd name="connsiteY2312" fmla="*/ 3047741 h 6858007"/>
              <a:gd name="connsiteX2313" fmla="*/ 5125987 w 7525108"/>
              <a:gd name="connsiteY2313" fmla="*/ 3012781 h 6858007"/>
              <a:gd name="connsiteX2314" fmla="*/ 5154392 w 7525108"/>
              <a:gd name="connsiteY2314" fmla="*/ 2986561 h 6858007"/>
              <a:gd name="connsiteX2315" fmla="*/ 5187167 w 7525108"/>
              <a:gd name="connsiteY2315" fmla="*/ 2969084 h 6858007"/>
              <a:gd name="connsiteX2316" fmla="*/ 6131084 w 7525108"/>
              <a:gd name="connsiteY2316" fmla="*/ 2931938 h 6858007"/>
              <a:gd name="connsiteX2317" fmla="*/ 6172598 w 7525108"/>
              <a:gd name="connsiteY2317" fmla="*/ 2936307 h 6858007"/>
              <a:gd name="connsiteX2318" fmla="*/ 6209743 w 7525108"/>
              <a:gd name="connsiteY2318" fmla="*/ 2951604 h 6858007"/>
              <a:gd name="connsiteX2319" fmla="*/ 6240333 w 7525108"/>
              <a:gd name="connsiteY2319" fmla="*/ 2975638 h 6858007"/>
              <a:gd name="connsiteX2320" fmla="*/ 6266553 w 7525108"/>
              <a:gd name="connsiteY2320" fmla="*/ 3008411 h 6858007"/>
              <a:gd name="connsiteX2321" fmla="*/ 6281848 w 7525108"/>
              <a:gd name="connsiteY2321" fmla="*/ 3045557 h 6858007"/>
              <a:gd name="connsiteX2322" fmla="*/ 6286218 w 7525108"/>
              <a:gd name="connsiteY2322" fmla="*/ 3087074 h 6858007"/>
              <a:gd name="connsiteX2323" fmla="*/ 6281848 w 7525108"/>
              <a:gd name="connsiteY2323" fmla="*/ 3130771 h 6858007"/>
              <a:gd name="connsiteX2324" fmla="*/ 6266553 w 7525108"/>
              <a:gd name="connsiteY2324" fmla="*/ 3165728 h 6858007"/>
              <a:gd name="connsiteX2325" fmla="*/ 6240333 w 7525108"/>
              <a:gd name="connsiteY2325" fmla="*/ 3198501 h 6858007"/>
              <a:gd name="connsiteX2326" fmla="*/ 6209743 w 7525108"/>
              <a:gd name="connsiteY2326" fmla="*/ 3220352 h 6858007"/>
              <a:gd name="connsiteX2327" fmla="*/ 6172598 w 7525108"/>
              <a:gd name="connsiteY2327" fmla="*/ 3237828 h 6858007"/>
              <a:gd name="connsiteX2328" fmla="*/ 6131084 w 7525108"/>
              <a:gd name="connsiteY2328" fmla="*/ 3244388 h 6858007"/>
              <a:gd name="connsiteX2329" fmla="*/ 6087384 w 7525108"/>
              <a:gd name="connsiteY2329" fmla="*/ 3237828 h 6858007"/>
              <a:gd name="connsiteX2330" fmla="*/ 6050239 w 7525108"/>
              <a:gd name="connsiteY2330" fmla="*/ 3220352 h 6858007"/>
              <a:gd name="connsiteX2331" fmla="*/ 6019649 w 7525108"/>
              <a:gd name="connsiteY2331" fmla="*/ 3198501 h 6858007"/>
              <a:gd name="connsiteX2332" fmla="*/ 5993429 w 7525108"/>
              <a:gd name="connsiteY2332" fmla="*/ 3165728 h 6858007"/>
              <a:gd name="connsiteX2333" fmla="*/ 5978134 w 7525108"/>
              <a:gd name="connsiteY2333" fmla="*/ 3130771 h 6858007"/>
              <a:gd name="connsiteX2334" fmla="*/ 5973764 w 7525108"/>
              <a:gd name="connsiteY2334" fmla="*/ 3087074 h 6858007"/>
              <a:gd name="connsiteX2335" fmla="*/ 5978134 w 7525108"/>
              <a:gd name="connsiteY2335" fmla="*/ 3045557 h 6858007"/>
              <a:gd name="connsiteX2336" fmla="*/ 5993429 w 7525108"/>
              <a:gd name="connsiteY2336" fmla="*/ 3008411 h 6858007"/>
              <a:gd name="connsiteX2337" fmla="*/ 6019649 w 7525108"/>
              <a:gd name="connsiteY2337" fmla="*/ 2975638 h 6858007"/>
              <a:gd name="connsiteX2338" fmla="*/ 6050239 w 7525108"/>
              <a:gd name="connsiteY2338" fmla="*/ 2951604 h 6858007"/>
              <a:gd name="connsiteX2339" fmla="*/ 6087384 w 7525108"/>
              <a:gd name="connsiteY2339" fmla="*/ 2936307 h 6858007"/>
              <a:gd name="connsiteX2340" fmla="*/ 7066260 w 7525108"/>
              <a:gd name="connsiteY2340" fmla="*/ 2905719 h 6858007"/>
              <a:gd name="connsiteX2341" fmla="*/ 7116515 w 7525108"/>
              <a:gd name="connsiteY2341" fmla="*/ 2912276 h 6858007"/>
              <a:gd name="connsiteX2342" fmla="*/ 7162400 w 7525108"/>
              <a:gd name="connsiteY2342" fmla="*/ 2931938 h 6858007"/>
              <a:gd name="connsiteX2343" fmla="*/ 7201729 w 7525108"/>
              <a:gd name="connsiteY2343" fmla="*/ 2960344 h 6858007"/>
              <a:gd name="connsiteX2344" fmla="*/ 7230134 w 7525108"/>
              <a:gd name="connsiteY2344" fmla="*/ 2999672 h 6858007"/>
              <a:gd name="connsiteX2345" fmla="*/ 7251984 w 7525108"/>
              <a:gd name="connsiteY2345" fmla="*/ 3045557 h 6858007"/>
              <a:gd name="connsiteX2346" fmla="*/ 7258539 w 7525108"/>
              <a:gd name="connsiteY2346" fmla="*/ 3095813 h 6858007"/>
              <a:gd name="connsiteX2347" fmla="*/ 7251984 w 7525108"/>
              <a:gd name="connsiteY2347" fmla="*/ 3148249 h 6858007"/>
              <a:gd name="connsiteX2348" fmla="*/ 7230134 w 7525108"/>
              <a:gd name="connsiteY2348" fmla="*/ 3194132 h 6858007"/>
              <a:gd name="connsiteX2349" fmla="*/ 7201729 w 7525108"/>
              <a:gd name="connsiteY2349" fmla="*/ 3233462 h 6858007"/>
              <a:gd name="connsiteX2350" fmla="*/ 7162400 w 7525108"/>
              <a:gd name="connsiteY2350" fmla="*/ 3261872 h 6858007"/>
              <a:gd name="connsiteX2351" fmla="*/ 7116515 w 7525108"/>
              <a:gd name="connsiteY2351" fmla="*/ 3281537 h 6858007"/>
              <a:gd name="connsiteX2352" fmla="*/ 7066260 w 7525108"/>
              <a:gd name="connsiteY2352" fmla="*/ 3288093 h 6858007"/>
              <a:gd name="connsiteX2353" fmla="*/ 7016005 w 7525108"/>
              <a:gd name="connsiteY2353" fmla="*/ 3281537 h 6858007"/>
              <a:gd name="connsiteX2354" fmla="*/ 6970120 w 7525108"/>
              <a:gd name="connsiteY2354" fmla="*/ 3261872 h 6858007"/>
              <a:gd name="connsiteX2355" fmla="*/ 6930791 w 7525108"/>
              <a:gd name="connsiteY2355" fmla="*/ 3233462 h 6858007"/>
              <a:gd name="connsiteX2356" fmla="*/ 6902386 w 7525108"/>
              <a:gd name="connsiteY2356" fmla="*/ 3194132 h 6858007"/>
              <a:gd name="connsiteX2357" fmla="*/ 6880536 w 7525108"/>
              <a:gd name="connsiteY2357" fmla="*/ 3148249 h 6858007"/>
              <a:gd name="connsiteX2358" fmla="*/ 6873981 w 7525108"/>
              <a:gd name="connsiteY2358" fmla="*/ 3095813 h 6858007"/>
              <a:gd name="connsiteX2359" fmla="*/ 6880536 w 7525108"/>
              <a:gd name="connsiteY2359" fmla="*/ 3045557 h 6858007"/>
              <a:gd name="connsiteX2360" fmla="*/ 6902386 w 7525108"/>
              <a:gd name="connsiteY2360" fmla="*/ 2999672 h 6858007"/>
              <a:gd name="connsiteX2361" fmla="*/ 6930791 w 7525108"/>
              <a:gd name="connsiteY2361" fmla="*/ 2960344 h 6858007"/>
              <a:gd name="connsiteX2362" fmla="*/ 6970120 w 7525108"/>
              <a:gd name="connsiteY2362" fmla="*/ 2931938 h 6858007"/>
              <a:gd name="connsiteX2363" fmla="*/ 7016005 w 7525108"/>
              <a:gd name="connsiteY2363" fmla="*/ 2912276 h 6858007"/>
              <a:gd name="connsiteX2364" fmla="*/ 297158 w 7525108"/>
              <a:gd name="connsiteY2364" fmla="*/ 2840148 h 6858007"/>
              <a:gd name="connsiteX2365" fmla="*/ 303713 w 7525108"/>
              <a:gd name="connsiteY2365" fmla="*/ 2842333 h 6858007"/>
              <a:gd name="connsiteX2366" fmla="*/ 308082 w 7525108"/>
              <a:gd name="connsiteY2366" fmla="*/ 2846702 h 6858007"/>
              <a:gd name="connsiteX2367" fmla="*/ 308082 w 7525108"/>
              <a:gd name="connsiteY2367" fmla="*/ 2851073 h 6858007"/>
              <a:gd name="connsiteX2368" fmla="*/ 308082 w 7525108"/>
              <a:gd name="connsiteY2368" fmla="*/ 2857628 h 6858007"/>
              <a:gd name="connsiteX2369" fmla="*/ 303713 w 7525108"/>
              <a:gd name="connsiteY2369" fmla="*/ 2859812 h 6858007"/>
              <a:gd name="connsiteX2370" fmla="*/ 297158 w 7525108"/>
              <a:gd name="connsiteY2370" fmla="*/ 2861998 h 6858007"/>
              <a:gd name="connsiteX2371" fmla="*/ 292787 w 7525108"/>
              <a:gd name="connsiteY2371" fmla="*/ 2859812 h 6858007"/>
              <a:gd name="connsiteX2372" fmla="*/ 288417 w 7525108"/>
              <a:gd name="connsiteY2372" fmla="*/ 2857628 h 6858007"/>
              <a:gd name="connsiteX2373" fmla="*/ 286232 w 7525108"/>
              <a:gd name="connsiteY2373" fmla="*/ 2851073 h 6858007"/>
              <a:gd name="connsiteX2374" fmla="*/ 288417 w 7525108"/>
              <a:gd name="connsiteY2374" fmla="*/ 2846702 h 6858007"/>
              <a:gd name="connsiteX2375" fmla="*/ 292787 w 7525108"/>
              <a:gd name="connsiteY2375" fmla="*/ 2842333 h 6858007"/>
              <a:gd name="connsiteX2376" fmla="*/ 1197373 w 7525108"/>
              <a:gd name="connsiteY2376" fmla="*/ 2835782 h 6858007"/>
              <a:gd name="connsiteX2377" fmla="*/ 1201743 w 7525108"/>
              <a:gd name="connsiteY2377" fmla="*/ 2837967 h 6858007"/>
              <a:gd name="connsiteX2378" fmla="*/ 1206114 w 7525108"/>
              <a:gd name="connsiteY2378" fmla="*/ 2840151 h 6858007"/>
              <a:gd name="connsiteX2379" fmla="*/ 1212669 w 7525108"/>
              <a:gd name="connsiteY2379" fmla="*/ 2846706 h 6858007"/>
              <a:gd name="connsiteX2380" fmla="*/ 1212669 w 7525108"/>
              <a:gd name="connsiteY2380" fmla="*/ 2851077 h 6858007"/>
              <a:gd name="connsiteX2381" fmla="*/ 1212669 w 7525108"/>
              <a:gd name="connsiteY2381" fmla="*/ 2857632 h 6858007"/>
              <a:gd name="connsiteX2382" fmla="*/ 1206114 w 7525108"/>
              <a:gd name="connsiteY2382" fmla="*/ 2862001 h 6858007"/>
              <a:gd name="connsiteX2383" fmla="*/ 1201743 w 7525108"/>
              <a:gd name="connsiteY2383" fmla="*/ 2866371 h 6858007"/>
              <a:gd name="connsiteX2384" fmla="*/ 1197373 w 7525108"/>
              <a:gd name="connsiteY2384" fmla="*/ 2866371 h 6858007"/>
              <a:gd name="connsiteX2385" fmla="*/ 1190818 w 7525108"/>
              <a:gd name="connsiteY2385" fmla="*/ 2866371 h 6858007"/>
              <a:gd name="connsiteX2386" fmla="*/ 1186449 w 7525108"/>
              <a:gd name="connsiteY2386" fmla="*/ 2862001 h 6858007"/>
              <a:gd name="connsiteX2387" fmla="*/ 1182078 w 7525108"/>
              <a:gd name="connsiteY2387" fmla="*/ 2857632 h 6858007"/>
              <a:gd name="connsiteX2388" fmla="*/ 1182078 w 7525108"/>
              <a:gd name="connsiteY2388" fmla="*/ 2851077 h 6858007"/>
              <a:gd name="connsiteX2389" fmla="*/ 1182078 w 7525108"/>
              <a:gd name="connsiteY2389" fmla="*/ 2846706 h 6858007"/>
              <a:gd name="connsiteX2390" fmla="*/ 1186449 w 7525108"/>
              <a:gd name="connsiteY2390" fmla="*/ 2840151 h 6858007"/>
              <a:gd name="connsiteX2391" fmla="*/ 1190818 w 7525108"/>
              <a:gd name="connsiteY2391" fmla="*/ 2837967 h 6858007"/>
              <a:gd name="connsiteX2392" fmla="*/ 2095405 w 7525108"/>
              <a:gd name="connsiteY2392" fmla="*/ 2818306 h 6858007"/>
              <a:gd name="connsiteX2393" fmla="*/ 2108515 w 7525108"/>
              <a:gd name="connsiteY2393" fmla="*/ 2820490 h 6858007"/>
              <a:gd name="connsiteX2394" fmla="*/ 2115070 w 7525108"/>
              <a:gd name="connsiteY2394" fmla="*/ 2824861 h 6858007"/>
              <a:gd name="connsiteX2395" fmla="*/ 2123810 w 7525108"/>
              <a:gd name="connsiteY2395" fmla="*/ 2833600 h 6858007"/>
              <a:gd name="connsiteX2396" fmla="*/ 2128180 w 7525108"/>
              <a:gd name="connsiteY2396" fmla="*/ 2842340 h 6858007"/>
              <a:gd name="connsiteX2397" fmla="*/ 2128180 w 7525108"/>
              <a:gd name="connsiteY2397" fmla="*/ 2851081 h 6858007"/>
              <a:gd name="connsiteX2398" fmla="*/ 2128180 w 7525108"/>
              <a:gd name="connsiteY2398" fmla="*/ 2862005 h 6858007"/>
              <a:gd name="connsiteX2399" fmla="*/ 2123810 w 7525108"/>
              <a:gd name="connsiteY2399" fmla="*/ 2870745 h 6858007"/>
              <a:gd name="connsiteX2400" fmla="*/ 2115070 w 7525108"/>
              <a:gd name="connsiteY2400" fmla="*/ 2877300 h 6858007"/>
              <a:gd name="connsiteX2401" fmla="*/ 2108515 w 7525108"/>
              <a:gd name="connsiteY2401" fmla="*/ 2883855 h 6858007"/>
              <a:gd name="connsiteX2402" fmla="*/ 2095405 w 7525108"/>
              <a:gd name="connsiteY2402" fmla="*/ 2883855 h 6858007"/>
              <a:gd name="connsiteX2403" fmla="*/ 2086665 w 7525108"/>
              <a:gd name="connsiteY2403" fmla="*/ 2883855 h 6858007"/>
              <a:gd name="connsiteX2404" fmla="*/ 2077925 w 7525108"/>
              <a:gd name="connsiteY2404" fmla="*/ 2877300 h 6858007"/>
              <a:gd name="connsiteX2405" fmla="*/ 2071370 w 7525108"/>
              <a:gd name="connsiteY2405" fmla="*/ 2870745 h 6858007"/>
              <a:gd name="connsiteX2406" fmla="*/ 2067000 w 7525108"/>
              <a:gd name="connsiteY2406" fmla="*/ 2862005 h 6858007"/>
              <a:gd name="connsiteX2407" fmla="*/ 2064815 w 7525108"/>
              <a:gd name="connsiteY2407" fmla="*/ 2851081 h 6858007"/>
              <a:gd name="connsiteX2408" fmla="*/ 2067000 w 7525108"/>
              <a:gd name="connsiteY2408" fmla="*/ 2842340 h 6858007"/>
              <a:gd name="connsiteX2409" fmla="*/ 2071370 w 7525108"/>
              <a:gd name="connsiteY2409" fmla="*/ 2833600 h 6858007"/>
              <a:gd name="connsiteX2410" fmla="*/ 2077925 w 7525108"/>
              <a:gd name="connsiteY2410" fmla="*/ 2824861 h 6858007"/>
              <a:gd name="connsiteX2411" fmla="*/ 2086665 w 7525108"/>
              <a:gd name="connsiteY2411" fmla="*/ 2820490 h 6858007"/>
              <a:gd name="connsiteX2412" fmla="*/ 2995621 w 7525108"/>
              <a:gd name="connsiteY2412" fmla="*/ 2798645 h 6858007"/>
              <a:gd name="connsiteX2413" fmla="*/ 3017471 w 7525108"/>
              <a:gd name="connsiteY2413" fmla="*/ 2803014 h 6858007"/>
              <a:gd name="connsiteX2414" fmla="*/ 3034951 w 7525108"/>
              <a:gd name="connsiteY2414" fmla="*/ 2813939 h 6858007"/>
              <a:gd name="connsiteX2415" fmla="*/ 3045876 w 7525108"/>
              <a:gd name="connsiteY2415" fmla="*/ 2831419 h 6858007"/>
              <a:gd name="connsiteX2416" fmla="*/ 3050246 w 7525108"/>
              <a:gd name="connsiteY2416" fmla="*/ 2851083 h 6858007"/>
              <a:gd name="connsiteX2417" fmla="*/ 3045876 w 7525108"/>
              <a:gd name="connsiteY2417" fmla="*/ 2872932 h 6858007"/>
              <a:gd name="connsiteX2418" fmla="*/ 3034951 w 7525108"/>
              <a:gd name="connsiteY2418" fmla="*/ 2890413 h 6858007"/>
              <a:gd name="connsiteX2419" fmla="*/ 3017471 w 7525108"/>
              <a:gd name="connsiteY2419" fmla="*/ 2901338 h 6858007"/>
              <a:gd name="connsiteX2420" fmla="*/ 2995621 w 7525108"/>
              <a:gd name="connsiteY2420" fmla="*/ 2905707 h 6858007"/>
              <a:gd name="connsiteX2421" fmla="*/ 2975956 w 7525108"/>
              <a:gd name="connsiteY2421" fmla="*/ 2901338 h 6858007"/>
              <a:gd name="connsiteX2422" fmla="*/ 2960661 w 7525108"/>
              <a:gd name="connsiteY2422" fmla="*/ 2890413 h 6858007"/>
              <a:gd name="connsiteX2423" fmla="*/ 2947551 w 7525108"/>
              <a:gd name="connsiteY2423" fmla="*/ 2872932 h 6858007"/>
              <a:gd name="connsiteX2424" fmla="*/ 2943181 w 7525108"/>
              <a:gd name="connsiteY2424" fmla="*/ 2851083 h 6858007"/>
              <a:gd name="connsiteX2425" fmla="*/ 2947551 w 7525108"/>
              <a:gd name="connsiteY2425" fmla="*/ 2831419 h 6858007"/>
              <a:gd name="connsiteX2426" fmla="*/ 2960661 w 7525108"/>
              <a:gd name="connsiteY2426" fmla="*/ 2813939 h 6858007"/>
              <a:gd name="connsiteX2427" fmla="*/ 2975956 w 7525108"/>
              <a:gd name="connsiteY2427" fmla="*/ 2803014 h 6858007"/>
              <a:gd name="connsiteX2428" fmla="*/ 3898023 w 7525108"/>
              <a:gd name="connsiteY2428" fmla="*/ 2772429 h 6858007"/>
              <a:gd name="connsiteX2429" fmla="*/ 3930797 w 7525108"/>
              <a:gd name="connsiteY2429" fmla="*/ 2781170 h 6858007"/>
              <a:gd name="connsiteX2430" fmla="*/ 3957017 w 7525108"/>
              <a:gd name="connsiteY2430" fmla="*/ 2796464 h 6858007"/>
              <a:gd name="connsiteX2431" fmla="*/ 3972312 w 7525108"/>
              <a:gd name="connsiteY2431" fmla="*/ 2820499 h 6858007"/>
              <a:gd name="connsiteX2432" fmla="*/ 3978867 w 7525108"/>
              <a:gd name="connsiteY2432" fmla="*/ 2853273 h 6858007"/>
              <a:gd name="connsiteX2433" fmla="*/ 3972312 w 7525108"/>
              <a:gd name="connsiteY2433" fmla="*/ 2883862 h 6858007"/>
              <a:gd name="connsiteX2434" fmla="*/ 3957017 w 7525108"/>
              <a:gd name="connsiteY2434" fmla="*/ 2907898 h 6858007"/>
              <a:gd name="connsiteX2435" fmla="*/ 3930797 w 7525108"/>
              <a:gd name="connsiteY2435" fmla="*/ 2925378 h 6858007"/>
              <a:gd name="connsiteX2436" fmla="*/ 3898023 w 7525108"/>
              <a:gd name="connsiteY2436" fmla="*/ 2931932 h 6858007"/>
              <a:gd name="connsiteX2437" fmla="*/ 3869618 w 7525108"/>
              <a:gd name="connsiteY2437" fmla="*/ 2925378 h 6858007"/>
              <a:gd name="connsiteX2438" fmla="*/ 3843398 w 7525108"/>
              <a:gd name="connsiteY2438" fmla="*/ 2907898 h 6858007"/>
              <a:gd name="connsiteX2439" fmla="*/ 3825918 w 7525108"/>
              <a:gd name="connsiteY2439" fmla="*/ 2883862 h 6858007"/>
              <a:gd name="connsiteX2440" fmla="*/ 3821548 w 7525108"/>
              <a:gd name="connsiteY2440" fmla="*/ 2853273 h 6858007"/>
              <a:gd name="connsiteX2441" fmla="*/ 3825918 w 7525108"/>
              <a:gd name="connsiteY2441" fmla="*/ 2820499 h 6858007"/>
              <a:gd name="connsiteX2442" fmla="*/ 3843398 w 7525108"/>
              <a:gd name="connsiteY2442" fmla="*/ 2796464 h 6858007"/>
              <a:gd name="connsiteX2443" fmla="*/ 3869618 w 7525108"/>
              <a:gd name="connsiteY2443" fmla="*/ 2781170 h 6858007"/>
              <a:gd name="connsiteX2444" fmla="*/ 4806979 w 7525108"/>
              <a:gd name="connsiteY2444" fmla="*/ 2746215 h 6858007"/>
              <a:gd name="connsiteX2445" fmla="*/ 4839754 w 7525108"/>
              <a:gd name="connsiteY2445" fmla="*/ 2750585 h 6858007"/>
              <a:gd name="connsiteX2446" fmla="*/ 4870344 w 7525108"/>
              <a:gd name="connsiteY2446" fmla="*/ 2765880 h 6858007"/>
              <a:gd name="connsiteX2447" fmla="*/ 4892194 w 7525108"/>
              <a:gd name="connsiteY2447" fmla="*/ 2789913 h 6858007"/>
              <a:gd name="connsiteX2448" fmla="*/ 4909674 w 7525108"/>
              <a:gd name="connsiteY2448" fmla="*/ 2818319 h 6858007"/>
              <a:gd name="connsiteX2449" fmla="*/ 4916229 w 7525108"/>
              <a:gd name="connsiteY2449" fmla="*/ 2853277 h 6858007"/>
              <a:gd name="connsiteX2450" fmla="*/ 4909674 w 7525108"/>
              <a:gd name="connsiteY2450" fmla="*/ 2888236 h 6858007"/>
              <a:gd name="connsiteX2451" fmla="*/ 4892194 w 7525108"/>
              <a:gd name="connsiteY2451" fmla="*/ 2916641 h 6858007"/>
              <a:gd name="connsiteX2452" fmla="*/ 4870344 w 7525108"/>
              <a:gd name="connsiteY2452" fmla="*/ 2942861 h 6858007"/>
              <a:gd name="connsiteX2453" fmla="*/ 4839754 w 7525108"/>
              <a:gd name="connsiteY2453" fmla="*/ 2955972 h 6858007"/>
              <a:gd name="connsiteX2454" fmla="*/ 4806979 w 7525108"/>
              <a:gd name="connsiteY2454" fmla="*/ 2962528 h 6858007"/>
              <a:gd name="connsiteX2455" fmla="*/ 4772019 w 7525108"/>
              <a:gd name="connsiteY2455" fmla="*/ 2955972 h 6858007"/>
              <a:gd name="connsiteX2456" fmla="*/ 4741429 w 7525108"/>
              <a:gd name="connsiteY2456" fmla="*/ 2942861 h 6858007"/>
              <a:gd name="connsiteX2457" fmla="*/ 4719579 w 7525108"/>
              <a:gd name="connsiteY2457" fmla="*/ 2916641 h 6858007"/>
              <a:gd name="connsiteX2458" fmla="*/ 4702099 w 7525108"/>
              <a:gd name="connsiteY2458" fmla="*/ 2888236 h 6858007"/>
              <a:gd name="connsiteX2459" fmla="*/ 4695544 w 7525108"/>
              <a:gd name="connsiteY2459" fmla="*/ 2853277 h 6858007"/>
              <a:gd name="connsiteX2460" fmla="*/ 4702099 w 7525108"/>
              <a:gd name="connsiteY2460" fmla="*/ 2818319 h 6858007"/>
              <a:gd name="connsiteX2461" fmla="*/ 4719579 w 7525108"/>
              <a:gd name="connsiteY2461" fmla="*/ 2789913 h 6858007"/>
              <a:gd name="connsiteX2462" fmla="*/ 4741429 w 7525108"/>
              <a:gd name="connsiteY2462" fmla="*/ 2765880 h 6858007"/>
              <a:gd name="connsiteX2463" fmla="*/ 4772019 w 7525108"/>
              <a:gd name="connsiteY2463" fmla="*/ 2750585 h 6858007"/>
              <a:gd name="connsiteX2464" fmla="*/ 5722490 w 7525108"/>
              <a:gd name="connsiteY2464" fmla="*/ 2715626 h 6858007"/>
              <a:gd name="connsiteX2465" fmla="*/ 5759634 w 7525108"/>
              <a:gd name="connsiteY2465" fmla="*/ 2722180 h 6858007"/>
              <a:gd name="connsiteX2466" fmla="*/ 5792409 w 7525108"/>
              <a:gd name="connsiteY2466" fmla="*/ 2737476 h 6858007"/>
              <a:gd name="connsiteX2467" fmla="*/ 5820814 w 7525108"/>
              <a:gd name="connsiteY2467" fmla="*/ 2757142 h 6858007"/>
              <a:gd name="connsiteX2468" fmla="*/ 5842664 w 7525108"/>
              <a:gd name="connsiteY2468" fmla="*/ 2787730 h 6858007"/>
              <a:gd name="connsiteX2469" fmla="*/ 5857959 w 7525108"/>
              <a:gd name="connsiteY2469" fmla="*/ 2818320 h 6858007"/>
              <a:gd name="connsiteX2470" fmla="*/ 5862329 w 7525108"/>
              <a:gd name="connsiteY2470" fmla="*/ 2855464 h 6858007"/>
              <a:gd name="connsiteX2471" fmla="*/ 5857959 w 7525108"/>
              <a:gd name="connsiteY2471" fmla="*/ 2894792 h 6858007"/>
              <a:gd name="connsiteX2472" fmla="*/ 5842664 w 7525108"/>
              <a:gd name="connsiteY2472" fmla="*/ 2925384 h 6858007"/>
              <a:gd name="connsiteX2473" fmla="*/ 5820814 w 7525108"/>
              <a:gd name="connsiteY2473" fmla="*/ 2953790 h 6858007"/>
              <a:gd name="connsiteX2474" fmla="*/ 5792409 w 7525108"/>
              <a:gd name="connsiteY2474" fmla="*/ 2975638 h 6858007"/>
              <a:gd name="connsiteX2475" fmla="*/ 5759634 w 7525108"/>
              <a:gd name="connsiteY2475" fmla="*/ 2990934 h 6858007"/>
              <a:gd name="connsiteX2476" fmla="*/ 5722490 w 7525108"/>
              <a:gd name="connsiteY2476" fmla="*/ 2995303 h 6858007"/>
              <a:gd name="connsiteX2477" fmla="*/ 5685345 w 7525108"/>
              <a:gd name="connsiteY2477" fmla="*/ 2990934 h 6858007"/>
              <a:gd name="connsiteX2478" fmla="*/ 5650385 w 7525108"/>
              <a:gd name="connsiteY2478" fmla="*/ 2975638 h 6858007"/>
              <a:gd name="connsiteX2479" fmla="*/ 5624165 w 7525108"/>
              <a:gd name="connsiteY2479" fmla="*/ 2953790 h 6858007"/>
              <a:gd name="connsiteX2480" fmla="*/ 5604500 w 7525108"/>
              <a:gd name="connsiteY2480" fmla="*/ 2925384 h 6858007"/>
              <a:gd name="connsiteX2481" fmla="*/ 5587020 w 7525108"/>
              <a:gd name="connsiteY2481" fmla="*/ 2894792 h 6858007"/>
              <a:gd name="connsiteX2482" fmla="*/ 5582650 w 7525108"/>
              <a:gd name="connsiteY2482" fmla="*/ 2855464 h 6858007"/>
              <a:gd name="connsiteX2483" fmla="*/ 5587020 w 7525108"/>
              <a:gd name="connsiteY2483" fmla="*/ 2818320 h 6858007"/>
              <a:gd name="connsiteX2484" fmla="*/ 5604500 w 7525108"/>
              <a:gd name="connsiteY2484" fmla="*/ 2787730 h 6858007"/>
              <a:gd name="connsiteX2485" fmla="*/ 5624165 w 7525108"/>
              <a:gd name="connsiteY2485" fmla="*/ 2757142 h 6858007"/>
              <a:gd name="connsiteX2486" fmla="*/ 5650385 w 7525108"/>
              <a:gd name="connsiteY2486" fmla="*/ 2737476 h 6858007"/>
              <a:gd name="connsiteX2487" fmla="*/ 5685345 w 7525108"/>
              <a:gd name="connsiteY2487" fmla="*/ 2722180 h 6858007"/>
              <a:gd name="connsiteX2488" fmla="*/ 6677332 w 7525108"/>
              <a:gd name="connsiteY2488" fmla="*/ 2698146 h 6858007"/>
              <a:gd name="connsiteX2489" fmla="*/ 6725401 w 7525108"/>
              <a:gd name="connsiteY2489" fmla="*/ 2704701 h 6858007"/>
              <a:gd name="connsiteX2490" fmla="*/ 6766916 w 7525108"/>
              <a:gd name="connsiteY2490" fmla="*/ 2722180 h 6858007"/>
              <a:gd name="connsiteX2491" fmla="*/ 6799691 w 7525108"/>
              <a:gd name="connsiteY2491" fmla="*/ 2748401 h 6858007"/>
              <a:gd name="connsiteX2492" fmla="*/ 6828096 w 7525108"/>
              <a:gd name="connsiteY2492" fmla="*/ 2785546 h 6858007"/>
              <a:gd name="connsiteX2493" fmla="*/ 6845576 w 7525108"/>
              <a:gd name="connsiteY2493" fmla="*/ 2824874 h 6858007"/>
              <a:gd name="connsiteX2494" fmla="*/ 6852131 w 7525108"/>
              <a:gd name="connsiteY2494" fmla="*/ 2870757 h 6858007"/>
              <a:gd name="connsiteX2495" fmla="*/ 6845576 w 7525108"/>
              <a:gd name="connsiteY2495" fmla="*/ 2918829 h 6858007"/>
              <a:gd name="connsiteX2496" fmla="*/ 6828096 w 7525108"/>
              <a:gd name="connsiteY2496" fmla="*/ 2960342 h 6858007"/>
              <a:gd name="connsiteX2497" fmla="*/ 6799691 w 7525108"/>
              <a:gd name="connsiteY2497" fmla="*/ 2995303 h 6858007"/>
              <a:gd name="connsiteX2498" fmla="*/ 6766916 w 7525108"/>
              <a:gd name="connsiteY2498" fmla="*/ 3021520 h 6858007"/>
              <a:gd name="connsiteX2499" fmla="*/ 6725401 w 7525108"/>
              <a:gd name="connsiteY2499" fmla="*/ 3041186 h 6858007"/>
              <a:gd name="connsiteX2500" fmla="*/ 6677332 w 7525108"/>
              <a:gd name="connsiteY2500" fmla="*/ 3045556 h 6858007"/>
              <a:gd name="connsiteX2501" fmla="*/ 6631447 w 7525108"/>
              <a:gd name="connsiteY2501" fmla="*/ 3041186 h 6858007"/>
              <a:gd name="connsiteX2502" fmla="*/ 6589932 w 7525108"/>
              <a:gd name="connsiteY2502" fmla="*/ 3021520 h 6858007"/>
              <a:gd name="connsiteX2503" fmla="*/ 6554972 w 7525108"/>
              <a:gd name="connsiteY2503" fmla="*/ 2995303 h 6858007"/>
              <a:gd name="connsiteX2504" fmla="*/ 6528752 w 7525108"/>
              <a:gd name="connsiteY2504" fmla="*/ 2960342 h 6858007"/>
              <a:gd name="connsiteX2505" fmla="*/ 6511272 w 7525108"/>
              <a:gd name="connsiteY2505" fmla="*/ 2918829 h 6858007"/>
              <a:gd name="connsiteX2506" fmla="*/ 6504717 w 7525108"/>
              <a:gd name="connsiteY2506" fmla="*/ 2870757 h 6858007"/>
              <a:gd name="connsiteX2507" fmla="*/ 6511272 w 7525108"/>
              <a:gd name="connsiteY2507" fmla="*/ 2824874 h 6858007"/>
              <a:gd name="connsiteX2508" fmla="*/ 6528752 w 7525108"/>
              <a:gd name="connsiteY2508" fmla="*/ 2785546 h 6858007"/>
              <a:gd name="connsiteX2509" fmla="*/ 6554972 w 7525108"/>
              <a:gd name="connsiteY2509" fmla="*/ 2748401 h 6858007"/>
              <a:gd name="connsiteX2510" fmla="*/ 6589932 w 7525108"/>
              <a:gd name="connsiteY2510" fmla="*/ 2722180 h 6858007"/>
              <a:gd name="connsiteX2511" fmla="*/ 6631447 w 7525108"/>
              <a:gd name="connsiteY2511" fmla="*/ 2704701 h 6858007"/>
              <a:gd name="connsiteX2512" fmla="*/ 7455188 w 7525108"/>
              <a:gd name="connsiteY2512" fmla="*/ 2663187 h 6858007"/>
              <a:gd name="connsiteX2513" fmla="*/ 7498888 w 7525108"/>
              <a:gd name="connsiteY2513" fmla="*/ 2669741 h 6858007"/>
              <a:gd name="connsiteX2514" fmla="*/ 7525108 w 7525108"/>
              <a:gd name="connsiteY2514" fmla="*/ 2676296 h 6858007"/>
              <a:gd name="connsiteX2515" fmla="*/ 7525108 w 7525108"/>
              <a:gd name="connsiteY2515" fmla="*/ 3065222 h 6858007"/>
              <a:gd name="connsiteX2516" fmla="*/ 7498888 w 7525108"/>
              <a:gd name="connsiteY2516" fmla="*/ 3073963 h 6858007"/>
              <a:gd name="connsiteX2517" fmla="*/ 7455188 w 7525108"/>
              <a:gd name="connsiteY2517" fmla="*/ 3078334 h 6858007"/>
              <a:gd name="connsiteX2518" fmla="*/ 7407118 w 7525108"/>
              <a:gd name="connsiteY2518" fmla="*/ 3073963 h 6858007"/>
              <a:gd name="connsiteX2519" fmla="*/ 7363419 w 7525108"/>
              <a:gd name="connsiteY2519" fmla="*/ 3058667 h 6858007"/>
              <a:gd name="connsiteX2520" fmla="*/ 7324089 w 7525108"/>
              <a:gd name="connsiteY2520" fmla="*/ 3034631 h 6858007"/>
              <a:gd name="connsiteX2521" fmla="*/ 7291314 w 7525108"/>
              <a:gd name="connsiteY2521" fmla="*/ 3001858 h 6858007"/>
              <a:gd name="connsiteX2522" fmla="*/ 7267279 w 7525108"/>
              <a:gd name="connsiteY2522" fmla="*/ 2962528 h 6858007"/>
              <a:gd name="connsiteX2523" fmla="*/ 7251984 w 7525108"/>
              <a:gd name="connsiteY2523" fmla="*/ 2918829 h 6858007"/>
              <a:gd name="connsiteX2524" fmla="*/ 7245429 w 7525108"/>
              <a:gd name="connsiteY2524" fmla="*/ 2870757 h 6858007"/>
              <a:gd name="connsiteX2525" fmla="*/ 7251984 w 7525108"/>
              <a:gd name="connsiteY2525" fmla="*/ 2822688 h 6858007"/>
              <a:gd name="connsiteX2526" fmla="*/ 7267279 w 7525108"/>
              <a:gd name="connsiteY2526" fmla="*/ 2781176 h 6858007"/>
              <a:gd name="connsiteX2527" fmla="*/ 7291314 w 7525108"/>
              <a:gd name="connsiteY2527" fmla="*/ 2741846 h 6858007"/>
              <a:gd name="connsiteX2528" fmla="*/ 7324089 w 7525108"/>
              <a:gd name="connsiteY2528" fmla="*/ 2709071 h 6858007"/>
              <a:gd name="connsiteX2529" fmla="*/ 7363419 w 7525108"/>
              <a:gd name="connsiteY2529" fmla="*/ 2687220 h 6858007"/>
              <a:gd name="connsiteX2530" fmla="*/ 7407118 w 7525108"/>
              <a:gd name="connsiteY2530" fmla="*/ 2669741 h 6858007"/>
              <a:gd name="connsiteX2531" fmla="*/ 769117 w 7525108"/>
              <a:gd name="connsiteY2531" fmla="*/ 2606354 h 6858007"/>
              <a:gd name="connsiteX2532" fmla="*/ 773488 w 7525108"/>
              <a:gd name="connsiteY2532" fmla="*/ 2608539 h 6858007"/>
              <a:gd name="connsiteX2533" fmla="*/ 777858 w 7525108"/>
              <a:gd name="connsiteY2533" fmla="*/ 2610724 h 6858007"/>
              <a:gd name="connsiteX2534" fmla="*/ 780043 w 7525108"/>
              <a:gd name="connsiteY2534" fmla="*/ 2617279 h 6858007"/>
              <a:gd name="connsiteX2535" fmla="*/ 777858 w 7525108"/>
              <a:gd name="connsiteY2535" fmla="*/ 2621649 h 6858007"/>
              <a:gd name="connsiteX2536" fmla="*/ 773488 w 7525108"/>
              <a:gd name="connsiteY2536" fmla="*/ 2626019 h 6858007"/>
              <a:gd name="connsiteX2537" fmla="*/ 769117 w 7525108"/>
              <a:gd name="connsiteY2537" fmla="*/ 2628204 h 6858007"/>
              <a:gd name="connsiteX2538" fmla="*/ 762562 w 7525108"/>
              <a:gd name="connsiteY2538" fmla="*/ 2626019 h 6858007"/>
              <a:gd name="connsiteX2539" fmla="*/ 760376 w 7525108"/>
              <a:gd name="connsiteY2539" fmla="*/ 2621649 h 6858007"/>
              <a:gd name="connsiteX2540" fmla="*/ 756007 w 7525108"/>
              <a:gd name="connsiteY2540" fmla="*/ 2617279 h 6858007"/>
              <a:gd name="connsiteX2541" fmla="*/ 760376 w 7525108"/>
              <a:gd name="connsiteY2541" fmla="*/ 2610724 h 6858007"/>
              <a:gd name="connsiteX2542" fmla="*/ 762562 w 7525108"/>
              <a:gd name="connsiteY2542" fmla="*/ 2608539 h 6858007"/>
              <a:gd name="connsiteX2543" fmla="*/ 1671517 w 7525108"/>
              <a:gd name="connsiteY2543" fmla="*/ 2595435 h 6858007"/>
              <a:gd name="connsiteX2544" fmla="*/ 1678072 w 7525108"/>
              <a:gd name="connsiteY2544" fmla="*/ 2597619 h 6858007"/>
              <a:gd name="connsiteX2545" fmla="*/ 1682442 w 7525108"/>
              <a:gd name="connsiteY2545" fmla="*/ 2599804 h 6858007"/>
              <a:gd name="connsiteX2546" fmla="*/ 1688997 w 7525108"/>
              <a:gd name="connsiteY2546" fmla="*/ 2604174 h 6858007"/>
              <a:gd name="connsiteX2547" fmla="*/ 1691182 w 7525108"/>
              <a:gd name="connsiteY2547" fmla="*/ 2610729 h 6858007"/>
              <a:gd name="connsiteX2548" fmla="*/ 1693368 w 7525108"/>
              <a:gd name="connsiteY2548" fmla="*/ 2617284 h 6858007"/>
              <a:gd name="connsiteX2549" fmla="*/ 1691182 w 7525108"/>
              <a:gd name="connsiteY2549" fmla="*/ 2623839 h 6858007"/>
              <a:gd name="connsiteX2550" fmla="*/ 1688997 w 7525108"/>
              <a:gd name="connsiteY2550" fmla="*/ 2632579 h 6858007"/>
              <a:gd name="connsiteX2551" fmla="*/ 1682442 w 7525108"/>
              <a:gd name="connsiteY2551" fmla="*/ 2636949 h 6858007"/>
              <a:gd name="connsiteX2552" fmla="*/ 1678072 w 7525108"/>
              <a:gd name="connsiteY2552" fmla="*/ 2641318 h 6858007"/>
              <a:gd name="connsiteX2553" fmla="*/ 1671517 w 7525108"/>
              <a:gd name="connsiteY2553" fmla="*/ 2641318 h 6858007"/>
              <a:gd name="connsiteX2554" fmla="*/ 1664963 w 7525108"/>
              <a:gd name="connsiteY2554" fmla="*/ 2641318 h 6858007"/>
              <a:gd name="connsiteX2555" fmla="*/ 1656222 w 7525108"/>
              <a:gd name="connsiteY2555" fmla="*/ 2636949 h 6858007"/>
              <a:gd name="connsiteX2556" fmla="*/ 1651853 w 7525108"/>
              <a:gd name="connsiteY2556" fmla="*/ 2632579 h 6858007"/>
              <a:gd name="connsiteX2557" fmla="*/ 1647482 w 7525108"/>
              <a:gd name="connsiteY2557" fmla="*/ 2623839 h 6858007"/>
              <a:gd name="connsiteX2558" fmla="*/ 1647482 w 7525108"/>
              <a:gd name="connsiteY2558" fmla="*/ 2617284 h 6858007"/>
              <a:gd name="connsiteX2559" fmla="*/ 1647482 w 7525108"/>
              <a:gd name="connsiteY2559" fmla="*/ 2610729 h 6858007"/>
              <a:gd name="connsiteX2560" fmla="*/ 1651853 w 7525108"/>
              <a:gd name="connsiteY2560" fmla="*/ 2604174 h 6858007"/>
              <a:gd name="connsiteX2561" fmla="*/ 1656222 w 7525108"/>
              <a:gd name="connsiteY2561" fmla="*/ 2599804 h 6858007"/>
              <a:gd name="connsiteX2562" fmla="*/ 1664963 w 7525108"/>
              <a:gd name="connsiteY2562" fmla="*/ 2597619 h 6858007"/>
              <a:gd name="connsiteX2563" fmla="*/ 2573918 w 7525108"/>
              <a:gd name="connsiteY2563" fmla="*/ 2575773 h 6858007"/>
              <a:gd name="connsiteX2564" fmla="*/ 2595768 w 7525108"/>
              <a:gd name="connsiteY2564" fmla="*/ 2584513 h 6858007"/>
              <a:gd name="connsiteX2565" fmla="*/ 2611063 w 7525108"/>
              <a:gd name="connsiteY2565" fmla="*/ 2597622 h 6858007"/>
              <a:gd name="connsiteX2566" fmla="*/ 2617618 w 7525108"/>
              <a:gd name="connsiteY2566" fmla="*/ 2617287 h 6858007"/>
              <a:gd name="connsiteX2567" fmla="*/ 2611063 w 7525108"/>
              <a:gd name="connsiteY2567" fmla="*/ 2641322 h 6858007"/>
              <a:gd name="connsiteX2568" fmla="*/ 2595768 w 7525108"/>
              <a:gd name="connsiteY2568" fmla="*/ 2654432 h 6858007"/>
              <a:gd name="connsiteX2569" fmla="*/ 2573918 w 7525108"/>
              <a:gd name="connsiteY2569" fmla="*/ 2660987 h 6858007"/>
              <a:gd name="connsiteX2570" fmla="*/ 2552068 w 7525108"/>
              <a:gd name="connsiteY2570" fmla="*/ 2654432 h 6858007"/>
              <a:gd name="connsiteX2571" fmla="*/ 2538958 w 7525108"/>
              <a:gd name="connsiteY2571" fmla="*/ 2641322 h 6858007"/>
              <a:gd name="connsiteX2572" fmla="*/ 2532403 w 7525108"/>
              <a:gd name="connsiteY2572" fmla="*/ 2617287 h 6858007"/>
              <a:gd name="connsiteX2573" fmla="*/ 2538958 w 7525108"/>
              <a:gd name="connsiteY2573" fmla="*/ 2597622 h 6858007"/>
              <a:gd name="connsiteX2574" fmla="*/ 2552068 w 7525108"/>
              <a:gd name="connsiteY2574" fmla="*/ 2584513 h 6858007"/>
              <a:gd name="connsiteX2575" fmla="*/ 3480690 w 7525108"/>
              <a:gd name="connsiteY2575" fmla="*/ 2553927 h 6858007"/>
              <a:gd name="connsiteX2576" fmla="*/ 3509095 w 7525108"/>
              <a:gd name="connsiteY2576" fmla="*/ 2560482 h 6858007"/>
              <a:gd name="connsiteX2577" fmla="*/ 3528760 w 7525108"/>
              <a:gd name="connsiteY2577" fmla="*/ 2573592 h 6858007"/>
              <a:gd name="connsiteX2578" fmla="*/ 3541870 w 7525108"/>
              <a:gd name="connsiteY2578" fmla="*/ 2595442 h 6858007"/>
              <a:gd name="connsiteX2579" fmla="*/ 3546240 w 7525108"/>
              <a:gd name="connsiteY2579" fmla="*/ 2619477 h 6858007"/>
              <a:gd name="connsiteX2580" fmla="*/ 3541870 w 7525108"/>
              <a:gd name="connsiteY2580" fmla="*/ 2645696 h 6858007"/>
              <a:gd name="connsiteX2581" fmla="*/ 3528760 w 7525108"/>
              <a:gd name="connsiteY2581" fmla="*/ 2665362 h 6858007"/>
              <a:gd name="connsiteX2582" fmla="*/ 3509095 w 7525108"/>
              <a:gd name="connsiteY2582" fmla="*/ 2678472 h 6858007"/>
              <a:gd name="connsiteX2583" fmla="*/ 3480690 w 7525108"/>
              <a:gd name="connsiteY2583" fmla="*/ 2685026 h 6858007"/>
              <a:gd name="connsiteX2584" fmla="*/ 3456655 w 7525108"/>
              <a:gd name="connsiteY2584" fmla="*/ 2678472 h 6858007"/>
              <a:gd name="connsiteX2585" fmla="*/ 3434805 w 7525108"/>
              <a:gd name="connsiteY2585" fmla="*/ 2665362 h 6858007"/>
              <a:gd name="connsiteX2586" fmla="*/ 3421695 w 7525108"/>
              <a:gd name="connsiteY2586" fmla="*/ 2645696 h 6858007"/>
              <a:gd name="connsiteX2587" fmla="*/ 3417325 w 7525108"/>
              <a:gd name="connsiteY2587" fmla="*/ 2619477 h 6858007"/>
              <a:gd name="connsiteX2588" fmla="*/ 3421695 w 7525108"/>
              <a:gd name="connsiteY2588" fmla="*/ 2595442 h 6858007"/>
              <a:gd name="connsiteX2589" fmla="*/ 3434805 w 7525108"/>
              <a:gd name="connsiteY2589" fmla="*/ 2573592 h 6858007"/>
              <a:gd name="connsiteX2590" fmla="*/ 3456655 w 7525108"/>
              <a:gd name="connsiteY2590" fmla="*/ 2560482 h 6858007"/>
              <a:gd name="connsiteX2591" fmla="*/ 4394016 w 7525108"/>
              <a:gd name="connsiteY2591" fmla="*/ 2532082 h 6858007"/>
              <a:gd name="connsiteX2592" fmla="*/ 4424606 w 7525108"/>
              <a:gd name="connsiteY2592" fmla="*/ 2536452 h 6858007"/>
              <a:gd name="connsiteX2593" fmla="*/ 4448641 w 7525108"/>
              <a:gd name="connsiteY2593" fmla="*/ 2547378 h 6858007"/>
              <a:gd name="connsiteX2594" fmla="*/ 4470491 w 7525108"/>
              <a:gd name="connsiteY2594" fmla="*/ 2567042 h 6858007"/>
              <a:gd name="connsiteX2595" fmla="*/ 4483601 w 7525108"/>
              <a:gd name="connsiteY2595" fmla="*/ 2593263 h 6858007"/>
              <a:gd name="connsiteX2596" fmla="*/ 4487971 w 7525108"/>
              <a:gd name="connsiteY2596" fmla="*/ 2621668 h 6858007"/>
              <a:gd name="connsiteX2597" fmla="*/ 4483601 w 7525108"/>
              <a:gd name="connsiteY2597" fmla="*/ 2652257 h 6858007"/>
              <a:gd name="connsiteX2598" fmla="*/ 4470491 w 7525108"/>
              <a:gd name="connsiteY2598" fmla="*/ 2676293 h 6858007"/>
              <a:gd name="connsiteX2599" fmla="*/ 4448641 w 7525108"/>
              <a:gd name="connsiteY2599" fmla="*/ 2698142 h 6858007"/>
              <a:gd name="connsiteX2600" fmla="*/ 4424606 w 7525108"/>
              <a:gd name="connsiteY2600" fmla="*/ 2709065 h 6858007"/>
              <a:gd name="connsiteX2601" fmla="*/ 4394016 w 7525108"/>
              <a:gd name="connsiteY2601" fmla="*/ 2713437 h 6858007"/>
              <a:gd name="connsiteX2602" fmla="*/ 4367796 w 7525108"/>
              <a:gd name="connsiteY2602" fmla="*/ 2709065 h 6858007"/>
              <a:gd name="connsiteX2603" fmla="*/ 4341576 w 7525108"/>
              <a:gd name="connsiteY2603" fmla="*/ 2698142 h 6858007"/>
              <a:gd name="connsiteX2604" fmla="*/ 4321911 w 7525108"/>
              <a:gd name="connsiteY2604" fmla="*/ 2676293 h 6858007"/>
              <a:gd name="connsiteX2605" fmla="*/ 4308801 w 7525108"/>
              <a:gd name="connsiteY2605" fmla="*/ 2652257 h 6858007"/>
              <a:gd name="connsiteX2606" fmla="*/ 4302246 w 7525108"/>
              <a:gd name="connsiteY2606" fmla="*/ 2621668 h 6858007"/>
              <a:gd name="connsiteX2607" fmla="*/ 4308801 w 7525108"/>
              <a:gd name="connsiteY2607" fmla="*/ 2593263 h 6858007"/>
              <a:gd name="connsiteX2608" fmla="*/ 4321911 w 7525108"/>
              <a:gd name="connsiteY2608" fmla="*/ 2567042 h 6858007"/>
              <a:gd name="connsiteX2609" fmla="*/ 4341576 w 7525108"/>
              <a:gd name="connsiteY2609" fmla="*/ 2547378 h 6858007"/>
              <a:gd name="connsiteX2610" fmla="*/ 4367796 w 7525108"/>
              <a:gd name="connsiteY2610" fmla="*/ 2536452 h 6858007"/>
              <a:gd name="connsiteX2611" fmla="*/ 5322638 w 7525108"/>
              <a:gd name="connsiteY2611" fmla="*/ 2505864 h 6858007"/>
              <a:gd name="connsiteX2612" fmla="*/ 5361967 w 7525108"/>
              <a:gd name="connsiteY2612" fmla="*/ 2512419 h 6858007"/>
              <a:gd name="connsiteX2613" fmla="*/ 5394742 w 7525108"/>
              <a:gd name="connsiteY2613" fmla="*/ 2527714 h 6858007"/>
              <a:gd name="connsiteX2614" fmla="*/ 5420962 w 7525108"/>
              <a:gd name="connsiteY2614" fmla="*/ 2556119 h 6858007"/>
              <a:gd name="connsiteX2615" fmla="*/ 5438442 w 7525108"/>
              <a:gd name="connsiteY2615" fmla="*/ 2591079 h 6858007"/>
              <a:gd name="connsiteX2616" fmla="*/ 5444997 w 7525108"/>
              <a:gd name="connsiteY2616" fmla="*/ 2626040 h 6858007"/>
              <a:gd name="connsiteX2617" fmla="*/ 5438442 w 7525108"/>
              <a:gd name="connsiteY2617" fmla="*/ 2665368 h 6858007"/>
              <a:gd name="connsiteX2618" fmla="*/ 5420962 w 7525108"/>
              <a:gd name="connsiteY2618" fmla="*/ 2700331 h 6858007"/>
              <a:gd name="connsiteX2619" fmla="*/ 5394742 w 7525108"/>
              <a:gd name="connsiteY2619" fmla="*/ 2724364 h 6858007"/>
              <a:gd name="connsiteX2620" fmla="*/ 5361967 w 7525108"/>
              <a:gd name="connsiteY2620" fmla="*/ 2744031 h 6858007"/>
              <a:gd name="connsiteX2621" fmla="*/ 5322638 w 7525108"/>
              <a:gd name="connsiteY2621" fmla="*/ 2750585 h 6858007"/>
              <a:gd name="connsiteX2622" fmla="*/ 5283308 w 7525108"/>
              <a:gd name="connsiteY2622" fmla="*/ 2744031 h 6858007"/>
              <a:gd name="connsiteX2623" fmla="*/ 5250533 w 7525108"/>
              <a:gd name="connsiteY2623" fmla="*/ 2724364 h 6858007"/>
              <a:gd name="connsiteX2624" fmla="*/ 5224313 w 7525108"/>
              <a:gd name="connsiteY2624" fmla="*/ 2700331 h 6858007"/>
              <a:gd name="connsiteX2625" fmla="*/ 5209018 w 7525108"/>
              <a:gd name="connsiteY2625" fmla="*/ 2665368 h 6858007"/>
              <a:gd name="connsiteX2626" fmla="*/ 5200278 w 7525108"/>
              <a:gd name="connsiteY2626" fmla="*/ 2626040 h 6858007"/>
              <a:gd name="connsiteX2627" fmla="*/ 5209018 w 7525108"/>
              <a:gd name="connsiteY2627" fmla="*/ 2591079 h 6858007"/>
              <a:gd name="connsiteX2628" fmla="*/ 5224313 w 7525108"/>
              <a:gd name="connsiteY2628" fmla="*/ 2556119 h 6858007"/>
              <a:gd name="connsiteX2629" fmla="*/ 5250533 w 7525108"/>
              <a:gd name="connsiteY2629" fmla="*/ 2527714 h 6858007"/>
              <a:gd name="connsiteX2630" fmla="*/ 5283308 w 7525108"/>
              <a:gd name="connsiteY2630" fmla="*/ 2512419 h 6858007"/>
              <a:gd name="connsiteX2631" fmla="*/ 6288404 w 7525108"/>
              <a:gd name="connsiteY2631" fmla="*/ 2477459 h 6858007"/>
              <a:gd name="connsiteX2632" fmla="*/ 6334288 w 7525108"/>
              <a:gd name="connsiteY2632" fmla="*/ 2486199 h 6858007"/>
              <a:gd name="connsiteX2633" fmla="*/ 6375803 w 7525108"/>
              <a:gd name="connsiteY2633" fmla="*/ 2501494 h 6858007"/>
              <a:gd name="connsiteX2634" fmla="*/ 6410763 w 7525108"/>
              <a:gd name="connsiteY2634" fmla="*/ 2527715 h 6858007"/>
              <a:gd name="connsiteX2635" fmla="*/ 6434798 w 7525108"/>
              <a:gd name="connsiteY2635" fmla="*/ 2562676 h 6858007"/>
              <a:gd name="connsiteX2636" fmla="*/ 6454463 w 7525108"/>
              <a:gd name="connsiteY2636" fmla="*/ 2604191 h 6858007"/>
              <a:gd name="connsiteX2637" fmla="*/ 6458833 w 7525108"/>
              <a:gd name="connsiteY2637" fmla="*/ 2647891 h 6858007"/>
              <a:gd name="connsiteX2638" fmla="*/ 6454463 w 7525108"/>
              <a:gd name="connsiteY2638" fmla="*/ 2693777 h 6858007"/>
              <a:gd name="connsiteX2639" fmla="*/ 6434798 w 7525108"/>
              <a:gd name="connsiteY2639" fmla="*/ 2735289 h 6858007"/>
              <a:gd name="connsiteX2640" fmla="*/ 6410763 w 7525108"/>
              <a:gd name="connsiteY2640" fmla="*/ 2765880 h 6858007"/>
              <a:gd name="connsiteX2641" fmla="*/ 6375803 w 7525108"/>
              <a:gd name="connsiteY2641" fmla="*/ 2794285 h 6858007"/>
              <a:gd name="connsiteX2642" fmla="*/ 6334288 w 7525108"/>
              <a:gd name="connsiteY2642" fmla="*/ 2809581 h 6858007"/>
              <a:gd name="connsiteX2643" fmla="*/ 6288404 w 7525108"/>
              <a:gd name="connsiteY2643" fmla="*/ 2816134 h 6858007"/>
              <a:gd name="connsiteX2644" fmla="*/ 6244704 w 7525108"/>
              <a:gd name="connsiteY2644" fmla="*/ 2809581 h 6858007"/>
              <a:gd name="connsiteX2645" fmla="*/ 6205374 w 7525108"/>
              <a:gd name="connsiteY2645" fmla="*/ 2794285 h 6858007"/>
              <a:gd name="connsiteX2646" fmla="*/ 6170414 w 7525108"/>
              <a:gd name="connsiteY2646" fmla="*/ 2765880 h 6858007"/>
              <a:gd name="connsiteX2647" fmla="*/ 6144194 w 7525108"/>
              <a:gd name="connsiteY2647" fmla="*/ 2735289 h 6858007"/>
              <a:gd name="connsiteX2648" fmla="*/ 6126714 w 7525108"/>
              <a:gd name="connsiteY2648" fmla="*/ 2693777 h 6858007"/>
              <a:gd name="connsiteX2649" fmla="*/ 6122344 w 7525108"/>
              <a:gd name="connsiteY2649" fmla="*/ 2647891 h 6858007"/>
              <a:gd name="connsiteX2650" fmla="*/ 6126714 w 7525108"/>
              <a:gd name="connsiteY2650" fmla="*/ 2604191 h 6858007"/>
              <a:gd name="connsiteX2651" fmla="*/ 6144194 w 7525108"/>
              <a:gd name="connsiteY2651" fmla="*/ 2562676 h 6858007"/>
              <a:gd name="connsiteX2652" fmla="*/ 6170414 w 7525108"/>
              <a:gd name="connsiteY2652" fmla="*/ 2527715 h 6858007"/>
              <a:gd name="connsiteX2653" fmla="*/ 6205374 w 7525108"/>
              <a:gd name="connsiteY2653" fmla="*/ 2501494 h 6858007"/>
              <a:gd name="connsiteX2654" fmla="*/ 6244704 w 7525108"/>
              <a:gd name="connsiteY2654" fmla="*/ 2486199 h 6858007"/>
              <a:gd name="connsiteX2655" fmla="*/ 343043 w 7525108"/>
              <a:gd name="connsiteY2655" fmla="*/ 2372559 h 6858007"/>
              <a:gd name="connsiteX2656" fmla="*/ 349598 w 7525108"/>
              <a:gd name="connsiteY2656" fmla="*/ 2374744 h 6858007"/>
              <a:gd name="connsiteX2657" fmla="*/ 353969 w 7525108"/>
              <a:gd name="connsiteY2657" fmla="*/ 2376929 h 6858007"/>
              <a:gd name="connsiteX2658" fmla="*/ 353969 w 7525108"/>
              <a:gd name="connsiteY2658" fmla="*/ 2385669 h 6858007"/>
              <a:gd name="connsiteX2659" fmla="*/ 353969 w 7525108"/>
              <a:gd name="connsiteY2659" fmla="*/ 2390038 h 6858007"/>
              <a:gd name="connsiteX2660" fmla="*/ 349598 w 7525108"/>
              <a:gd name="connsiteY2660" fmla="*/ 2394408 h 6858007"/>
              <a:gd name="connsiteX2661" fmla="*/ 343043 w 7525108"/>
              <a:gd name="connsiteY2661" fmla="*/ 2396593 h 6858007"/>
              <a:gd name="connsiteX2662" fmla="*/ 338673 w 7525108"/>
              <a:gd name="connsiteY2662" fmla="*/ 2394408 h 6858007"/>
              <a:gd name="connsiteX2663" fmla="*/ 334302 w 7525108"/>
              <a:gd name="connsiteY2663" fmla="*/ 2390038 h 6858007"/>
              <a:gd name="connsiteX2664" fmla="*/ 334302 w 7525108"/>
              <a:gd name="connsiteY2664" fmla="*/ 2385669 h 6858007"/>
              <a:gd name="connsiteX2665" fmla="*/ 334302 w 7525108"/>
              <a:gd name="connsiteY2665" fmla="*/ 2376929 h 6858007"/>
              <a:gd name="connsiteX2666" fmla="*/ 338673 w 7525108"/>
              <a:gd name="connsiteY2666" fmla="*/ 2374744 h 6858007"/>
              <a:gd name="connsiteX2667" fmla="*/ 1249814 w 7525108"/>
              <a:gd name="connsiteY2667" fmla="*/ 2368193 h 6858007"/>
              <a:gd name="connsiteX2668" fmla="*/ 1254184 w 7525108"/>
              <a:gd name="connsiteY2668" fmla="*/ 2370378 h 6858007"/>
              <a:gd name="connsiteX2669" fmla="*/ 1260738 w 7525108"/>
              <a:gd name="connsiteY2669" fmla="*/ 2372562 h 6858007"/>
              <a:gd name="connsiteX2670" fmla="*/ 1265108 w 7525108"/>
              <a:gd name="connsiteY2670" fmla="*/ 2379117 h 6858007"/>
              <a:gd name="connsiteX2671" fmla="*/ 1265108 w 7525108"/>
              <a:gd name="connsiteY2671" fmla="*/ 2385672 h 6858007"/>
              <a:gd name="connsiteX2672" fmla="*/ 1265108 w 7525108"/>
              <a:gd name="connsiteY2672" fmla="*/ 2392227 h 6858007"/>
              <a:gd name="connsiteX2673" fmla="*/ 1260738 w 7525108"/>
              <a:gd name="connsiteY2673" fmla="*/ 2396597 h 6858007"/>
              <a:gd name="connsiteX2674" fmla="*/ 1254184 w 7525108"/>
              <a:gd name="connsiteY2674" fmla="*/ 2400967 h 6858007"/>
              <a:gd name="connsiteX2675" fmla="*/ 1249814 w 7525108"/>
              <a:gd name="connsiteY2675" fmla="*/ 2400967 h 6858007"/>
              <a:gd name="connsiteX2676" fmla="*/ 1243259 w 7525108"/>
              <a:gd name="connsiteY2676" fmla="*/ 2400967 h 6858007"/>
              <a:gd name="connsiteX2677" fmla="*/ 1238888 w 7525108"/>
              <a:gd name="connsiteY2677" fmla="*/ 2396597 h 6858007"/>
              <a:gd name="connsiteX2678" fmla="*/ 1234519 w 7525108"/>
              <a:gd name="connsiteY2678" fmla="*/ 2392227 h 6858007"/>
              <a:gd name="connsiteX2679" fmla="*/ 1234519 w 7525108"/>
              <a:gd name="connsiteY2679" fmla="*/ 2385672 h 6858007"/>
              <a:gd name="connsiteX2680" fmla="*/ 1234519 w 7525108"/>
              <a:gd name="connsiteY2680" fmla="*/ 2379117 h 6858007"/>
              <a:gd name="connsiteX2681" fmla="*/ 1238888 w 7525108"/>
              <a:gd name="connsiteY2681" fmla="*/ 2372562 h 6858007"/>
              <a:gd name="connsiteX2682" fmla="*/ 1243259 w 7525108"/>
              <a:gd name="connsiteY2682" fmla="*/ 2370378 h 6858007"/>
              <a:gd name="connsiteX2683" fmla="*/ 7007264 w 7525108"/>
              <a:gd name="connsiteY2683" fmla="*/ 2361653 h 6858007"/>
              <a:gd name="connsiteX2684" fmla="*/ 7055334 w 7525108"/>
              <a:gd name="connsiteY2684" fmla="*/ 2368207 h 6858007"/>
              <a:gd name="connsiteX2685" fmla="*/ 7096849 w 7525108"/>
              <a:gd name="connsiteY2685" fmla="*/ 2387873 h 6858007"/>
              <a:gd name="connsiteX2686" fmla="*/ 7133994 w 7525108"/>
              <a:gd name="connsiteY2686" fmla="*/ 2414093 h 6858007"/>
              <a:gd name="connsiteX2687" fmla="*/ 7164584 w 7525108"/>
              <a:gd name="connsiteY2687" fmla="*/ 2451239 h 6858007"/>
              <a:gd name="connsiteX2688" fmla="*/ 7182064 w 7525108"/>
              <a:gd name="connsiteY2688" fmla="*/ 2494939 h 6858007"/>
              <a:gd name="connsiteX2689" fmla="*/ 7188619 w 7525108"/>
              <a:gd name="connsiteY2689" fmla="*/ 2545195 h 6858007"/>
              <a:gd name="connsiteX2690" fmla="*/ 7182064 w 7525108"/>
              <a:gd name="connsiteY2690" fmla="*/ 2593266 h 6858007"/>
              <a:gd name="connsiteX2691" fmla="*/ 7164584 w 7525108"/>
              <a:gd name="connsiteY2691" fmla="*/ 2636963 h 6858007"/>
              <a:gd name="connsiteX2692" fmla="*/ 7133994 w 7525108"/>
              <a:gd name="connsiteY2692" fmla="*/ 2671926 h 6858007"/>
              <a:gd name="connsiteX2693" fmla="*/ 7096849 w 7525108"/>
              <a:gd name="connsiteY2693" fmla="*/ 2702515 h 6858007"/>
              <a:gd name="connsiteX2694" fmla="*/ 7055334 w 7525108"/>
              <a:gd name="connsiteY2694" fmla="*/ 2719995 h 6858007"/>
              <a:gd name="connsiteX2695" fmla="*/ 7007264 w 7525108"/>
              <a:gd name="connsiteY2695" fmla="*/ 2726551 h 6858007"/>
              <a:gd name="connsiteX2696" fmla="*/ 6959195 w 7525108"/>
              <a:gd name="connsiteY2696" fmla="*/ 2719995 h 6858007"/>
              <a:gd name="connsiteX2697" fmla="*/ 6915495 w 7525108"/>
              <a:gd name="connsiteY2697" fmla="*/ 2702515 h 6858007"/>
              <a:gd name="connsiteX2698" fmla="*/ 6876165 w 7525108"/>
              <a:gd name="connsiteY2698" fmla="*/ 2671926 h 6858007"/>
              <a:gd name="connsiteX2699" fmla="*/ 6847760 w 7525108"/>
              <a:gd name="connsiteY2699" fmla="*/ 2636963 h 6858007"/>
              <a:gd name="connsiteX2700" fmla="*/ 6830280 w 7525108"/>
              <a:gd name="connsiteY2700" fmla="*/ 2593266 h 6858007"/>
              <a:gd name="connsiteX2701" fmla="*/ 6823725 w 7525108"/>
              <a:gd name="connsiteY2701" fmla="*/ 2545195 h 6858007"/>
              <a:gd name="connsiteX2702" fmla="*/ 6830280 w 7525108"/>
              <a:gd name="connsiteY2702" fmla="*/ 2494939 h 6858007"/>
              <a:gd name="connsiteX2703" fmla="*/ 6847760 w 7525108"/>
              <a:gd name="connsiteY2703" fmla="*/ 2451239 h 6858007"/>
              <a:gd name="connsiteX2704" fmla="*/ 6876165 w 7525108"/>
              <a:gd name="connsiteY2704" fmla="*/ 2414093 h 6858007"/>
              <a:gd name="connsiteX2705" fmla="*/ 6915495 w 7525108"/>
              <a:gd name="connsiteY2705" fmla="*/ 2387873 h 6858007"/>
              <a:gd name="connsiteX2706" fmla="*/ 6959195 w 7525108"/>
              <a:gd name="connsiteY2706" fmla="*/ 2368207 h 6858007"/>
              <a:gd name="connsiteX2707" fmla="*/ 2158770 w 7525108"/>
              <a:gd name="connsiteY2707" fmla="*/ 2355087 h 6858007"/>
              <a:gd name="connsiteX2708" fmla="*/ 2167510 w 7525108"/>
              <a:gd name="connsiteY2708" fmla="*/ 2357271 h 6858007"/>
              <a:gd name="connsiteX2709" fmla="*/ 2176250 w 7525108"/>
              <a:gd name="connsiteY2709" fmla="*/ 2361642 h 6858007"/>
              <a:gd name="connsiteX2710" fmla="*/ 2182805 w 7525108"/>
              <a:gd name="connsiteY2710" fmla="*/ 2368196 h 6858007"/>
              <a:gd name="connsiteX2711" fmla="*/ 2187175 w 7525108"/>
              <a:gd name="connsiteY2711" fmla="*/ 2374751 h 6858007"/>
              <a:gd name="connsiteX2712" fmla="*/ 2189360 w 7525108"/>
              <a:gd name="connsiteY2712" fmla="*/ 2387861 h 6858007"/>
              <a:gd name="connsiteX2713" fmla="*/ 2187175 w 7525108"/>
              <a:gd name="connsiteY2713" fmla="*/ 2396601 h 6858007"/>
              <a:gd name="connsiteX2714" fmla="*/ 2182805 w 7525108"/>
              <a:gd name="connsiteY2714" fmla="*/ 2405342 h 6858007"/>
              <a:gd name="connsiteX2715" fmla="*/ 2176250 w 7525108"/>
              <a:gd name="connsiteY2715" fmla="*/ 2411897 h 6858007"/>
              <a:gd name="connsiteX2716" fmla="*/ 2167510 w 7525108"/>
              <a:gd name="connsiteY2716" fmla="*/ 2416267 h 6858007"/>
              <a:gd name="connsiteX2717" fmla="*/ 2158770 w 7525108"/>
              <a:gd name="connsiteY2717" fmla="*/ 2416267 h 6858007"/>
              <a:gd name="connsiteX2718" fmla="*/ 2147845 w 7525108"/>
              <a:gd name="connsiteY2718" fmla="*/ 2416267 h 6858007"/>
              <a:gd name="connsiteX2719" fmla="*/ 2139105 w 7525108"/>
              <a:gd name="connsiteY2719" fmla="*/ 2411897 h 6858007"/>
              <a:gd name="connsiteX2720" fmla="*/ 2132550 w 7525108"/>
              <a:gd name="connsiteY2720" fmla="*/ 2405342 h 6858007"/>
              <a:gd name="connsiteX2721" fmla="*/ 2128180 w 7525108"/>
              <a:gd name="connsiteY2721" fmla="*/ 2396601 h 6858007"/>
              <a:gd name="connsiteX2722" fmla="*/ 2125995 w 7525108"/>
              <a:gd name="connsiteY2722" fmla="*/ 2387861 h 6858007"/>
              <a:gd name="connsiteX2723" fmla="*/ 2128180 w 7525108"/>
              <a:gd name="connsiteY2723" fmla="*/ 2374751 h 6858007"/>
              <a:gd name="connsiteX2724" fmla="*/ 2132550 w 7525108"/>
              <a:gd name="connsiteY2724" fmla="*/ 2368196 h 6858007"/>
              <a:gd name="connsiteX2725" fmla="*/ 2139105 w 7525108"/>
              <a:gd name="connsiteY2725" fmla="*/ 2361642 h 6858007"/>
              <a:gd name="connsiteX2726" fmla="*/ 2147845 w 7525108"/>
              <a:gd name="connsiteY2726" fmla="*/ 2357271 h 6858007"/>
              <a:gd name="connsiteX2727" fmla="*/ 3069911 w 7525108"/>
              <a:gd name="connsiteY2727" fmla="*/ 2335425 h 6858007"/>
              <a:gd name="connsiteX2728" fmla="*/ 3089576 w 7525108"/>
              <a:gd name="connsiteY2728" fmla="*/ 2339794 h 6858007"/>
              <a:gd name="connsiteX2729" fmla="*/ 3109241 w 7525108"/>
              <a:gd name="connsiteY2729" fmla="*/ 2350719 h 6858007"/>
              <a:gd name="connsiteX2730" fmla="*/ 3120166 w 7525108"/>
              <a:gd name="connsiteY2730" fmla="*/ 2368199 h 6858007"/>
              <a:gd name="connsiteX2731" fmla="*/ 3124536 w 7525108"/>
              <a:gd name="connsiteY2731" fmla="*/ 2390049 h 6858007"/>
              <a:gd name="connsiteX2732" fmla="*/ 3120166 w 7525108"/>
              <a:gd name="connsiteY2732" fmla="*/ 2409714 h 6858007"/>
              <a:gd name="connsiteX2733" fmla="*/ 3109241 w 7525108"/>
              <a:gd name="connsiteY2733" fmla="*/ 2425009 h 6858007"/>
              <a:gd name="connsiteX2734" fmla="*/ 3089576 w 7525108"/>
              <a:gd name="connsiteY2734" fmla="*/ 2438119 h 6858007"/>
              <a:gd name="connsiteX2735" fmla="*/ 3069911 w 7525108"/>
              <a:gd name="connsiteY2735" fmla="*/ 2442489 h 6858007"/>
              <a:gd name="connsiteX2736" fmla="*/ 3048061 w 7525108"/>
              <a:gd name="connsiteY2736" fmla="*/ 2438119 h 6858007"/>
              <a:gd name="connsiteX2737" fmla="*/ 3032766 w 7525108"/>
              <a:gd name="connsiteY2737" fmla="*/ 2425009 h 6858007"/>
              <a:gd name="connsiteX2738" fmla="*/ 3021841 w 7525108"/>
              <a:gd name="connsiteY2738" fmla="*/ 2409714 h 6858007"/>
              <a:gd name="connsiteX2739" fmla="*/ 3017471 w 7525108"/>
              <a:gd name="connsiteY2739" fmla="*/ 2390049 h 6858007"/>
              <a:gd name="connsiteX2740" fmla="*/ 3021841 w 7525108"/>
              <a:gd name="connsiteY2740" fmla="*/ 2368199 h 6858007"/>
              <a:gd name="connsiteX2741" fmla="*/ 3032766 w 7525108"/>
              <a:gd name="connsiteY2741" fmla="*/ 2350719 h 6858007"/>
              <a:gd name="connsiteX2742" fmla="*/ 3048061 w 7525108"/>
              <a:gd name="connsiteY2742" fmla="*/ 2339794 h 6858007"/>
              <a:gd name="connsiteX2743" fmla="*/ 3989792 w 7525108"/>
              <a:gd name="connsiteY2743" fmla="*/ 2313579 h 6858007"/>
              <a:gd name="connsiteX2744" fmla="*/ 4022566 w 7525108"/>
              <a:gd name="connsiteY2744" fmla="*/ 2320133 h 6858007"/>
              <a:gd name="connsiteX2745" fmla="*/ 4046601 w 7525108"/>
              <a:gd name="connsiteY2745" fmla="*/ 2337614 h 6858007"/>
              <a:gd name="connsiteX2746" fmla="*/ 4064081 w 7525108"/>
              <a:gd name="connsiteY2746" fmla="*/ 2361649 h 6858007"/>
              <a:gd name="connsiteX2747" fmla="*/ 4070636 w 7525108"/>
              <a:gd name="connsiteY2747" fmla="*/ 2392239 h 6858007"/>
              <a:gd name="connsiteX2748" fmla="*/ 4064081 w 7525108"/>
              <a:gd name="connsiteY2748" fmla="*/ 2422829 h 6858007"/>
              <a:gd name="connsiteX2749" fmla="*/ 4046601 w 7525108"/>
              <a:gd name="connsiteY2749" fmla="*/ 2449048 h 6858007"/>
              <a:gd name="connsiteX2750" fmla="*/ 4022566 w 7525108"/>
              <a:gd name="connsiteY2750" fmla="*/ 2464343 h 6858007"/>
              <a:gd name="connsiteX2751" fmla="*/ 3989792 w 7525108"/>
              <a:gd name="connsiteY2751" fmla="*/ 2470899 h 6858007"/>
              <a:gd name="connsiteX2752" fmla="*/ 3961387 w 7525108"/>
              <a:gd name="connsiteY2752" fmla="*/ 2464343 h 6858007"/>
              <a:gd name="connsiteX2753" fmla="*/ 3935167 w 7525108"/>
              <a:gd name="connsiteY2753" fmla="*/ 2449048 h 6858007"/>
              <a:gd name="connsiteX2754" fmla="*/ 3919872 w 7525108"/>
              <a:gd name="connsiteY2754" fmla="*/ 2422829 h 6858007"/>
              <a:gd name="connsiteX2755" fmla="*/ 3913317 w 7525108"/>
              <a:gd name="connsiteY2755" fmla="*/ 2392239 h 6858007"/>
              <a:gd name="connsiteX2756" fmla="*/ 3919872 w 7525108"/>
              <a:gd name="connsiteY2756" fmla="*/ 2361649 h 6858007"/>
              <a:gd name="connsiteX2757" fmla="*/ 3935167 w 7525108"/>
              <a:gd name="connsiteY2757" fmla="*/ 2337614 h 6858007"/>
              <a:gd name="connsiteX2758" fmla="*/ 3961387 w 7525108"/>
              <a:gd name="connsiteY2758" fmla="*/ 2320133 h 6858007"/>
              <a:gd name="connsiteX2759" fmla="*/ 4927154 w 7525108"/>
              <a:gd name="connsiteY2759" fmla="*/ 2293918 h 6858007"/>
              <a:gd name="connsiteX2760" fmla="*/ 4962113 w 7525108"/>
              <a:gd name="connsiteY2760" fmla="*/ 2300473 h 6858007"/>
              <a:gd name="connsiteX2761" fmla="*/ 4990518 w 7525108"/>
              <a:gd name="connsiteY2761" fmla="*/ 2313583 h 6858007"/>
              <a:gd name="connsiteX2762" fmla="*/ 5014553 w 7525108"/>
              <a:gd name="connsiteY2762" fmla="*/ 2337617 h 6858007"/>
              <a:gd name="connsiteX2763" fmla="*/ 5029848 w 7525108"/>
              <a:gd name="connsiteY2763" fmla="*/ 2366022 h 6858007"/>
              <a:gd name="connsiteX2764" fmla="*/ 5034218 w 7525108"/>
              <a:gd name="connsiteY2764" fmla="*/ 2400984 h 6858007"/>
              <a:gd name="connsiteX2765" fmla="*/ 5029848 w 7525108"/>
              <a:gd name="connsiteY2765" fmla="*/ 2435944 h 6858007"/>
              <a:gd name="connsiteX2766" fmla="*/ 5014553 w 7525108"/>
              <a:gd name="connsiteY2766" fmla="*/ 2464350 h 6858007"/>
              <a:gd name="connsiteX2767" fmla="*/ 4990518 w 7525108"/>
              <a:gd name="connsiteY2767" fmla="*/ 2488385 h 6858007"/>
              <a:gd name="connsiteX2768" fmla="*/ 4962113 w 7525108"/>
              <a:gd name="connsiteY2768" fmla="*/ 2501494 h 6858007"/>
              <a:gd name="connsiteX2769" fmla="*/ 4927154 w 7525108"/>
              <a:gd name="connsiteY2769" fmla="*/ 2508051 h 6858007"/>
              <a:gd name="connsiteX2770" fmla="*/ 4892194 w 7525108"/>
              <a:gd name="connsiteY2770" fmla="*/ 2501494 h 6858007"/>
              <a:gd name="connsiteX2771" fmla="*/ 4863789 w 7525108"/>
              <a:gd name="connsiteY2771" fmla="*/ 2488385 h 6858007"/>
              <a:gd name="connsiteX2772" fmla="*/ 4839754 w 7525108"/>
              <a:gd name="connsiteY2772" fmla="*/ 2464350 h 6858007"/>
              <a:gd name="connsiteX2773" fmla="*/ 4826644 w 7525108"/>
              <a:gd name="connsiteY2773" fmla="*/ 2435944 h 6858007"/>
              <a:gd name="connsiteX2774" fmla="*/ 4820089 w 7525108"/>
              <a:gd name="connsiteY2774" fmla="*/ 2400984 h 6858007"/>
              <a:gd name="connsiteX2775" fmla="*/ 4826644 w 7525108"/>
              <a:gd name="connsiteY2775" fmla="*/ 2366022 h 6858007"/>
              <a:gd name="connsiteX2776" fmla="*/ 4839754 w 7525108"/>
              <a:gd name="connsiteY2776" fmla="*/ 2337617 h 6858007"/>
              <a:gd name="connsiteX2777" fmla="*/ 4863789 w 7525108"/>
              <a:gd name="connsiteY2777" fmla="*/ 2313583 h 6858007"/>
              <a:gd name="connsiteX2778" fmla="*/ 4892194 w 7525108"/>
              <a:gd name="connsiteY2778" fmla="*/ 2300473 h 6858007"/>
              <a:gd name="connsiteX2779" fmla="*/ 5903844 w 7525108"/>
              <a:gd name="connsiteY2779" fmla="*/ 2269882 h 6858007"/>
              <a:gd name="connsiteX2780" fmla="*/ 5940989 w 7525108"/>
              <a:gd name="connsiteY2780" fmla="*/ 2276436 h 6858007"/>
              <a:gd name="connsiteX2781" fmla="*/ 5978134 w 7525108"/>
              <a:gd name="connsiteY2781" fmla="*/ 2291732 h 6858007"/>
              <a:gd name="connsiteX2782" fmla="*/ 6010909 w 7525108"/>
              <a:gd name="connsiteY2782" fmla="*/ 2315766 h 6858007"/>
              <a:gd name="connsiteX2783" fmla="*/ 6032759 w 7525108"/>
              <a:gd name="connsiteY2783" fmla="*/ 2346358 h 6858007"/>
              <a:gd name="connsiteX2784" fmla="*/ 6048054 w 7525108"/>
              <a:gd name="connsiteY2784" fmla="*/ 2383503 h 6858007"/>
              <a:gd name="connsiteX2785" fmla="*/ 6056794 w 7525108"/>
              <a:gd name="connsiteY2785" fmla="*/ 2422832 h 6858007"/>
              <a:gd name="connsiteX2786" fmla="*/ 6048054 w 7525108"/>
              <a:gd name="connsiteY2786" fmla="*/ 2464349 h 6858007"/>
              <a:gd name="connsiteX2787" fmla="*/ 6032759 w 7525108"/>
              <a:gd name="connsiteY2787" fmla="*/ 2501494 h 6858007"/>
              <a:gd name="connsiteX2788" fmla="*/ 6010909 w 7525108"/>
              <a:gd name="connsiteY2788" fmla="*/ 2534270 h 6858007"/>
              <a:gd name="connsiteX2789" fmla="*/ 5978134 w 7525108"/>
              <a:gd name="connsiteY2789" fmla="*/ 2556120 h 6858007"/>
              <a:gd name="connsiteX2790" fmla="*/ 5940989 w 7525108"/>
              <a:gd name="connsiteY2790" fmla="*/ 2571415 h 6858007"/>
              <a:gd name="connsiteX2791" fmla="*/ 5903844 w 7525108"/>
              <a:gd name="connsiteY2791" fmla="*/ 2575784 h 6858007"/>
              <a:gd name="connsiteX2792" fmla="*/ 5862330 w 7525108"/>
              <a:gd name="connsiteY2792" fmla="*/ 2571415 h 6858007"/>
              <a:gd name="connsiteX2793" fmla="*/ 5825185 w 7525108"/>
              <a:gd name="connsiteY2793" fmla="*/ 2556120 h 6858007"/>
              <a:gd name="connsiteX2794" fmla="*/ 5792410 w 7525108"/>
              <a:gd name="connsiteY2794" fmla="*/ 2534270 h 6858007"/>
              <a:gd name="connsiteX2795" fmla="*/ 5770560 w 7525108"/>
              <a:gd name="connsiteY2795" fmla="*/ 2501494 h 6858007"/>
              <a:gd name="connsiteX2796" fmla="*/ 5755265 w 7525108"/>
              <a:gd name="connsiteY2796" fmla="*/ 2464349 h 6858007"/>
              <a:gd name="connsiteX2797" fmla="*/ 5748710 w 7525108"/>
              <a:gd name="connsiteY2797" fmla="*/ 2422832 h 6858007"/>
              <a:gd name="connsiteX2798" fmla="*/ 5755265 w 7525108"/>
              <a:gd name="connsiteY2798" fmla="*/ 2383503 h 6858007"/>
              <a:gd name="connsiteX2799" fmla="*/ 5770560 w 7525108"/>
              <a:gd name="connsiteY2799" fmla="*/ 2346358 h 6858007"/>
              <a:gd name="connsiteX2800" fmla="*/ 5792410 w 7525108"/>
              <a:gd name="connsiteY2800" fmla="*/ 2315766 h 6858007"/>
              <a:gd name="connsiteX2801" fmla="*/ 5825185 w 7525108"/>
              <a:gd name="connsiteY2801" fmla="*/ 2291732 h 6858007"/>
              <a:gd name="connsiteX2802" fmla="*/ 5862330 w 7525108"/>
              <a:gd name="connsiteY2802" fmla="*/ 2276436 h 6858007"/>
              <a:gd name="connsiteX2803" fmla="*/ 7455188 w 7525108"/>
              <a:gd name="connsiteY2803" fmla="*/ 2232736 h 6858007"/>
              <a:gd name="connsiteX2804" fmla="*/ 7503258 w 7525108"/>
              <a:gd name="connsiteY2804" fmla="*/ 2237107 h 6858007"/>
              <a:gd name="connsiteX2805" fmla="*/ 7525108 w 7525108"/>
              <a:gd name="connsiteY2805" fmla="*/ 2245846 h 6858007"/>
              <a:gd name="connsiteX2806" fmla="*/ 7525108 w 7525108"/>
              <a:gd name="connsiteY2806" fmla="*/ 2602007 h 6858007"/>
              <a:gd name="connsiteX2807" fmla="*/ 7503258 w 7525108"/>
              <a:gd name="connsiteY2807" fmla="*/ 2610746 h 6858007"/>
              <a:gd name="connsiteX2808" fmla="*/ 7455188 w 7525108"/>
              <a:gd name="connsiteY2808" fmla="*/ 2617300 h 6858007"/>
              <a:gd name="connsiteX2809" fmla="*/ 7404933 w 7525108"/>
              <a:gd name="connsiteY2809" fmla="*/ 2610746 h 6858007"/>
              <a:gd name="connsiteX2810" fmla="*/ 7356864 w 7525108"/>
              <a:gd name="connsiteY2810" fmla="*/ 2591081 h 6858007"/>
              <a:gd name="connsiteX2811" fmla="*/ 7317534 w 7525108"/>
              <a:gd name="connsiteY2811" fmla="*/ 2560490 h 6858007"/>
              <a:gd name="connsiteX2812" fmla="*/ 7286944 w 7525108"/>
              <a:gd name="connsiteY2812" fmla="*/ 2521160 h 6858007"/>
              <a:gd name="connsiteX2813" fmla="*/ 7269464 w 7525108"/>
              <a:gd name="connsiteY2813" fmla="*/ 2475275 h 6858007"/>
              <a:gd name="connsiteX2814" fmla="*/ 7262909 w 7525108"/>
              <a:gd name="connsiteY2814" fmla="*/ 2422832 h 6858007"/>
              <a:gd name="connsiteX2815" fmla="*/ 7269464 w 7525108"/>
              <a:gd name="connsiteY2815" fmla="*/ 2372578 h 6858007"/>
              <a:gd name="connsiteX2816" fmla="*/ 7286944 w 7525108"/>
              <a:gd name="connsiteY2816" fmla="*/ 2326693 h 6858007"/>
              <a:gd name="connsiteX2817" fmla="*/ 7317534 w 7525108"/>
              <a:gd name="connsiteY2817" fmla="*/ 2287363 h 6858007"/>
              <a:gd name="connsiteX2818" fmla="*/ 7356864 w 7525108"/>
              <a:gd name="connsiteY2818" fmla="*/ 2256773 h 6858007"/>
              <a:gd name="connsiteX2819" fmla="*/ 7404933 w 7525108"/>
              <a:gd name="connsiteY2819" fmla="*/ 2239292 h 6858007"/>
              <a:gd name="connsiteX2820" fmla="*/ 833573 w 7525108"/>
              <a:gd name="connsiteY2820" fmla="*/ 2143135 h 6858007"/>
              <a:gd name="connsiteX2821" fmla="*/ 843406 w 7525108"/>
              <a:gd name="connsiteY2821" fmla="*/ 2152968 h 6858007"/>
              <a:gd name="connsiteX2822" fmla="*/ 833573 w 7525108"/>
              <a:gd name="connsiteY2822" fmla="*/ 2162800 h 6858007"/>
              <a:gd name="connsiteX2823" fmla="*/ 823740 w 7525108"/>
              <a:gd name="connsiteY2823" fmla="*/ 2152968 h 6858007"/>
              <a:gd name="connsiteX2824" fmla="*/ 833573 w 7525108"/>
              <a:gd name="connsiteY2824" fmla="*/ 2143135 h 6858007"/>
              <a:gd name="connsiteX2825" fmla="*/ 1745806 w 7525108"/>
              <a:gd name="connsiteY2825" fmla="*/ 2134399 h 6858007"/>
              <a:gd name="connsiteX2826" fmla="*/ 1752361 w 7525108"/>
              <a:gd name="connsiteY2826" fmla="*/ 2136584 h 6858007"/>
              <a:gd name="connsiteX2827" fmla="*/ 1761101 w 7525108"/>
              <a:gd name="connsiteY2827" fmla="*/ 2140954 h 6858007"/>
              <a:gd name="connsiteX2828" fmla="*/ 1765471 w 7525108"/>
              <a:gd name="connsiteY2828" fmla="*/ 2147509 h 6858007"/>
              <a:gd name="connsiteX2829" fmla="*/ 1767656 w 7525108"/>
              <a:gd name="connsiteY2829" fmla="*/ 2154064 h 6858007"/>
              <a:gd name="connsiteX2830" fmla="*/ 1765471 w 7525108"/>
              <a:gd name="connsiteY2830" fmla="*/ 2162803 h 6858007"/>
              <a:gd name="connsiteX2831" fmla="*/ 1761101 w 7525108"/>
              <a:gd name="connsiteY2831" fmla="*/ 2169358 h 6858007"/>
              <a:gd name="connsiteX2832" fmla="*/ 1752361 w 7525108"/>
              <a:gd name="connsiteY2832" fmla="*/ 2173728 h 6858007"/>
              <a:gd name="connsiteX2833" fmla="*/ 1745806 w 7525108"/>
              <a:gd name="connsiteY2833" fmla="*/ 2175913 h 6858007"/>
              <a:gd name="connsiteX2834" fmla="*/ 1737066 w 7525108"/>
              <a:gd name="connsiteY2834" fmla="*/ 2173728 h 6858007"/>
              <a:gd name="connsiteX2835" fmla="*/ 1730511 w 7525108"/>
              <a:gd name="connsiteY2835" fmla="*/ 2169358 h 6858007"/>
              <a:gd name="connsiteX2836" fmla="*/ 1726141 w 7525108"/>
              <a:gd name="connsiteY2836" fmla="*/ 2162803 h 6858007"/>
              <a:gd name="connsiteX2837" fmla="*/ 1723956 w 7525108"/>
              <a:gd name="connsiteY2837" fmla="*/ 2154064 h 6858007"/>
              <a:gd name="connsiteX2838" fmla="*/ 1726141 w 7525108"/>
              <a:gd name="connsiteY2838" fmla="*/ 2147509 h 6858007"/>
              <a:gd name="connsiteX2839" fmla="*/ 1730511 w 7525108"/>
              <a:gd name="connsiteY2839" fmla="*/ 2140954 h 6858007"/>
              <a:gd name="connsiteX2840" fmla="*/ 1737066 w 7525108"/>
              <a:gd name="connsiteY2840" fmla="*/ 2136584 h 6858007"/>
              <a:gd name="connsiteX2841" fmla="*/ 6589932 w 7525108"/>
              <a:gd name="connsiteY2841" fmla="*/ 2121301 h 6858007"/>
              <a:gd name="connsiteX2842" fmla="*/ 6633631 w 7525108"/>
              <a:gd name="connsiteY2842" fmla="*/ 2125671 h 6858007"/>
              <a:gd name="connsiteX2843" fmla="*/ 6675146 w 7525108"/>
              <a:gd name="connsiteY2843" fmla="*/ 2145336 h 6858007"/>
              <a:gd name="connsiteX2844" fmla="*/ 6710106 w 7525108"/>
              <a:gd name="connsiteY2844" fmla="*/ 2169371 h 6858007"/>
              <a:gd name="connsiteX2845" fmla="*/ 6736326 w 7525108"/>
              <a:gd name="connsiteY2845" fmla="*/ 2204331 h 6858007"/>
              <a:gd name="connsiteX2846" fmla="*/ 6753806 w 7525108"/>
              <a:gd name="connsiteY2846" fmla="*/ 2245846 h 6858007"/>
              <a:gd name="connsiteX2847" fmla="*/ 6760361 w 7525108"/>
              <a:gd name="connsiteY2847" fmla="*/ 2291732 h 6858007"/>
              <a:gd name="connsiteX2848" fmla="*/ 6753806 w 7525108"/>
              <a:gd name="connsiteY2848" fmla="*/ 2335432 h 6858007"/>
              <a:gd name="connsiteX2849" fmla="*/ 6736326 w 7525108"/>
              <a:gd name="connsiteY2849" fmla="*/ 2374762 h 6858007"/>
              <a:gd name="connsiteX2850" fmla="*/ 6710106 w 7525108"/>
              <a:gd name="connsiteY2850" fmla="*/ 2409722 h 6858007"/>
              <a:gd name="connsiteX2851" fmla="*/ 6675146 w 7525108"/>
              <a:gd name="connsiteY2851" fmla="*/ 2435942 h 6858007"/>
              <a:gd name="connsiteX2852" fmla="*/ 6633631 w 7525108"/>
              <a:gd name="connsiteY2852" fmla="*/ 2453423 h 6858007"/>
              <a:gd name="connsiteX2853" fmla="*/ 6589932 w 7525108"/>
              <a:gd name="connsiteY2853" fmla="*/ 2459978 h 6858007"/>
              <a:gd name="connsiteX2854" fmla="*/ 6544047 w 7525108"/>
              <a:gd name="connsiteY2854" fmla="*/ 2453423 h 6858007"/>
              <a:gd name="connsiteX2855" fmla="*/ 6506902 w 7525108"/>
              <a:gd name="connsiteY2855" fmla="*/ 2435942 h 6858007"/>
              <a:gd name="connsiteX2856" fmla="*/ 6471942 w 7525108"/>
              <a:gd name="connsiteY2856" fmla="*/ 2409722 h 6858007"/>
              <a:gd name="connsiteX2857" fmla="*/ 6443537 w 7525108"/>
              <a:gd name="connsiteY2857" fmla="*/ 2374762 h 6858007"/>
              <a:gd name="connsiteX2858" fmla="*/ 6428242 w 7525108"/>
              <a:gd name="connsiteY2858" fmla="*/ 2335432 h 6858007"/>
              <a:gd name="connsiteX2859" fmla="*/ 6421687 w 7525108"/>
              <a:gd name="connsiteY2859" fmla="*/ 2291732 h 6858007"/>
              <a:gd name="connsiteX2860" fmla="*/ 6428242 w 7525108"/>
              <a:gd name="connsiteY2860" fmla="*/ 2245846 h 6858007"/>
              <a:gd name="connsiteX2861" fmla="*/ 6443537 w 7525108"/>
              <a:gd name="connsiteY2861" fmla="*/ 2204331 h 6858007"/>
              <a:gd name="connsiteX2862" fmla="*/ 6471942 w 7525108"/>
              <a:gd name="connsiteY2862" fmla="*/ 2169371 h 6858007"/>
              <a:gd name="connsiteX2863" fmla="*/ 6506902 w 7525108"/>
              <a:gd name="connsiteY2863" fmla="*/ 2145336 h 6858007"/>
              <a:gd name="connsiteX2864" fmla="*/ 6544047 w 7525108"/>
              <a:gd name="connsiteY2864" fmla="*/ 2125671 h 6858007"/>
              <a:gd name="connsiteX2865" fmla="*/ 2663503 w 7525108"/>
              <a:gd name="connsiteY2865" fmla="*/ 2116922 h 6858007"/>
              <a:gd name="connsiteX2866" fmla="*/ 2683168 w 7525108"/>
              <a:gd name="connsiteY2866" fmla="*/ 2123477 h 6858007"/>
              <a:gd name="connsiteX2867" fmla="*/ 2696278 w 7525108"/>
              <a:gd name="connsiteY2867" fmla="*/ 2138772 h 6858007"/>
              <a:gd name="connsiteX2868" fmla="*/ 2702833 w 7525108"/>
              <a:gd name="connsiteY2868" fmla="*/ 2158437 h 6858007"/>
              <a:gd name="connsiteX2869" fmla="*/ 2696278 w 7525108"/>
              <a:gd name="connsiteY2869" fmla="*/ 2178102 h 6858007"/>
              <a:gd name="connsiteX2870" fmla="*/ 2683168 w 7525108"/>
              <a:gd name="connsiteY2870" fmla="*/ 2193397 h 6858007"/>
              <a:gd name="connsiteX2871" fmla="*/ 2663503 w 7525108"/>
              <a:gd name="connsiteY2871" fmla="*/ 2197767 h 6858007"/>
              <a:gd name="connsiteX2872" fmla="*/ 2641653 w 7525108"/>
              <a:gd name="connsiteY2872" fmla="*/ 2193397 h 6858007"/>
              <a:gd name="connsiteX2873" fmla="*/ 2628543 w 7525108"/>
              <a:gd name="connsiteY2873" fmla="*/ 2178102 h 6858007"/>
              <a:gd name="connsiteX2874" fmla="*/ 2624173 w 7525108"/>
              <a:gd name="connsiteY2874" fmla="*/ 2158437 h 6858007"/>
              <a:gd name="connsiteX2875" fmla="*/ 2628543 w 7525108"/>
              <a:gd name="connsiteY2875" fmla="*/ 2138772 h 6858007"/>
              <a:gd name="connsiteX2876" fmla="*/ 2641653 w 7525108"/>
              <a:gd name="connsiteY2876" fmla="*/ 2123477 h 6858007"/>
              <a:gd name="connsiteX2877" fmla="*/ 3589939 w 7525108"/>
              <a:gd name="connsiteY2877" fmla="*/ 2101632 h 6858007"/>
              <a:gd name="connsiteX2878" fmla="*/ 3613974 w 7525108"/>
              <a:gd name="connsiteY2878" fmla="*/ 2106002 h 6858007"/>
              <a:gd name="connsiteX2879" fmla="*/ 3633639 w 7525108"/>
              <a:gd name="connsiteY2879" fmla="*/ 2119112 h 6858007"/>
              <a:gd name="connsiteX2880" fmla="*/ 3646749 w 7525108"/>
              <a:gd name="connsiteY2880" fmla="*/ 2138777 h 6858007"/>
              <a:gd name="connsiteX2881" fmla="*/ 3651119 w 7525108"/>
              <a:gd name="connsiteY2881" fmla="*/ 2162812 h 6858007"/>
              <a:gd name="connsiteX2882" fmla="*/ 3646749 w 7525108"/>
              <a:gd name="connsiteY2882" fmla="*/ 2189032 h 6858007"/>
              <a:gd name="connsiteX2883" fmla="*/ 3633639 w 7525108"/>
              <a:gd name="connsiteY2883" fmla="*/ 2208697 h 6858007"/>
              <a:gd name="connsiteX2884" fmla="*/ 3613974 w 7525108"/>
              <a:gd name="connsiteY2884" fmla="*/ 2219621 h 6858007"/>
              <a:gd name="connsiteX2885" fmla="*/ 3589939 w 7525108"/>
              <a:gd name="connsiteY2885" fmla="*/ 2226177 h 6858007"/>
              <a:gd name="connsiteX2886" fmla="*/ 3565904 w 7525108"/>
              <a:gd name="connsiteY2886" fmla="*/ 2219621 h 6858007"/>
              <a:gd name="connsiteX2887" fmla="*/ 3544054 w 7525108"/>
              <a:gd name="connsiteY2887" fmla="*/ 2208697 h 6858007"/>
              <a:gd name="connsiteX2888" fmla="*/ 3533129 w 7525108"/>
              <a:gd name="connsiteY2888" fmla="*/ 2189032 h 6858007"/>
              <a:gd name="connsiteX2889" fmla="*/ 3526574 w 7525108"/>
              <a:gd name="connsiteY2889" fmla="*/ 2162812 h 6858007"/>
              <a:gd name="connsiteX2890" fmla="*/ 3533129 w 7525108"/>
              <a:gd name="connsiteY2890" fmla="*/ 2138777 h 6858007"/>
              <a:gd name="connsiteX2891" fmla="*/ 3544054 w 7525108"/>
              <a:gd name="connsiteY2891" fmla="*/ 2119112 h 6858007"/>
              <a:gd name="connsiteX2892" fmla="*/ 3565904 w 7525108"/>
              <a:gd name="connsiteY2892" fmla="*/ 2106002 h 6858007"/>
              <a:gd name="connsiteX2893" fmla="*/ 4533856 w 7525108"/>
              <a:gd name="connsiteY2893" fmla="*/ 2071052 h 6858007"/>
              <a:gd name="connsiteX2894" fmla="*/ 4566630 w 7525108"/>
              <a:gd name="connsiteY2894" fmla="*/ 2075421 h 6858007"/>
              <a:gd name="connsiteX2895" fmla="*/ 4592850 w 7525108"/>
              <a:gd name="connsiteY2895" fmla="*/ 2092901 h 6858007"/>
              <a:gd name="connsiteX2896" fmla="*/ 4616885 w 7525108"/>
              <a:gd name="connsiteY2896" fmla="*/ 2112561 h 6858007"/>
              <a:gd name="connsiteX2897" fmla="*/ 4632180 w 7525108"/>
              <a:gd name="connsiteY2897" fmla="*/ 2143151 h 6858007"/>
              <a:gd name="connsiteX2898" fmla="*/ 4636550 w 7525108"/>
              <a:gd name="connsiteY2898" fmla="*/ 2173741 h 6858007"/>
              <a:gd name="connsiteX2899" fmla="*/ 4632180 w 7525108"/>
              <a:gd name="connsiteY2899" fmla="*/ 2206517 h 6858007"/>
              <a:gd name="connsiteX2900" fmla="*/ 4616885 w 7525108"/>
              <a:gd name="connsiteY2900" fmla="*/ 2234922 h 6858007"/>
              <a:gd name="connsiteX2901" fmla="*/ 4592850 w 7525108"/>
              <a:gd name="connsiteY2901" fmla="*/ 2256771 h 6858007"/>
              <a:gd name="connsiteX2902" fmla="*/ 4566630 w 7525108"/>
              <a:gd name="connsiteY2902" fmla="*/ 2269882 h 6858007"/>
              <a:gd name="connsiteX2903" fmla="*/ 4533856 w 7525108"/>
              <a:gd name="connsiteY2903" fmla="*/ 2276436 h 6858007"/>
              <a:gd name="connsiteX2904" fmla="*/ 4501081 w 7525108"/>
              <a:gd name="connsiteY2904" fmla="*/ 2269882 h 6858007"/>
              <a:gd name="connsiteX2905" fmla="*/ 4472676 w 7525108"/>
              <a:gd name="connsiteY2905" fmla="*/ 2256771 h 6858007"/>
              <a:gd name="connsiteX2906" fmla="*/ 4450826 w 7525108"/>
              <a:gd name="connsiteY2906" fmla="*/ 2234922 h 6858007"/>
              <a:gd name="connsiteX2907" fmla="*/ 4435531 w 7525108"/>
              <a:gd name="connsiteY2907" fmla="*/ 2206517 h 6858007"/>
              <a:gd name="connsiteX2908" fmla="*/ 4431161 w 7525108"/>
              <a:gd name="connsiteY2908" fmla="*/ 2173741 h 6858007"/>
              <a:gd name="connsiteX2909" fmla="*/ 4435531 w 7525108"/>
              <a:gd name="connsiteY2909" fmla="*/ 2143151 h 6858007"/>
              <a:gd name="connsiteX2910" fmla="*/ 4450826 w 7525108"/>
              <a:gd name="connsiteY2910" fmla="*/ 2112561 h 6858007"/>
              <a:gd name="connsiteX2911" fmla="*/ 4472676 w 7525108"/>
              <a:gd name="connsiteY2911" fmla="*/ 2092901 h 6858007"/>
              <a:gd name="connsiteX2912" fmla="*/ 4501081 w 7525108"/>
              <a:gd name="connsiteY2912" fmla="*/ 2075421 h 6858007"/>
              <a:gd name="connsiteX2913" fmla="*/ 5514917 w 7525108"/>
              <a:gd name="connsiteY2913" fmla="*/ 2068869 h 6858007"/>
              <a:gd name="connsiteX2914" fmla="*/ 5556432 w 7525108"/>
              <a:gd name="connsiteY2914" fmla="*/ 2075424 h 6858007"/>
              <a:gd name="connsiteX2915" fmla="*/ 5589207 w 7525108"/>
              <a:gd name="connsiteY2915" fmla="*/ 2095088 h 6858007"/>
              <a:gd name="connsiteX2916" fmla="*/ 5619797 w 7525108"/>
              <a:gd name="connsiteY2916" fmla="*/ 2121301 h 6858007"/>
              <a:gd name="connsiteX2917" fmla="*/ 5637277 w 7525108"/>
              <a:gd name="connsiteY2917" fmla="*/ 2158444 h 6858007"/>
              <a:gd name="connsiteX2918" fmla="*/ 5643832 w 7525108"/>
              <a:gd name="connsiteY2918" fmla="*/ 2199959 h 6858007"/>
              <a:gd name="connsiteX2919" fmla="*/ 5637277 w 7525108"/>
              <a:gd name="connsiteY2919" fmla="*/ 2241476 h 6858007"/>
              <a:gd name="connsiteX2920" fmla="*/ 5619797 w 7525108"/>
              <a:gd name="connsiteY2920" fmla="*/ 2276436 h 6858007"/>
              <a:gd name="connsiteX2921" fmla="*/ 5589207 w 7525108"/>
              <a:gd name="connsiteY2921" fmla="*/ 2304841 h 6858007"/>
              <a:gd name="connsiteX2922" fmla="*/ 5556432 w 7525108"/>
              <a:gd name="connsiteY2922" fmla="*/ 2322321 h 6858007"/>
              <a:gd name="connsiteX2923" fmla="*/ 5514917 w 7525108"/>
              <a:gd name="connsiteY2923" fmla="*/ 2328877 h 6858007"/>
              <a:gd name="connsiteX2924" fmla="*/ 5473402 w 7525108"/>
              <a:gd name="connsiteY2924" fmla="*/ 2322321 h 6858007"/>
              <a:gd name="connsiteX2925" fmla="*/ 5436257 w 7525108"/>
              <a:gd name="connsiteY2925" fmla="*/ 2304841 h 6858007"/>
              <a:gd name="connsiteX2926" fmla="*/ 5410037 w 7525108"/>
              <a:gd name="connsiteY2926" fmla="*/ 2276436 h 6858007"/>
              <a:gd name="connsiteX2927" fmla="*/ 5388187 w 7525108"/>
              <a:gd name="connsiteY2927" fmla="*/ 2241476 h 6858007"/>
              <a:gd name="connsiteX2928" fmla="*/ 5383817 w 7525108"/>
              <a:gd name="connsiteY2928" fmla="*/ 2199959 h 6858007"/>
              <a:gd name="connsiteX2929" fmla="*/ 5388187 w 7525108"/>
              <a:gd name="connsiteY2929" fmla="*/ 2158444 h 6858007"/>
              <a:gd name="connsiteX2930" fmla="*/ 5410037 w 7525108"/>
              <a:gd name="connsiteY2930" fmla="*/ 2121301 h 6858007"/>
              <a:gd name="connsiteX2931" fmla="*/ 5436257 w 7525108"/>
              <a:gd name="connsiteY2931" fmla="*/ 2095088 h 6858007"/>
              <a:gd name="connsiteX2932" fmla="*/ 5473402 w 7525108"/>
              <a:gd name="connsiteY2932" fmla="*/ 2075424 h 6858007"/>
              <a:gd name="connsiteX2933" fmla="*/ 1330659 w 7525108"/>
              <a:gd name="connsiteY2933" fmla="*/ 1909345 h 6858007"/>
              <a:gd name="connsiteX2934" fmla="*/ 1337214 w 7525108"/>
              <a:gd name="connsiteY2934" fmla="*/ 1909345 h 6858007"/>
              <a:gd name="connsiteX2935" fmla="*/ 1341585 w 7525108"/>
              <a:gd name="connsiteY2935" fmla="*/ 1909345 h 6858007"/>
              <a:gd name="connsiteX2936" fmla="*/ 1345954 w 7525108"/>
              <a:gd name="connsiteY2936" fmla="*/ 1913715 h 6858007"/>
              <a:gd name="connsiteX2937" fmla="*/ 1350324 w 7525108"/>
              <a:gd name="connsiteY2937" fmla="*/ 1918085 h 6858007"/>
              <a:gd name="connsiteX2938" fmla="*/ 1350324 w 7525108"/>
              <a:gd name="connsiteY2938" fmla="*/ 1922455 h 6858007"/>
              <a:gd name="connsiteX2939" fmla="*/ 1350324 w 7525108"/>
              <a:gd name="connsiteY2939" fmla="*/ 1929010 h 6858007"/>
              <a:gd name="connsiteX2940" fmla="*/ 1345954 w 7525108"/>
              <a:gd name="connsiteY2940" fmla="*/ 1935565 h 6858007"/>
              <a:gd name="connsiteX2941" fmla="*/ 1341585 w 7525108"/>
              <a:gd name="connsiteY2941" fmla="*/ 1937750 h 6858007"/>
              <a:gd name="connsiteX2942" fmla="*/ 1337214 w 7525108"/>
              <a:gd name="connsiteY2942" fmla="*/ 1939935 h 6858007"/>
              <a:gd name="connsiteX2943" fmla="*/ 1330659 w 7525108"/>
              <a:gd name="connsiteY2943" fmla="*/ 1937750 h 6858007"/>
              <a:gd name="connsiteX2944" fmla="*/ 1326289 w 7525108"/>
              <a:gd name="connsiteY2944" fmla="*/ 1935565 h 6858007"/>
              <a:gd name="connsiteX2945" fmla="*/ 1324104 w 7525108"/>
              <a:gd name="connsiteY2945" fmla="*/ 1929010 h 6858007"/>
              <a:gd name="connsiteX2946" fmla="*/ 1321918 w 7525108"/>
              <a:gd name="connsiteY2946" fmla="*/ 1922455 h 6858007"/>
              <a:gd name="connsiteX2947" fmla="*/ 1324104 w 7525108"/>
              <a:gd name="connsiteY2947" fmla="*/ 1918085 h 6858007"/>
              <a:gd name="connsiteX2948" fmla="*/ 1326289 w 7525108"/>
              <a:gd name="connsiteY2948" fmla="*/ 1913715 h 6858007"/>
              <a:gd name="connsiteX2949" fmla="*/ 421703 w 7525108"/>
              <a:gd name="connsiteY2949" fmla="*/ 1909341 h 6858007"/>
              <a:gd name="connsiteX2950" fmla="*/ 426072 w 7525108"/>
              <a:gd name="connsiteY2950" fmla="*/ 1911526 h 6858007"/>
              <a:gd name="connsiteX2951" fmla="*/ 430443 w 7525108"/>
              <a:gd name="connsiteY2951" fmla="*/ 1915896 h 6858007"/>
              <a:gd name="connsiteX2952" fmla="*/ 432627 w 7525108"/>
              <a:gd name="connsiteY2952" fmla="*/ 1920266 h 6858007"/>
              <a:gd name="connsiteX2953" fmla="*/ 430443 w 7525108"/>
              <a:gd name="connsiteY2953" fmla="*/ 1926821 h 6858007"/>
              <a:gd name="connsiteX2954" fmla="*/ 426072 w 7525108"/>
              <a:gd name="connsiteY2954" fmla="*/ 1929005 h 6858007"/>
              <a:gd name="connsiteX2955" fmla="*/ 421703 w 7525108"/>
              <a:gd name="connsiteY2955" fmla="*/ 1933375 h 6858007"/>
              <a:gd name="connsiteX2956" fmla="*/ 415148 w 7525108"/>
              <a:gd name="connsiteY2956" fmla="*/ 1929005 h 6858007"/>
              <a:gd name="connsiteX2957" fmla="*/ 412962 w 7525108"/>
              <a:gd name="connsiteY2957" fmla="*/ 1926821 h 6858007"/>
              <a:gd name="connsiteX2958" fmla="*/ 410777 w 7525108"/>
              <a:gd name="connsiteY2958" fmla="*/ 1920266 h 6858007"/>
              <a:gd name="connsiteX2959" fmla="*/ 412962 w 7525108"/>
              <a:gd name="connsiteY2959" fmla="*/ 1915896 h 6858007"/>
              <a:gd name="connsiteX2960" fmla="*/ 415148 w 7525108"/>
              <a:gd name="connsiteY2960" fmla="*/ 1911526 h 6858007"/>
              <a:gd name="connsiteX2961" fmla="*/ 6185708 w 7525108"/>
              <a:gd name="connsiteY2961" fmla="*/ 1907179 h 6858007"/>
              <a:gd name="connsiteX2962" fmla="*/ 6225037 w 7525108"/>
              <a:gd name="connsiteY2962" fmla="*/ 1913734 h 6858007"/>
              <a:gd name="connsiteX2963" fmla="*/ 6259997 w 7525108"/>
              <a:gd name="connsiteY2963" fmla="*/ 1926844 h 6858007"/>
              <a:gd name="connsiteX2964" fmla="*/ 6288402 w 7525108"/>
              <a:gd name="connsiteY2964" fmla="*/ 1950879 h 6858007"/>
              <a:gd name="connsiteX2965" fmla="*/ 6312437 w 7525108"/>
              <a:gd name="connsiteY2965" fmla="*/ 1979284 h 6858007"/>
              <a:gd name="connsiteX2966" fmla="*/ 6325547 w 7525108"/>
              <a:gd name="connsiteY2966" fmla="*/ 2014244 h 6858007"/>
              <a:gd name="connsiteX2967" fmla="*/ 6329917 w 7525108"/>
              <a:gd name="connsiteY2967" fmla="*/ 2053575 h 6858007"/>
              <a:gd name="connsiteX2968" fmla="*/ 6325547 w 7525108"/>
              <a:gd name="connsiteY2968" fmla="*/ 2090719 h 6858007"/>
              <a:gd name="connsiteX2969" fmla="*/ 6312437 w 7525108"/>
              <a:gd name="connsiteY2969" fmla="*/ 2125671 h 6858007"/>
              <a:gd name="connsiteX2970" fmla="*/ 6288402 w 7525108"/>
              <a:gd name="connsiteY2970" fmla="*/ 2154075 h 6858007"/>
              <a:gd name="connsiteX2971" fmla="*/ 6259997 w 7525108"/>
              <a:gd name="connsiteY2971" fmla="*/ 2175925 h 6858007"/>
              <a:gd name="connsiteX2972" fmla="*/ 6225037 w 7525108"/>
              <a:gd name="connsiteY2972" fmla="*/ 2193405 h 6858007"/>
              <a:gd name="connsiteX2973" fmla="*/ 6185708 w 7525108"/>
              <a:gd name="connsiteY2973" fmla="*/ 2197775 h 6858007"/>
              <a:gd name="connsiteX2974" fmla="*/ 6146378 w 7525108"/>
              <a:gd name="connsiteY2974" fmla="*/ 2193405 h 6858007"/>
              <a:gd name="connsiteX2975" fmla="*/ 6113603 w 7525108"/>
              <a:gd name="connsiteY2975" fmla="*/ 2175925 h 6858007"/>
              <a:gd name="connsiteX2976" fmla="*/ 6085198 w 7525108"/>
              <a:gd name="connsiteY2976" fmla="*/ 2154075 h 6858007"/>
              <a:gd name="connsiteX2977" fmla="*/ 6063348 w 7525108"/>
              <a:gd name="connsiteY2977" fmla="*/ 2125671 h 6858007"/>
              <a:gd name="connsiteX2978" fmla="*/ 6045868 w 7525108"/>
              <a:gd name="connsiteY2978" fmla="*/ 2090719 h 6858007"/>
              <a:gd name="connsiteX2979" fmla="*/ 6041498 w 7525108"/>
              <a:gd name="connsiteY2979" fmla="*/ 2053575 h 6858007"/>
              <a:gd name="connsiteX2980" fmla="*/ 6045868 w 7525108"/>
              <a:gd name="connsiteY2980" fmla="*/ 2014244 h 6858007"/>
              <a:gd name="connsiteX2981" fmla="*/ 6063348 w 7525108"/>
              <a:gd name="connsiteY2981" fmla="*/ 1979284 h 6858007"/>
              <a:gd name="connsiteX2982" fmla="*/ 6085198 w 7525108"/>
              <a:gd name="connsiteY2982" fmla="*/ 1950879 h 6858007"/>
              <a:gd name="connsiteX2983" fmla="*/ 6113603 w 7525108"/>
              <a:gd name="connsiteY2983" fmla="*/ 1926844 h 6858007"/>
              <a:gd name="connsiteX2984" fmla="*/ 6146378 w 7525108"/>
              <a:gd name="connsiteY2984" fmla="*/ 1913734 h 6858007"/>
              <a:gd name="connsiteX2985" fmla="*/ 2259280 w 7525108"/>
              <a:gd name="connsiteY2985" fmla="*/ 1889683 h 6858007"/>
              <a:gd name="connsiteX2986" fmla="*/ 2278945 w 7525108"/>
              <a:gd name="connsiteY2986" fmla="*/ 1894053 h 6858007"/>
              <a:gd name="connsiteX2987" fmla="*/ 2294240 w 7525108"/>
              <a:gd name="connsiteY2987" fmla="*/ 1907163 h 6858007"/>
              <a:gd name="connsiteX2988" fmla="*/ 2298610 w 7525108"/>
              <a:gd name="connsiteY2988" fmla="*/ 1926828 h 6858007"/>
              <a:gd name="connsiteX2989" fmla="*/ 2294240 w 7525108"/>
              <a:gd name="connsiteY2989" fmla="*/ 1948678 h 6858007"/>
              <a:gd name="connsiteX2990" fmla="*/ 2278945 w 7525108"/>
              <a:gd name="connsiteY2990" fmla="*/ 1961788 h 6858007"/>
              <a:gd name="connsiteX2991" fmla="*/ 2259280 w 7525108"/>
              <a:gd name="connsiteY2991" fmla="*/ 1968343 h 6858007"/>
              <a:gd name="connsiteX2992" fmla="*/ 2239615 w 7525108"/>
              <a:gd name="connsiteY2992" fmla="*/ 1961788 h 6858007"/>
              <a:gd name="connsiteX2993" fmla="*/ 2224320 w 7525108"/>
              <a:gd name="connsiteY2993" fmla="*/ 1948678 h 6858007"/>
              <a:gd name="connsiteX2994" fmla="*/ 2219950 w 7525108"/>
              <a:gd name="connsiteY2994" fmla="*/ 1926828 h 6858007"/>
              <a:gd name="connsiteX2995" fmla="*/ 2224320 w 7525108"/>
              <a:gd name="connsiteY2995" fmla="*/ 1907163 h 6858007"/>
              <a:gd name="connsiteX2996" fmla="*/ 2239615 w 7525108"/>
              <a:gd name="connsiteY2996" fmla="*/ 1894053 h 6858007"/>
              <a:gd name="connsiteX2997" fmla="*/ 6994156 w 7525108"/>
              <a:gd name="connsiteY2997" fmla="*/ 1887517 h 6858007"/>
              <a:gd name="connsiteX2998" fmla="*/ 7040040 w 7525108"/>
              <a:gd name="connsiteY2998" fmla="*/ 1894072 h 6858007"/>
              <a:gd name="connsiteX2999" fmla="*/ 7079370 w 7525108"/>
              <a:gd name="connsiteY2999" fmla="*/ 1909366 h 6858007"/>
              <a:gd name="connsiteX3000" fmla="*/ 7114330 w 7525108"/>
              <a:gd name="connsiteY3000" fmla="*/ 1937769 h 6858007"/>
              <a:gd name="connsiteX3001" fmla="*/ 7140550 w 7525108"/>
              <a:gd name="connsiteY3001" fmla="*/ 1970545 h 6858007"/>
              <a:gd name="connsiteX3002" fmla="*/ 7158030 w 7525108"/>
              <a:gd name="connsiteY3002" fmla="*/ 2012061 h 6858007"/>
              <a:gd name="connsiteX3003" fmla="*/ 7164585 w 7525108"/>
              <a:gd name="connsiteY3003" fmla="*/ 2057947 h 6858007"/>
              <a:gd name="connsiteX3004" fmla="*/ 7158030 w 7525108"/>
              <a:gd name="connsiteY3004" fmla="*/ 2101637 h 6858007"/>
              <a:gd name="connsiteX3005" fmla="*/ 7140550 w 7525108"/>
              <a:gd name="connsiteY3005" fmla="*/ 2143151 h 6858007"/>
              <a:gd name="connsiteX3006" fmla="*/ 7114330 w 7525108"/>
              <a:gd name="connsiteY3006" fmla="*/ 2175926 h 6858007"/>
              <a:gd name="connsiteX3007" fmla="*/ 7079370 w 7525108"/>
              <a:gd name="connsiteY3007" fmla="*/ 2204332 h 6858007"/>
              <a:gd name="connsiteX3008" fmla="*/ 7040040 w 7525108"/>
              <a:gd name="connsiteY3008" fmla="*/ 2219626 h 6858007"/>
              <a:gd name="connsiteX3009" fmla="*/ 6994156 w 7525108"/>
              <a:gd name="connsiteY3009" fmla="*/ 2226182 h 6858007"/>
              <a:gd name="connsiteX3010" fmla="*/ 6948271 w 7525108"/>
              <a:gd name="connsiteY3010" fmla="*/ 2219626 h 6858007"/>
              <a:gd name="connsiteX3011" fmla="*/ 6908941 w 7525108"/>
              <a:gd name="connsiteY3011" fmla="*/ 2204332 h 6858007"/>
              <a:gd name="connsiteX3012" fmla="*/ 6873981 w 7525108"/>
              <a:gd name="connsiteY3012" fmla="*/ 2175926 h 6858007"/>
              <a:gd name="connsiteX3013" fmla="*/ 6847761 w 7525108"/>
              <a:gd name="connsiteY3013" fmla="*/ 2143151 h 6858007"/>
              <a:gd name="connsiteX3014" fmla="*/ 6830281 w 7525108"/>
              <a:gd name="connsiteY3014" fmla="*/ 2101637 h 6858007"/>
              <a:gd name="connsiteX3015" fmla="*/ 6825911 w 7525108"/>
              <a:gd name="connsiteY3015" fmla="*/ 2057947 h 6858007"/>
              <a:gd name="connsiteX3016" fmla="*/ 6830281 w 7525108"/>
              <a:gd name="connsiteY3016" fmla="*/ 2012061 h 6858007"/>
              <a:gd name="connsiteX3017" fmla="*/ 6847761 w 7525108"/>
              <a:gd name="connsiteY3017" fmla="*/ 1970545 h 6858007"/>
              <a:gd name="connsiteX3018" fmla="*/ 6873981 w 7525108"/>
              <a:gd name="connsiteY3018" fmla="*/ 1937769 h 6858007"/>
              <a:gd name="connsiteX3019" fmla="*/ 6908941 w 7525108"/>
              <a:gd name="connsiteY3019" fmla="*/ 1909366 h 6858007"/>
              <a:gd name="connsiteX3020" fmla="*/ 6948271 w 7525108"/>
              <a:gd name="connsiteY3020" fmla="*/ 1894072 h 6858007"/>
              <a:gd name="connsiteX3021" fmla="*/ 3192271 w 7525108"/>
              <a:gd name="connsiteY3021" fmla="*/ 1872207 h 6858007"/>
              <a:gd name="connsiteX3022" fmla="*/ 3216306 w 7525108"/>
              <a:gd name="connsiteY3022" fmla="*/ 1876578 h 6858007"/>
              <a:gd name="connsiteX3023" fmla="*/ 3235971 w 7525108"/>
              <a:gd name="connsiteY3023" fmla="*/ 1891873 h 6858007"/>
              <a:gd name="connsiteX3024" fmla="*/ 3249081 w 7525108"/>
              <a:gd name="connsiteY3024" fmla="*/ 1911537 h 6858007"/>
              <a:gd name="connsiteX3025" fmla="*/ 3253451 w 7525108"/>
              <a:gd name="connsiteY3025" fmla="*/ 1935571 h 6858007"/>
              <a:gd name="connsiteX3026" fmla="*/ 3249081 w 7525108"/>
              <a:gd name="connsiteY3026" fmla="*/ 1959607 h 6858007"/>
              <a:gd name="connsiteX3027" fmla="*/ 3235971 w 7525108"/>
              <a:gd name="connsiteY3027" fmla="*/ 1979271 h 6858007"/>
              <a:gd name="connsiteX3028" fmla="*/ 3216306 w 7525108"/>
              <a:gd name="connsiteY3028" fmla="*/ 1994566 h 6858007"/>
              <a:gd name="connsiteX3029" fmla="*/ 3192271 w 7525108"/>
              <a:gd name="connsiteY3029" fmla="*/ 1998937 h 6858007"/>
              <a:gd name="connsiteX3030" fmla="*/ 3168236 w 7525108"/>
              <a:gd name="connsiteY3030" fmla="*/ 1994566 h 6858007"/>
              <a:gd name="connsiteX3031" fmla="*/ 3146386 w 7525108"/>
              <a:gd name="connsiteY3031" fmla="*/ 1979271 h 6858007"/>
              <a:gd name="connsiteX3032" fmla="*/ 3133276 w 7525108"/>
              <a:gd name="connsiteY3032" fmla="*/ 1959607 h 6858007"/>
              <a:gd name="connsiteX3033" fmla="*/ 3128906 w 7525108"/>
              <a:gd name="connsiteY3033" fmla="*/ 1935571 h 6858007"/>
              <a:gd name="connsiteX3034" fmla="*/ 3133276 w 7525108"/>
              <a:gd name="connsiteY3034" fmla="*/ 1911537 h 6858007"/>
              <a:gd name="connsiteX3035" fmla="*/ 3146386 w 7525108"/>
              <a:gd name="connsiteY3035" fmla="*/ 1891873 h 6858007"/>
              <a:gd name="connsiteX3036" fmla="*/ 3168236 w 7525108"/>
              <a:gd name="connsiteY3036" fmla="*/ 1876578 h 6858007"/>
              <a:gd name="connsiteX3037" fmla="*/ 5125988 w 7525108"/>
              <a:gd name="connsiteY3037" fmla="*/ 1859107 h 6858007"/>
              <a:gd name="connsiteX3038" fmla="*/ 5163132 w 7525108"/>
              <a:gd name="connsiteY3038" fmla="*/ 1865662 h 6858007"/>
              <a:gd name="connsiteX3039" fmla="*/ 5193722 w 7525108"/>
              <a:gd name="connsiteY3039" fmla="*/ 1883142 h 6858007"/>
              <a:gd name="connsiteX3040" fmla="*/ 5219942 w 7525108"/>
              <a:gd name="connsiteY3040" fmla="*/ 1907176 h 6858007"/>
              <a:gd name="connsiteX3041" fmla="*/ 5235237 w 7525108"/>
              <a:gd name="connsiteY3041" fmla="*/ 1939951 h 6858007"/>
              <a:gd name="connsiteX3042" fmla="*/ 5241792 w 7525108"/>
              <a:gd name="connsiteY3042" fmla="*/ 1974911 h 6858007"/>
              <a:gd name="connsiteX3043" fmla="*/ 5235237 w 7525108"/>
              <a:gd name="connsiteY3043" fmla="*/ 2012056 h 6858007"/>
              <a:gd name="connsiteX3044" fmla="*/ 5219942 w 7525108"/>
              <a:gd name="connsiteY3044" fmla="*/ 2044831 h 6858007"/>
              <a:gd name="connsiteX3045" fmla="*/ 5193722 w 7525108"/>
              <a:gd name="connsiteY3045" fmla="*/ 2068866 h 6858007"/>
              <a:gd name="connsiteX3046" fmla="*/ 5163132 w 7525108"/>
              <a:gd name="connsiteY3046" fmla="*/ 2086346 h 6858007"/>
              <a:gd name="connsiteX3047" fmla="*/ 5125988 w 7525108"/>
              <a:gd name="connsiteY3047" fmla="*/ 2092901 h 6858007"/>
              <a:gd name="connsiteX3048" fmla="*/ 5088843 w 7525108"/>
              <a:gd name="connsiteY3048" fmla="*/ 2086346 h 6858007"/>
              <a:gd name="connsiteX3049" fmla="*/ 5058253 w 7525108"/>
              <a:gd name="connsiteY3049" fmla="*/ 2068866 h 6858007"/>
              <a:gd name="connsiteX3050" fmla="*/ 5032033 w 7525108"/>
              <a:gd name="connsiteY3050" fmla="*/ 2044831 h 6858007"/>
              <a:gd name="connsiteX3051" fmla="*/ 5014553 w 7525108"/>
              <a:gd name="connsiteY3051" fmla="*/ 2012056 h 6858007"/>
              <a:gd name="connsiteX3052" fmla="*/ 5010183 w 7525108"/>
              <a:gd name="connsiteY3052" fmla="*/ 1974911 h 6858007"/>
              <a:gd name="connsiteX3053" fmla="*/ 5014553 w 7525108"/>
              <a:gd name="connsiteY3053" fmla="*/ 1939951 h 6858007"/>
              <a:gd name="connsiteX3054" fmla="*/ 5032033 w 7525108"/>
              <a:gd name="connsiteY3054" fmla="*/ 1907176 h 6858007"/>
              <a:gd name="connsiteX3055" fmla="*/ 5058253 w 7525108"/>
              <a:gd name="connsiteY3055" fmla="*/ 1883142 h 6858007"/>
              <a:gd name="connsiteX3056" fmla="*/ 5088843 w 7525108"/>
              <a:gd name="connsiteY3056" fmla="*/ 1865662 h 6858007"/>
              <a:gd name="connsiteX3057" fmla="*/ 4140556 w 7525108"/>
              <a:gd name="connsiteY3057" fmla="*/ 1859102 h 6858007"/>
              <a:gd name="connsiteX3058" fmla="*/ 4171146 w 7525108"/>
              <a:gd name="connsiteY3058" fmla="*/ 1863472 h 6858007"/>
              <a:gd name="connsiteX3059" fmla="*/ 4192996 w 7525108"/>
              <a:gd name="connsiteY3059" fmla="*/ 1876583 h 6858007"/>
              <a:gd name="connsiteX3060" fmla="*/ 4214846 w 7525108"/>
              <a:gd name="connsiteY3060" fmla="*/ 1896248 h 6858007"/>
              <a:gd name="connsiteX3061" fmla="*/ 4225771 w 7525108"/>
              <a:gd name="connsiteY3061" fmla="*/ 1920282 h 6858007"/>
              <a:gd name="connsiteX3062" fmla="*/ 4230141 w 7525108"/>
              <a:gd name="connsiteY3062" fmla="*/ 1948687 h 6858007"/>
              <a:gd name="connsiteX3063" fmla="*/ 4225771 w 7525108"/>
              <a:gd name="connsiteY3063" fmla="*/ 1974907 h 6858007"/>
              <a:gd name="connsiteX3064" fmla="*/ 4214846 w 7525108"/>
              <a:gd name="connsiteY3064" fmla="*/ 2001126 h 6858007"/>
              <a:gd name="connsiteX3065" fmla="*/ 4192996 w 7525108"/>
              <a:gd name="connsiteY3065" fmla="*/ 2018607 h 6858007"/>
              <a:gd name="connsiteX3066" fmla="*/ 4171146 w 7525108"/>
              <a:gd name="connsiteY3066" fmla="*/ 2033902 h 6858007"/>
              <a:gd name="connsiteX3067" fmla="*/ 4140556 w 7525108"/>
              <a:gd name="connsiteY3067" fmla="*/ 2038273 h 6858007"/>
              <a:gd name="connsiteX3068" fmla="*/ 4114337 w 7525108"/>
              <a:gd name="connsiteY3068" fmla="*/ 2033902 h 6858007"/>
              <a:gd name="connsiteX3069" fmla="*/ 4088117 w 7525108"/>
              <a:gd name="connsiteY3069" fmla="*/ 2018607 h 6858007"/>
              <a:gd name="connsiteX3070" fmla="*/ 4070637 w 7525108"/>
              <a:gd name="connsiteY3070" fmla="*/ 2001126 h 6858007"/>
              <a:gd name="connsiteX3071" fmla="*/ 4057527 w 7525108"/>
              <a:gd name="connsiteY3071" fmla="*/ 1974907 h 6858007"/>
              <a:gd name="connsiteX3072" fmla="*/ 4050972 w 7525108"/>
              <a:gd name="connsiteY3072" fmla="*/ 1948687 h 6858007"/>
              <a:gd name="connsiteX3073" fmla="*/ 4057527 w 7525108"/>
              <a:gd name="connsiteY3073" fmla="*/ 1920282 h 6858007"/>
              <a:gd name="connsiteX3074" fmla="*/ 4070637 w 7525108"/>
              <a:gd name="connsiteY3074" fmla="*/ 1896248 h 6858007"/>
              <a:gd name="connsiteX3075" fmla="*/ 4088117 w 7525108"/>
              <a:gd name="connsiteY3075" fmla="*/ 1876583 h 6858007"/>
              <a:gd name="connsiteX3076" fmla="*/ 4114337 w 7525108"/>
              <a:gd name="connsiteY3076" fmla="*/ 1863472 h 6858007"/>
              <a:gd name="connsiteX3077" fmla="*/ 7455188 w 7525108"/>
              <a:gd name="connsiteY3077" fmla="*/ 1797929 h 6858007"/>
              <a:gd name="connsiteX3078" fmla="*/ 7494518 w 7525108"/>
              <a:gd name="connsiteY3078" fmla="*/ 1802301 h 6858007"/>
              <a:gd name="connsiteX3079" fmla="*/ 7525108 w 7525108"/>
              <a:gd name="connsiteY3079" fmla="*/ 1813226 h 6858007"/>
              <a:gd name="connsiteX3080" fmla="*/ 7525108 w 7525108"/>
              <a:gd name="connsiteY3080" fmla="*/ 2138781 h 6858007"/>
              <a:gd name="connsiteX3081" fmla="*/ 7494518 w 7525108"/>
              <a:gd name="connsiteY3081" fmla="*/ 2149705 h 6858007"/>
              <a:gd name="connsiteX3082" fmla="*/ 7455188 w 7525108"/>
              <a:gd name="connsiteY3082" fmla="*/ 2154075 h 6858007"/>
              <a:gd name="connsiteX3083" fmla="*/ 7407118 w 7525108"/>
              <a:gd name="connsiteY3083" fmla="*/ 2147521 h 6858007"/>
              <a:gd name="connsiteX3084" fmla="*/ 7365604 w 7525108"/>
              <a:gd name="connsiteY3084" fmla="*/ 2127855 h 6858007"/>
              <a:gd name="connsiteX3085" fmla="*/ 7328459 w 7525108"/>
              <a:gd name="connsiteY3085" fmla="*/ 2101636 h 6858007"/>
              <a:gd name="connsiteX3086" fmla="*/ 7302239 w 7525108"/>
              <a:gd name="connsiteY3086" fmla="*/ 2064500 h 6858007"/>
              <a:gd name="connsiteX3087" fmla="*/ 7282574 w 7525108"/>
              <a:gd name="connsiteY3087" fmla="*/ 2022985 h 6858007"/>
              <a:gd name="connsiteX3088" fmla="*/ 7276019 w 7525108"/>
              <a:gd name="connsiteY3088" fmla="*/ 1974915 h 6858007"/>
              <a:gd name="connsiteX3089" fmla="*/ 7282574 w 7525108"/>
              <a:gd name="connsiteY3089" fmla="*/ 1926845 h 6858007"/>
              <a:gd name="connsiteX3090" fmla="*/ 7302239 w 7525108"/>
              <a:gd name="connsiteY3090" fmla="*/ 1887515 h 6858007"/>
              <a:gd name="connsiteX3091" fmla="*/ 7328459 w 7525108"/>
              <a:gd name="connsiteY3091" fmla="*/ 1850370 h 6858007"/>
              <a:gd name="connsiteX3092" fmla="*/ 7365604 w 7525108"/>
              <a:gd name="connsiteY3092" fmla="*/ 1821966 h 6858007"/>
              <a:gd name="connsiteX3093" fmla="*/ 7407118 w 7525108"/>
              <a:gd name="connsiteY3093" fmla="*/ 1804485 h 6858007"/>
              <a:gd name="connsiteX3094" fmla="*/ 5788041 w 7525108"/>
              <a:gd name="connsiteY3094" fmla="*/ 1690866 h 6858007"/>
              <a:gd name="connsiteX3095" fmla="*/ 5829556 w 7525108"/>
              <a:gd name="connsiteY3095" fmla="*/ 1697421 h 6858007"/>
              <a:gd name="connsiteX3096" fmla="*/ 5866701 w 7525108"/>
              <a:gd name="connsiteY3096" fmla="*/ 1714901 h 6858007"/>
              <a:gd name="connsiteX3097" fmla="*/ 5892921 w 7525108"/>
              <a:gd name="connsiteY3097" fmla="*/ 1743305 h 6858007"/>
              <a:gd name="connsiteX3098" fmla="*/ 5912586 w 7525108"/>
              <a:gd name="connsiteY3098" fmla="*/ 1778266 h 6858007"/>
              <a:gd name="connsiteX3099" fmla="*/ 5919141 w 7525108"/>
              <a:gd name="connsiteY3099" fmla="*/ 1819780 h 6858007"/>
              <a:gd name="connsiteX3100" fmla="*/ 5912586 w 7525108"/>
              <a:gd name="connsiteY3100" fmla="*/ 1861294 h 6858007"/>
              <a:gd name="connsiteX3101" fmla="*/ 5892921 w 7525108"/>
              <a:gd name="connsiteY3101" fmla="*/ 1898440 h 6858007"/>
              <a:gd name="connsiteX3102" fmla="*/ 5866701 w 7525108"/>
              <a:gd name="connsiteY3102" fmla="*/ 1924658 h 6858007"/>
              <a:gd name="connsiteX3103" fmla="*/ 5829556 w 7525108"/>
              <a:gd name="connsiteY3103" fmla="*/ 1944324 h 6858007"/>
              <a:gd name="connsiteX3104" fmla="*/ 5788041 w 7525108"/>
              <a:gd name="connsiteY3104" fmla="*/ 1950879 h 6858007"/>
              <a:gd name="connsiteX3105" fmla="*/ 5746526 w 7525108"/>
              <a:gd name="connsiteY3105" fmla="*/ 1944324 h 6858007"/>
              <a:gd name="connsiteX3106" fmla="*/ 5711566 w 7525108"/>
              <a:gd name="connsiteY3106" fmla="*/ 1924658 h 6858007"/>
              <a:gd name="connsiteX3107" fmla="*/ 5683161 w 7525108"/>
              <a:gd name="connsiteY3107" fmla="*/ 1898440 h 6858007"/>
              <a:gd name="connsiteX3108" fmla="*/ 5665681 w 7525108"/>
              <a:gd name="connsiteY3108" fmla="*/ 1861294 h 6858007"/>
              <a:gd name="connsiteX3109" fmla="*/ 5659126 w 7525108"/>
              <a:gd name="connsiteY3109" fmla="*/ 1819780 h 6858007"/>
              <a:gd name="connsiteX3110" fmla="*/ 5665681 w 7525108"/>
              <a:gd name="connsiteY3110" fmla="*/ 1778266 h 6858007"/>
              <a:gd name="connsiteX3111" fmla="*/ 5683161 w 7525108"/>
              <a:gd name="connsiteY3111" fmla="*/ 1743305 h 6858007"/>
              <a:gd name="connsiteX3112" fmla="*/ 5711566 w 7525108"/>
              <a:gd name="connsiteY3112" fmla="*/ 1714901 h 6858007"/>
              <a:gd name="connsiteX3113" fmla="*/ 5746526 w 7525108"/>
              <a:gd name="connsiteY3113" fmla="*/ 1697421 h 6858007"/>
              <a:gd name="connsiteX3114" fmla="*/ 926435 w 7525108"/>
              <a:gd name="connsiteY3114" fmla="*/ 1679918 h 6858007"/>
              <a:gd name="connsiteX3115" fmla="*/ 930806 w 7525108"/>
              <a:gd name="connsiteY3115" fmla="*/ 1679918 h 6858007"/>
              <a:gd name="connsiteX3116" fmla="*/ 937361 w 7525108"/>
              <a:gd name="connsiteY3116" fmla="*/ 1679918 h 6858007"/>
              <a:gd name="connsiteX3117" fmla="*/ 939545 w 7525108"/>
              <a:gd name="connsiteY3117" fmla="*/ 1684288 h 6858007"/>
              <a:gd name="connsiteX3118" fmla="*/ 943916 w 7525108"/>
              <a:gd name="connsiteY3118" fmla="*/ 1688658 h 6858007"/>
              <a:gd name="connsiteX3119" fmla="*/ 943916 w 7525108"/>
              <a:gd name="connsiteY3119" fmla="*/ 1695213 h 6858007"/>
              <a:gd name="connsiteX3120" fmla="*/ 943916 w 7525108"/>
              <a:gd name="connsiteY3120" fmla="*/ 1699582 h 6858007"/>
              <a:gd name="connsiteX3121" fmla="*/ 939545 w 7525108"/>
              <a:gd name="connsiteY3121" fmla="*/ 1703952 h 6858007"/>
              <a:gd name="connsiteX3122" fmla="*/ 937361 w 7525108"/>
              <a:gd name="connsiteY3122" fmla="*/ 1706137 h 6858007"/>
              <a:gd name="connsiteX3123" fmla="*/ 930806 w 7525108"/>
              <a:gd name="connsiteY3123" fmla="*/ 1708322 h 6858007"/>
              <a:gd name="connsiteX3124" fmla="*/ 926435 w 7525108"/>
              <a:gd name="connsiteY3124" fmla="*/ 1706137 h 6858007"/>
              <a:gd name="connsiteX3125" fmla="*/ 922066 w 7525108"/>
              <a:gd name="connsiteY3125" fmla="*/ 1703952 h 6858007"/>
              <a:gd name="connsiteX3126" fmla="*/ 919880 w 7525108"/>
              <a:gd name="connsiteY3126" fmla="*/ 1699582 h 6858007"/>
              <a:gd name="connsiteX3127" fmla="*/ 917696 w 7525108"/>
              <a:gd name="connsiteY3127" fmla="*/ 1695213 h 6858007"/>
              <a:gd name="connsiteX3128" fmla="*/ 919880 w 7525108"/>
              <a:gd name="connsiteY3128" fmla="*/ 1688658 h 6858007"/>
              <a:gd name="connsiteX3129" fmla="*/ 922066 w 7525108"/>
              <a:gd name="connsiteY3129" fmla="*/ 1684288 h 6858007"/>
              <a:gd name="connsiteX3130" fmla="*/ 13110 w 7525108"/>
              <a:gd name="connsiteY3130" fmla="*/ 1677731 h 6858007"/>
              <a:gd name="connsiteX3131" fmla="*/ 17479 w 7525108"/>
              <a:gd name="connsiteY3131" fmla="*/ 1679916 h 6858007"/>
              <a:gd name="connsiteX3132" fmla="*/ 21851 w 7525108"/>
              <a:gd name="connsiteY3132" fmla="*/ 1686471 h 6858007"/>
              <a:gd name="connsiteX3133" fmla="*/ 24035 w 7525108"/>
              <a:gd name="connsiteY3133" fmla="*/ 1690841 h 6858007"/>
              <a:gd name="connsiteX3134" fmla="*/ 21851 w 7525108"/>
              <a:gd name="connsiteY3134" fmla="*/ 1697395 h 6858007"/>
              <a:gd name="connsiteX3135" fmla="*/ 17479 w 7525108"/>
              <a:gd name="connsiteY3135" fmla="*/ 1699580 h 6858007"/>
              <a:gd name="connsiteX3136" fmla="*/ 13110 w 7525108"/>
              <a:gd name="connsiteY3136" fmla="*/ 1701765 h 6858007"/>
              <a:gd name="connsiteX3137" fmla="*/ 4369 w 7525108"/>
              <a:gd name="connsiteY3137" fmla="*/ 1699580 h 6858007"/>
              <a:gd name="connsiteX3138" fmla="*/ 0 w 7525108"/>
              <a:gd name="connsiteY3138" fmla="*/ 1697395 h 6858007"/>
              <a:gd name="connsiteX3139" fmla="*/ 0 w 7525108"/>
              <a:gd name="connsiteY3139" fmla="*/ 1690841 h 6858007"/>
              <a:gd name="connsiteX3140" fmla="*/ 0 w 7525108"/>
              <a:gd name="connsiteY3140" fmla="*/ 1686471 h 6858007"/>
              <a:gd name="connsiteX3141" fmla="*/ 4369 w 7525108"/>
              <a:gd name="connsiteY3141" fmla="*/ 1679916 h 6858007"/>
              <a:gd name="connsiteX3142" fmla="*/ 1848501 w 7525108"/>
              <a:gd name="connsiteY3142" fmla="*/ 1671182 h 6858007"/>
              <a:gd name="connsiteX3143" fmla="*/ 1859426 w 7525108"/>
              <a:gd name="connsiteY3143" fmla="*/ 1671182 h 6858007"/>
              <a:gd name="connsiteX3144" fmla="*/ 1868166 w 7525108"/>
              <a:gd name="connsiteY3144" fmla="*/ 1671182 h 6858007"/>
              <a:gd name="connsiteX3145" fmla="*/ 1874721 w 7525108"/>
              <a:gd name="connsiteY3145" fmla="*/ 1675552 h 6858007"/>
              <a:gd name="connsiteX3146" fmla="*/ 1881276 w 7525108"/>
              <a:gd name="connsiteY3146" fmla="*/ 1684292 h 6858007"/>
              <a:gd name="connsiteX3147" fmla="*/ 1883461 w 7525108"/>
              <a:gd name="connsiteY3147" fmla="*/ 1690847 h 6858007"/>
              <a:gd name="connsiteX3148" fmla="*/ 1885646 w 7525108"/>
              <a:gd name="connsiteY3148" fmla="*/ 1699587 h 6858007"/>
              <a:gd name="connsiteX3149" fmla="*/ 1883461 w 7525108"/>
              <a:gd name="connsiteY3149" fmla="*/ 1708327 h 6858007"/>
              <a:gd name="connsiteX3150" fmla="*/ 1881276 w 7525108"/>
              <a:gd name="connsiteY3150" fmla="*/ 1714882 h 6858007"/>
              <a:gd name="connsiteX3151" fmla="*/ 1874721 w 7525108"/>
              <a:gd name="connsiteY3151" fmla="*/ 1721436 h 6858007"/>
              <a:gd name="connsiteX3152" fmla="*/ 1868166 w 7525108"/>
              <a:gd name="connsiteY3152" fmla="*/ 1725806 h 6858007"/>
              <a:gd name="connsiteX3153" fmla="*/ 1859426 w 7525108"/>
              <a:gd name="connsiteY3153" fmla="*/ 1725806 h 6858007"/>
              <a:gd name="connsiteX3154" fmla="*/ 1848501 w 7525108"/>
              <a:gd name="connsiteY3154" fmla="*/ 1725806 h 6858007"/>
              <a:gd name="connsiteX3155" fmla="*/ 1841946 w 7525108"/>
              <a:gd name="connsiteY3155" fmla="*/ 1721436 h 6858007"/>
              <a:gd name="connsiteX3156" fmla="*/ 1835391 w 7525108"/>
              <a:gd name="connsiteY3156" fmla="*/ 1714882 h 6858007"/>
              <a:gd name="connsiteX3157" fmla="*/ 1831021 w 7525108"/>
              <a:gd name="connsiteY3157" fmla="*/ 1708327 h 6858007"/>
              <a:gd name="connsiteX3158" fmla="*/ 1831021 w 7525108"/>
              <a:gd name="connsiteY3158" fmla="*/ 1699587 h 6858007"/>
              <a:gd name="connsiteX3159" fmla="*/ 1831021 w 7525108"/>
              <a:gd name="connsiteY3159" fmla="*/ 1690847 h 6858007"/>
              <a:gd name="connsiteX3160" fmla="*/ 1835391 w 7525108"/>
              <a:gd name="connsiteY3160" fmla="*/ 1684292 h 6858007"/>
              <a:gd name="connsiteX3161" fmla="*/ 1841946 w 7525108"/>
              <a:gd name="connsiteY3161" fmla="*/ 1675552 h 6858007"/>
              <a:gd name="connsiteX3162" fmla="*/ 2794602 w 7525108"/>
              <a:gd name="connsiteY3162" fmla="*/ 1660262 h 6858007"/>
              <a:gd name="connsiteX3163" fmla="*/ 2820822 w 7525108"/>
              <a:gd name="connsiteY3163" fmla="*/ 1666817 h 6858007"/>
              <a:gd name="connsiteX3164" fmla="*/ 2836117 w 7525108"/>
              <a:gd name="connsiteY3164" fmla="*/ 1684297 h 6858007"/>
              <a:gd name="connsiteX3165" fmla="*/ 2842672 w 7525108"/>
              <a:gd name="connsiteY3165" fmla="*/ 1708332 h 6858007"/>
              <a:gd name="connsiteX3166" fmla="*/ 2836117 w 7525108"/>
              <a:gd name="connsiteY3166" fmla="*/ 1732368 h 6858007"/>
              <a:gd name="connsiteX3167" fmla="*/ 2820822 w 7525108"/>
              <a:gd name="connsiteY3167" fmla="*/ 1749847 h 6858007"/>
              <a:gd name="connsiteX3168" fmla="*/ 2794602 w 7525108"/>
              <a:gd name="connsiteY3168" fmla="*/ 1756402 h 6858007"/>
              <a:gd name="connsiteX3169" fmla="*/ 2770567 w 7525108"/>
              <a:gd name="connsiteY3169" fmla="*/ 1749847 h 6858007"/>
              <a:gd name="connsiteX3170" fmla="*/ 2753087 w 7525108"/>
              <a:gd name="connsiteY3170" fmla="*/ 1732368 h 6858007"/>
              <a:gd name="connsiteX3171" fmla="*/ 2746532 w 7525108"/>
              <a:gd name="connsiteY3171" fmla="*/ 1708332 h 6858007"/>
              <a:gd name="connsiteX3172" fmla="*/ 2753087 w 7525108"/>
              <a:gd name="connsiteY3172" fmla="*/ 1684297 h 6858007"/>
              <a:gd name="connsiteX3173" fmla="*/ 2770567 w 7525108"/>
              <a:gd name="connsiteY3173" fmla="*/ 1666817 h 6858007"/>
              <a:gd name="connsiteX3174" fmla="*/ 4737060 w 7525108"/>
              <a:gd name="connsiteY3174" fmla="*/ 1655903 h 6858007"/>
              <a:gd name="connsiteX3175" fmla="*/ 4767649 w 7525108"/>
              <a:gd name="connsiteY3175" fmla="*/ 1660272 h 6858007"/>
              <a:gd name="connsiteX3176" fmla="*/ 4793869 w 7525108"/>
              <a:gd name="connsiteY3176" fmla="*/ 1673382 h 6858007"/>
              <a:gd name="connsiteX3177" fmla="*/ 4815719 w 7525108"/>
              <a:gd name="connsiteY3177" fmla="*/ 1695231 h 6858007"/>
              <a:gd name="connsiteX3178" fmla="*/ 4828829 w 7525108"/>
              <a:gd name="connsiteY3178" fmla="*/ 1721451 h 6858007"/>
              <a:gd name="connsiteX3179" fmla="*/ 4833199 w 7525108"/>
              <a:gd name="connsiteY3179" fmla="*/ 1752041 h 6858007"/>
              <a:gd name="connsiteX3180" fmla="*/ 4828829 w 7525108"/>
              <a:gd name="connsiteY3180" fmla="*/ 1782632 h 6858007"/>
              <a:gd name="connsiteX3181" fmla="*/ 4815719 w 7525108"/>
              <a:gd name="connsiteY3181" fmla="*/ 1808851 h 6858007"/>
              <a:gd name="connsiteX3182" fmla="*/ 4793869 w 7525108"/>
              <a:gd name="connsiteY3182" fmla="*/ 1828517 h 6858007"/>
              <a:gd name="connsiteX3183" fmla="*/ 4767649 w 7525108"/>
              <a:gd name="connsiteY3183" fmla="*/ 1843811 h 6858007"/>
              <a:gd name="connsiteX3184" fmla="*/ 4737060 w 7525108"/>
              <a:gd name="connsiteY3184" fmla="*/ 1848181 h 6858007"/>
              <a:gd name="connsiteX3185" fmla="*/ 4708655 w 7525108"/>
              <a:gd name="connsiteY3185" fmla="*/ 1843811 h 6858007"/>
              <a:gd name="connsiteX3186" fmla="*/ 4680250 w 7525108"/>
              <a:gd name="connsiteY3186" fmla="*/ 1828517 h 6858007"/>
              <a:gd name="connsiteX3187" fmla="*/ 4660585 w 7525108"/>
              <a:gd name="connsiteY3187" fmla="*/ 1808851 h 6858007"/>
              <a:gd name="connsiteX3188" fmla="*/ 4645290 w 7525108"/>
              <a:gd name="connsiteY3188" fmla="*/ 1782632 h 6858007"/>
              <a:gd name="connsiteX3189" fmla="*/ 4640920 w 7525108"/>
              <a:gd name="connsiteY3189" fmla="*/ 1752041 h 6858007"/>
              <a:gd name="connsiteX3190" fmla="*/ 4645290 w 7525108"/>
              <a:gd name="connsiteY3190" fmla="*/ 1721451 h 6858007"/>
              <a:gd name="connsiteX3191" fmla="*/ 4660585 w 7525108"/>
              <a:gd name="connsiteY3191" fmla="*/ 1695231 h 6858007"/>
              <a:gd name="connsiteX3192" fmla="*/ 4680250 w 7525108"/>
              <a:gd name="connsiteY3192" fmla="*/ 1673382 h 6858007"/>
              <a:gd name="connsiteX3193" fmla="*/ 4708655 w 7525108"/>
              <a:gd name="connsiteY3193" fmla="*/ 1660272 h 6858007"/>
              <a:gd name="connsiteX3194" fmla="*/ 3749444 w 7525108"/>
              <a:gd name="connsiteY3194" fmla="*/ 1651527 h 6858007"/>
              <a:gd name="connsiteX3195" fmla="*/ 3777849 w 7525108"/>
              <a:gd name="connsiteY3195" fmla="*/ 1655898 h 6858007"/>
              <a:gd name="connsiteX3196" fmla="*/ 3799699 w 7525108"/>
              <a:gd name="connsiteY3196" fmla="*/ 1671192 h 6858007"/>
              <a:gd name="connsiteX3197" fmla="*/ 3817179 w 7525108"/>
              <a:gd name="connsiteY3197" fmla="*/ 1695227 h 6858007"/>
              <a:gd name="connsiteX3198" fmla="*/ 3821549 w 7525108"/>
              <a:gd name="connsiteY3198" fmla="*/ 1721447 h 6858007"/>
              <a:gd name="connsiteX3199" fmla="*/ 3817179 w 7525108"/>
              <a:gd name="connsiteY3199" fmla="*/ 1749850 h 6858007"/>
              <a:gd name="connsiteX3200" fmla="*/ 3799699 w 7525108"/>
              <a:gd name="connsiteY3200" fmla="*/ 1771700 h 6858007"/>
              <a:gd name="connsiteX3201" fmla="*/ 3777849 w 7525108"/>
              <a:gd name="connsiteY3201" fmla="*/ 1789181 h 6858007"/>
              <a:gd name="connsiteX3202" fmla="*/ 3749444 w 7525108"/>
              <a:gd name="connsiteY3202" fmla="*/ 1793551 h 6858007"/>
              <a:gd name="connsiteX3203" fmla="*/ 3723224 w 7525108"/>
              <a:gd name="connsiteY3203" fmla="*/ 1789181 h 6858007"/>
              <a:gd name="connsiteX3204" fmla="*/ 3699189 w 7525108"/>
              <a:gd name="connsiteY3204" fmla="*/ 1771700 h 6858007"/>
              <a:gd name="connsiteX3205" fmla="*/ 3683894 w 7525108"/>
              <a:gd name="connsiteY3205" fmla="*/ 1749850 h 6858007"/>
              <a:gd name="connsiteX3206" fmla="*/ 3679524 w 7525108"/>
              <a:gd name="connsiteY3206" fmla="*/ 1721447 h 6858007"/>
              <a:gd name="connsiteX3207" fmla="*/ 3683894 w 7525108"/>
              <a:gd name="connsiteY3207" fmla="*/ 1695227 h 6858007"/>
              <a:gd name="connsiteX3208" fmla="*/ 3699189 w 7525108"/>
              <a:gd name="connsiteY3208" fmla="*/ 1671192 h 6858007"/>
              <a:gd name="connsiteX3209" fmla="*/ 3723224 w 7525108"/>
              <a:gd name="connsiteY3209" fmla="*/ 1655898 h 6858007"/>
              <a:gd name="connsiteX3210" fmla="*/ 6559342 w 7525108"/>
              <a:gd name="connsiteY3210" fmla="*/ 1620947 h 6858007"/>
              <a:gd name="connsiteX3211" fmla="*/ 6596486 w 7525108"/>
              <a:gd name="connsiteY3211" fmla="*/ 1627502 h 6858007"/>
              <a:gd name="connsiteX3212" fmla="*/ 6631446 w 7525108"/>
              <a:gd name="connsiteY3212" fmla="*/ 1642797 h 6858007"/>
              <a:gd name="connsiteX3213" fmla="*/ 6662036 w 7525108"/>
              <a:gd name="connsiteY3213" fmla="*/ 1664646 h 6858007"/>
              <a:gd name="connsiteX3214" fmla="*/ 6683886 w 7525108"/>
              <a:gd name="connsiteY3214" fmla="*/ 1695236 h 6858007"/>
              <a:gd name="connsiteX3215" fmla="*/ 6696996 w 7525108"/>
              <a:gd name="connsiteY3215" fmla="*/ 1728011 h 6858007"/>
              <a:gd name="connsiteX3216" fmla="*/ 6703551 w 7525108"/>
              <a:gd name="connsiteY3216" fmla="*/ 1767341 h 6858007"/>
              <a:gd name="connsiteX3217" fmla="*/ 6696996 w 7525108"/>
              <a:gd name="connsiteY3217" fmla="*/ 1806672 h 6858007"/>
              <a:gd name="connsiteX3218" fmla="*/ 6683886 w 7525108"/>
              <a:gd name="connsiteY3218" fmla="*/ 1841631 h 6858007"/>
              <a:gd name="connsiteX3219" fmla="*/ 6662036 w 7525108"/>
              <a:gd name="connsiteY3219" fmla="*/ 1870035 h 6858007"/>
              <a:gd name="connsiteX3220" fmla="*/ 6631446 w 7525108"/>
              <a:gd name="connsiteY3220" fmla="*/ 1894071 h 6858007"/>
              <a:gd name="connsiteX3221" fmla="*/ 6596486 w 7525108"/>
              <a:gd name="connsiteY3221" fmla="*/ 1907180 h 6858007"/>
              <a:gd name="connsiteX3222" fmla="*/ 6559342 w 7525108"/>
              <a:gd name="connsiteY3222" fmla="*/ 1913735 h 6858007"/>
              <a:gd name="connsiteX3223" fmla="*/ 6520012 w 7525108"/>
              <a:gd name="connsiteY3223" fmla="*/ 1907180 h 6858007"/>
              <a:gd name="connsiteX3224" fmla="*/ 6485052 w 7525108"/>
              <a:gd name="connsiteY3224" fmla="*/ 1894071 h 6858007"/>
              <a:gd name="connsiteX3225" fmla="*/ 6456647 w 7525108"/>
              <a:gd name="connsiteY3225" fmla="*/ 1870035 h 6858007"/>
              <a:gd name="connsiteX3226" fmla="*/ 6432612 w 7525108"/>
              <a:gd name="connsiteY3226" fmla="*/ 1841631 h 6858007"/>
              <a:gd name="connsiteX3227" fmla="*/ 6417317 w 7525108"/>
              <a:gd name="connsiteY3227" fmla="*/ 1806672 h 6858007"/>
              <a:gd name="connsiteX3228" fmla="*/ 6412947 w 7525108"/>
              <a:gd name="connsiteY3228" fmla="*/ 1767341 h 6858007"/>
              <a:gd name="connsiteX3229" fmla="*/ 6417317 w 7525108"/>
              <a:gd name="connsiteY3229" fmla="*/ 1728011 h 6858007"/>
              <a:gd name="connsiteX3230" fmla="*/ 6432612 w 7525108"/>
              <a:gd name="connsiteY3230" fmla="*/ 1695236 h 6858007"/>
              <a:gd name="connsiteX3231" fmla="*/ 6456647 w 7525108"/>
              <a:gd name="connsiteY3231" fmla="*/ 1664646 h 6858007"/>
              <a:gd name="connsiteX3232" fmla="*/ 6485052 w 7525108"/>
              <a:gd name="connsiteY3232" fmla="*/ 1642797 h 6858007"/>
              <a:gd name="connsiteX3233" fmla="*/ 6520012 w 7525108"/>
              <a:gd name="connsiteY3233" fmla="*/ 1627502 h 6858007"/>
              <a:gd name="connsiteX3234" fmla="*/ 5392557 w 7525108"/>
              <a:gd name="connsiteY3234" fmla="*/ 1467994 h 6858007"/>
              <a:gd name="connsiteX3235" fmla="*/ 5431886 w 7525108"/>
              <a:gd name="connsiteY3235" fmla="*/ 1474549 h 6858007"/>
              <a:gd name="connsiteX3236" fmla="*/ 5466846 w 7525108"/>
              <a:gd name="connsiteY3236" fmla="*/ 1494214 h 6858007"/>
              <a:gd name="connsiteX3237" fmla="*/ 5493066 w 7525108"/>
              <a:gd name="connsiteY3237" fmla="*/ 1518249 h 6858007"/>
              <a:gd name="connsiteX3238" fmla="*/ 5510546 w 7525108"/>
              <a:gd name="connsiteY3238" fmla="*/ 1553210 h 6858007"/>
              <a:gd name="connsiteX3239" fmla="*/ 5517101 w 7525108"/>
              <a:gd name="connsiteY3239" fmla="*/ 1592539 h 6858007"/>
              <a:gd name="connsiteX3240" fmla="*/ 5510546 w 7525108"/>
              <a:gd name="connsiteY3240" fmla="*/ 1629684 h 6858007"/>
              <a:gd name="connsiteX3241" fmla="*/ 5493066 w 7525108"/>
              <a:gd name="connsiteY3241" fmla="*/ 1664643 h 6858007"/>
              <a:gd name="connsiteX3242" fmla="*/ 5466846 w 7525108"/>
              <a:gd name="connsiteY3242" fmla="*/ 1690862 h 6858007"/>
              <a:gd name="connsiteX3243" fmla="*/ 5431886 w 7525108"/>
              <a:gd name="connsiteY3243" fmla="*/ 1708342 h 6858007"/>
              <a:gd name="connsiteX3244" fmla="*/ 5392557 w 7525108"/>
              <a:gd name="connsiteY3244" fmla="*/ 1714896 h 6858007"/>
              <a:gd name="connsiteX3245" fmla="*/ 5357597 w 7525108"/>
              <a:gd name="connsiteY3245" fmla="*/ 1708342 h 6858007"/>
              <a:gd name="connsiteX3246" fmla="*/ 5322637 w 7525108"/>
              <a:gd name="connsiteY3246" fmla="*/ 1690862 h 6858007"/>
              <a:gd name="connsiteX3247" fmla="*/ 5294232 w 7525108"/>
              <a:gd name="connsiteY3247" fmla="*/ 1664643 h 6858007"/>
              <a:gd name="connsiteX3248" fmla="*/ 5278937 w 7525108"/>
              <a:gd name="connsiteY3248" fmla="*/ 1629684 h 6858007"/>
              <a:gd name="connsiteX3249" fmla="*/ 5272382 w 7525108"/>
              <a:gd name="connsiteY3249" fmla="*/ 1592539 h 6858007"/>
              <a:gd name="connsiteX3250" fmla="*/ 5278937 w 7525108"/>
              <a:gd name="connsiteY3250" fmla="*/ 1553210 h 6858007"/>
              <a:gd name="connsiteX3251" fmla="*/ 5294232 w 7525108"/>
              <a:gd name="connsiteY3251" fmla="*/ 1518249 h 6858007"/>
              <a:gd name="connsiteX3252" fmla="*/ 5322637 w 7525108"/>
              <a:gd name="connsiteY3252" fmla="*/ 1494214 h 6858007"/>
              <a:gd name="connsiteX3253" fmla="*/ 5357597 w 7525108"/>
              <a:gd name="connsiteY3253" fmla="*/ 1474549 h 6858007"/>
              <a:gd name="connsiteX3254" fmla="*/ 528768 w 7525108"/>
              <a:gd name="connsiteY3254" fmla="*/ 1452677 h 6858007"/>
              <a:gd name="connsiteX3255" fmla="*/ 533137 w 7525108"/>
              <a:gd name="connsiteY3255" fmla="*/ 1454862 h 6858007"/>
              <a:gd name="connsiteX3256" fmla="*/ 537507 w 7525108"/>
              <a:gd name="connsiteY3256" fmla="*/ 1459232 h 6858007"/>
              <a:gd name="connsiteX3257" fmla="*/ 537507 w 7525108"/>
              <a:gd name="connsiteY3257" fmla="*/ 1463602 h 6858007"/>
              <a:gd name="connsiteX3258" fmla="*/ 537507 w 7525108"/>
              <a:gd name="connsiteY3258" fmla="*/ 1470157 h 6858007"/>
              <a:gd name="connsiteX3259" fmla="*/ 533137 w 7525108"/>
              <a:gd name="connsiteY3259" fmla="*/ 1472342 h 6858007"/>
              <a:gd name="connsiteX3260" fmla="*/ 528768 w 7525108"/>
              <a:gd name="connsiteY3260" fmla="*/ 1474527 h 6858007"/>
              <a:gd name="connsiteX3261" fmla="*/ 522211 w 7525108"/>
              <a:gd name="connsiteY3261" fmla="*/ 1472342 h 6858007"/>
              <a:gd name="connsiteX3262" fmla="*/ 517841 w 7525108"/>
              <a:gd name="connsiteY3262" fmla="*/ 1470157 h 6858007"/>
              <a:gd name="connsiteX3263" fmla="*/ 517841 w 7525108"/>
              <a:gd name="connsiteY3263" fmla="*/ 1463602 h 6858007"/>
              <a:gd name="connsiteX3264" fmla="*/ 517841 w 7525108"/>
              <a:gd name="connsiteY3264" fmla="*/ 1459232 h 6858007"/>
              <a:gd name="connsiteX3265" fmla="*/ 522211 w 7525108"/>
              <a:gd name="connsiteY3265" fmla="*/ 1454862 h 6858007"/>
              <a:gd name="connsiteX3266" fmla="*/ 1459575 w 7525108"/>
              <a:gd name="connsiteY3266" fmla="*/ 1450497 h 6858007"/>
              <a:gd name="connsiteX3267" fmla="*/ 1466130 w 7525108"/>
              <a:gd name="connsiteY3267" fmla="*/ 1452682 h 6858007"/>
              <a:gd name="connsiteX3268" fmla="*/ 1472685 w 7525108"/>
              <a:gd name="connsiteY3268" fmla="*/ 1457052 h 6858007"/>
              <a:gd name="connsiteX3269" fmla="*/ 1477054 w 7525108"/>
              <a:gd name="connsiteY3269" fmla="*/ 1463606 h 6858007"/>
              <a:gd name="connsiteX3270" fmla="*/ 1479240 w 7525108"/>
              <a:gd name="connsiteY3270" fmla="*/ 1470161 h 6858007"/>
              <a:gd name="connsiteX3271" fmla="*/ 1477054 w 7525108"/>
              <a:gd name="connsiteY3271" fmla="*/ 1476716 h 6858007"/>
              <a:gd name="connsiteX3272" fmla="*/ 1472685 w 7525108"/>
              <a:gd name="connsiteY3272" fmla="*/ 1485456 h 6858007"/>
              <a:gd name="connsiteX3273" fmla="*/ 1466130 w 7525108"/>
              <a:gd name="connsiteY3273" fmla="*/ 1489826 h 6858007"/>
              <a:gd name="connsiteX3274" fmla="*/ 1459575 w 7525108"/>
              <a:gd name="connsiteY3274" fmla="*/ 1492011 h 6858007"/>
              <a:gd name="connsiteX3275" fmla="*/ 1450834 w 7525108"/>
              <a:gd name="connsiteY3275" fmla="*/ 1489826 h 6858007"/>
              <a:gd name="connsiteX3276" fmla="*/ 1444279 w 7525108"/>
              <a:gd name="connsiteY3276" fmla="*/ 1485456 h 6858007"/>
              <a:gd name="connsiteX3277" fmla="*/ 1439908 w 7525108"/>
              <a:gd name="connsiteY3277" fmla="*/ 1476716 h 6858007"/>
              <a:gd name="connsiteX3278" fmla="*/ 1437724 w 7525108"/>
              <a:gd name="connsiteY3278" fmla="*/ 1470161 h 6858007"/>
              <a:gd name="connsiteX3279" fmla="*/ 1439908 w 7525108"/>
              <a:gd name="connsiteY3279" fmla="*/ 1463606 h 6858007"/>
              <a:gd name="connsiteX3280" fmla="*/ 1444279 w 7525108"/>
              <a:gd name="connsiteY3280" fmla="*/ 1457052 h 6858007"/>
              <a:gd name="connsiteX3281" fmla="*/ 1450834 w 7525108"/>
              <a:gd name="connsiteY3281" fmla="*/ 1452682 h 6858007"/>
              <a:gd name="connsiteX3282" fmla="*/ 4348131 w 7525108"/>
              <a:gd name="connsiteY3282" fmla="*/ 1443955 h 6858007"/>
              <a:gd name="connsiteX3283" fmla="*/ 4380905 w 7525108"/>
              <a:gd name="connsiteY3283" fmla="*/ 1450509 h 6858007"/>
              <a:gd name="connsiteX3284" fmla="*/ 4409310 w 7525108"/>
              <a:gd name="connsiteY3284" fmla="*/ 1467990 h 6858007"/>
              <a:gd name="connsiteX3285" fmla="*/ 4426790 w 7525108"/>
              <a:gd name="connsiteY3285" fmla="*/ 1496394 h 6858007"/>
              <a:gd name="connsiteX3286" fmla="*/ 4433345 w 7525108"/>
              <a:gd name="connsiteY3286" fmla="*/ 1526984 h 6858007"/>
              <a:gd name="connsiteX3287" fmla="*/ 4426790 w 7525108"/>
              <a:gd name="connsiteY3287" fmla="*/ 1559760 h 6858007"/>
              <a:gd name="connsiteX3288" fmla="*/ 4409310 w 7525108"/>
              <a:gd name="connsiteY3288" fmla="*/ 1588165 h 6858007"/>
              <a:gd name="connsiteX3289" fmla="*/ 4380905 w 7525108"/>
              <a:gd name="connsiteY3289" fmla="*/ 1605644 h 6858007"/>
              <a:gd name="connsiteX3290" fmla="*/ 4348131 w 7525108"/>
              <a:gd name="connsiteY3290" fmla="*/ 1610014 h 6858007"/>
              <a:gd name="connsiteX3291" fmla="*/ 4317541 w 7525108"/>
              <a:gd name="connsiteY3291" fmla="*/ 1605644 h 6858007"/>
              <a:gd name="connsiteX3292" fmla="*/ 4289136 w 7525108"/>
              <a:gd name="connsiteY3292" fmla="*/ 1588165 h 6858007"/>
              <a:gd name="connsiteX3293" fmla="*/ 4271656 w 7525108"/>
              <a:gd name="connsiteY3293" fmla="*/ 1559760 h 6858007"/>
              <a:gd name="connsiteX3294" fmla="*/ 4267286 w 7525108"/>
              <a:gd name="connsiteY3294" fmla="*/ 1526984 h 6858007"/>
              <a:gd name="connsiteX3295" fmla="*/ 4271656 w 7525108"/>
              <a:gd name="connsiteY3295" fmla="*/ 1496394 h 6858007"/>
              <a:gd name="connsiteX3296" fmla="*/ 4289136 w 7525108"/>
              <a:gd name="connsiteY3296" fmla="*/ 1467990 h 6858007"/>
              <a:gd name="connsiteX3297" fmla="*/ 4317541 w 7525108"/>
              <a:gd name="connsiteY3297" fmla="*/ 1450509 h 6858007"/>
              <a:gd name="connsiteX3298" fmla="*/ 2399119 w 7525108"/>
              <a:gd name="connsiteY3298" fmla="*/ 1443945 h 6858007"/>
              <a:gd name="connsiteX3299" fmla="*/ 2418784 w 7525108"/>
              <a:gd name="connsiteY3299" fmla="*/ 1448315 h 6858007"/>
              <a:gd name="connsiteX3300" fmla="*/ 2431894 w 7525108"/>
              <a:gd name="connsiteY3300" fmla="*/ 1461425 h 6858007"/>
              <a:gd name="connsiteX3301" fmla="*/ 2438449 w 7525108"/>
              <a:gd name="connsiteY3301" fmla="*/ 1478905 h 6858007"/>
              <a:gd name="connsiteX3302" fmla="*/ 2431894 w 7525108"/>
              <a:gd name="connsiteY3302" fmla="*/ 1500755 h 6858007"/>
              <a:gd name="connsiteX3303" fmla="*/ 2418784 w 7525108"/>
              <a:gd name="connsiteY3303" fmla="*/ 1513865 h 6858007"/>
              <a:gd name="connsiteX3304" fmla="*/ 2399119 w 7525108"/>
              <a:gd name="connsiteY3304" fmla="*/ 1518235 h 6858007"/>
              <a:gd name="connsiteX3305" fmla="*/ 2381639 w 7525108"/>
              <a:gd name="connsiteY3305" fmla="*/ 1513865 h 6858007"/>
              <a:gd name="connsiteX3306" fmla="*/ 2368529 w 7525108"/>
              <a:gd name="connsiteY3306" fmla="*/ 1500755 h 6858007"/>
              <a:gd name="connsiteX3307" fmla="*/ 2364159 w 7525108"/>
              <a:gd name="connsiteY3307" fmla="*/ 1478905 h 6858007"/>
              <a:gd name="connsiteX3308" fmla="*/ 2368529 w 7525108"/>
              <a:gd name="connsiteY3308" fmla="*/ 1461425 h 6858007"/>
              <a:gd name="connsiteX3309" fmla="*/ 2381639 w 7525108"/>
              <a:gd name="connsiteY3309" fmla="*/ 1448315 h 6858007"/>
              <a:gd name="connsiteX3310" fmla="*/ 3360515 w 7525108"/>
              <a:gd name="connsiteY3310" fmla="*/ 1439579 h 6858007"/>
              <a:gd name="connsiteX3311" fmla="*/ 3382365 w 7525108"/>
              <a:gd name="connsiteY3311" fmla="*/ 1443950 h 6858007"/>
              <a:gd name="connsiteX3312" fmla="*/ 3399845 w 7525108"/>
              <a:gd name="connsiteY3312" fmla="*/ 1454875 h 6858007"/>
              <a:gd name="connsiteX3313" fmla="*/ 3415140 w 7525108"/>
              <a:gd name="connsiteY3313" fmla="*/ 1474540 h 6858007"/>
              <a:gd name="connsiteX3314" fmla="*/ 3419510 w 7525108"/>
              <a:gd name="connsiteY3314" fmla="*/ 1498575 h 6858007"/>
              <a:gd name="connsiteX3315" fmla="*/ 3415140 w 7525108"/>
              <a:gd name="connsiteY3315" fmla="*/ 1520425 h 6858007"/>
              <a:gd name="connsiteX3316" fmla="*/ 3399845 w 7525108"/>
              <a:gd name="connsiteY3316" fmla="*/ 1540090 h 6858007"/>
              <a:gd name="connsiteX3317" fmla="*/ 3382365 w 7525108"/>
              <a:gd name="connsiteY3317" fmla="*/ 1553200 h 6858007"/>
              <a:gd name="connsiteX3318" fmla="*/ 3360515 w 7525108"/>
              <a:gd name="connsiteY3318" fmla="*/ 1557570 h 6858007"/>
              <a:gd name="connsiteX3319" fmla="*/ 3336480 w 7525108"/>
              <a:gd name="connsiteY3319" fmla="*/ 1553200 h 6858007"/>
              <a:gd name="connsiteX3320" fmla="*/ 3319000 w 7525108"/>
              <a:gd name="connsiteY3320" fmla="*/ 1540090 h 6858007"/>
              <a:gd name="connsiteX3321" fmla="*/ 3303705 w 7525108"/>
              <a:gd name="connsiteY3321" fmla="*/ 1520425 h 6858007"/>
              <a:gd name="connsiteX3322" fmla="*/ 3299335 w 7525108"/>
              <a:gd name="connsiteY3322" fmla="*/ 1498575 h 6858007"/>
              <a:gd name="connsiteX3323" fmla="*/ 3303705 w 7525108"/>
              <a:gd name="connsiteY3323" fmla="*/ 1474540 h 6858007"/>
              <a:gd name="connsiteX3324" fmla="*/ 3319000 w 7525108"/>
              <a:gd name="connsiteY3324" fmla="*/ 1454875 h 6858007"/>
              <a:gd name="connsiteX3325" fmla="*/ 3336480 w 7525108"/>
              <a:gd name="connsiteY3325" fmla="*/ 1443950 h 6858007"/>
              <a:gd name="connsiteX3326" fmla="*/ 6989786 w 7525108"/>
              <a:gd name="connsiteY3326" fmla="*/ 1435222 h 6858007"/>
              <a:gd name="connsiteX3327" fmla="*/ 7031300 w 7525108"/>
              <a:gd name="connsiteY3327" fmla="*/ 1439592 h 6858007"/>
              <a:gd name="connsiteX3328" fmla="*/ 7068445 w 7525108"/>
              <a:gd name="connsiteY3328" fmla="*/ 1454887 h 6858007"/>
              <a:gd name="connsiteX3329" fmla="*/ 7099035 w 7525108"/>
              <a:gd name="connsiteY3329" fmla="*/ 1478922 h 6858007"/>
              <a:gd name="connsiteX3330" fmla="*/ 7123070 w 7525108"/>
              <a:gd name="connsiteY3330" fmla="*/ 1509512 h 6858007"/>
              <a:gd name="connsiteX3331" fmla="*/ 7138365 w 7525108"/>
              <a:gd name="connsiteY3331" fmla="*/ 1548842 h 6858007"/>
              <a:gd name="connsiteX3332" fmla="*/ 7144920 w 7525108"/>
              <a:gd name="connsiteY3332" fmla="*/ 1590357 h 6858007"/>
              <a:gd name="connsiteX3333" fmla="*/ 7138365 w 7525108"/>
              <a:gd name="connsiteY3333" fmla="*/ 1629686 h 6858007"/>
              <a:gd name="connsiteX3334" fmla="*/ 7123070 w 7525108"/>
              <a:gd name="connsiteY3334" fmla="*/ 1666831 h 6858007"/>
              <a:gd name="connsiteX3335" fmla="*/ 7099035 w 7525108"/>
              <a:gd name="connsiteY3335" fmla="*/ 1699605 h 6858007"/>
              <a:gd name="connsiteX3336" fmla="*/ 7068445 w 7525108"/>
              <a:gd name="connsiteY3336" fmla="*/ 1721454 h 6858007"/>
              <a:gd name="connsiteX3337" fmla="*/ 7031300 w 7525108"/>
              <a:gd name="connsiteY3337" fmla="*/ 1738935 h 6858007"/>
              <a:gd name="connsiteX3338" fmla="*/ 6989786 w 7525108"/>
              <a:gd name="connsiteY3338" fmla="*/ 1743304 h 6858007"/>
              <a:gd name="connsiteX3339" fmla="*/ 6948271 w 7525108"/>
              <a:gd name="connsiteY3339" fmla="*/ 1738935 h 6858007"/>
              <a:gd name="connsiteX3340" fmla="*/ 6913311 w 7525108"/>
              <a:gd name="connsiteY3340" fmla="*/ 1721454 h 6858007"/>
              <a:gd name="connsiteX3341" fmla="*/ 6880536 w 7525108"/>
              <a:gd name="connsiteY3341" fmla="*/ 1699605 h 6858007"/>
              <a:gd name="connsiteX3342" fmla="*/ 6856501 w 7525108"/>
              <a:gd name="connsiteY3342" fmla="*/ 1666831 h 6858007"/>
              <a:gd name="connsiteX3343" fmla="*/ 6841206 w 7525108"/>
              <a:gd name="connsiteY3343" fmla="*/ 1629686 h 6858007"/>
              <a:gd name="connsiteX3344" fmla="*/ 6834651 w 7525108"/>
              <a:gd name="connsiteY3344" fmla="*/ 1590357 h 6858007"/>
              <a:gd name="connsiteX3345" fmla="*/ 6841206 w 7525108"/>
              <a:gd name="connsiteY3345" fmla="*/ 1548842 h 6858007"/>
              <a:gd name="connsiteX3346" fmla="*/ 6856501 w 7525108"/>
              <a:gd name="connsiteY3346" fmla="*/ 1509512 h 6858007"/>
              <a:gd name="connsiteX3347" fmla="*/ 6880536 w 7525108"/>
              <a:gd name="connsiteY3347" fmla="*/ 1478922 h 6858007"/>
              <a:gd name="connsiteX3348" fmla="*/ 6913311 w 7525108"/>
              <a:gd name="connsiteY3348" fmla="*/ 1454887 h 6858007"/>
              <a:gd name="connsiteX3349" fmla="*/ 6948271 w 7525108"/>
              <a:gd name="connsiteY3349" fmla="*/ 1439592 h 6858007"/>
              <a:gd name="connsiteX3350" fmla="*/ 6137639 w 7525108"/>
              <a:gd name="connsiteY3350" fmla="*/ 1371857 h 6858007"/>
              <a:gd name="connsiteX3351" fmla="*/ 6179154 w 7525108"/>
              <a:gd name="connsiteY3351" fmla="*/ 1378412 h 6858007"/>
              <a:gd name="connsiteX3352" fmla="*/ 6216299 w 7525108"/>
              <a:gd name="connsiteY3352" fmla="*/ 1398077 h 6858007"/>
              <a:gd name="connsiteX3353" fmla="*/ 6244704 w 7525108"/>
              <a:gd name="connsiteY3353" fmla="*/ 1426481 h 6858007"/>
              <a:gd name="connsiteX3354" fmla="*/ 6266554 w 7525108"/>
              <a:gd name="connsiteY3354" fmla="*/ 1463626 h 6858007"/>
              <a:gd name="connsiteX3355" fmla="*/ 6273109 w 7525108"/>
              <a:gd name="connsiteY3355" fmla="*/ 1507327 h 6858007"/>
              <a:gd name="connsiteX3356" fmla="*/ 6266554 w 7525108"/>
              <a:gd name="connsiteY3356" fmla="*/ 1551027 h 6858007"/>
              <a:gd name="connsiteX3357" fmla="*/ 6244704 w 7525108"/>
              <a:gd name="connsiteY3357" fmla="*/ 1588172 h 6858007"/>
              <a:gd name="connsiteX3358" fmla="*/ 6216299 w 7525108"/>
              <a:gd name="connsiteY3358" fmla="*/ 1616577 h 6858007"/>
              <a:gd name="connsiteX3359" fmla="*/ 6179154 w 7525108"/>
              <a:gd name="connsiteY3359" fmla="*/ 1636241 h 6858007"/>
              <a:gd name="connsiteX3360" fmla="*/ 6137639 w 7525108"/>
              <a:gd name="connsiteY3360" fmla="*/ 1642796 h 6858007"/>
              <a:gd name="connsiteX3361" fmla="*/ 6093939 w 7525108"/>
              <a:gd name="connsiteY3361" fmla="*/ 1636241 h 6858007"/>
              <a:gd name="connsiteX3362" fmla="*/ 6058979 w 7525108"/>
              <a:gd name="connsiteY3362" fmla="*/ 1616577 h 6858007"/>
              <a:gd name="connsiteX3363" fmla="*/ 6028389 w 7525108"/>
              <a:gd name="connsiteY3363" fmla="*/ 1588172 h 6858007"/>
              <a:gd name="connsiteX3364" fmla="*/ 6010909 w 7525108"/>
              <a:gd name="connsiteY3364" fmla="*/ 1551027 h 6858007"/>
              <a:gd name="connsiteX3365" fmla="*/ 6004354 w 7525108"/>
              <a:gd name="connsiteY3365" fmla="*/ 1507327 h 6858007"/>
              <a:gd name="connsiteX3366" fmla="*/ 6010909 w 7525108"/>
              <a:gd name="connsiteY3366" fmla="*/ 1463626 h 6858007"/>
              <a:gd name="connsiteX3367" fmla="*/ 6028389 w 7525108"/>
              <a:gd name="connsiteY3367" fmla="*/ 1426481 h 6858007"/>
              <a:gd name="connsiteX3368" fmla="*/ 6058979 w 7525108"/>
              <a:gd name="connsiteY3368" fmla="*/ 1398077 h 6858007"/>
              <a:gd name="connsiteX3369" fmla="*/ 6093939 w 7525108"/>
              <a:gd name="connsiteY3369" fmla="*/ 1378412 h 6858007"/>
              <a:gd name="connsiteX3370" fmla="*/ 7455188 w 7525108"/>
              <a:gd name="connsiteY3370" fmla="*/ 1367488 h 6858007"/>
              <a:gd name="connsiteX3371" fmla="*/ 7494518 w 7525108"/>
              <a:gd name="connsiteY3371" fmla="*/ 1371859 h 6858007"/>
              <a:gd name="connsiteX3372" fmla="*/ 7525108 w 7525108"/>
              <a:gd name="connsiteY3372" fmla="*/ 1384969 h 6858007"/>
              <a:gd name="connsiteX3373" fmla="*/ 7525108 w 7525108"/>
              <a:gd name="connsiteY3373" fmla="*/ 1669016 h 6858007"/>
              <a:gd name="connsiteX3374" fmla="*/ 7494518 w 7525108"/>
              <a:gd name="connsiteY3374" fmla="*/ 1684311 h 6858007"/>
              <a:gd name="connsiteX3375" fmla="*/ 7455188 w 7525108"/>
              <a:gd name="connsiteY3375" fmla="*/ 1688682 h 6858007"/>
              <a:gd name="connsiteX3376" fmla="*/ 7411488 w 7525108"/>
              <a:gd name="connsiteY3376" fmla="*/ 1679941 h 6858007"/>
              <a:gd name="connsiteX3377" fmla="*/ 7374344 w 7525108"/>
              <a:gd name="connsiteY3377" fmla="*/ 1664646 h 6858007"/>
              <a:gd name="connsiteX3378" fmla="*/ 7339384 w 7525108"/>
              <a:gd name="connsiteY3378" fmla="*/ 1640612 h 6858007"/>
              <a:gd name="connsiteX3379" fmla="*/ 7317534 w 7525108"/>
              <a:gd name="connsiteY3379" fmla="*/ 1607838 h 6858007"/>
              <a:gd name="connsiteX3380" fmla="*/ 7297869 w 7525108"/>
              <a:gd name="connsiteY3380" fmla="*/ 1568508 h 6858007"/>
              <a:gd name="connsiteX3381" fmla="*/ 7293499 w 7525108"/>
              <a:gd name="connsiteY3381" fmla="*/ 1526993 h 6858007"/>
              <a:gd name="connsiteX3382" fmla="*/ 7297869 w 7525108"/>
              <a:gd name="connsiteY3382" fmla="*/ 1485478 h 6858007"/>
              <a:gd name="connsiteX3383" fmla="*/ 7317534 w 7525108"/>
              <a:gd name="connsiteY3383" fmla="*/ 1448334 h 6858007"/>
              <a:gd name="connsiteX3384" fmla="*/ 7339384 w 7525108"/>
              <a:gd name="connsiteY3384" fmla="*/ 1413374 h 6858007"/>
              <a:gd name="connsiteX3385" fmla="*/ 7374344 w 7525108"/>
              <a:gd name="connsiteY3385" fmla="*/ 1389339 h 6858007"/>
              <a:gd name="connsiteX3386" fmla="*/ 7411488 w 7525108"/>
              <a:gd name="connsiteY3386" fmla="*/ 1371859 h 6858007"/>
              <a:gd name="connsiteX3387" fmla="*/ 5001443 w 7525108"/>
              <a:gd name="connsiteY3387" fmla="*/ 1253863 h 6858007"/>
              <a:gd name="connsiteX3388" fmla="*/ 5036403 w 7525108"/>
              <a:gd name="connsiteY3388" fmla="*/ 1260419 h 6858007"/>
              <a:gd name="connsiteX3389" fmla="*/ 5066993 w 7525108"/>
              <a:gd name="connsiteY3389" fmla="*/ 1275714 h 6858007"/>
              <a:gd name="connsiteX3390" fmla="*/ 5088843 w 7525108"/>
              <a:gd name="connsiteY3390" fmla="*/ 1299749 h 6858007"/>
              <a:gd name="connsiteX3391" fmla="*/ 5106323 w 7525108"/>
              <a:gd name="connsiteY3391" fmla="*/ 1328153 h 6858007"/>
              <a:gd name="connsiteX3392" fmla="*/ 5112878 w 7525108"/>
              <a:gd name="connsiteY3392" fmla="*/ 1363112 h 6858007"/>
              <a:gd name="connsiteX3393" fmla="*/ 5106323 w 7525108"/>
              <a:gd name="connsiteY3393" fmla="*/ 1400257 h 6858007"/>
              <a:gd name="connsiteX3394" fmla="*/ 5088843 w 7525108"/>
              <a:gd name="connsiteY3394" fmla="*/ 1428662 h 6858007"/>
              <a:gd name="connsiteX3395" fmla="*/ 5066993 w 7525108"/>
              <a:gd name="connsiteY3395" fmla="*/ 1452697 h 6858007"/>
              <a:gd name="connsiteX3396" fmla="*/ 5036403 w 7525108"/>
              <a:gd name="connsiteY3396" fmla="*/ 1467992 h 6858007"/>
              <a:gd name="connsiteX3397" fmla="*/ 5001443 w 7525108"/>
              <a:gd name="connsiteY3397" fmla="*/ 1472363 h 6858007"/>
              <a:gd name="connsiteX3398" fmla="*/ 4966483 w 7525108"/>
              <a:gd name="connsiteY3398" fmla="*/ 1467992 h 6858007"/>
              <a:gd name="connsiteX3399" fmla="*/ 4935893 w 7525108"/>
              <a:gd name="connsiteY3399" fmla="*/ 1452697 h 6858007"/>
              <a:gd name="connsiteX3400" fmla="*/ 4914043 w 7525108"/>
              <a:gd name="connsiteY3400" fmla="*/ 1428662 h 6858007"/>
              <a:gd name="connsiteX3401" fmla="*/ 4896563 w 7525108"/>
              <a:gd name="connsiteY3401" fmla="*/ 1400257 h 6858007"/>
              <a:gd name="connsiteX3402" fmla="*/ 4892193 w 7525108"/>
              <a:gd name="connsiteY3402" fmla="*/ 1363112 h 6858007"/>
              <a:gd name="connsiteX3403" fmla="*/ 4896563 w 7525108"/>
              <a:gd name="connsiteY3403" fmla="*/ 1328153 h 6858007"/>
              <a:gd name="connsiteX3404" fmla="*/ 4914043 w 7525108"/>
              <a:gd name="connsiteY3404" fmla="*/ 1299749 h 6858007"/>
              <a:gd name="connsiteX3405" fmla="*/ 4935893 w 7525108"/>
              <a:gd name="connsiteY3405" fmla="*/ 1275714 h 6858007"/>
              <a:gd name="connsiteX3406" fmla="*/ 4966483 w 7525108"/>
              <a:gd name="connsiteY3406" fmla="*/ 1260419 h 6858007"/>
              <a:gd name="connsiteX3407" fmla="*/ 3961388 w 7525108"/>
              <a:gd name="connsiteY3407" fmla="*/ 1238563 h 6858007"/>
              <a:gd name="connsiteX3408" fmla="*/ 3985423 w 7525108"/>
              <a:gd name="connsiteY3408" fmla="*/ 1242933 h 6858007"/>
              <a:gd name="connsiteX3409" fmla="*/ 4009458 w 7525108"/>
              <a:gd name="connsiteY3409" fmla="*/ 1256044 h 6858007"/>
              <a:gd name="connsiteX3410" fmla="*/ 4022568 w 7525108"/>
              <a:gd name="connsiteY3410" fmla="*/ 1277892 h 6858007"/>
              <a:gd name="connsiteX3411" fmla="*/ 4026938 w 7525108"/>
              <a:gd name="connsiteY3411" fmla="*/ 1304113 h 6858007"/>
              <a:gd name="connsiteX3412" fmla="*/ 4022568 w 7525108"/>
              <a:gd name="connsiteY3412" fmla="*/ 1328147 h 6858007"/>
              <a:gd name="connsiteX3413" fmla="*/ 4009458 w 7525108"/>
              <a:gd name="connsiteY3413" fmla="*/ 1349997 h 6858007"/>
              <a:gd name="connsiteX3414" fmla="*/ 3985423 w 7525108"/>
              <a:gd name="connsiteY3414" fmla="*/ 1363106 h 6858007"/>
              <a:gd name="connsiteX3415" fmla="*/ 3961388 w 7525108"/>
              <a:gd name="connsiteY3415" fmla="*/ 1369662 h 6858007"/>
              <a:gd name="connsiteX3416" fmla="*/ 3935168 w 7525108"/>
              <a:gd name="connsiteY3416" fmla="*/ 1363106 h 6858007"/>
              <a:gd name="connsiteX3417" fmla="*/ 3915503 w 7525108"/>
              <a:gd name="connsiteY3417" fmla="*/ 1349997 h 6858007"/>
              <a:gd name="connsiteX3418" fmla="*/ 3900208 w 7525108"/>
              <a:gd name="connsiteY3418" fmla="*/ 1328147 h 6858007"/>
              <a:gd name="connsiteX3419" fmla="*/ 3893653 w 7525108"/>
              <a:gd name="connsiteY3419" fmla="*/ 1304113 h 6858007"/>
              <a:gd name="connsiteX3420" fmla="*/ 3900208 w 7525108"/>
              <a:gd name="connsiteY3420" fmla="*/ 1277892 h 6858007"/>
              <a:gd name="connsiteX3421" fmla="*/ 3915503 w 7525108"/>
              <a:gd name="connsiteY3421" fmla="*/ 1256044 h 6858007"/>
              <a:gd name="connsiteX3422" fmla="*/ 3935168 w 7525108"/>
              <a:gd name="connsiteY3422" fmla="*/ 1242933 h 6858007"/>
              <a:gd name="connsiteX3423" fmla="*/ 1061905 w 7525108"/>
              <a:gd name="connsiteY3423" fmla="*/ 1229810 h 6858007"/>
              <a:gd name="connsiteX3424" fmla="*/ 1066274 w 7525108"/>
              <a:gd name="connsiteY3424" fmla="*/ 1234180 h 6858007"/>
              <a:gd name="connsiteX3425" fmla="*/ 1070644 w 7525108"/>
              <a:gd name="connsiteY3425" fmla="*/ 1238550 h 6858007"/>
              <a:gd name="connsiteX3426" fmla="*/ 1072829 w 7525108"/>
              <a:gd name="connsiteY3426" fmla="*/ 1242920 h 6858007"/>
              <a:gd name="connsiteX3427" fmla="*/ 1070644 w 7525108"/>
              <a:gd name="connsiteY3427" fmla="*/ 1249475 h 6858007"/>
              <a:gd name="connsiteX3428" fmla="*/ 1066274 w 7525108"/>
              <a:gd name="connsiteY3428" fmla="*/ 1253845 h 6858007"/>
              <a:gd name="connsiteX3429" fmla="*/ 1061905 w 7525108"/>
              <a:gd name="connsiteY3429" fmla="*/ 1256030 h 6858007"/>
              <a:gd name="connsiteX3430" fmla="*/ 1053165 w 7525108"/>
              <a:gd name="connsiteY3430" fmla="*/ 1253845 h 6858007"/>
              <a:gd name="connsiteX3431" fmla="*/ 1048795 w 7525108"/>
              <a:gd name="connsiteY3431" fmla="*/ 1249475 h 6858007"/>
              <a:gd name="connsiteX3432" fmla="*/ 1046610 w 7525108"/>
              <a:gd name="connsiteY3432" fmla="*/ 1242920 h 6858007"/>
              <a:gd name="connsiteX3433" fmla="*/ 1048795 w 7525108"/>
              <a:gd name="connsiteY3433" fmla="*/ 1238550 h 6858007"/>
              <a:gd name="connsiteX3434" fmla="*/ 1053165 w 7525108"/>
              <a:gd name="connsiteY3434" fmla="*/ 1234180 h 6858007"/>
              <a:gd name="connsiteX3435" fmla="*/ 2969401 w 7525108"/>
              <a:gd name="connsiteY3435" fmla="*/ 1227633 h 6858007"/>
              <a:gd name="connsiteX3436" fmla="*/ 2991251 w 7525108"/>
              <a:gd name="connsiteY3436" fmla="*/ 1236373 h 6858007"/>
              <a:gd name="connsiteX3437" fmla="*/ 3008731 w 7525108"/>
              <a:gd name="connsiteY3437" fmla="*/ 1251669 h 6858007"/>
              <a:gd name="connsiteX3438" fmla="*/ 3013101 w 7525108"/>
              <a:gd name="connsiteY3438" fmla="*/ 1271333 h 6858007"/>
              <a:gd name="connsiteX3439" fmla="*/ 3008731 w 7525108"/>
              <a:gd name="connsiteY3439" fmla="*/ 1295368 h 6858007"/>
              <a:gd name="connsiteX3440" fmla="*/ 2991251 w 7525108"/>
              <a:gd name="connsiteY3440" fmla="*/ 1310663 h 6858007"/>
              <a:gd name="connsiteX3441" fmla="*/ 2969401 w 7525108"/>
              <a:gd name="connsiteY3441" fmla="*/ 1315034 h 6858007"/>
              <a:gd name="connsiteX3442" fmla="*/ 2947551 w 7525108"/>
              <a:gd name="connsiteY3442" fmla="*/ 1310663 h 6858007"/>
              <a:gd name="connsiteX3443" fmla="*/ 2932256 w 7525108"/>
              <a:gd name="connsiteY3443" fmla="*/ 1295368 h 6858007"/>
              <a:gd name="connsiteX3444" fmla="*/ 2925701 w 7525108"/>
              <a:gd name="connsiteY3444" fmla="*/ 1271333 h 6858007"/>
              <a:gd name="connsiteX3445" fmla="*/ 2932256 w 7525108"/>
              <a:gd name="connsiteY3445" fmla="*/ 1251669 h 6858007"/>
              <a:gd name="connsiteX3446" fmla="*/ 2947551 w 7525108"/>
              <a:gd name="connsiteY3446" fmla="*/ 1236373 h 6858007"/>
              <a:gd name="connsiteX3447" fmla="*/ 2005820 w 7525108"/>
              <a:gd name="connsiteY3447" fmla="*/ 1227629 h 6858007"/>
              <a:gd name="connsiteX3448" fmla="*/ 2014560 w 7525108"/>
              <a:gd name="connsiteY3448" fmla="*/ 1229814 h 6858007"/>
              <a:gd name="connsiteX3449" fmla="*/ 2021115 w 7525108"/>
              <a:gd name="connsiteY3449" fmla="*/ 1234184 h 6858007"/>
              <a:gd name="connsiteX3450" fmla="*/ 2027670 w 7525108"/>
              <a:gd name="connsiteY3450" fmla="*/ 1240739 h 6858007"/>
              <a:gd name="connsiteX3451" fmla="*/ 2029855 w 7525108"/>
              <a:gd name="connsiteY3451" fmla="*/ 1247294 h 6858007"/>
              <a:gd name="connsiteX3452" fmla="*/ 2032040 w 7525108"/>
              <a:gd name="connsiteY3452" fmla="*/ 1253849 h 6858007"/>
              <a:gd name="connsiteX3453" fmla="*/ 2029855 w 7525108"/>
              <a:gd name="connsiteY3453" fmla="*/ 1262588 h 6858007"/>
              <a:gd name="connsiteX3454" fmla="*/ 2027670 w 7525108"/>
              <a:gd name="connsiteY3454" fmla="*/ 1269143 h 6858007"/>
              <a:gd name="connsiteX3455" fmla="*/ 2021115 w 7525108"/>
              <a:gd name="connsiteY3455" fmla="*/ 1273513 h 6858007"/>
              <a:gd name="connsiteX3456" fmla="*/ 2014560 w 7525108"/>
              <a:gd name="connsiteY3456" fmla="*/ 1277883 h 6858007"/>
              <a:gd name="connsiteX3457" fmla="*/ 2005820 w 7525108"/>
              <a:gd name="connsiteY3457" fmla="*/ 1277883 h 6858007"/>
              <a:gd name="connsiteX3458" fmla="*/ 1997080 w 7525108"/>
              <a:gd name="connsiteY3458" fmla="*/ 1277883 h 6858007"/>
              <a:gd name="connsiteX3459" fmla="*/ 1990525 w 7525108"/>
              <a:gd name="connsiteY3459" fmla="*/ 1273513 h 6858007"/>
              <a:gd name="connsiteX3460" fmla="*/ 1986155 w 7525108"/>
              <a:gd name="connsiteY3460" fmla="*/ 1269143 h 6858007"/>
              <a:gd name="connsiteX3461" fmla="*/ 1981785 w 7525108"/>
              <a:gd name="connsiteY3461" fmla="*/ 1262588 h 6858007"/>
              <a:gd name="connsiteX3462" fmla="*/ 1981785 w 7525108"/>
              <a:gd name="connsiteY3462" fmla="*/ 1253849 h 6858007"/>
              <a:gd name="connsiteX3463" fmla="*/ 1981785 w 7525108"/>
              <a:gd name="connsiteY3463" fmla="*/ 1247294 h 6858007"/>
              <a:gd name="connsiteX3464" fmla="*/ 1986155 w 7525108"/>
              <a:gd name="connsiteY3464" fmla="*/ 1240739 h 6858007"/>
              <a:gd name="connsiteX3465" fmla="*/ 1990525 w 7525108"/>
              <a:gd name="connsiteY3465" fmla="*/ 1234184 h 6858007"/>
              <a:gd name="connsiteX3466" fmla="*/ 1997080 w 7525108"/>
              <a:gd name="connsiteY3466" fmla="*/ 1229814 h 6858007"/>
              <a:gd name="connsiteX3467" fmla="*/ 126728 w 7525108"/>
              <a:gd name="connsiteY3467" fmla="*/ 1223253 h 6858007"/>
              <a:gd name="connsiteX3468" fmla="*/ 131099 w 7525108"/>
              <a:gd name="connsiteY3468" fmla="*/ 1225438 h 6858007"/>
              <a:gd name="connsiteX3469" fmla="*/ 135468 w 7525108"/>
              <a:gd name="connsiteY3469" fmla="*/ 1227623 h 6858007"/>
              <a:gd name="connsiteX3470" fmla="*/ 137654 w 7525108"/>
              <a:gd name="connsiteY3470" fmla="*/ 1236363 h 6858007"/>
              <a:gd name="connsiteX3471" fmla="*/ 135468 w 7525108"/>
              <a:gd name="connsiteY3471" fmla="*/ 1240732 h 6858007"/>
              <a:gd name="connsiteX3472" fmla="*/ 131099 w 7525108"/>
              <a:gd name="connsiteY3472" fmla="*/ 1245102 h 6858007"/>
              <a:gd name="connsiteX3473" fmla="*/ 126728 w 7525108"/>
              <a:gd name="connsiteY3473" fmla="*/ 1247287 h 6858007"/>
              <a:gd name="connsiteX3474" fmla="*/ 120173 w 7525108"/>
              <a:gd name="connsiteY3474" fmla="*/ 1245102 h 6858007"/>
              <a:gd name="connsiteX3475" fmla="*/ 115804 w 7525108"/>
              <a:gd name="connsiteY3475" fmla="*/ 1240732 h 6858007"/>
              <a:gd name="connsiteX3476" fmla="*/ 115804 w 7525108"/>
              <a:gd name="connsiteY3476" fmla="*/ 1236363 h 6858007"/>
              <a:gd name="connsiteX3477" fmla="*/ 115804 w 7525108"/>
              <a:gd name="connsiteY3477" fmla="*/ 1227623 h 6858007"/>
              <a:gd name="connsiteX3478" fmla="*/ 120173 w 7525108"/>
              <a:gd name="connsiteY3478" fmla="*/ 1225438 h 6858007"/>
              <a:gd name="connsiteX3479" fmla="*/ 5726860 w 7525108"/>
              <a:gd name="connsiteY3479" fmla="*/ 1148986 h 6858007"/>
              <a:gd name="connsiteX3480" fmla="*/ 5761820 w 7525108"/>
              <a:gd name="connsiteY3480" fmla="*/ 1153356 h 6858007"/>
              <a:gd name="connsiteX3481" fmla="*/ 5792410 w 7525108"/>
              <a:gd name="connsiteY3481" fmla="*/ 1168651 h 6858007"/>
              <a:gd name="connsiteX3482" fmla="*/ 5816445 w 7525108"/>
              <a:gd name="connsiteY3482" fmla="*/ 1194870 h 6858007"/>
              <a:gd name="connsiteX3483" fmla="*/ 5831740 w 7525108"/>
              <a:gd name="connsiteY3483" fmla="*/ 1223276 h 6858007"/>
              <a:gd name="connsiteX3484" fmla="*/ 5838295 w 7525108"/>
              <a:gd name="connsiteY3484" fmla="*/ 1260422 h 6858007"/>
              <a:gd name="connsiteX3485" fmla="*/ 5831740 w 7525108"/>
              <a:gd name="connsiteY3485" fmla="*/ 1295381 h 6858007"/>
              <a:gd name="connsiteX3486" fmla="*/ 5816445 w 7525108"/>
              <a:gd name="connsiteY3486" fmla="*/ 1325971 h 6858007"/>
              <a:gd name="connsiteX3487" fmla="*/ 5792410 w 7525108"/>
              <a:gd name="connsiteY3487" fmla="*/ 1352191 h 6858007"/>
              <a:gd name="connsiteX3488" fmla="*/ 5761820 w 7525108"/>
              <a:gd name="connsiteY3488" fmla="*/ 1367485 h 6858007"/>
              <a:gd name="connsiteX3489" fmla="*/ 5726860 w 7525108"/>
              <a:gd name="connsiteY3489" fmla="*/ 1371856 h 6858007"/>
              <a:gd name="connsiteX3490" fmla="*/ 5689715 w 7525108"/>
              <a:gd name="connsiteY3490" fmla="*/ 1367485 h 6858007"/>
              <a:gd name="connsiteX3491" fmla="*/ 5661310 w 7525108"/>
              <a:gd name="connsiteY3491" fmla="*/ 1352191 h 6858007"/>
              <a:gd name="connsiteX3492" fmla="*/ 5635090 w 7525108"/>
              <a:gd name="connsiteY3492" fmla="*/ 1325971 h 6858007"/>
              <a:gd name="connsiteX3493" fmla="*/ 5619795 w 7525108"/>
              <a:gd name="connsiteY3493" fmla="*/ 1295381 h 6858007"/>
              <a:gd name="connsiteX3494" fmla="*/ 5613240 w 7525108"/>
              <a:gd name="connsiteY3494" fmla="*/ 1260422 h 6858007"/>
              <a:gd name="connsiteX3495" fmla="*/ 5619795 w 7525108"/>
              <a:gd name="connsiteY3495" fmla="*/ 1223276 h 6858007"/>
              <a:gd name="connsiteX3496" fmla="*/ 5635090 w 7525108"/>
              <a:gd name="connsiteY3496" fmla="*/ 1194870 h 6858007"/>
              <a:gd name="connsiteX3497" fmla="*/ 5661310 w 7525108"/>
              <a:gd name="connsiteY3497" fmla="*/ 1168651 h 6858007"/>
              <a:gd name="connsiteX3498" fmla="*/ 5689715 w 7525108"/>
              <a:gd name="connsiteY3498" fmla="*/ 1153356 h 6858007"/>
              <a:gd name="connsiteX3499" fmla="*/ 6541863 w 7525108"/>
              <a:gd name="connsiteY3499" fmla="*/ 1142431 h 6858007"/>
              <a:gd name="connsiteX3500" fmla="*/ 6583378 w 7525108"/>
              <a:gd name="connsiteY3500" fmla="*/ 1148986 h 6858007"/>
              <a:gd name="connsiteX3501" fmla="*/ 6620523 w 7525108"/>
              <a:gd name="connsiteY3501" fmla="*/ 1166466 h 6858007"/>
              <a:gd name="connsiteX3502" fmla="*/ 6648928 w 7525108"/>
              <a:gd name="connsiteY3502" fmla="*/ 1194870 h 6858007"/>
              <a:gd name="connsiteX3503" fmla="*/ 6668593 w 7525108"/>
              <a:gd name="connsiteY3503" fmla="*/ 1229832 h 6858007"/>
              <a:gd name="connsiteX3504" fmla="*/ 6675148 w 7525108"/>
              <a:gd name="connsiteY3504" fmla="*/ 1273532 h 6858007"/>
              <a:gd name="connsiteX3505" fmla="*/ 6668593 w 7525108"/>
              <a:gd name="connsiteY3505" fmla="*/ 1315046 h 6858007"/>
              <a:gd name="connsiteX3506" fmla="*/ 6648928 w 7525108"/>
              <a:gd name="connsiteY3506" fmla="*/ 1352192 h 6858007"/>
              <a:gd name="connsiteX3507" fmla="*/ 6620523 w 7525108"/>
              <a:gd name="connsiteY3507" fmla="*/ 1378411 h 6858007"/>
              <a:gd name="connsiteX3508" fmla="*/ 6583378 w 7525108"/>
              <a:gd name="connsiteY3508" fmla="*/ 1398076 h 6858007"/>
              <a:gd name="connsiteX3509" fmla="*/ 6541863 w 7525108"/>
              <a:gd name="connsiteY3509" fmla="*/ 1404631 h 6858007"/>
              <a:gd name="connsiteX3510" fmla="*/ 6502533 w 7525108"/>
              <a:gd name="connsiteY3510" fmla="*/ 1398076 h 6858007"/>
              <a:gd name="connsiteX3511" fmla="*/ 6465388 w 7525108"/>
              <a:gd name="connsiteY3511" fmla="*/ 1378411 h 6858007"/>
              <a:gd name="connsiteX3512" fmla="*/ 6434798 w 7525108"/>
              <a:gd name="connsiteY3512" fmla="*/ 1352192 h 6858007"/>
              <a:gd name="connsiteX3513" fmla="*/ 6417318 w 7525108"/>
              <a:gd name="connsiteY3513" fmla="*/ 1315046 h 6858007"/>
              <a:gd name="connsiteX3514" fmla="*/ 6410763 w 7525108"/>
              <a:gd name="connsiteY3514" fmla="*/ 1273532 h 6858007"/>
              <a:gd name="connsiteX3515" fmla="*/ 6417318 w 7525108"/>
              <a:gd name="connsiteY3515" fmla="*/ 1229832 h 6858007"/>
              <a:gd name="connsiteX3516" fmla="*/ 6434798 w 7525108"/>
              <a:gd name="connsiteY3516" fmla="*/ 1194870 h 6858007"/>
              <a:gd name="connsiteX3517" fmla="*/ 6465388 w 7525108"/>
              <a:gd name="connsiteY3517" fmla="*/ 1166466 h 6858007"/>
              <a:gd name="connsiteX3518" fmla="*/ 6502533 w 7525108"/>
              <a:gd name="connsiteY3518" fmla="*/ 1148986 h 6858007"/>
              <a:gd name="connsiteX3519" fmla="*/ 4610330 w 7525108"/>
              <a:gd name="connsiteY3519" fmla="*/ 1048468 h 6858007"/>
              <a:gd name="connsiteX3520" fmla="*/ 4636550 w 7525108"/>
              <a:gd name="connsiteY3520" fmla="*/ 1052841 h 6858007"/>
              <a:gd name="connsiteX3521" fmla="*/ 4662770 w 7525108"/>
              <a:gd name="connsiteY3521" fmla="*/ 1065951 h 6858007"/>
              <a:gd name="connsiteX3522" fmla="*/ 4680250 w 7525108"/>
              <a:gd name="connsiteY3522" fmla="*/ 1085616 h 6858007"/>
              <a:gd name="connsiteX3523" fmla="*/ 4693360 w 7525108"/>
              <a:gd name="connsiteY3523" fmla="*/ 1109650 h 6858007"/>
              <a:gd name="connsiteX3524" fmla="*/ 4697730 w 7525108"/>
              <a:gd name="connsiteY3524" fmla="*/ 1138056 h 6858007"/>
              <a:gd name="connsiteX3525" fmla="*/ 4693360 w 7525108"/>
              <a:gd name="connsiteY3525" fmla="*/ 1164276 h 6858007"/>
              <a:gd name="connsiteX3526" fmla="*/ 4680250 w 7525108"/>
              <a:gd name="connsiteY3526" fmla="*/ 1190495 h 6858007"/>
              <a:gd name="connsiteX3527" fmla="*/ 4662770 w 7525108"/>
              <a:gd name="connsiteY3527" fmla="*/ 1210159 h 6858007"/>
              <a:gd name="connsiteX3528" fmla="*/ 4636550 w 7525108"/>
              <a:gd name="connsiteY3528" fmla="*/ 1221085 h 6858007"/>
              <a:gd name="connsiteX3529" fmla="*/ 4610330 w 7525108"/>
              <a:gd name="connsiteY3529" fmla="*/ 1225456 h 6858007"/>
              <a:gd name="connsiteX3530" fmla="*/ 4581925 w 7525108"/>
              <a:gd name="connsiteY3530" fmla="*/ 1221085 h 6858007"/>
              <a:gd name="connsiteX3531" fmla="*/ 4557890 w 7525108"/>
              <a:gd name="connsiteY3531" fmla="*/ 1210159 h 6858007"/>
              <a:gd name="connsiteX3532" fmla="*/ 4538225 w 7525108"/>
              <a:gd name="connsiteY3532" fmla="*/ 1190495 h 6858007"/>
              <a:gd name="connsiteX3533" fmla="*/ 4525115 w 7525108"/>
              <a:gd name="connsiteY3533" fmla="*/ 1164276 h 6858007"/>
              <a:gd name="connsiteX3534" fmla="*/ 4520745 w 7525108"/>
              <a:gd name="connsiteY3534" fmla="*/ 1138056 h 6858007"/>
              <a:gd name="connsiteX3535" fmla="*/ 4525115 w 7525108"/>
              <a:gd name="connsiteY3535" fmla="*/ 1109650 h 6858007"/>
              <a:gd name="connsiteX3536" fmla="*/ 4538225 w 7525108"/>
              <a:gd name="connsiteY3536" fmla="*/ 1085616 h 6858007"/>
              <a:gd name="connsiteX3537" fmla="*/ 4557890 w 7525108"/>
              <a:gd name="connsiteY3537" fmla="*/ 1065951 h 6858007"/>
              <a:gd name="connsiteX3538" fmla="*/ 4581925 w 7525108"/>
              <a:gd name="connsiteY3538" fmla="*/ 1052841 h 6858007"/>
              <a:gd name="connsiteX3539" fmla="*/ 3572459 w 7525108"/>
              <a:gd name="connsiteY3539" fmla="*/ 1024429 h 6858007"/>
              <a:gd name="connsiteX3540" fmla="*/ 3592124 w 7525108"/>
              <a:gd name="connsiteY3540" fmla="*/ 1028799 h 6858007"/>
              <a:gd name="connsiteX3541" fmla="*/ 3611789 w 7525108"/>
              <a:gd name="connsiteY3541" fmla="*/ 1041909 h 6858007"/>
              <a:gd name="connsiteX3542" fmla="*/ 3622714 w 7525108"/>
              <a:gd name="connsiteY3542" fmla="*/ 1059391 h 6858007"/>
              <a:gd name="connsiteX3543" fmla="*/ 3627084 w 7525108"/>
              <a:gd name="connsiteY3543" fmla="*/ 1079056 h 6858007"/>
              <a:gd name="connsiteX3544" fmla="*/ 3622714 w 7525108"/>
              <a:gd name="connsiteY3544" fmla="*/ 1100906 h 6858007"/>
              <a:gd name="connsiteX3545" fmla="*/ 3611789 w 7525108"/>
              <a:gd name="connsiteY3545" fmla="*/ 1116201 h 6858007"/>
              <a:gd name="connsiteX3546" fmla="*/ 3592124 w 7525108"/>
              <a:gd name="connsiteY3546" fmla="*/ 1127126 h 6858007"/>
              <a:gd name="connsiteX3547" fmla="*/ 3572459 w 7525108"/>
              <a:gd name="connsiteY3547" fmla="*/ 1133682 h 6858007"/>
              <a:gd name="connsiteX3548" fmla="*/ 3550609 w 7525108"/>
              <a:gd name="connsiteY3548" fmla="*/ 1127126 h 6858007"/>
              <a:gd name="connsiteX3549" fmla="*/ 3535314 w 7525108"/>
              <a:gd name="connsiteY3549" fmla="*/ 1116201 h 6858007"/>
              <a:gd name="connsiteX3550" fmla="*/ 3524389 w 7525108"/>
              <a:gd name="connsiteY3550" fmla="*/ 1100906 h 6858007"/>
              <a:gd name="connsiteX3551" fmla="*/ 3520019 w 7525108"/>
              <a:gd name="connsiteY3551" fmla="*/ 1079056 h 6858007"/>
              <a:gd name="connsiteX3552" fmla="*/ 3524389 w 7525108"/>
              <a:gd name="connsiteY3552" fmla="*/ 1059391 h 6858007"/>
              <a:gd name="connsiteX3553" fmla="*/ 3535314 w 7525108"/>
              <a:gd name="connsiteY3553" fmla="*/ 1041909 h 6858007"/>
              <a:gd name="connsiteX3554" fmla="*/ 3550609 w 7525108"/>
              <a:gd name="connsiteY3554" fmla="*/ 1028799 h 6858007"/>
              <a:gd name="connsiteX3555" fmla="*/ 2580473 w 7525108"/>
              <a:gd name="connsiteY3555" fmla="*/ 1013500 h 6858007"/>
              <a:gd name="connsiteX3556" fmla="*/ 2589213 w 7525108"/>
              <a:gd name="connsiteY3556" fmla="*/ 1015685 h 6858007"/>
              <a:gd name="connsiteX3557" fmla="*/ 2600138 w 7525108"/>
              <a:gd name="connsiteY3557" fmla="*/ 1020055 h 6858007"/>
              <a:gd name="connsiteX3558" fmla="*/ 2608878 w 7525108"/>
              <a:gd name="connsiteY3558" fmla="*/ 1026610 h 6858007"/>
              <a:gd name="connsiteX3559" fmla="*/ 2613248 w 7525108"/>
              <a:gd name="connsiteY3559" fmla="*/ 1037535 h 6858007"/>
              <a:gd name="connsiteX3560" fmla="*/ 2615433 w 7525108"/>
              <a:gd name="connsiteY3560" fmla="*/ 1048460 h 6858007"/>
              <a:gd name="connsiteX3561" fmla="*/ 2613248 w 7525108"/>
              <a:gd name="connsiteY3561" fmla="*/ 1057202 h 6858007"/>
              <a:gd name="connsiteX3562" fmla="*/ 2608878 w 7525108"/>
              <a:gd name="connsiteY3562" fmla="*/ 1065942 h 6858007"/>
              <a:gd name="connsiteX3563" fmla="*/ 2600138 w 7525108"/>
              <a:gd name="connsiteY3563" fmla="*/ 1074682 h 6858007"/>
              <a:gd name="connsiteX3564" fmla="*/ 2589213 w 7525108"/>
              <a:gd name="connsiteY3564" fmla="*/ 1079052 h 6858007"/>
              <a:gd name="connsiteX3565" fmla="*/ 2580473 w 7525108"/>
              <a:gd name="connsiteY3565" fmla="*/ 1083422 h 6858007"/>
              <a:gd name="connsiteX3566" fmla="*/ 2569548 w 7525108"/>
              <a:gd name="connsiteY3566" fmla="*/ 1079052 h 6858007"/>
              <a:gd name="connsiteX3567" fmla="*/ 2560808 w 7525108"/>
              <a:gd name="connsiteY3567" fmla="*/ 1074682 h 6858007"/>
              <a:gd name="connsiteX3568" fmla="*/ 2552068 w 7525108"/>
              <a:gd name="connsiteY3568" fmla="*/ 1065942 h 6858007"/>
              <a:gd name="connsiteX3569" fmla="*/ 2547698 w 7525108"/>
              <a:gd name="connsiteY3569" fmla="*/ 1057202 h 6858007"/>
              <a:gd name="connsiteX3570" fmla="*/ 2545513 w 7525108"/>
              <a:gd name="connsiteY3570" fmla="*/ 1048460 h 6858007"/>
              <a:gd name="connsiteX3571" fmla="*/ 2547698 w 7525108"/>
              <a:gd name="connsiteY3571" fmla="*/ 1037535 h 6858007"/>
              <a:gd name="connsiteX3572" fmla="*/ 2552068 w 7525108"/>
              <a:gd name="connsiteY3572" fmla="*/ 1026610 h 6858007"/>
              <a:gd name="connsiteX3573" fmla="*/ 2560808 w 7525108"/>
              <a:gd name="connsiteY3573" fmla="*/ 1020055 h 6858007"/>
              <a:gd name="connsiteX3574" fmla="*/ 2569548 w 7525108"/>
              <a:gd name="connsiteY3574" fmla="*/ 1015685 h 6858007"/>
              <a:gd name="connsiteX3575" fmla="*/ 1605967 w 7525108"/>
              <a:gd name="connsiteY3575" fmla="*/ 1011312 h 6858007"/>
              <a:gd name="connsiteX3576" fmla="*/ 1614707 w 7525108"/>
              <a:gd name="connsiteY3576" fmla="*/ 1011312 h 6858007"/>
              <a:gd name="connsiteX3577" fmla="*/ 1621262 w 7525108"/>
              <a:gd name="connsiteY3577" fmla="*/ 1011312 h 6858007"/>
              <a:gd name="connsiteX3578" fmla="*/ 1625633 w 7525108"/>
              <a:gd name="connsiteY3578" fmla="*/ 1015682 h 6858007"/>
              <a:gd name="connsiteX3579" fmla="*/ 1630003 w 7525108"/>
              <a:gd name="connsiteY3579" fmla="*/ 1020052 h 6858007"/>
              <a:gd name="connsiteX3580" fmla="*/ 1630003 w 7525108"/>
              <a:gd name="connsiteY3580" fmla="*/ 1026607 h 6858007"/>
              <a:gd name="connsiteX3581" fmla="*/ 1630003 w 7525108"/>
              <a:gd name="connsiteY3581" fmla="*/ 1035347 h 6858007"/>
              <a:gd name="connsiteX3582" fmla="*/ 1625633 w 7525108"/>
              <a:gd name="connsiteY3582" fmla="*/ 1041902 h 6858007"/>
              <a:gd name="connsiteX3583" fmla="*/ 1621262 w 7525108"/>
              <a:gd name="connsiteY3583" fmla="*/ 1044087 h 6858007"/>
              <a:gd name="connsiteX3584" fmla="*/ 1614707 w 7525108"/>
              <a:gd name="connsiteY3584" fmla="*/ 1046272 h 6858007"/>
              <a:gd name="connsiteX3585" fmla="*/ 1605967 w 7525108"/>
              <a:gd name="connsiteY3585" fmla="*/ 1044087 h 6858007"/>
              <a:gd name="connsiteX3586" fmla="*/ 1599412 w 7525108"/>
              <a:gd name="connsiteY3586" fmla="*/ 1041902 h 6858007"/>
              <a:gd name="connsiteX3587" fmla="*/ 1597228 w 7525108"/>
              <a:gd name="connsiteY3587" fmla="*/ 1035347 h 6858007"/>
              <a:gd name="connsiteX3588" fmla="*/ 1595043 w 7525108"/>
              <a:gd name="connsiteY3588" fmla="*/ 1026607 h 6858007"/>
              <a:gd name="connsiteX3589" fmla="*/ 1597228 w 7525108"/>
              <a:gd name="connsiteY3589" fmla="*/ 1020052 h 6858007"/>
              <a:gd name="connsiteX3590" fmla="*/ 1599412 w 7525108"/>
              <a:gd name="connsiteY3590" fmla="*/ 1015682 h 6858007"/>
              <a:gd name="connsiteX3591" fmla="*/ 657682 w 7525108"/>
              <a:gd name="connsiteY3591" fmla="*/ 1004754 h 6858007"/>
              <a:gd name="connsiteX3592" fmla="*/ 664237 w 7525108"/>
              <a:gd name="connsiteY3592" fmla="*/ 1004754 h 6858007"/>
              <a:gd name="connsiteX3593" fmla="*/ 670792 w 7525108"/>
              <a:gd name="connsiteY3593" fmla="*/ 1004754 h 6858007"/>
              <a:gd name="connsiteX3594" fmla="*/ 672978 w 7525108"/>
              <a:gd name="connsiteY3594" fmla="*/ 1009124 h 6858007"/>
              <a:gd name="connsiteX3595" fmla="*/ 675163 w 7525108"/>
              <a:gd name="connsiteY3595" fmla="*/ 1015679 h 6858007"/>
              <a:gd name="connsiteX3596" fmla="*/ 672978 w 7525108"/>
              <a:gd name="connsiteY3596" fmla="*/ 1020049 h 6858007"/>
              <a:gd name="connsiteX3597" fmla="*/ 670792 w 7525108"/>
              <a:gd name="connsiteY3597" fmla="*/ 1024419 h 6858007"/>
              <a:gd name="connsiteX3598" fmla="*/ 664237 w 7525108"/>
              <a:gd name="connsiteY3598" fmla="*/ 1026604 h 6858007"/>
              <a:gd name="connsiteX3599" fmla="*/ 657682 w 7525108"/>
              <a:gd name="connsiteY3599" fmla="*/ 1024419 h 6858007"/>
              <a:gd name="connsiteX3600" fmla="*/ 653312 w 7525108"/>
              <a:gd name="connsiteY3600" fmla="*/ 1020049 h 6858007"/>
              <a:gd name="connsiteX3601" fmla="*/ 651127 w 7525108"/>
              <a:gd name="connsiteY3601" fmla="*/ 1015679 h 6858007"/>
              <a:gd name="connsiteX3602" fmla="*/ 653312 w 7525108"/>
              <a:gd name="connsiteY3602" fmla="*/ 1009124 h 6858007"/>
              <a:gd name="connsiteX3603" fmla="*/ 6987600 w 7525108"/>
              <a:gd name="connsiteY3603" fmla="*/ 989478 h 6858007"/>
              <a:gd name="connsiteX3604" fmla="*/ 7024745 w 7525108"/>
              <a:gd name="connsiteY3604" fmla="*/ 993848 h 6858007"/>
              <a:gd name="connsiteX3605" fmla="*/ 7059705 w 7525108"/>
              <a:gd name="connsiteY3605" fmla="*/ 1009143 h 6858007"/>
              <a:gd name="connsiteX3606" fmla="*/ 7085925 w 7525108"/>
              <a:gd name="connsiteY3606" fmla="*/ 1028808 h 6858007"/>
              <a:gd name="connsiteX3607" fmla="*/ 7109960 w 7525108"/>
              <a:gd name="connsiteY3607" fmla="*/ 1057217 h 6858007"/>
              <a:gd name="connsiteX3608" fmla="*/ 7123070 w 7525108"/>
              <a:gd name="connsiteY3608" fmla="*/ 1092176 h 6858007"/>
              <a:gd name="connsiteX3609" fmla="*/ 7127440 w 7525108"/>
              <a:gd name="connsiteY3609" fmla="*/ 1127136 h 6858007"/>
              <a:gd name="connsiteX3610" fmla="*/ 7123070 w 7525108"/>
              <a:gd name="connsiteY3610" fmla="*/ 1164280 h 6858007"/>
              <a:gd name="connsiteX3611" fmla="*/ 7109960 w 7525108"/>
              <a:gd name="connsiteY3611" fmla="*/ 1199240 h 6858007"/>
              <a:gd name="connsiteX3612" fmla="*/ 7085925 w 7525108"/>
              <a:gd name="connsiteY3612" fmla="*/ 1225460 h 6858007"/>
              <a:gd name="connsiteX3613" fmla="*/ 7059705 w 7525108"/>
              <a:gd name="connsiteY3613" fmla="*/ 1249497 h 6858007"/>
              <a:gd name="connsiteX3614" fmla="*/ 7024745 w 7525108"/>
              <a:gd name="connsiteY3614" fmla="*/ 1262606 h 6858007"/>
              <a:gd name="connsiteX3615" fmla="*/ 6987600 w 7525108"/>
              <a:gd name="connsiteY3615" fmla="*/ 1266977 h 6858007"/>
              <a:gd name="connsiteX3616" fmla="*/ 6952641 w 7525108"/>
              <a:gd name="connsiteY3616" fmla="*/ 1262606 h 6858007"/>
              <a:gd name="connsiteX3617" fmla="*/ 6917681 w 7525108"/>
              <a:gd name="connsiteY3617" fmla="*/ 1249497 h 6858007"/>
              <a:gd name="connsiteX3618" fmla="*/ 6889276 w 7525108"/>
              <a:gd name="connsiteY3618" fmla="*/ 1225460 h 6858007"/>
              <a:gd name="connsiteX3619" fmla="*/ 6869611 w 7525108"/>
              <a:gd name="connsiteY3619" fmla="*/ 1199240 h 6858007"/>
              <a:gd name="connsiteX3620" fmla="*/ 6854316 w 7525108"/>
              <a:gd name="connsiteY3620" fmla="*/ 1164280 h 6858007"/>
              <a:gd name="connsiteX3621" fmla="*/ 6847761 w 7525108"/>
              <a:gd name="connsiteY3621" fmla="*/ 1127136 h 6858007"/>
              <a:gd name="connsiteX3622" fmla="*/ 6854316 w 7525108"/>
              <a:gd name="connsiteY3622" fmla="*/ 1092176 h 6858007"/>
              <a:gd name="connsiteX3623" fmla="*/ 6869611 w 7525108"/>
              <a:gd name="connsiteY3623" fmla="*/ 1057217 h 6858007"/>
              <a:gd name="connsiteX3624" fmla="*/ 6889276 w 7525108"/>
              <a:gd name="connsiteY3624" fmla="*/ 1028808 h 6858007"/>
              <a:gd name="connsiteX3625" fmla="*/ 6917681 w 7525108"/>
              <a:gd name="connsiteY3625" fmla="*/ 1009143 h 6858007"/>
              <a:gd name="connsiteX3626" fmla="*/ 6952641 w 7525108"/>
              <a:gd name="connsiteY3626" fmla="*/ 993848 h 6858007"/>
              <a:gd name="connsiteX3627" fmla="*/ 7455188 w 7525108"/>
              <a:gd name="connsiteY3627" fmla="*/ 937040 h 6858007"/>
              <a:gd name="connsiteX3628" fmla="*/ 7492333 w 7525108"/>
              <a:gd name="connsiteY3628" fmla="*/ 941410 h 6858007"/>
              <a:gd name="connsiteX3629" fmla="*/ 7525108 w 7525108"/>
              <a:gd name="connsiteY3629" fmla="*/ 954520 h 6858007"/>
              <a:gd name="connsiteX3630" fmla="*/ 7525108 w 7525108"/>
              <a:gd name="connsiteY3630" fmla="*/ 1203611 h 6858007"/>
              <a:gd name="connsiteX3631" fmla="*/ 7492333 w 7525108"/>
              <a:gd name="connsiteY3631" fmla="*/ 1216722 h 6858007"/>
              <a:gd name="connsiteX3632" fmla="*/ 7455188 w 7525108"/>
              <a:gd name="connsiteY3632" fmla="*/ 1223277 h 6858007"/>
              <a:gd name="connsiteX3633" fmla="*/ 7415859 w 7525108"/>
              <a:gd name="connsiteY3633" fmla="*/ 1216722 h 6858007"/>
              <a:gd name="connsiteX3634" fmla="*/ 7380899 w 7525108"/>
              <a:gd name="connsiteY3634" fmla="*/ 1203611 h 6858007"/>
              <a:gd name="connsiteX3635" fmla="*/ 7354679 w 7525108"/>
              <a:gd name="connsiteY3635" fmla="*/ 1179577 h 6858007"/>
              <a:gd name="connsiteX3636" fmla="*/ 7330644 w 7525108"/>
              <a:gd name="connsiteY3636" fmla="*/ 1151172 h 6858007"/>
              <a:gd name="connsiteX3637" fmla="*/ 7315349 w 7525108"/>
              <a:gd name="connsiteY3637" fmla="*/ 1116213 h 6858007"/>
              <a:gd name="connsiteX3638" fmla="*/ 7310979 w 7525108"/>
              <a:gd name="connsiteY3638" fmla="*/ 1079067 h 6858007"/>
              <a:gd name="connsiteX3639" fmla="*/ 7315349 w 7525108"/>
              <a:gd name="connsiteY3639" fmla="*/ 1041919 h 6858007"/>
              <a:gd name="connsiteX3640" fmla="*/ 7330644 w 7525108"/>
              <a:gd name="connsiteY3640" fmla="*/ 1006959 h 6858007"/>
              <a:gd name="connsiteX3641" fmla="*/ 7354679 w 7525108"/>
              <a:gd name="connsiteY3641" fmla="*/ 976369 h 6858007"/>
              <a:gd name="connsiteX3642" fmla="*/ 7380899 w 7525108"/>
              <a:gd name="connsiteY3642" fmla="*/ 954520 h 6858007"/>
              <a:gd name="connsiteX3643" fmla="*/ 7415859 w 7525108"/>
              <a:gd name="connsiteY3643" fmla="*/ 941410 h 6858007"/>
              <a:gd name="connsiteX3644" fmla="*/ 5320452 w 7525108"/>
              <a:gd name="connsiteY3644" fmla="*/ 917372 h 6858007"/>
              <a:gd name="connsiteX3645" fmla="*/ 5351042 w 7525108"/>
              <a:gd name="connsiteY3645" fmla="*/ 923927 h 6858007"/>
              <a:gd name="connsiteX3646" fmla="*/ 5379447 w 7525108"/>
              <a:gd name="connsiteY3646" fmla="*/ 939221 h 6858007"/>
              <a:gd name="connsiteX3647" fmla="*/ 5401297 w 7525108"/>
              <a:gd name="connsiteY3647" fmla="*/ 961071 h 6858007"/>
              <a:gd name="connsiteX3648" fmla="*/ 5416592 w 7525108"/>
              <a:gd name="connsiteY3648" fmla="*/ 989476 h 6858007"/>
              <a:gd name="connsiteX3649" fmla="*/ 5423147 w 7525108"/>
              <a:gd name="connsiteY3649" fmla="*/ 1020065 h 6858007"/>
              <a:gd name="connsiteX3650" fmla="*/ 5416592 w 7525108"/>
              <a:gd name="connsiteY3650" fmla="*/ 1052844 h 6858007"/>
              <a:gd name="connsiteX3651" fmla="*/ 5401297 w 7525108"/>
              <a:gd name="connsiteY3651" fmla="*/ 1079063 h 6858007"/>
              <a:gd name="connsiteX3652" fmla="*/ 5379447 w 7525108"/>
              <a:gd name="connsiteY3652" fmla="*/ 1103097 h 6858007"/>
              <a:gd name="connsiteX3653" fmla="*/ 5351042 w 7525108"/>
              <a:gd name="connsiteY3653" fmla="*/ 1116207 h 6858007"/>
              <a:gd name="connsiteX3654" fmla="*/ 5320452 w 7525108"/>
              <a:gd name="connsiteY3654" fmla="*/ 1120578 h 6858007"/>
              <a:gd name="connsiteX3655" fmla="*/ 5287677 w 7525108"/>
              <a:gd name="connsiteY3655" fmla="*/ 1116207 h 6858007"/>
              <a:gd name="connsiteX3656" fmla="*/ 5261457 w 7525108"/>
              <a:gd name="connsiteY3656" fmla="*/ 1103097 h 6858007"/>
              <a:gd name="connsiteX3657" fmla="*/ 5237422 w 7525108"/>
              <a:gd name="connsiteY3657" fmla="*/ 1079063 h 6858007"/>
              <a:gd name="connsiteX3658" fmla="*/ 5224312 w 7525108"/>
              <a:gd name="connsiteY3658" fmla="*/ 1052844 h 6858007"/>
              <a:gd name="connsiteX3659" fmla="*/ 5219942 w 7525108"/>
              <a:gd name="connsiteY3659" fmla="*/ 1020065 h 6858007"/>
              <a:gd name="connsiteX3660" fmla="*/ 5224312 w 7525108"/>
              <a:gd name="connsiteY3660" fmla="*/ 989476 h 6858007"/>
              <a:gd name="connsiteX3661" fmla="*/ 5237422 w 7525108"/>
              <a:gd name="connsiteY3661" fmla="*/ 961071 h 6858007"/>
              <a:gd name="connsiteX3662" fmla="*/ 5261457 w 7525108"/>
              <a:gd name="connsiteY3662" fmla="*/ 939221 h 6858007"/>
              <a:gd name="connsiteX3663" fmla="*/ 5287677 w 7525108"/>
              <a:gd name="connsiteY3663" fmla="*/ 923927 h 6858007"/>
              <a:gd name="connsiteX3664" fmla="*/ 6111418 w 7525108"/>
              <a:gd name="connsiteY3664" fmla="*/ 869304 h 6858007"/>
              <a:gd name="connsiteX3665" fmla="*/ 6148563 w 7525108"/>
              <a:gd name="connsiteY3665" fmla="*/ 873673 h 6858007"/>
              <a:gd name="connsiteX3666" fmla="*/ 6181338 w 7525108"/>
              <a:gd name="connsiteY3666" fmla="*/ 893338 h 6858007"/>
              <a:gd name="connsiteX3667" fmla="*/ 6209743 w 7525108"/>
              <a:gd name="connsiteY3667" fmla="*/ 919558 h 6858007"/>
              <a:gd name="connsiteX3668" fmla="*/ 6227223 w 7525108"/>
              <a:gd name="connsiteY3668" fmla="*/ 952333 h 6858007"/>
              <a:gd name="connsiteX3669" fmla="*/ 6231593 w 7525108"/>
              <a:gd name="connsiteY3669" fmla="*/ 991663 h 6858007"/>
              <a:gd name="connsiteX3670" fmla="*/ 6227223 w 7525108"/>
              <a:gd name="connsiteY3670" fmla="*/ 1028807 h 6858007"/>
              <a:gd name="connsiteX3671" fmla="*/ 6209743 w 7525108"/>
              <a:gd name="connsiteY3671" fmla="*/ 1063771 h 6858007"/>
              <a:gd name="connsiteX3672" fmla="*/ 6181338 w 7525108"/>
              <a:gd name="connsiteY3672" fmla="*/ 1092176 h 6858007"/>
              <a:gd name="connsiteX3673" fmla="*/ 6148563 w 7525108"/>
              <a:gd name="connsiteY3673" fmla="*/ 1107471 h 6858007"/>
              <a:gd name="connsiteX3674" fmla="*/ 6111418 w 7525108"/>
              <a:gd name="connsiteY3674" fmla="*/ 1114026 h 6858007"/>
              <a:gd name="connsiteX3675" fmla="*/ 6072089 w 7525108"/>
              <a:gd name="connsiteY3675" fmla="*/ 1107471 h 6858007"/>
              <a:gd name="connsiteX3676" fmla="*/ 6037129 w 7525108"/>
              <a:gd name="connsiteY3676" fmla="*/ 1092176 h 6858007"/>
              <a:gd name="connsiteX3677" fmla="*/ 6010909 w 7525108"/>
              <a:gd name="connsiteY3677" fmla="*/ 1063771 h 6858007"/>
              <a:gd name="connsiteX3678" fmla="*/ 5993429 w 7525108"/>
              <a:gd name="connsiteY3678" fmla="*/ 1028807 h 6858007"/>
              <a:gd name="connsiteX3679" fmla="*/ 5986874 w 7525108"/>
              <a:gd name="connsiteY3679" fmla="*/ 991663 h 6858007"/>
              <a:gd name="connsiteX3680" fmla="*/ 5993429 w 7525108"/>
              <a:gd name="connsiteY3680" fmla="*/ 952333 h 6858007"/>
              <a:gd name="connsiteX3681" fmla="*/ 6010909 w 7525108"/>
              <a:gd name="connsiteY3681" fmla="*/ 919558 h 6858007"/>
              <a:gd name="connsiteX3682" fmla="*/ 6037129 w 7525108"/>
              <a:gd name="connsiteY3682" fmla="*/ 893338 h 6858007"/>
              <a:gd name="connsiteX3683" fmla="*/ 6072089 w 7525108"/>
              <a:gd name="connsiteY3683" fmla="*/ 873673 h 6858007"/>
              <a:gd name="connsiteX3684" fmla="*/ 4219216 w 7525108"/>
              <a:gd name="connsiteY3684" fmla="*/ 834337 h 6858007"/>
              <a:gd name="connsiteX3685" fmla="*/ 4247621 w 7525108"/>
              <a:gd name="connsiteY3685" fmla="*/ 840892 h 6858007"/>
              <a:gd name="connsiteX3686" fmla="*/ 4273841 w 7525108"/>
              <a:gd name="connsiteY3686" fmla="*/ 856187 h 6858007"/>
              <a:gd name="connsiteX3687" fmla="*/ 4291321 w 7525108"/>
              <a:gd name="connsiteY3687" fmla="*/ 880222 h 6858007"/>
              <a:gd name="connsiteX3688" fmla="*/ 4295691 w 7525108"/>
              <a:gd name="connsiteY3688" fmla="*/ 910812 h 6858007"/>
              <a:gd name="connsiteX3689" fmla="*/ 4291321 w 7525108"/>
              <a:gd name="connsiteY3689" fmla="*/ 943586 h 6858007"/>
              <a:gd name="connsiteX3690" fmla="*/ 4273841 w 7525108"/>
              <a:gd name="connsiteY3690" fmla="*/ 965436 h 6858007"/>
              <a:gd name="connsiteX3691" fmla="*/ 4247621 w 7525108"/>
              <a:gd name="connsiteY3691" fmla="*/ 985101 h 6858007"/>
              <a:gd name="connsiteX3692" fmla="*/ 4219216 w 7525108"/>
              <a:gd name="connsiteY3692" fmla="*/ 991656 h 6858007"/>
              <a:gd name="connsiteX3693" fmla="*/ 4188626 w 7525108"/>
              <a:gd name="connsiteY3693" fmla="*/ 985101 h 6858007"/>
              <a:gd name="connsiteX3694" fmla="*/ 4164591 w 7525108"/>
              <a:gd name="connsiteY3694" fmla="*/ 965436 h 6858007"/>
              <a:gd name="connsiteX3695" fmla="*/ 4144926 w 7525108"/>
              <a:gd name="connsiteY3695" fmla="*/ 943586 h 6858007"/>
              <a:gd name="connsiteX3696" fmla="*/ 4140556 w 7525108"/>
              <a:gd name="connsiteY3696" fmla="*/ 910812 h 6858007"/>
              <a:gd name="connsiteX3697" fmla="*/ 4144926 w 7525108"/>
              <a:gd name="connsiteY3697" fmla="*/ 880222 h 6858007"/>
              <a:gd name="connsiteX3698" fmla="*/ 4164591 w 7525108"/>
              <a:gd name="connsiteY3698" fmla="*/ 856187 h 6858007"/>
              <a:gd name="connsiteX3699" fmla="*/ 4188626 w 7525108"/>
              <a:gd name="connsiteY3699" fmla="*/ 840892 h 6858007"/>
              <a:gd name="connsiteX3700" fmla="*/ 3183530 w 7525108"/>
              <a:gd name="connsiteY3700" fmla="*/ 805928 h 6858007"/>
              <a:gd name="connsiteX3701" fmla="*/ 3203195 w 7525108"/>
              <a:gd name="connsiteY3701" fmla="*/ 810298 h 6858007"/>
              <a:gd name="connsiteX3702" fmla="*/ 3220675 w 7525108"/>
              <a:gd name="connsiteY3702" fmla="*/ 819038 h 6858007"/>
              <a:gd name="connsiteX3703" fmla="*/ 3229415 w 7525108"/>
              <a:gd name="connsiteY3703" fmla="*/ 836518 h 6858007"/>
              <a:gd name="connsiteX3704" fmla="*/ 3233785 w 7525108"/>
              <a:gd name="connsiteY3704" fmla="*/ 856183 h 6858007"/>
              <a:gd name="connsiteX3705" fmla="*/ 3229415 w 7525108"/>
              <a:gd name="connsiteY3705" fmla="*/ 873663 h 6858007"/>
              <a:gd name="connsiteX3706" fmla="*/ 3220675 w 7525108"/>
              <a:gd name="connsiteY3706" fmla="*/ 891142 h 6858007"/>
              <a:gd name="connsiteX3707" fmla="*/ 3203195 w 7525108"/>
              <a:gd name="connsiteY3707" fmla="*/ 902067 h 6858007"/>
              <a:gd name="connsiteX3708" fmla="*/ 3183530 w 7525108"/>
              <a:gd name="connsiteY3708" fmla="*/ 904252 h 6858007"/>
              <a:gd name="connsiteX3709" fmla="*/ 3166050 w 7525108"/>
              <a:gd name="connsiteY3709" fmla="*/ 902067 h 6858007"/>
              <a:gd name="connsiteX3710" fmla="*/ 3148570 w 7525108"/>
              <a:gd name="connsiteY3710" fmla="*/ 891142 h 6858007"/>
              <a:gd name="connsiteX3711" fmla="*/ 3137645 w 7525108"/>
              <a:gd name="connsiteY3711" fmla="*/ 873663 h 6858007"/>
              <a:gd name="connsiteX3712" fmla="*/ 3135460 w 7525108"/>
              <a:gd name="connsiteY3712" fmla="*/ 856183 h 6858007"/>
              <a:gd name="connsiteX3713" fmla="*/ 3137645 w 7525108"/>
              <a:gd name="connsiteY3713" fmla="*/ 836518 h 6858007"/>
              <a:gd name="connsiteX3714" fmla="*/ 3148570 w 7525108"/>
              <a:gd name="connsiteY3714" fmla="*/ 819038 h 6858007"/>
              <a:gd name="connsiteX3715" fmla="*/ 3166050 w 7525108"/>
              <a:gd name="connsiteY3715" fmla="*/ 810298 h 6858007"/>
              <a:gd name="connsiteX3716" fmla="*/ 2189360 w 7525108"/>
              <a:gd name="connsiteY3716" fmla="*/ 799370 h 6858007"/>
              <a:gd name="connsiteX3717" fmla="*/ 2195915 w 7525108"/>
              <a:gd name="connsiteY3717" fmla="*/ 801555 h 6858007"/>
              <a:gd name="connsiteX3718" fmla="*/ 2202470 w 7525108"/>
              <a:gd name="connsiteY3718" fmla="*/ 803740 h 6858007"/>
              <a:gd name="connsiteX3719" fmla="*/ 2209025 w 7525108"/>
              <a:gd name="connsiteY3719" fmla="*/ 808110 h 6858007"/>
              <a:gd name="connsiteX3720" fmla="*/ 2213395 w 7525108"/>
              <a:gd name="connsiteY3720" fmla="*/ 814665 h 6858007"/>
              <a:gd name="connsiteX3721" fmla="*/ 2213395 w 7525108"/>
              <a:gd name="connsiteY3721" fmla="*/ 821219 h 6858007"/>
              <a:gd name="connsiteX3722" fmla="*/ 2213395 w 7525108"/>
              <a:gd name="connsiteY3722" fmla="*/ 827774 h 6858007"/>
              <a:gd name="connsiteX3723" fmla="*/ 2209025 w 7525108"/>
              <a:gd name="connsiteY3723" fmla="*/ 836514 h 6858007"/>
              <a:gd name="connsiteX3724" fmla="*/ 2202470 w 7525108"/>
              <a:gd name="connsiteY3724" fmla="*/ 840884 h 6858007"/>
              <a:gd name="connsiteX3725" fmla="*/ 2195915 w 7525108"/>
              <a:gd name="connsiteY3725" fmla="*/ 845254 h 6858007"/>
              <a:gd name="connsiteX3726" fmla="*/ 2189360 w 7525108"/>
              <a:gd name="connsiteY3726" fmla="*/ 845254 h 6858007"/>
              <a:gd name="connsiteX3727" fmla="*/ 2182805 w 7525108"/>
              <a:gd name="connsiteY3727" fmla="*/ 845254 h 6858007"/>
              <a:gd name="connsiteX3728" fmla="*/ 2176250 w 7525108"/>
              <a:gd name="connsiteY3728" fmla="*/ 840884 h 6858007"/>
              <a:gd name="connsiteX3729" fmla="*/ 2171880 w 7525108"/>
              <a:gd name="connsiteY3729" fmla="*/ 836514 h 6858007"/>
              <a:gd name="connsiteX3730" fmla="*/ 2169695 w 7525108"/>
              <a:gd name="connsiteY3730" fmla="*/ 827774 h 6858007"/>
              <a:gd name="connsiteX3731" fmla="*/ 2167510 w 7525108"/>
              <a:gd name="connsiteY3731" fmla="*/ 821219 h 6858007"/>
              <a:gd name="connsiteX3732" fmla="*/ 2169695 w 7525108"/>
              <a:gd name="connsiteY3732" fmla="*/ 814665 h 6858007"/>
              <a:gd name="connsiteX3733" fmla="*/ 2171880 w 7525108"/>
              <a:gd name="connsiteY3733" fmla="*/ 808110 h 6858007"/>
              <a:gd name="connsiteX3734" fmla="*/ 2176250 w 7525108"/>
              <a:gd name="connsiteY3734" fmla="*/ 803740 h 6858007"/>
              <a:gd name="connsiteX3735" fmla="*/ 2182805 w 7525108"/>
              <a:gd name="connsiteY3735" fmla="*/ 801555 h 6858007"/>
              <a:gd name="connsiteX3736" fmla="*/ 1221410 w 7525108"/>
              <a:gd name="connsiteY3736" fmla="*/ 790626 h 6858007"/>
              <a:gd name="connsiteX3737" fmla="*/ 1225779 w 7525108"/>
              <a:gd name="connsiteY3737" fmla="*/ 792811 h 6858007"/>
              <a:gd name="connsiteX3738" fmla="*/ 1230150 w 7525108"/>
              <a:gd name="connsiteY3738" fmla="*/ 797181 h 6858007"/>
              <a:gd name="connsiteX3739" fmla="*/ 1232334 w 7525108"/>
              <a:gd name="connsiteY3739" fmla="*/ 801551 h 6858007"/>
              <a:gd name="connsiteX3740" fmla="*/ 1230150 w 7525108"/>
              <a:gd name="connsiteY3740" fmla="*/ 808106 h 6858007"/>
              <a:gd name="connsiteX3741" fmla="*/ 1225779 w 7525108"/>
              <a:gd name="connsiteY3741" fmla="*/ 812476 h 6858007"/>
              <a:gd name="connsiteX3742" fmla="*/ 1221410 w 7525108"/>
              <a:gd name="connsiteY3742" fmla="*/ 812476 h 6858007"/>
              <a:gd name="connsiteX3743" fmla="*/ 1217039 w 7525108"/>
              <a:gd name="connsiteY3743" fmla="*/ 812476 h 6858007"/>
              <a:gd name="connsiteX3744" fmla="*/ 1212669 w 7525108"/>
              <a:gd name="connsiteY3744" fmla="*/ 808106 h 6858007"/>
              <a:gd name="connsiteX3745" fmla="*/ 1210484 w 7525108"/>
              <a:gd name="connsiteY3745" fmla="*/ 801551 h 6858007"/>
              <a:gd name="connsiteX3746" fmla="*/ 1212669 w 7525108"/>
              <a:gd name="connsiteY3746" fmla="*/ 797181 h 6858007"/>
              <a:gd name="connsiteX3747" fmla="*/ 1217039 w 7525108"/>
              <a:gd name="connsiteY3747" fmla="*/ 792811 h 6858007"/>
              <a:gd name="connsiteX3748" fmla="*/ 268753 w 7525108"/>
              <a:gd name="connsiteY3748" fmla="*/ 775354 h 6858007"/>
              <a:gd name="connsiteX3749" fmla="*/ 275308 w 7525108"/>
              <a:gd name="connsiteY3749" fmla="*/ 777539 h 6858007"/>
              <a:gd name="connsiteX3750" fmla="*/ 277494 w 7525108"/>
              <a:gd name="connsiteY3750" fmla="*/ 784093 h 6858007"/>
              <a:gd name="connsiteX3751" fmla="*/ 279678 w 7525108"/>
              <a:gd name="connsiteY3751" fmla="*/ 788463 h 6858007"/>
              <a:gd name="connsiteX3752" fmla="*/ 277494 w 7525108"/>
              <a:gd name="connsiteY3752" fmla="*/ 795018 h 6858007"/>
              <a:gd name="connsiteX3753" fmla="*/ 275308 w 7525108"/>
              <a:gd name="connsiteY3753" fmla="*/ 797203 h 6858007"/>
              <a:gd name="connsiteX3754" fmla="*/ 268753 w 7525108"/>
              <a:gd name="connsiteY3754" fmla="*/ 799388 h 6858007"/>
              <a:gd name="connsiteX3755" fmla="*/ 264384 w 7525108"/>
              <a:gd name="connsiteY3755" fmla="*/ 797203 h 6858007"/>
              <a:gd name="connsiteX3756" fmla="*/ 257827 w 7525108"/>
              <a:gd name="connsiteY3756" fmla="*/ 795018 h 6858007"/>
              <a:gd name="connsiteX3757" fmla="*/ 255643 w 7525108"/>
              <a:gd name="connsiteY3757" fmla="*/ 788463 h 6858007"/>
              <a:gd name="connsiteX3758" fmla="*/ 257827 w 7525108"/>
              <a:gd name="connsiteY3758" fmla="*/ 784093 h 6858007"/>
              <a:gd name="connsiteX3759" fmla="*/ 264384 w 7525108"/>
              <a:gd name="connsiteY3759" fmla="*/ 777539 h 6858007"/>
              <a:gd name="connsiteX3760" fmla="*/ 4918414 w 7525108"/>
              <a:gd name="connsiteY3760" fmla="*/ 703241 h 6858007"/>
              <a:gd name="connsiteX3761" fmla="*/ 4949003 w 7525108"/>
              <a:gd name="connsiteY3761" fmla="*/ 709796 h 6858007"/>
              <a:gd name="connsiteX3762" fmla="*/ 4975223 w 7525108"/>
              <a:gd name="connsiteY3762" fmla="*/ 727276 h 6858007"/>
              <a:gd name="connsiteX3763" fmla="*/ 4992703 w 7525108"/>
              <a:gd name="connsiteY3763" fmla="*/ 753495 h 6858007"/>
              <a:gd name="connsiteX3764" fmla="*/ 4999258 w 7525108"/>
              <a:gd name="connsiteY3764" fmla="*/ 786270 h 6858007"/>
              <a:gd name="connsiteX3765" fmla="*/ 4992703 w 7525108"/>
              <a:gd name="connsiteY3765" fmla="*/ 816860 h 6858007"/>
              <a:gd name="connsiteX3766" fmla="*/ 4975223 w 7525108"/>
              <a:gd name="connsiteY3766" fmla="*/ 843080 h 6858007"/>
              <a:gd name="connsiteX3767" fmla="*/ 4949003 w 7525108"/>
              <a:gd name="connsiteY3767" fmla="*/ 858375 h 6858007"/>
              <a:gd name="connsiteX3768" fmla="*/ 4918414 w 7525108"/>
              <a:gd name="connsiteY3768" fmla="*/ 864930 h 6858007"/>
              <a:gd name="connsiteX3769" fmla="*/ 4887824 w 7525108"/>
              <a:gd name="connsiteY3769" fmla="*/ 858375 h 6858007"/>
              <a:gd name="connsiteX3770" fmla="*/ 4861604 w 7525108"/>
              <a:gd name="connsiteY3770" fmla="*/ 843080 h 6858007"/>
              <a:gd name="connsiteX3771" fmla="*/ 4844124 w 7525108"/>
              <a:gd name="connsiteY3771" fmla="*/ 816860 h 6858007"/>
              <a:gd name="connsiteX3772" fmla="*/ 4837569 w 7525108"/>
              <a:gd name="connsiteY3772" fmla="*/ 786270 h 6858007"/>
              <a:gd name="connsiteX3773" fmla="*/ 4844124 w 7525108"/>
              <a:gd name="connsiteY3773" fmla="*/ 753495 h 6858007"/>
              <a:gd name="connsiteX3774" fmla="*/ 4861604 w 7525108"/>
              <a:gd name="connsiteY3774" fmla="*/ 727276 h 6858007"/>
              <a:gd name="connsiteX3775" fmla="*/ 4887824 w 7525108"/>
              <a:gd name="connsiteY3775" fmla="*/ 709796 h 6858007"/>
              <a:gd name="connsiteX3776" fmla="*/ 6535306 w 7525108"/>
              <a:gd name="connsiteY3776" fmla="*/ 674839 h 6858007"/>
              <a:gd name="connsiteX3777" fmla="*/ 6572451 w 7525108"/>
              <a:gd name="connsiteY3777" fmla="*/ 679209 h 6858007"/>
              <a:gd name="connsiteX3778" fmla="*/ 6605226 w 7525108"/>
              <a:gd name="connsiteY3778" fmla="*/ 698874 h 6858007"/>
              <a:gd name="connsiteX3779" fmla="*/ 6629261 w 7525108"/>
              <a:gd name="connsiteY3779" fmla="*/ 722909 h 6858007"/>
              <a:gd name="connsiteX3780" fmla="*/ 6646741 w 7525108"/>
              <a:gd name="connsiteY3780" fmla="*/ 755683 h 6858007"/>
              <a:gd name="connsiteX3781" fmla="*/ 6653296 w 7525108"/>
              <a:gd name="connsiteY3781" fmla="*/ 795013 h 6858007"/>
              <a:gd name="connsiteX3782" fmla="*/ 6646741 w 7525108"/>
              <a:gd name="connsiteY3782" fmla="*/ 829973 h 6858007"/>
              <a:gd name="connsiteX3783" fmla="*/ 6629261 w 7525108"/>
              <a:gd name="connsiteY3783" fmla="*/ 862748 h 6858007"/>
              <a:gd name="connsiteX3784" fmla="*/ 6605226 w 7525108"/>
              <a:gd name="connsiteY3784" fmla="*/ 888968 h 6858007"/>
              <a:gd name="connsiteX3785" fmla="*/ 6572451 w 7525108"/>
              <a:gd name="connsiteY3785" fmla="*/ 906447 h 6858007"/>
              <a:gd name="connsiteX3786" fmla="*/ 6535306 w 7525108"/>
              <a:gd name="connsiteY3786" fmla="*/ 910817 h 6858007"/>
              <a:gd name="connsiteX3787" fmla="*/ 6495977 w 7525108"/>
              <a:gd name="connsiteY3787" fmla="*/ 906447 h 6858007"/>
              <a:gd name="connsiteX3788" fmla="*/ 6465387 w 7525108"/>
              <a:gd name="connsiteY3788" fmla="*/ 888968 h 6858007"/>
              <a:gd name="connsiteX3789" fmla="*/ 6439167 w 7525108"/>
              <a:gd name="connsiteY3789" fmla="*/ 862748 h 6858007"/>
              <a:gd name="connsiteX3790" fmla="*/ 6421687 w 7525108"/>
              <a:gd name="connsiteY3790" fmla="*/ 829973 h 6858007"/>
              <a:gd name="connsiteX3791" fmla="*/ 6417317 w 7525108"/>
              <a:gd name="connsiteY3791" fmla="*/ 795013 h 6858007"/>
              <a:gd name="connsiteX3792" fmla="*/ 6421687 w 7525108"/>
              <a:gd name="connsiteY3792" fmla="*/ 755683 h 6858007"/>
              <a:gd name="connsiteX3793" fmla="*/ 6439167 w 7525108"/>
              <a:gd name="connsiteY3793" fmla="*/ 722909 h 6858007"/>
              <a:gd name="connsiteX3794" fmla="*/ 6465387 w 7525108"/>
              <a:gd name="connsiteY3794" fmla="*/ 698874 h 6858007"/>
              <a:gd name="connsiteX3795" fmla="*/ 6495977 w 7525108"/>
              <a:gd name="connsiteY3795" fmla="*/ 679209 h 6858007"/>
              <a:gd name="connsiteX3796" fmla="*/ 3828103 w 7525108"/>
              <a:gd name="connsiteY3796" fmla="*/ 626761 h 6858007"/>
              <a:gd name="connsiteX3797" fmla="*/ 3849953 w 7525108"/>
              <a:gd name="connsiteY3797" fmla="*/ 631131 h 6858007"/>
              <a:gd name="connsiteX3798" fmla="*/ 3869618 w 7525108"/>
              <a:gd name="connsiteY3798" fmla="*/ 644241 h 6858007"/>
              <a:gd name="connsiteX3799" fmla="*/ 3882728 w 7525108"/>
              <a:gd name="connsiteY3799" fmla="*/ 661720 h 6858007"/>
              <a:gd name="connsiteX3800" fmla="*/ 3887098 w 7525108"/>
              <a:gd name="connsiteY3800" fmla="*/ 687941 h 6858007"/>
              <a:gd name="connsiteX3801" fmla="*/ 3882728 w 7525108"/>
              <a:gd name="connsiteY3801" fmla="*/ 709790 h 6858007"/>
              <a:gd name="connsiteX3802" fmla="*/ 3869618 w 7525108"/>
              <a:gd name="connsiteY3802" fmla="*/ 727270 h 6858007"/>
              <a:gd name="connsiteX3803" fmla="*/ 3849953 w 7525108"/>
              <a:gd name="connsiteY3803" fmla="*/ 740380 h 6858007"/>
              <a:gd name="connsiteX3804" fmla="*/ 3828103 w 7525108"/>
              <a:gd name="connsiteY3804" fmla="*/ 744751 h 6858007"/>
              <a:gd name="connsiteX3805" fmla="*/ 3806253 w 7525108"/>
              <a:gd name="connsiteY3805" fmla="*/ 740380 h 6858007"/>
              <a:gd name="connsiteX3806" fmla="*/ 3786588 w 7525108"/>
              <a:gd name="connsiteY3806" fmla="*/ 727270 h 6858007"/>
              <a:gd name="connsiteX3807" fmla="*/ 3773478 w 7525108"/>
              <a:gd name="connsiteY3807" fmla="*/ 709790 h 6858007"/>
              <a:gd name="connsiteX3808" fmla="*/ 3769108 w 7525108"/>
              <a:gd name="connsiteY3808" fmla="*/ 687941 h 6858007"/>
              <a:gd name="connsiteX3809" fmla="*/ 3773478 w 7525108"/>
              <a:gd name="connsiteY3809" fmla="*/ 661720 h 6858007"/>
              <a:gd name="connsiteX3810" fmla="*/ 3786588 w 7525108"/>
              <a:gd name="connsiteY3810" fmla="*/ 644241 h 6858007"/>
              <a:gd name="connsiteX3811" fmla="*/ 3806253 w 7525108"/>
              <a:gd name="connsiteY3811" fmla="*/ 631131 h 6858007"/>
              <a:gd name="connsiteX3812" fmla="*/ 5687531 w 7525108"/>
              <a:gd name="connsiteY3812" fmla="*/ 624583 h 6858007"/>
              <a:gd name="connsiteX3813" fmla="*/ 5720306 w 7525108"/>
              <a:gd name="connsiteY3813" fmla="*/ 631138 h 6858007"/>
              <a:gd name="connsiteX3814" fmla="*/ 5746526 w 7525108"/>
              <a:gd name="connsiteY3814" fmla="*/ 646433 h 6858007"/>
              <a:gd name="connsiteX3815" fmla="*/ 5770561 w 7525108"/>
              <a:gd name="connsiteY3815" fmla="*/ 668283 h 6858007"/>
              <a:gd name="connsiteX3816" fmla="*/ 5783671 w 7525108"/>
              <a:gd name="connsiteY3816" fmla="*/ 696688 h 6858007"/>
              <a:gd name="connsiteX3817" fmla="*/ 5788041 w 7525108"/>
              <a:gd name="connsiteY3817" fmla="*/ 727278 h 6858007"/>
              <a:gd name="connsiteX3818" fmla="*/ 5783671 w 7525108"/>
              <a:gd name="connsiteY3818" fmla="*/ 760052 h 6858007"/>
              <a:gd name="connsiteX3819" fmla="*/ 5770561 w 7525108"/>
              <a:gd name="connsiteY3819" fmla="*/ 788457 h 6858007"/>
              <a:gd name="connsiteX3820" fmla="*/ 5746526 w 7525108"/>
              <a:gd name="connsiteY3820" fmla="*/ 810307 h 6858007"/>
              <a:gd name="connsiteX3821" fmla="*/ 5720306 w 7525108"/>
              <a:gd name="connsiteY3821" fmla="*/ 823417 h 6858007"/>
              <a:gd name="connsiteX3822" fmla="*/ 5687531 w 7525108"/>
              <a:gd name="connsiteY3822" fmla="*/ 829972 h 6858007"/>
              <a:gd name="connsiteX3823" fmla="*/ 5654756 w 7525108"/>
              <a:gd name="connsiteY3823" fmla="*/ 823417 h 6858007"/>
              <a:gd name="connsiteX3824" fmla="*/ 5626351 w 7525108"/>
              <a:gd name="connsiteY3824" fmla="*/ 810307 h 6858007"/>
              <a:gd name="connsiteX3825" fmla="*/ 5606686 w 7525108"/>
              <a:gd name="connsiteY3825" fmla="*/ 788457 h 6858007"/>
              <a:gd name="connsiteX3826" fmla="*/ 5589206 w 7525108"/>
              <a:gd name="connsiteY3826" fmla="*/ 760052 h 6858007"/>
              <a:gd name="connsiteX3827" fmla="*/ 5584836 w 7525108"/>
              <a:gd name="connsiteY3827" fmla="*/ 727278 h 6858007"/>
              <a:gd name="connsiteX3828" fmla="*/ 5589206 w 7525108"/>
              <a:gd name="connsiteY3828" fmla="*/ 696688 h 6858007"/>
              <a:gd name="connsiteX3829" fmla="*/ 5606686 w 7525108"/>
              <a:gd name="connsiteY3829" fmla="*/ 668283 h 6858007"/>
              <a:gd name="connsiteX3830" fmla="*/ 5626351 w 7525108"/>
              <a:gd name="connsiteY3830" fmla="*/ 646433 h 6858007"/>
              <a:gd name="connsiteX3831" fmla="*/ 5654756 w 7525108"/>
              <a:gd name="connsiteY3831" fmla="*/ 631138 h 6858007"/>
              <a:gd name="connsiteX3832" fmla="*/ 2796788 w 7525108"/>
              <a:gd name="connsiteY3832" fmla="*/ 591797 h 6858007"/>
              <a:gd name="connsiteX3833" fmla="*/ 2816453 w 7525108"/>
              <a:gd name="connsiteY3833" fmla="*/ 596167 h 6858007"/>
              <a:gd name="connsiteX3834" fmla="*/ 2831748 w 7525108"/>
              <a:gd name="connsiteY3834" fmla="*/ 611462 h 6858007"/>
              <a:gd name="connsiteX3835" fmla="*/ 2836118 w 7525108"/>
              <a:gd name="connsiteY3835" fmla="*/ 631127 h 6858007"/>
              <a:gd name="connsiteX3836" fmla="*/ 2831748 w 7525108"/>
              <a:gd name="connsiteY3836" fmla="*/ 650792 h 6858007"/>
              <a:gd name="connsiteX3837" fmla="*/ 2816453 w 7525108"/>
              <a:gd name="connsiteY3837" fmla="*/ 666087 h 6858007"/>
              <a:gd name="connsiteX3838" fmla="*/ 2796788 w 7525108"/>
              <a:gd name="connsiteY3838" fmla="*/ 670457 h 6858007"/>
              <a:gd name="connsiteX3839" fmla="*/ 2777123 w 7525108"/>
              <a:gd name="connsiteY3839" fmla="*/ 666087 h 6858007"/>
              <a:gd name="connsiteX3840" fmla="*/ 2761828 w 7525108"/>
              <a:gd name="connsiteY3840" fmla="*/ 650792 h 6858007"/>
              <a:gd name="connsiteX3841" fmla="*/ 2757458 w 7525108"/>
              <a:gd name="connsiteY3841" fmla="*/ 631127 h 6858007"/>
              <a:gd name="connsiteX3842" fmla="*/ 2761828 w 7525108"/>
              <a:gd name="connsiteY3842" fmla="*/ 611462 h 6858007"/>
              <a:gd name="connsiteX3843" fmla="*/ 2777123 w 7525108"/>
              <a:gd name="connsiteY3843" fmla="*/ 596167 h 6858007"/>
              <a:gd name="connsiteX3844" fmla="*/ 1800432 w 7525108"/>
              <a:gd name="connsiteY3844" fmla="*/ 574314 h 6858007"/>
              <a:gd name="connsiteX3845" fmla="*/ 1809172 w 7525108"/>
              <a:gd name="connsiteY3845" fmla="*/ 576499 h 6858007"/>
              <a:gd name="connsiteX3846" fmla="*/ 1815727 w 7525108"/>
              <a:gd name="connsiteY3846" fmla="*/ 578684 h 6858007"/>
              <a:gd name="connsiteX3847" fmla="*/ 1820097 w 7525108"/>
              <a:gd name="connsiteY3847" fmla="*/ 585239 h 6858007"/>
              <a:gd name="connsiteX3848" fmla="*/ 1822282 w 7525108"/>
              <a:gd name="connsiteY3848" fmla="*/ 591794 h 6858007"/>
              <a:gd name="connsiteX3849" fmla="*/ 1824467 w 7525108"/>
              <a:gd name="connsiteY3849" fmla="*/ 598349 h 6858007"/>
              <a:gd name="connsiteX3850" fmla="*/ 1822282 w 7525108"/>
              <a:gd name="connsiteY3850" fmla="*/ 604903 h 6858007"/>
              <a:gd name="connsiteX3851" fmla="*/ 1820097 w 7525108"/>
              <a:gd name="connsiteY3851" fmla="*/ 611458 h 6858007"/>
              <a:gd name="connsiteX3852" fmla="*/ 1815727 w 7525108"/>
              <a:gd name="connsiteY3852" fmla="*/ 615828 h 6858007"/>
              <a:gd name="connsiteX3853" fmla="*/ 1809172 w 7525108"/>
              <a:gd name="connsiteY3853" fmla="*/ 618013 h 6858007"/>
              <a:gd name="connsiteX3854" fmla="*/ 1800432 w 7525108"/>
              <a:gd name="connsiteY3854" fmla="*/ 620198 h 6858007"/>
              <a:gd name="connsiteX3855" fmla="*/ 1793877 w 7525108"/>
              <a:gd name="connsiteY3855" fmla="*/ 618013 h 6858007"/>
              <a:gd name="connsiteX3856" fmla="*/ 1787322 w 7525108"/>
              <a:gd name="connsiteY3856" fmla="*/ 615828 h 6858007"/>
              <a:gd name="connsiteX3857" fmla="*/ 1782952 w 7525108"/>
              <a:gd name="connsiteY3857" fmla="*/ 611458 h 6858007"/>
              <a:gd name="connsiteX3858" fmla="*/ 1778582 w 7525108"/>
              <a:gd name="connsiteY3858" fmla="*/ 604903 h 6858007"/>
              <a:gd name="connsiteX3859" fmla="*/ 1778582 w 7525108"/>
              <a:gd name="connsiteY3859" fmla="*/ 598349 h 6858007"/>
              <a:gd name="connsiteX3860" fmla="*/ 1778582 w 7525108"/>
              <a:gd name="connsiteY3860" fmla="*/ 591794 h 6858007"/>
              <a:gd name="connsiteX3861" fmla="*/ 1782952 w 7525108"/>
              <a:gd name="connsiteY3861" fmla="*/ 585239 h 6858007"/>
              <a:gd name="connsiteX3862" fmla="*/ 1787322 w 7525108"/>
              <a:gd name="connsiteY3862" fmla="*/ 578684 h 6858007"/>
              <a:gd name="connsiteX3863" fmla="*/ 1793877 w 7525108"/>
              <a:gd name="connsiteY3863" fmla="*/ 576499 h 6858007"/>
              <a:gd name="connsiteX3864" fmla="*/ 829204 w 7525108"/>
              <a:gd name="connsiteY3864" fmla="*/ 565571 h 6858007"/>
              <a:gd name="connsiteX3865" fmla="*/ 839036 w 7525108"/>
              <a:gd name="connsiteY3865" fmla="*/ 576496 h 6858007"/>
              <a:gd name="connsiteX3866" fmla="*/ 829204 w 7525108"/>
              <a:gd name="connsiteY3866" fmla="*/ 587421 h 6858007"/>
              <a:gd name="connsiteX3867" fmla="*/ 819371 w 7525108"/>
              <a:gd name="connsiteY3867" fmla="*/ 576496 h 6858007"/>
              <a:gd name="connsiteX3868" fmla="*/ 829204 w 7525108"/>
              <a:gd name="connsiteY3868" fmla="*/ 565571 h 6858007"/>
              <a:gd name="connsiteX3869" fmla="*/ 6987601 w 7525108"/>
              <a:gd name="connsiteY3869" fmla="*/ 548110 h 6858007"/>
              <a:gd name="connsiteX3870" fmla="*/ 7026931 w 7525108"/>
              <a:gd name="connsiteY3870" fmla="*/ 554665 h 6858007"/>
              <a:gd name="connsiteX3871" fmla="*/ 7061891 w 7525108"/>
              <a:gd name="connsiteY3871" fmla="*/ 572145 h 6858007"/>
              <a:gd name="connsiteX3872" fmla="*/ 7085926 w 7525108"/>
              <a:gd name="connsiteY3872" fmla="*/ 600550 h 6858007"/>
              <a:gd name="connsiteX3873" fmla="*/ 7105591 w 7525108"/>
              <a:gd name="connsiteY3873" fmla="*/ 631139 h 6858007"/>
              <a:gd name="connsiteX3874" fmla="*/ 7112146 w 7525108"/>
              <a:gd name="connsiteY3874" fmla="*/ 670469 h 6858007"/>
              <a:gd name="connsiteX3875" fmla="*/ 7105591 w 7525108"/>
              <a:gd name="connsiteY3875" fmla="*/ 711983 h 6858007"/>
              <a:gd name="connsiteX3876" fmla="*/ 7085926 w 7525108"/>
              <a:gd name="connsiteY3876" fmla="*/ 744758 h 6858007"/>
              <a:gd name="connsiteX3877" fmla="*/ 7061891 w 7525108"/>
              <a:gd name="connsiteY3877" fmla="*/ 770978 h 6858007"/>
              <a:gd name="connsiteX3878" fmla="*/ 7026931 w 7525108"/>
              <a:gd name="connsiteY3878" fmla="*/ 790643 h 6858007"/>
              <a:gd name="connsiteX3879" fmla="*/ 6987601 w 7525108"/>
              <a:gd name="connsiteY3879" fmla="*/ 795012 h 6858007"/>
              <a:gd name="connsiteX3880" fmla="*/ 6948271 w 7525108"/>
              <a:gd name="connsiteY3880" fmla="*/ 790643 h 6858007"/>
              <a:gd name="connsiteX3881" fmla="*/ 6915496 w 7525108"/>
              <a:gd name="connsiteY3881" fmla="*/ 770978 h 6858007"/>
              <a:gd name="connsiteX3882" fmla="*/ 6887091 w 7525108"/>
              <a:gd name="connsiteY3882" fmla="*/ 744758 h 6858007"/>
              <a:gd name="connsiteX3883" fmla="*/ 6869611 w 7525108"/>
              <a:gd name="connsiteY3883" fmla="*/ 711983 h 6858007"/>
              <a:gd name="connsiteX3884" fmla="*/ 6865241 w 7525108"/>
              <a:gd name="connsiteY3884" fmla="*/ 670469 h 6858007"/>
              <a:gd name="connsiteX3885" fmla="*/ 6869611 w 7525108"/>
              <a:gd name="connsiteY3885" fmla="*/ 631139 h 6858007"/>
              <a:gd name="connsiteX3886" fmla="*/ 6887091 w 7525108"/>
              <a:gd name="connsiteY3886" fmla="*/ 600550 h 6858007"/>
              <a:gd name="connsiteX3887" fmla="*/ 6915496 w 7525108"/>
              <a:gd name="connsiteY3887" fmla="*/ 572145 h 6858007"/>
              <a:gd name="connsiteX3888" fmla="*/ 6948271 w 7525108"/>
              <a:gd name="connsiteY3888" fmla="*/ 554665 h 6858007"/>
              <a:gd name="connsiteX3889" fmla="*/ 7455188 w 7525108"/>
              <a:gd name="connsiteY3889" fmla="*/ 504412 h 6858007"/>
              <a:gd name="connsiteX3890" fmla="*/ 7494518 w 7525108"/>
              <a:gd name="connsiteY3890" fmla="*/ 508782 h 6858007"/>
              <a:gd name="connsiteX3891" fmla="*/ 7525108 w 7525108"/>
              <a:gd name="connsiteY3891" fmla="*/ 524076 h 6858007"/>
              <a:gd name="connsiteX3892" fmla="*/ 7525108 w 7525108"/>
              <a:gd name="connsiteY3892" fmla="*/ 738204 h 6858007"/>
              <a:gd name="connsiteX3893" fmla="*/ 7494518 w 7525108"/>
              <a:gd name="connsiteY3893" fmla="*/ 753499 h 6858007"/>
              <a:gd name="connsiteX3894" fmla="*/ 7455188 w 7525108"/>
              <a:gd name="connsiteY3894" fmla="*/ 760054 h 6858007"/>
              <a:gd name="connsiteX3895" fmla="*/ 7413673 w 7525108"/>
              <a:gd name="connsiteY3895" fmla="*/ 753499 h 6858007"/>
              <a:gd name="connsiteX3896" fmla="*/ 7378713 w 7525108"/>
              <a:gd name="connsiteY3896" fmla="*/ 736019 h 6858007"/>
              <a:gd name="connsiteX3897" fmla="*/ 7352493 w 7525108"/>
              <a:gd name="connsiteY3897" fmla="*/ 707615 h 6858007"/>
              <a:gd name="connsiteX3898" fmla="*/ 7332828 w 7525108"/>
              <a:gd name="connsiteY3898" fmla="*/ 670470 h 6858007"/>
              <a:gd name="connsiteX3899" fmla="*/ 7326273 w 7525108"/>
              <a:gd name="connsiteY3899" fmla="*/ 631140 h 6858007"/>
              <a:gd name="connsiteX3900" fmla="*/ 7332828 w 7525108"/>
              <a:gd name="connsiteY3900" fmla="*/ 591811 h 6858007"/>
              <a:gd name="connsiteX3901" fmla="*/ 7352493 w 7525108"/>
              <a:gd name="connsiteY3901" fmla="*/ 556851 h 6858007"/>
              <a:gd name="connsiteX3902" fmla="*/ 7378713 w 7525108"/>
              <a:gd name="connsiteY3902" fmla="*/ 526261 h 6858007"/>
              <a:gd name="connsiteX3903" fmla="*/ 7413673 w 7525108"/>
              <a:gd name="connsiteY3903" fmla="*/ 508782 h 6858007"/>
              <a:gd name="connsiteX3904" fmla="*/ 4520746 w 7525108"/>
              <a:gd name="connsiteY3904" fmla="*/ 471630 h 6858007"/>
              <a:gd name="connsiteX3905" fmla="*/ 4551336 w 7525108"/>
              <a:gd name="connsiteY3905" fmla="*/ 476000 h 6858007"/>
              <a:gd name="connsiteX3906" fmla="*/ 4577556 w 7525108"/>
              <a:gd name="connsiteY3906" fmla="*/ 495665 h 6858007"/>
              <a:gd name="connsiteX3907" fmla="*/ 4595036 w 7525108"/>
              <a:gd name="connsiteY3907" fmla="*/ 519700 h 6858007"/>
              <a:gd name="connsiteX3908" fmla="*/ 4599406 w 7525108"/>
              <a:gd name="connsiteY3908" fmla="*/ 552474 h 6858007"/>
              <a:gd name="connsiteX3909" fmla="*/ 4595036 w 7525108"/>
              <a:gd name="connsiteY3909" fmla="*/ 585249 h 6858007"/>
              <a:gd name="connsiteX3910" fmla="*/ 4577556 w 7525108"/>
              <a:gd name="connsiteY3910" fmla="*/ 609284 h 6858007"/>
              <a:gd name="connsiteX3911" fmla="*/ 4551336 w 7525108"/>
              <a:gd name="connsiteY3911" fmla="*/ 626764 h 6858007"/>
              <a:gd name="connsiteX3912" fmla="*/ 4520746 w 7525108"/>
              <a:gd name="connsiteY3912" fmla="*/ 631134 h 6858007"/>
              <a:gd name="connsiteX3913" fmla="*/ 4487971 w 7525108"/>
              <a:gd name="connsiteY3913" fmla="*/ 626764 h 6858007"/>
              <a:gd name="connsiteX3914" fmla="*/ 4463936 w 7525108"/>
              <a:gd name="connsiteY3914" fmla="*/ 609284 h 6858007"/>
              <a:gd name="connsiteX3915" fmla="*/ 4444271 w 7525108"/>
              <a:gd name="connsiteY3915" fmla="*/ 585249 h 6858007"/>
              <a:gd name="connsiteX3916" fmla="*/ 4439901 w 7525108"/>
              <a:gd name="connsiteY3916" fmla="*/ 552474 h 6858007"/>
              <a:gd name="connsiteX3917" fmla="*/ 4444271 w 7525108"/>
              <a:gd name="connsiteY3917" fmla="*/ 519700 h 6858007"/>
              <a:gd name="connsiteX3918" fmla="*/ 4463936 w 7525108"/>
              <a:gd name="connsiteY3918" fmla="*/ 495665 h 6858007"/>
              <a:gd name="connsiteX3919" fmla="*/ 4487971 w 7525108"/>
              <a:gd name="connsiteY3919" fmla="*/ 476000 h 6858007"/>
              <a:gd name="connsiteX3920" fmla="*/ 3436989 w 7525108"/>
              <a:gd name="connsiteY3920" fmla="*/ 417000 h 6858007"/>
              <a:gd name="connsiteX3921" fmla="*/ 3461024 w 7525108"/>
              <a:gd name="connsiteY3921" fmla="*/ 421370 h 6858007"/>
              <a:gd name="connsiteX3922" fmla="*/ 3476319 w 7525108"/>
              <a:gd name="connsiteY3922" fmla="*/ 438850 h 6858007"/>
              <a:gd name="connsiteX3923" fmla="*/ 3480689 w 7525108"/>
              <a:gd name="connsiteY3923" fmla="*/ 460700 h 6858007"/>
              <a:gd name="connsiteX3924" fmla="*/ 3476319 w 7525108"/>
              <a:gd name="connsiteY3924" fmla="*/ 484735 h 6858007"/>
              <a:gd name="connsiteX3925" fmla="*/ 3461024 w 7525108"/>
              <a:gd name="connsiteY3925" fmla="*/ 497845 h 6858007"/>
              <a:gd name="connsiteX3926" fmla="*/ 3436989 w 7525108"/>
              <a:gd name="connsiteY3926" fmla="*/ 504400 h 6858007"/>
              <a:gd name="connsiteX3927" fmla="*/ 3417324 w 7525108"/>
              <a:gd name="connsiteY3927" fmla="*/ 497845 h 6858007"/>
              <a:gd name="connsiteX3928" fmla="*/ 3399844 w 7525108"/>
              <a:gd name="connsiteY3928" fmla="*/ 484735 h 6858007"/>
              <a:gd name="connsiteX3929" fmla="*/ 3393289 w 7525108"/>
              <a:gd name="connsiteY3929" fmla="*/ 460700 h 6858007"/>
              <a:gd name="connsiteX3930" fmla="*/ 3399844 w 7525108"/>
              <a:gd name="connsiteY3930" fmla="*/ 438850 h 6858007"/>
              <a:gd name="connsiteX3931" fmla="*/ 3417324 w 7525108"/>
              <a:gd name="connsiteY3931" fmla="*/ 421370 h 6858007"/>
              <a:gd name="connsiteX3932" fmla="*/ 5272382 w 7525108"/>
              <a:gd name="connsiteY3932" fmla="*/ 386417 h 6858007"/>
              <a:gd name="connsiteX3933" fmla="*/ 5298601 w 7525108"/>
              <a:gd name="connsiteY3933" fmla="*/ 390787 h 6858007"/>
              <a:gd name="connsiteX3934" fmla="*/ 5324821 w 7525108"/>
              <a:gd name="connsiteY3934" fmla="*/ 401711 h 6858007"/>
              <a:gd name="connsiteX3935" fmla="*/ 5344486 w 7525108"/>
              <a:gd name="connsiteY3935" fmla="*/ 421376 h 6858007"/>
              <a:gd name="connsiteX3936" fmla="*/ 5359781 w 7525108"/>
              <a:gd name="connsiteY3936" fmla="*/ 447596 h 6858007"/>
              <a:gd name="connsiteX3937" fmla="*/ 5364151 w 7525108"/>
              <a:gd name="connsiteY3937" fmla="*/ 476001 h 6858007"/>
              <a:gd name="connsiteX3938" fmla="*/ 5359781 w 7525108"/>
              <a:gd name="connsiteY3938" fmla="*/ 504406 h 6858007"/>
              <a:gd name="connsiteX3939" fmla="*/ 5344486 w 7525108"/>
              <a:gd name="connsiteY3939" fmla="*/ 528441 h 6858007"/>
              <a:gd name="connsiteX3940" fmla="*/ 5324821 w 7525108"/>
              <a:gd name="connsiteY3940" fmla="*/ 550290 h 6858007"/>
              <a:gd name="connsiteX3941" fmla="*/ 5298601 w 7525108"/>
              <a:gd name="connsiteY3941" fmla="*/ 561215 h 6858007"/>
              <a:gd name="connsiteX3942" fmla="*/ 5272382 w 7525108"/>
              <a:gd name="connsiteY3942" fmla="*/ 567770 h 6858007"/>
              <a:gd name="connsiteX3943" fmla="*/ 5241792 w 7525108"/>
              <a:gd name="connsiteY3943" fmla="*/ 561215 h 6858007"/>
              <a:gd name="connsiteX3944" fmla="*/ 5217757 w 7525108"/>
              <a:gd name="connsiteY3944" fmla="*/ 550290 h 6858007"/>
              <a:gd name="connsiteX3945" fmla="*/ 5198092 w 7525108"/>
              <a:gd name="connsiteY3945" fmla="*/ 528441 h 6858007"/>
              <a:gd name="connsiteX3946" fmla="*/ 5184982 w 7525108"/>
              <a:gd name="connsiteY3946" fmla="*/ 504406 h 6858007"/>
              <a:gd name="connsiteX3947" fmla="*/ 5180612 w 7525108"/>
              <a:gd name="connsiteY3947" fmla="*/ 476001 h 6858007"/>
              <a:gd name="connsiteX3948" fmla="*/ 5184982 w 7525108"/>
              <a:gd name="connsiteY3948" fmla="*/ 447596 h 6858007"/>
              <a:gd name="connsiteX3949" fmla="*/ 5198092 w 7525108"/>
              <a:gd name="connsiteY3949" fmla="*/ 421376 h 6858007"/>
              <a:gd name="connsiteX3950" fmla="*/ 5217757 w 7525108"/>
              <a:gd name="connsiteY3950" fmla="*/ 401711 h 6858007"/>
              <a:gd name="connsiteX3951" fmla="*/ 5241792 w 7525108"/>
              <a:gd name="connsiteY3951" fmla="*/ 390787 h 6858007"/>
              <a:gd name="connsiteX3952" fmla="*/ 6091754 w 7525108"/>
              <a:gd name="connsiteY3952" fmla="*/ 384235 h 6858007"/>
              <a:gd name="connsiteX3953" fmla="*/ 6128898 w 7525108"/>
              <a:gd name="connsiteY3953" fmla="*/ 390790 h 6858007"/>
              <a:gd name="connsiteX3954" fmla="*/ 6159488 w 7525108"/>
              <a:gd name="connsiteY3954" fmla="*/ 403900 h 6858007"/>
              <a:gd name="connsiteX3955" fmla="*/ 6181338 w 7525108"/>
              <a:gd name="connsiteY3955" fmla="*/ 427934 h 6858007"/>
              <a:gd name="connsiteX3956" fmla="*/ 6196633 w 7525108"/>
              <a:gd name="connsiteY3956" fmla="*/ 458524 h 6858007"/>
              <a:gd name="connsiteX3957" fmla="*/ 6205373 w 7525108"/>
              <a:gd name="connsiteY3957" fmla="*/ 493484 h 6858007"/>
              <a:gd name="connsiteX3958" fmla="*/ 6196633 w 7525108"/>
              <a:gd name="connsiteY3958" fmla="*/ 528443 h 6858007"/>
              <a:gd name="connsiteX3959" fmla="*/ 6181338 w 7525108"/>
              <a:gd name="connsiteY3959" fmla="*/ 559033 h 6858007"/>
              <a:gd name="connsiteX3960" fmla="*/ 6159488 w 7525108"/>
              <a:gd name="connsiteY3960" fmla="*/ 580883 h 6858007"/>
              <a:gd name="connsiteX3961" fmla="*/ 6128898 w 7525108"/>
              <a:gd name="connsiteY3961" fmla="*/ 598362 h 6858007"/>
              <a:gd name="connsiteX3962" fmla="*/ 6091754 w 7525108"/>
              <a:gd name="connsiteY3962" fmla="*/ 604918 h 6858007"/>
              <a:gd name="connsiteX3963" fmla="*/ 6058979 w 7525108"/>
              <a:gd name="connsiteY3963" fmla="*/ 598362 h 6858007"/>
              <a:gd name="connsiteX3964" fmla="*/ 6028389 w 7525108"/>
              <a:gd name="connsiteY3964" fmla="*/ 580883 h 6858007"/>
              <a:gd name="connsiteX3965" fmla="*/ 6004354 w 7525108"/>
              <a:gd name="connsiteY3965" fmla="*/ 559033 h 6858007"/>
              <a:gd name="connsiteX3966" fmla="*/ 5986874 w 7525108"/>
              <a:gd name="connsiteY3966" fmla="*/ 528443 h 6858007"/>
              <a:gd name="connsiteX3967" fmla="*/ 5982504 w 7525108"/>
              <a:gd name="connsiteY3967" fmla="*/ 493484 h 6858007"/>
              <a:gd name="connsiteX3968" fmla="*/ 5986874 w 7525108"/>
              <a:gd name="connsiteY3968" fmla="*/ 458524 h 6858007"/>
              <a:gd name="connsiteX3969" fmla="*/ 6004354 w 7525108"/>
              <a:gd name="connsiteY3969" fmla="*/ 427934 h 6858007"/>
              <a:gd name="connsiteX3970" fmla="*/ 6028389 w 7525108"/>
              <a:gd name="connsiteY3970" fmla="*/ 403900 h 6858007"/>
              <a:gd name="connsiteX3971" fmla="*/ 6058979 w 7525108"/>
              <a:gd name="connsiteY3971" fmla="*/ 390790 h 6858007"/>
              <a:gd name="connsiteX3972" fmla="*/ 2410044 w 7525108"/>
              <a:gd name="connsiteY3972" fmla="*/ 379852 h 6858007"/>
              <a:gd name="connsiteX3973" fmla="*/ 2416599 w 7525108"/>
              <a:gd name="connsiteY3973" fmla="*/ 384222 h 6858007"/>
              <a:gd name="connsiteX3974" fmla="*/ 2423154 w 7525108"/>
              <a:gd name="connsiteY3974" fmla="*/ 386407 h 6858007"/>
              <a:gd name="connsiteX3975" fmla="*/ 2429709 w 7525108"/>
              <a:gd name="connsiteY3975" fmla="*/ 392962 h 6858007"/>
              <a:gd name="connsiteX3976" fmla="*/ 2434079 w 7525108"/>
              <a:gd name="connsiteY3976" fmla="*/ 399517 h 6858007"/>
              <a:gd name="connsiteX3977" fmla="*/ 2434079 w 7525108"/>
              <a:gd name="connsiteY3977" fmla="*/ 406072 h 6858007"/>
              <a:gd name="connsiteX3978" fmla="*/ 2434079 w 7525108"/>
              <a:gd name="connsiteY3978" fmla="*/ 414811 h 6858007"/>
              <a:gd name="connsiteX3979" fmla="*/ 2429709 w 7525108"/>
              <a:gd name="connsiteY3979" fmla="*/ 421366 h 6858007"/>
              <a:gd name="connsiteX3980" fmla="*/ 2423154 w 7525108"/>
              <a:gd name="connsiteY3980" fmla="*/ 427921 h 6858007"/>
              <a:gd name="connsiteX3981" fmla="*/ 2416599 w 7525108"/>
              <a:gd name="connsiteY3981" fmla="*/ 430106 h 6858007"/>
              <a:gd name="connsiteX3982" fmla="*/ 2410044 w 7525108"/>
              <a:gd name="connsiteY3982" fmla="*/ 434476 h 6858007"/>
              <a:gd name="connsiteX3983" fmla="*/ 2399119 w 7525108"/>
              <a:gd name="connsiteY3983" fmla="*/ 430106 h 6858007"/>
              <a:gd name="connsiteX3984" fmla="*/ 2392564 w 7525108"/>
              <a:gd name="connsiteY3984" fmla="*/ 427921 h 6858007"/>
              <a:gd name="connsiteX3985" fmla="*/ 2386009 w 7525108"/>
              <a:gd name="connsiteY3985" fmla="*/ 421366 h 6858007"/>
              <a:gd name="connsiteX3986" fmla="*/ 2383824 w 7525108"/>
              <a:gd name="connsiteY3986" fmla="*/ 414811 h 6858007"/>
              <a:gd name="connsiteX3987" fmla="*/ 2381639 w 7525108"/>
              <a:gd name="connsiteY3987" fmla="*/ 406072 h 6858007"/>
              <a:gd name="connsiteX3988" fmla="*/ 2383824 w 7525108"/>
              <a:gd name="connsiteY3988" fmla="*/ 399517 h 6858007"/>
              <a:gd name="connsiteX3989" fmla="*/ 2386009 w 7525108"/>
              <a:gd name="connsiteY3989" fmla="*/ 392962 h 6858007"/>
              <a:gd name="connsiteX3990" fmla="*/ 2392564 w 7525108"/>
              <a:gd name="connsiteY3990" fmla="*/ 386407 h 6858007"/>
              <a:gd name="connsiteX3991" fmla="*/ 2399119 w 7525108"/>
              <a:gd name="connsiteY3991" fmla="*/ 384222 h 6858007"/>
              <a:gd name="connsiteX3992" fmla="*/ 1404948 w 7525108"/>
              <a:gd name="connsiteY3992" fmla="*/ 360182 h 6858007"/>
              <a:gd name="connsiteX3993" fmla="*/ 1413688 w 7525108"/>
              <a:gd name="connsiteY3993" fmla="*/ 360182 h 6858007"/>
              <a:gd name="connsiteX3994" fmla="*/ 1418058 w 7525108"/>
              <a:gd name="connsiteY3994" fmla="*/ 360182 h 6858007"/>
              <a:gd name="connsiteX3995" fmla="*/ 1422429 w 7525108"/>
              <a:gd name="connsiteY3995" fmla="*/ 364552 h 6858007"/>
              <a:gd name="connsiteX3996" fmla="*/ 1424614 w 7525108"/>
              <a:gd name="connsiteY3996" fmla="*/ 366737 h 6858007"/>
              <a:gd name="connsiteX3997" fmla="*/ 1424614 w 7525108"/>
              <a:gd name="connsiteY3997" fmla="*/ 373292 h 6858007"/>
              <a:gd name="connsiteX3998" fmla="*/ 1424614 w 7525108"/>
              <a:gd name="connsiteY3998" fmla="*/ 377662 h 6858007"/>
              <a:gd name="connsiteX3999" fmla="*/ 1422429 w 7525108"/>
              <a:gd name="connsiteY3999" fmla="*/ 384217 h 6858007"/>
              <a:gd name="connsiteX4000" fmla="*/ 1418058 w 7525108"/>
              <a:gd name="connsiteY4000" fmla="*/ 386402 h 6858007"/>
              <a:gd name="connsiteX4001" fmla="*/ 1413688 w 7525108"/>
              <a:gd name="connsiteY4001" fmla="*/ 386402 h 6858007"/>
              <a:gd name="connsiteX4002" fmla="*/ 1404948 w 7525108"/>
              <a:gd name="connsiteY4002" fmla="*/ 386402 h 6858007"/>
              <a:gd name="connsiteX4003" fmla="*/ 1400578 w 7525108"/>
              <a:gd name="connsiteY4003" fmla="*/ 384217 h 6858007"/>
              <a:gd name="connsiteX4004" fmla="*/ 1398393 w 7525108"/>
              <a:gd name="connsiteY4004" fmla="*/ 377662 h 6858007"/>
              <a:gd name="connsiteX4005" fmla="*/ 1398393 w 7525108"/>
              <a:gd name="connsiteY4005" fmla="*/ 373292 h 6858007"/>
              <a:gd name="connsiteX4006" fmla="*/ 1398393 w 7525108"/>
              <a:gd name="connsiteY4006" fmla="*/ 366737 h 6858007"/>
              <a:gd name="connsiteX4007" fmla="*/ 1400578 w 7525108"/>
              <a:gd name="connsiteY4007" fmla="*/ 364552 h 6858007"/>
              <a:gd name="connsiteX4008" fmla="*/ 4123077 w 7525108"/>
              <a:gd name="connsiteY4008" fmla="*/ 259683 h 6858007"/>
              <a:gd name="connsiteX4009" fmla="*/ 4147112 w 7525108"/>
              <a:gd name="connsiteY4009" fmla="*/ 264053 h 6858007"/>
              <a:gd name="connsiteX4010" fmla="*/ 4168962 w 7525108"/>
              <a:gd name="connsiteY4010" fmla="*/ 277163 h 6858007"/>
              <a:gd name="connsiteX4011" fmla="*/ 4182072 w 7525108"/>
              <a:gd name="connsiteY4011" fmla="*/ 296828 h 6858007"/>
              <a:gd name="connsiteX4012" fmla="*/ 4186442 w 7525108"/>
              <a:gd name="connsiteY4012" fmla="*/ 320862 h 6858007"/>
              <a:gd name="connsiteX4013" fmla="*/ 4182072 w 7525108"/>
              <a:gd name="connsiteY4013" fmla="*/ 347082 h 6858007"/>
              <a:gd name="connsiteX4014" fmla="*/ 4168962 w 7525108"/>
              <a:gd name="connsiteY4014" fmla="*/ 364562 h 6858007"/>
              <a:gd name="connsiteX4015" fmla="*/ 4147112 w 7525108"/>
              <a:gd name="connsiteY4015" fmla="*/ 377672 h 6858007"/>
              <a:gd name="connsiteX4016" fmla="*/ 4123077 w 7525108"/>
              <a:gd name="connsiteY4016" fmla="*/ 384227 h 6858007"/>
              <a:gd name="connsiteX4017" fmla="*/ 4099042 w 7525108"/>
              <a:gd name="connsiteY4017" fmla="*/ 377672 h 6858007"/>
              <a:gd name="connsiteX4018" fmla="*/ 4079377 w 7525108"/>
              <a:gd name="connsiteY4018" fmla="*/ 364562 h 6858007"/>
              <a:gd name="connsiteX4019" fmla="*/ 4066267 w 7525108"/>
              <a:gd name="connsiteY4019" fmla="*/ 347082 h 6858007"/>
              <a:gd name="connsiteX4020" fmla="*/ 4061897 w 7525108"/>
              <a:gd name="connsiteY4020" fmla="*/ 320862 h 6858007"/>
              <a:gd name="connsiteX4021" fmla="*/ 4066267 w 7525108"/>
              <a:gd name="connsiteY4021" fmla="*/ 296828 h 6858007"/>
              <a:gd name="connsiteX4022" fmla="*/ 4079377 w 7525108"/>
              <a:gd name="connsiteY4022" fmla="*/ 277163 h 6858007"/>
              <a:gd name="connsiteX4023" fmla="*/ 4099042 w 7525108"/>
              <a:gd name="connsiteY4023" fmla="*/ 264053 h 6858007"/>
              <a:gd name="connsiteX4024" fmla="*/ 6528752 w 7525108"/>
              <a:gd name="connsiteY4024" fmla="*/ 218176 h 6858007"/>
              <a:gd name="connsiteX4025" fmla="*/ 6563712 w 7525108"/>
              <a:gd name="connsiteY4025" fmla="*/ 222546 h 6858007"/>
              <a:gd name="connsiteX4026" fmla="*/ 6589932 w 7525108"/>
              <a:gd name="connsiteY4026" fmla="*/ 240026 h 6858007"/>
              <a:gd name="connsiteX4027" fmla="*/ 6613967 w 7525108"/>
              <a:gd name="connsiteY4027" fmla="*/ 259691 h 6858007"/>
              <a:gd name="connsiteX4028" fmla="*/ 6629262 w 7525108"/>
              <a:gd name="connsiteY4028" fmla="*/ 290280 h 6858007"/>
              <a:gd name="connsiteX4029" fmla="*/ 6633632 w 7525108"/>
              <a:gd name="connsiteY4029" fmla="*/ 320870 h 6858007"/>
              <a:gd name="connsiteX4030" fmla="*/ 6629262 w 7525108"/>
              <a:gd name="connsiteY4030" fmla="*/ 355830 h 6858007"/>
              <a:gd name="connsiteX4031" fmla="*/ 6613967 w 7525108"/>
              <a:gd name="connsiteY4031" fmla="*/ 384234 h 6858007"/>
              <a:gd name="connsiteX4032" fmla="*/ 6589932 w 7525108"/>
              <a:gd name="connsiteY4032" fmla="*/ 406084 h 6858007"/>
              <a:gd name="connsiteX4033" fmla="*/ 6563712 w 7525108"/>
              <a:gd name="connsiteY4033" fmla="*/ 421379 h 6858007"/>
              <a:gd name="connsiteX4034" fmla="*/ 6528752 w 7525108"/>
              <a:gd name="connsiteY4034" fmla="*/ 425749 h 6858007"/>
              <a:gd name="connsiteX4035" fmla="*/ 6495977 w 7525108"/>
              <a:gd name="connsiteY4035" fmla="*/ 421379 h 6858007"/>
              <a:gd name="connsiteX4036" fmla="*/ 6467572 w 7525108"/>
              <a:gd name="connsiteY4036" fmla="*/ 406084 h 6858007"/>
              <a:gd name="connsiteX4037" fmla="*/ 6443537 w 7525108"/>
              <a:gd name="connsiteY4037" fmla="*/ 384234 h 6858007"/>
              <a:gd name="connsiteX4038" fmla="*/ 6430427 w 7525108"/>
              <a:gd name="connsiteY4038" fmla="*/ 355830 h 6858007"/>
              <a:gd name="connsiteX4039" fmla="*/ 6426057 w 7525108"/>
              <a:gd name="connsiteY4039" fmla="*/ 320870 h 6858007"/>
              <a:gd name="connsiteX4040" fmla="*/ 6430427 w 7525108"/>
              <a:gd name="connsiteY4040" fmla="*/ 290280 h 6858007"/>
              <a:gd name="connsiteX4041" fmla="*/ 6443537 w 7525108"/>
              <a:gd name="connsiteY4041" fmla="*/ 259691 h 6858007"/>
              <a:gd name="connsiteX4042" fmla="*/ 6467572 w 7525108"/>
              <a:gd name="connsiteY4042" fmla="*/ 240026 h 6858007"/>
              <a:gd name="connsiteX4043" fmla="*/ 6495977 w 7525108"/>
              <a:gd name="connsiteY4043" fmla="*/ 222546 h 6858007"/>
              <a:gd name="connsiteX4044" fmla="*/ 3048062 w 7525108"/>
              <a:gd name="connsiteY4044" fmla="*/ 200685 h 6858007"/>
              <a:gd name="connsiteX4045" fmla="*/ 3058987 w 7525108"/>
              <a:gd name="connsiteY4045" fmla="*/ 202870 h 6858007"/>
              <a:gd name="connsiteX4046" fmla="*/ 3067727 w 7525108"/>
              <a:gd name="connsiteY4046" fmla="*/ 205055 h 6858007"/>
              <a:gd name="connsiteX4047" fmla="*/ 3074282 w 7525108"/>
              <a:gd name="connsiteY4047" fmla="*/ 211610 h 6858007"/>
              <a:gd name="connsiteX4048" fmla="*/ 3078652 w 7525108"/>
              <a:gd name="connsiteY4048" fmla="*/ 218165 h 6858007"/>
              <a:gd name="connsiteX4049" fmla="*/ 3083022 w 7525108"/>
              <a:gd name="connsiteY4049" fmla="*/ 224720 h 6858007"/>
              <a:gd name="connsiteX4050" fmla="*/ 3083022 w 7525108"/>
              <a:gd name="connsiteY4050" fmla="*/ 235645 h 6858007"/>
              <a:gd name="connsiteX4051" fmla="*/ 3083022 w 7525108"/>
              <a:gd name="connsiteY4051" fmla="*/ 244385 h 6858007"/>
              <a:gd name="connsiteX4052" fmla="*/ 3078652 w 7525108"/>
              <a:gd name="connsiteY4052" fmla="*/ 253125 h 6858007"/>
              <a:gd name="connsiteX4053" fmla="*/ 3074282 w 7525108"/>
              <a:gd name="connsiteY4053" fmla="*/ 259680 h 6858007"/>
              <a:gd name="connsiteX4054" fmla="*/ 3067727 w 7525108"/>
              <a:gd name="connsiteY4054" fmla="*/ 266235 h 6858007"/>
              <a:gd name="connsiteX4055" fmla="*/ 3058987 w 7525108"/>
              <a:gd name="connsiteY4055" fmla="*/ 268420 h 6858007"/>
              <a:gd name="connsiteX4056" fmla="*/ 3048062 w 7525108"/>
              <a:gd name="connsiteY4056" fmla="*/ 270605 h 6858007"/>
              <a:gd name="connsiteX4057" fmla="*/ 3039322 w 7525108"/>
              <a:gd name="connsiteY4057" fmla="*/ 268420 h 6858007"/>
              <a:gd name="connsiteX4058" fmla="*/ 3030582 w 7525108"/>
              <a:gd name="connsiteY4058" fmla="*/ 266235 h 6858007"/>
              <a:gd name="connsiteX4059" fmla="*/ 3024027 w 7525108"/>
              <a:gd name="connsiteY4059" fmla="*/ 259680 h 6858007"/>
              <a:gd name="connsiteX4060" fmla="*/ 3019657 w 7525108"/>
              <a:gd name="connsiteY4060" fmla="*/ 253125 h 6858007"/>
              <a:gd name="connsiteX4061" fmla="*/ 3015287 w 7525108"/>
              <a:gd name="connsiteY4061" fmla="*/ 244385 h 6858007"/>
              <a:gd name="connsiteX4062" fmla="*/ 3015287 w 7525108"/>
              <a:gd name="connsiteY4062" fmla="*/ 235645 h 6858007"/>
              <a:gd name="connsiteX4063" fmla="*/ 3015287 w 7525108"/>
              <a:gd name="connsiteY4063" fmla="*/ 224720 h 6858007"/>
              <a:gd name="connsiteX4064" fmla="*/ 3019657 w 7525108"/>
              <a:gd name="connsiteY4064" fmla="*/ 218165 h 6858007"/>
              <a:gd name="connsiteX4065" fmla="*/ 3024027 w 7525108"/>
              <a:gd name="connsiteY4065" fmla="*/ 211610 h 6858007"/>
              <a:gd name="connsiteX4066" fmla="*/ 3030582 w 7525108"/>
              <a:gd name="connsiteY4066" fmla="*/ 205055 h 6858007"/>
              <a:gd name="connsiteX4067" fmla="*/ 3039322 w 7525108"/>
              <a:gd name="connsiteY4067" fmla="*/ 202870 h 6858007"/>
              <a:gd name="connsiteX4068" fmla="*/ 2021115 w 7525108"/>
              <a:gd name="connsiteY4068" fmla="*/ 163535 h 6858007"/>
              <a:gd name="connsiteX4069" fmla="*/ 2027670 w 7525108"/>
              <a:gd name="connsiteY4069" fmla="*/ 165720 h 6858007"/>
              <a:gd name="connsiteX4070" fmla="*/ 2034225 w 7525108"/>
              <a:gd name="connsiteY4070" fmla="*/ 167905 h 6858007"/>
              <a:gd name="connsiteX4071" fmla="*/ 2038595 w 7525108"/>
              <a:gd name="connsiteY4071" fmla="*/ 174460 h 6858007"/>
              <a:gd name="connsiteX4072" fmla="*/ 2038595 w 7525108"/>
              <a:gd name="connsiteY4072" fmla="*/ 181015 h 6858007"/>
              <a:gd name="connsiteX4073" fmla="*/ 2038595 w 7525108"/>
              <a:gd name="connsiteY4073" fmla="*/ 191940 h 6858007"/>
              <a:gd name="connsiteX4074" fmla="*/ 2034225 w 7525108"/>
              <a:gd name="connsiteY4074" fmla="*/ 196310 h 6858007"/>
              <a:gd name="connsiteX4075" fmla="*/ 2027670 w 7525108"/>
              <a:gd name="connsiteY4075" fmla="*/ 200680 h 6858007"/>
              <a:gd name="connsiteX4076" fmla="*/ 2021115 w 7525108"/>
              <a:gd name="connsiteY4076" fmla="*/ 202865 h 6858007"/>
              <a:gd name="connsiteX4077" fmla="*/ 2014560 w 7525108"/>
              <a:gd name="connsiteY4077" fmla="*/ 200680 h 6858007"/>
              <a:gd name="connsiteX4078" fmla="*/ 2005820 w 7525108"/>
              <a:gd name="connsiteY4078" fmla="*/ 196310 h 6858007"/>
              <a:gd name="connsiteX4079" fmla="*/ 2001450 w 7525108"/>
              <a:gd name="connsiteY4079" fmla="*/ 191940 h 6858007"/>
              <a:gd name="connsiteX4080" fmla="*/ 1999265 w 7525108"/>
              <a:gd name="connsiteY4080" fmla="*/ 181015 h 6858007"/>
              <a:gd name="connsiteX4081" fmla="*/ 2001450 w 7525108"/>
              <a:gd name="connsiteY4081" fmla="*/ 174460 h 6858007"/>
              <a:gd name="connsiteX4082" fmla="*/ 2005820 w 7525108"/>
              <a:gd name="connsiteY4082" fmla="*/ 167905 h 6858007"/>
              <a:gd name="connsiteX4083" fmla="*/ 2014560 w 7525108"/>
              <a:gd name="connsiteY4083" fmla="*/ 165720 h 6858007"/>
              <a:gd name="connsiteX4084" fmla="*/ 4861604 w 7525108"/>
              <a:gd name="connsiteY4084" fmla="*/ 159176 h 6858007"/>
              <a:gd name="connsiteX4085" fmla="*/ 4890008 w 7525108"/>
              <a:gd name="connsiteY4085" fmla="*/ 163546 h 6858007"/>
              <a:gd name="connsiteX4086" fmla="*/ 4914043 w 7525108"/>
              <a:gd name="connsiteY4086" fmla="*/ 178840 h 6858007"/>
              <a:gd name="connsiteX4087" fmla="*/ 4927153 w 7525108"/>
              <a:gd name="connsiteY4087" fmla="*/ 202875 h 6858007"/>
              <a:gd name="connsiteX4088" fmla="*/ 4933708 w 7525108"/>
              <a:gd name="connsiteY4088" fmla="*/ 229095 h 6858007"/>
              <a:gd name="connsiteX4089" fmla="*/ 4927153 w 7525108"/>
              <a:gd name="connsiteY4089" fmla="*/ 257500 h 6858007"/>
              <a:gd name="connsiteX4090" fmla="*/ 4914043 w 7525108"/>
              <a:gd name="connsiteY4090" fmla="*/ 279349 h 6858007"/>
              <a:gd name="connsiteX4091" fmla="*/ 4890008 w 7525108"/>
              <a:gd name="connsiteY4091" fmla="*/ 296829 h 6858007"/>
              <a:gd name="connsiteX4092" fmla="*/ 4861604 w 7525108"/>
              <a:gd name="connsiteY4092" fmla="*/ 303384 h 6858007"/>
              <a:gd name="connsiteX4093" fmla="*/ 4833199 w 7525108"/>
              <a:gd name="connsiteY4093" fmla="*/ 296829 h 6858007"/>
              <a:gd name="connsiteX4094" fmla="*/ 4811349 w 7525108"/>
              <a:gd name="connsiteY4094" fmla="*/ 279349 h 6858007"/>
              <a:gd name="connsiteX4095" fmla="*/ 4793869 w 7525108"/>
              <a:gd name="connsiteY4095" fmla="*/ 257500 h 6858007"/>
              <a:gd name="connsiteX4096" fmla="*/ 4789499 w 7525108"/>
              <a:gd name="connsiteY4096" fmla="*/ 229095 h 6858007"/>
              <a:gd name="connsiteX4097" fmla="*/ 4793869 w 7525108"/>
              <a:gd name="connsiteY4097" fmla="*/ 202875 h 6858007"/>
              <a:gd name="connsiteX4098" fmla="*/ 4811349 w 7525108"/>
              <a:gd name="connsiteY4098" fmla="*/ 178840 h 6858007"/>
              <a:gd name="connsiteX4099" fmla="*/ 4833199 w 7525108"/>
              <a:gd name="connsiteY4099" fmla="*/ 163546 h 6858007"/>
              <a:gd name="connsiteX4100" fmla="*/ 1022574 w 7525108"/>
              <a:gd name="connsiteY4100" fmla="*/ 137312 h 6858007"/>
              <a:gd name="connsiteX4101" fmla="*/ 1029129 w 7525108"/>
              <a:gd name="connsiteY4101" fmla="*/ 139497 h 6858007"/>
              <a:gd name="connsiteX4102" fmla="*/ 1033500 w 7525108"/>
              <a:gd name="connsiteY4102" fmla="*/ 143867 h 6858007"/>
              <a:gd name="connsiteX4103" fmla="*/ 1033500 w 7525108"/>
              <a:gd name="connsiteY4103" fmla="*/ 148237 h 6858007"/>
              <a:gd name="connsiteX4104" fmla="*/ 1033500 w 7525108"/>
              <a:gd name="connsiteY4104" fmla="*/ 154792 h 6858007"/>
              <a:gd name="connsiteX4105" fmla="*/ 1029129 w 7525108"/>
              <a:gd name="connsiteY4105" fmla="*/ 159162 h 6858007"/>
              <a:gd name="connsiteX4106" fmla="*/ 1022574 w 7525108"/>
              <a:gd name="connsiteY4106" fmla="*/ 159162 h 6858007"/>
              <a:gd name="connsiteX4107" fmla="*/ 1018205 w 7525108"/>
              <a:gd name="connsiteY4107" fmla="*/ 159162 h 6858007"/>
              <a:gd name="connsiteX4108" fmla="*/ 1013835 w 7525108"/>
              <a:gd name="connsiteY4108" fmla="*/ 154792 h 6858007"/>
              <a:gd name="connsiteX4109" fmla="*/ 1011650 w 7525108"/>
              <a:gd name="connsiteY4109" fmla="*/ 148237 h 6858007"/>
              <a:gd name="connsiteX4110" fmla="*/ 1013835 w 7525108"/>
              <a:gd name="connsiteY4110" fmla="*/ 143867 h 6858007"/>
              <a:gd name="connsiteX4111" fmla="*/ 1018205 w 7525108"/>
              <a:gd name="connsiteY4111" fmla="*/ 139497 h 6858007"/>
              <a:gd name="connsiteX4112" fmla="*/ 5661310 w 7525108"/>
              <a:gd name="connsiteY4112" fmla="*/ 124218 h 6858007"/>
              <a:gd name="connsiteX4113" fmla="*/ 5689715 w 7525108"/>
              <a:gd name="connsiteY4113" fmla="*/ 128588 h 6858007"/>
              <a:gd name="connsiteX4114" fmla="*/ 5715935 w 7525108"/>
              <a:gd name="connsiteY4114" fmla="*/ 143883 h 6858007"/>
              <a:gd name="connsiteX4115" fmla="*/ 5733415 w 7525108"/>
              <a:gd name="connsiteY4115" fmla="*/ 161363 h 6858007"/>
              <a:gd name="connsiteX4116" fmla="*/ 5746525 w 7525108"/>
              <a:gd name="connsiteY4116" fmla="*/ 187583 h 6858007"/>
              <a:gd name="connsiteX4117" fmla="*/ 5750895 w 7525108"/>
              <a:gd name="connsiteY4117" fmla="*/ 213802 h 6858007"/>
              <a:gd name="connsiteX4118" fmla="*/ 5746525 w 7525108"/>
              <a:gd name="connsiteY4118" fmla="*/ 244392 h 6858007"/>
              <a:gd name="connsiteX4119" fmla="*/ 5733415 w 7525108"/>
              <a:gd name="connsiteY4119" fmla="*/ 268427 h 6858007"/>
              <a:gd name="connsiteX4120" fmla="*/ 5715935 w 7525108"/>
              <a:gd name="connsiteY4120" fmla="*/ 288092 h 6858007"/>
              <a:gd name="connsiteX4121" fmla="*/ 5689715 w 7525108"/>
              <a:gd name="connsiteY4121" fmla="*/ 301202 h 6858007"/>
              <a:gd name="connsiteX4122" fmla="*/ 5661310 w 7525108"/>
              <a:gd name="connsiteY4122" fmla="*/ 305572 h 6858007"/>
              <a:gd name="connsiteX4123" fmla="*/ 5632906 w 7525108"/>
              <a:gd name="connsiteY4123" fmla="*/ 301202 h 6858007"/>
              <a:gd name="connsiteX4124" fmla="*/ 5608871 w 7525108"/>
              <a:gd name="connsiteY4124" fmla="*/ 288092 h 6858007"/>
              <a:gd name="connsiteX4125" fmla="*/ 5589206 w 7525108"/>
              <a:gd name="connsiteY4125" fmla="*/ 268427 h 6858007"/>
              <a:gd name="connsiteX4126" fmla="*/ 5576096 w 7525108"/>
              <a:gd name="connsiteY4126" fmla="*/ 244392 h 6858007"/>
              <a:gd name="connsiteX4127" fmla="*/ 5571726 w 7525108"/>
              <a:gd name="connsiteY4127" fmla="*/ 213802 h 6858007"/>
              <a:gd name="connsiteX4128" fmla="*/ 5576096 w 7525108"/>
              <a:gd name="connsiteY4128" fmla="*/ 187583 h 6858007"/>
              <a:gd name="connsiteX4129" fmla="*/ 5589206 w 7525108"/>
              <a:gd name="connsiteY4129" fmla="*/ 161363 h 6858007"/>
              <a:gd name="connsiteX4130" fmla="*/ 5608871 w 7525108"/>
              <a:gd name="connsiteY4130" fmla="*/ 143883 h 6858007"/>
              <a:gd name="connsiteX4131" fmla="*/ 5632906 w 7525108"/>
              <a:gd name="connsiteY4131" fmla="*/ 128588 h 6858007"/>
              <a:gd name="connsiteX4132" fmla="*/ 6985414 w 7525108"/>
              <a:gd name="connsiteY4132" fmla="*/ 108926 h 6858007"/>
              <a:gd name="connsiteX4133" fmla="*/ 7022559 w 7525108"/>
              <a:gd name="connsiteY4133" fmla="*/ 113297 h 6858007"/>
              <a:gd name="connsiteX4134" fmla="*/ 7053149 w 7525108"/>
              <a:gd name="connsiteY4134" fmla="*/ 128591 h 6858007"/>
              <a:gd name="connsiteX4135" fmla="*/ 7074999 w 7525108"/>
              <a:gd name="connsiteY4135" fmla="*/ 152626 h 6858007"/>
              <a:gd name="connsiteX4136" fmla="*/ 7090294 w 7525108"/>
              <a:gd name="connsiteY4136" fmla="*/ 185401 h 6858007"/>
              <a:gd name="connsiteX4137" fmla="*/ 7094664 w 7525108"/>
              <a:gd name="connsiteY4137" fmla="*/ 218176 h 6858007"/>
              <a:gd name="connsiteX4138" fmla="*/ 7090294 w 7525108"/>
              <a:gd name="connsiteY4138" fmla="*/ 253135 h 6858007"/>
              <a:gd name="connsiteX4139" fmla="*/ 7074999 w 7525108"/>
              <a:gd name="connsiteY4139" fmla="*/ 281540 h 6858007"/>
              <a:gd name="connsiteX4140" fmla="*/ 7053149 w 7525108"/>
              <a:gd name="connsiteY4140" fmla="*/ 305575 h 6858007"/>
              <a:gd name="connsiteX4141" fmla="*/ 7022559 w 7525108"/>
              <a:gd name="connsiteY4141" fmla="*/ 320870 h 6858007"/>
              <a:gd name="connsiteX4142" fmla="*/ 6985414 w 7525108"/>
              <a:gd name="connsiteY4142" fmla="*/ 327425 h 6858007"/>
              <a:gd name="connsiteX4143" fmla="*/ 6952640 w 7525108"/>
              <a:gd name="connsiteY4143" fmla="*/ 320870 h 6858007"/>
              <a:gd name="connsiteX4144" fmla="*/ 6922050 w 7525108"/>
              <a:gd name="connsiteY4144" fmla="*/ 305575 h 6858007"/>
              <a:gd name="connsiteX4145" fmla="*/ 6898015 w 7525108"/>
              <a:gd name="connsiteY4145" fmla="*/ 281540 h 6858007"/>
              <a:gd name="connsiteX4146" fmla="*/ 6882720 w 7525108"/>
              <a:gd name="connsiteY4146" fmla="*/ 253135 h 6858007"/>
              <a:gd name="connsiteX4147" fmla="*/ 6876165 w 7525108"/>
              <a:gd name="connsiteY4147" fmla="*/ 218176 h 6858007"/>
              <a:gd name="connsiteX4148" fmla="*/ 6882720 w 7525108"/>
              <a:gd name="connsiteY4148" fmla="*/ 185401 h 6858007"/>
              <a:gd name="connsiteX4149" fmla="*/ 6898015 w 7525108"/>
              <a:gd name="connsiteY4149" fmla="*/ 152626 h 6858007"/>
              <a:gd name="connsiteX4150" fmla="*/ 6922050 w 7525108"/>
              <a:gd name="connsiteY4150" fmla="*/ 128591 h 6858007"/>
              <a:gd name="connsiteX4151" fmla="*/ 6952640 w 7525108"/>
              <a:gd name="connsiteY4151" fmla="*/ 113297 h 6858007"/>
              <a:gd name="connsiteX4152" fmla="*/ 7455188 w 7525108"/>
              <a:gd name="connsiteY4152" fmla="*/ 71784 h 6858007"/>
              <a:gd name="connsiteX4153" fmla="*/ 7487963 w 7525108"/>
              <a:gd name="connsiteY4153" fmla="*/ 76154 h 6858007"/>
              <a:gd name="connsiteX4154" fmla="*/ 7520738 w 7525108"/>
              <a:gd name="connsiteY4154" fmla="*/ 93633 h 6858007"/>
              <a:gd name="connsiteX4155" fmla="*/ 7525108 w 7525108"/>
              <a:gd name="connsiteY4155" fmla="*/ 98003 h 6858007"/>
              <a:gd name="connsiteX4156" fmla="*/ 7525108 w 7525108"/>
              <a:gd name="connsiteY4156" fmla="*/ 268432 h 6858007"/>
              <a:gd name="connsiteX4157" fmla="*/ 7520738 w 7525108"/>
              <a:gd name="connsiteY4157" fmla="*/ 272802 h 6858007"/>
              <a:gd name="connsiteX4158" fmla="*/ 7487963 w 7525108"/>
              <a:gd name="connsiteY4158" fmla="*/ 290282 h 6858007"/>
              <a:gd name="connsiteX4159" fmla="*/ 7455188 w 7525108"/>
              <a:gd name="connsiteY4159" fmla="*/ 294652 h 6858007"/>
              <a:gd name="connsiteX4160" fmla="*/ 7420229 w 7525108"/>
              <a:gd name="connsiteY4160" fmla="*/ 290282 h 6858007"/>
              <a:gd name="connsiteX4161" fmla="*/ 7387454 w 7525108"/>
              <a:gd name="connsiteY4161" fmla="*/ 272802 h 6858007"/>
              <a:gd name="connsiteX4162" fmla="*/ 7365604 w 7525108"/>
              <a:gd name="connsiteY4162" fmla="*/ 248767 h 6858007"/>
              <a:gd name="connsiteX4163" fmla="*/ 7348124 w 7525108"/>
              <a:gd name="connsiteY4163" fmla="*/ 218177 h 6858007"/>
              <a:gd name="connsiteX4164" fmla="*/ 7341569 w 7525108"/>
              <a:gd name="connsiteY4164" fmla="*/ 181033 h 6858007"/>
              <a:gd name="connsiteX4165" fmla="*/ 7348124 w 7525108"/>
              <a:gd name="connsiteY4165" fmla="*/ 148258 h 6858007"/>
              <a:gd name="connsiteX4166" fmla="*/ 7365604 w 7525108"/>
              <a:gd name="connsiteY4166" fmla="*/ 117668 h 6858007"/>
              <a:gd name="connsiteX4167" fmla="*/ 7387454 w 7525108"/>
              <a:gd name="connsiteY4167" fmla="*/ 93633 h 6858007"/>
              <a:gd name="connsiteX4168" fmla="*/ 7420229 w 7525108"/>
              <a:gd name="connsiteY4168" fmla="*/ 76154 h 6858007"/>
              <a:gd name="connsiteX4169" fmla="*/ 3727594 w 7525108"/>
              <a:gd name="connsiteY4169" fmla="*/ 38997 h 6858007"/>
              <a:gd name="connsiteX4170" fmla="*/ 3747259 w 7525108"/>
              <a:gd name="connsiteY4170" fmla="*/ 43367 h 6858007"/>
              <a:gd name="connsiteX4171" fmla="*/ 3766924 w 7525108"/>
              <a:gd name="connsiteY4171" fmla="*/ 54292 h 6858007"/>
              <a:gd name="connsiteX4172" fmla="*/ 3777849 w 7525108"/>
              <a:gd name="connsiteY4172" fmla="*/ 69587 h 6858007"/>
              <a:gd name="connsiteX4173" fmla="*/ 3782219 w 7525108"/>
              <a:gd name="connsiteY4173" fmla="*/ 93622 h 6858007"/>
              <a:gd name="connsiteX4174" fmla="*/ 3777849 w 7525108"/>
              <a:gd name="connsiteY4174" fmla="*/ 113287 h 6858007"/>
              <a:gd name="connsiteX4175" fmla="*/ 3766924 w 7525108"/>
              <a:gd name="connsiteY4175" fmla="*/ 128581 h 6858007"/>
              <a:gd name="connsiteX4176" fmla="*/ 3747259 w 7525108"/>
              <a:gd name="connsiteY4176" fmla="*/ 141691 h 6858007"/>
              <a:gd name="connsiteX4177" fmla="*/ 3727594 w 7525108"/>
              <a:gd name="connsiteY4177" fmla="*/ 146061 h 6858007"/>
              <a:gd name="connsiteX4178" fmla="*/ 3707929 w 7525108"/>
              <a:gd name="connsiteY4178" fmla="*/ 141691 h 6858007"/>
              <a:gd name="connsiteX4179" fmla="*/ 3690449 w 7525108"/>
              <a:gd name="connsiteY4179" fmla="*/ 128581 h 6858007"/>
              <a:gd name="connsiteX4180" fmla="*/ 3679524 w 7525108"/>
              <a:gd name="connsiteY4180" fmla="*/ 113287 h 6858007"/>
              <a:gd name="connsiteX4181" fmla="*/ 3675154 w 7525108"/>
              <a:gd name="connsiteY4181" fmla="*/ 93622 h 6858007"/>
              <a:gd name="connsiteX4182" fmla="*/ 3679524 w 7525108"/>
              <a:gd name="connsiteY4182" fmla="*/ 69587 h 6858007"/>
              <a:gd name="connsiteX4183" fmla="*/ 3690449 w 7525108"/>
              <a:gd name="connsiteY4183" fmla="*/ 54292 h 6858007"/>
              <a:gd name="connsiteX4184" fmla="*/ 3707929 w 7525108"/>
              <a:gd name="connsiteY4184" fmla="*/ 43367 h 6858007"/>
              <a:gd name="connsiteX4185" fmla="*/ 5997718 w 7525108"/>
              <a:gd name="connsiteY4185" fmla="*/ 0 h 6858007"/>
              <a:gd name="connsiteX4186" fmla="*/ 6166651 w 7525108"/>
              <a:gd name="connsiteY4186" fmla="*/ 0 h 6858007"/>
              <a:gd name="connsiteX4187" fmla="*/ 6168229 w 7525108"/>
              <a:gd name="connsiteY4187" fmla="*/ 8415 h 6858007"/>
              <a:gd name="connsiteX4188" fmla="*/ 6161674 w 7525108"/>
              <a:gd name="connsiteY4188" fmla="*/ 41190 h 6858007"/>
              <a:gd name="connsiteX4189" fmla="*/ 6142009 w 7525108"/>
              <a:gd name="connsiteY4189" fmla="*/ 67409 h 6858007"/>
              <a:gd name="connsiteX4190" fmla="*/ 6115789 w 7525108"/>
              <a:gd name="connsiteY4190" fmla="*/ 87074 h 6858007"/>
              <a:gd name="connsiteX4191" fmla="*/ 6083014 w 7525108"/>
              <a:gd name="connsiteY4191" fmla="*/ 93629 h 6858007"/>
              <a:gd name="connsiteX4192" fmla="*/ 6048054 w 7525108"/>
              <a:gd name="connsiteY4192" fmla="*/ 87074 h 6858007"/>
              <a:gd name="connsiteX4193" fmla="*/ 6021834 w 7525108"/>
              <a:gd name="connsiteY4193" fmla="*/ 67409 h 6858007"/>
              <a:gd name="connsiteX4194" fmla="*/ 6004354 w 7525108"/>
              <a:gd name="connsiteY4194" fmla="*/ 41190 h 6858007"/>
              <a:gd name="connsiteX4195" fmla="*/ 5995614 w 7525108"/>
              <a:gd name="connsiteY4195" fmla="*/ 8415 h 6858007"/>
              <a:gd name="connsiteX4196" fmla="*/ 5185985 w 7525108"/>
              <a:gd name="connsiteY4196" fmla="*/ 0 h 6858007"/>
              <a:gd name="connsiteX4197" fmla="*/ 5289028 w 7525108"/>
              <a:gd name="connsiteY4197" fmla="*/ 0 h 6858007"/>
              <a:gd name="connsiteX4198" fmla="*/ 5287677 w 7525108"/>
              <a:gd name="connsiteY4198" fmla="*/ 1857 h 6858007"/>
              <a:gd name="connsiteX4199" fmla="*/ 5265827 w 7525108"/>
              <a:gd name="connsiteY4199" fmla="*/ 14967 h 6858007"/>
              <a:gd name="connsiteX4200" fmla="*/ 5237422 w 7525108"/>
              <a:gd name="connsiteY4200" fmla="*/ 21522 h 6858007"/>
              <a:gd name="connsiteX4201" fmla="*/ 5211202 w 7525108"/>
              <a:gd name="connsiteY4201" fmla="*/ 14967 h 6858007"/>
              <a:gd name="connsiteX4202" fmla="*/ 5187167 w 7525108"/>
              <a:gd name="connsiteY4202" fmla="*/ 1857 h 6858007"/>
              <a:gd name="connsiteX4203" fmla="*/ 4403595 w 7525108"/>
              <a:gd name="connsiteY4203" fmla="*/ 0 h 6858007"/>
              <a:gd name="connsiteX4204" fmla="*/ 4507805 w 7525108"/>
              <a:gd name="connsiteY4204" fmla="*/ 0 h 6858007"/>
              <a:gd name="connsiteX4205" fmla="*/ 4505451 w 7525108"/>
              <a:gd name="connsiteY4205" fmla="*/ 10594 h 6858007"/>
              <a:gd name="connsiteX4206" fmla="*/ 4492341 w 7525108"/>
              <a:gd name="connsiteY4206" fmla="*/ 25889 h 6858007"/>
              <a:gd name="connsiteX4207" fmla="*/ 4477046 w 7525108"/>
              <a:gd name="connsiteY4207" fmla="*/ 41183 h 6858007"/>
              <a:gd name="connsiteX4208" fmla="*/ 4457381 w 7525108"/>
              <a:gd name="connsiteY4208" fmla="*/ 43368 h 6858007"/>
              <a:gd name="connsiteX4209" fmla="*/ 4433346 w 7525108"/>
              <a:gd name="connsiteY4209" fmla="*/ 41183 h 6858007"/>
              <a:gd name="connsiteX4210" fmla="*/ 4418051 w 7525108"/>
              <a:gd name="connsiteY4210" fmla="*/ 25889 h 6858007"/>
              <a:gd name="connsiteX4211" fmla="*/ 4407126 w 7525108"/>
              <a:gd name="connsiteY4211" fmla="*/ 10594 h 6858007"/>
              <a:gd name="connsiteX4212" fmla="*/ 2640699 w 7525108"/>
              <a:gd name="connsiteY4212" fmla="*/ 0 h 6858007"/>
              <a:gd name="connsiteX4213" fmla="*/ 2677565 w 7525108"/>
              <a:gd name="connsiteY4213" fmla="*/ 0 h 6858007"/>
              <a:gd name="connsiteX4214" fmla="*/ 2678797 w 7525108"/>
              <a:gd name="connsiteY4214" fmla="*/ 1848 h 6858007"/>
              <a:gd name="connsiteX4215" fmla="*/ 2680982 w 7525108"/>
              <a:gd name="connsiteY4215" fmla="*/ 10588 h 6858007"/>
              <a:gd name="connsiteX4216" fmla="*/ 2678797 w 7525108"/>
              <a:gd name="connsiteY4216" fmla="*/ 19328 h 6858007"/>
              <a:gd name="connsiteX4217" fmla="*/ 2674427 w 7525108"/>
              <a:gd name="connsiteY4217" fmla="*/ 25882 h 6858007"/>
              <a:gd name="connsiteX4218" fmla="*/ 2667872 w 7525108"/>
              <a:gd name="connsiteY4218" fmla="*/ 30252 h 6858007"/>
              <a:gd name="connsiteX4219" fmla="*/ 2659132 w 7525108"/>
              <a:gd name="connsiteY4219" fmla="*/ 30252 h 6858007"/>
              <a:gd name="connsiteX4220" fmla="*/ 2650392 w 7525108"/>
              <a:gd name="connsiteY4220" fmla="*/ 30252 h 6858007"/>
              <a:gd name="connsiteX4221" fmla="*/ 2643837 w 7525108"/>
              <a:gd name="connsiteY4221" fmla="*/ 25882 h 6858007"/>
              <a:gd name="connsiteX4222" fmla="*/ 2639467 w 7525108"/>
              <a:gd name="connsiteY4222" fmla="*/ 19328 h 6858007"/>
              <a:gd name="connsiteX4223" fmla="*/ 2637282 w 7525108"/>
              <a:gd name="connsiteY4223" fmla="*/ 10588 h 6858007"/>
              <a:gd name="connsiteX4224" fmla="*/ 2639467 w 7525108"/>
              <a:gd name="connsiteY4224" fmla="*/ 1848 h 685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</a:cxnLst>
            <a:rect l="l" t="t" r="r" b="b"/>
            <a:pathLst>
              <a:path w="7525108" h="6858007">
                <a:moveTo>
                  <a:pt x="4050972" y="6845233"/>
                </a:moveTo>
                <a:lnTo>
                  <a:pt x="4075007" y="6851788"/>
                </a:lnTo>
                <a:lnTo>
                  <a:pt x="4081226" y="6858007"/>
                </a:lnTo>
                <a:lnTo>
                  <a:pt x="4022903" y="6858007"/>
                </a:lnTo>
                <a:lnTo>
                  <a:pt x="4029122" y="6851788"/>
                </a:lnTo>
                <a:close/>
                <a:moveTo>
                  <a:pt x="2270205" y="6838679"/>
                </a:moveTo>
                <a:lnTo>
                  <a:pt x="2276760" y="6840864"/>
                </a:lnTo>
                <a:lnTo>
                  <a:pt x="2281130" y="6843049"/>
                </a:lnTo>
                <a:lnTo>
                  <a:pt x="2285500" y="6849604"/>
                </a:lnTo>
                <a:lnTo>
                  <a:pt x="2285500" y="6853974"/>
                </a:lnTo>
                <a:lnTo>
                  <a:pt x="2285500" y="6858007"/>
                </a:lnTo>
                <a:lnTo>
                  <a:pt x="2252724" y="6858007"/>
                </a:lnTo>
                <a:lnTo>
                  <a:pt x="2252724" y="6853974"/>
                </a:lnTo>
                <a:lnTo>
                  <a:pt x="2252724" y="6849604"/>
                </a:lnTo>
                <a:lnTo>
                  <a:pt x="2259279" y="6843049"/>
                </a:lnTo>
                <a:lnTo>
                  <a:pt x="2263650" y="6840864"/>
                </a:lnTo>
                <a:close/>
                <a:moveTo>
                  <a:pt x="7455188" y="6827754"/>
                </a:moveTo>
                <a:lnTo>
                  <a:pt x="7485778" y="6834309"/>
                </a:lnTo>
                <a:lnTo>
                  <a:pt x="7511998" y="6849604"/>
                </a:lnTo>
                <a:lnTo>
                  <a:pt x="7517040" y="6858007"/>
                </a:lnTo>
                <a:lnTo>
                  <a:pt x="7392776" y="6858007"/>
                </a:lnTo>
                <a:lnTo>
                  <a:pt x="7398378" y="6849604"/>
                </a:lnTo>
                <a:lnTo>
                  <a:pt x="7424598" y="6834309"/>
                </a:lnTo>
                <a:close/>
                <a:moveTo>
                  <a:pt x="6985416" y="6797164"/>
                </a:moveTo>
                <a:lnTo>
                  <a:pt x="7018191" y="6803719"/>
                </a:lnTo>
                <a:lnTo>
                  <a:pt x="7040041" y="6819014"/>
                </a:lnTo>
                <a:lnTo>
                  <a:pt x="7059706" y="6845234"/>
                </a:lnTo>
                <a:lnTo>
                  <a:pt x="7061531" y="6858007"/>
                </a:lnTo>
                <a:lnTo>
                  <a:pt x="6912759" y="6858007"/>
                </a:lnTo>
                <a:lnTo>
                  <a:pt x="6915496" y="6845234"/>
                </a:lnTo>
                <a:lnTo>
                  <a:pt x="6930791" y="6819014"/>
                </a:lnTo>
                <a:lnTo>
                  <a:pt x="6957011" y="6803719"/>
                </a:lnTo>
                <a:close/>
                <a:moveTo>
                  <a:pt x="3325555" y="6749094"/>
                </a:moveTo>
                <a:lnTo>
                  <a:pt x="3334295" y="6749094"/>
                </a:lnTo>
                <a:lnTo>
                  <a:pt x="3343035" y="6749094"/>
                </a:lnTo>
                <a:lnTo>
                  <a:pt x="3351775" y="6753464"/>
                </a:lnTo>
                <a:lnTo>
                  <a:pt x="3358330" y="6760019"/>
                </a:lnTo>
                <a:lnTo>
                  <a:pt x="3362700" y="6766574"/>
                </a:lnTo>
                <a:lnTo>
                  <a:pt x="3364885" y="6777499"/>
                </a:lnTo>
                <a:lnTo>
                  <a:pt x="3362700" y="6788424"/>
                </a:lnTo>
                <a:lnTo>
                  <a:pt x="3358330" y="6794979"/>
                </a:lnTo>
                <a:lnTo>
                  <a:pt x="3351775" y="6801534"/>
                </a:lnTo>
                <a:lnTo>
                  <a:pt x="3343035" y="6805904"/>
                </a:lnTo>
                <a:lnTo>
                  <a:pt x="3334295" y="6805904"/>
                </a:lnTo>
                <a:lnTo>
                  <a:pt x="3325555" y="6805904"/>
                </a:lnTo>
                <a:lnTo>
                  <a:pt x="3316815" y="6801534"/>
                </a:lnTo>
                <a:lnTo>
                  <a:pt x="3310260" y="6794979"/>
                </a:lnTo>
                <a:lnTo>
                  <a:pt x="3308075" y="6788424"/>
                </a:lnTo>
                <a:lnTo>
                  <a:pt x="3303705" y="6777499"/>
                </a:lnTo>
                <a:lnTo>
                  <a:pt x="3308075" y="6766574"/>
                </a:lnTo>
                <a:lnTo>
                  <a:pt x="3310260" y="6760019"/>
                </a:lnTo>
                <a:lnTo>
                  <a:pt x="3316815" y="6753464"/>
                </a:lnTo>
                <a:close/>
                <a:moveTo>
                  <a:pt x="6526566" y="6707580"/>
                </a:moveTo>
                <a:lnTo>
                  <a:pt x="6557156" y="6714135"/>
                </a:lnTo>
                <a:lnTo>
                  <a:pt x="6579006" y="6731615"/>
                </a:lnTo>
                <a:lnTo>
                  <a:pt x="6594301" y="6753465"/>
                </a:lnTo>
                <a:lnTo>
                  <a:pt x="6603041" y="6784055"/>
                </a:lnTo>
                <a:lnTo>
                  <a:pt x="6594301" y="6812460"/>
                </a:lnTo>
                <a:lnTo>
                  <a:pt x="6579006" y="6836494"/>
                </a:lnTo>
                <a:lnTo>
                  <a:pt x="6557156" y="6851789"/>
                </a:lnTo>
                <a:lnTo>
                  <a:pt x="6528138" y="6858007"/>
                </a:lnTo>
                <a:lnTo>
                  <a:pt x="6524993" y="6858007"/>
                </a:lnTo>
                <a:lnTo>
                  <a:pt x="6495977" y="6851789"/>
                </a:lnTo>
                <a:lnTo>
                  <a:pt x="6474127" y="6836494"/>
                </a:lnTo>
                <a:lnTo>
                  <a:pt x="6458832" y="6812460"/>
                </a:lnTo>
                <a:lnTo>
                  <a:pt x="6450092" y="6784055"/>
                </a:lnTo>
                <a:lnTo>
                  <a:pt x="6458832" y="6753465"/>
                </a:lnTo>
                <a:lnTo>
                  <a:pt x="6474127" y="6731615"/>
                </a:lnTo>
                <a:lnTo>
                  <a:pt x="6495977" y="6714135"/>
                </a:lnTo>
                <a:close/>
                <a:moveTo>
                  <a:pt x="1625633" y="6670434"/>
                </a:moveTo>
                <a:lnTo>
                  <a:pt x="1632188" y="6670434"/>
                </a:lnTo>
                <a:lnTo>
                  <a:pt x="1636557" y="6670434"/>
                </a:lnTo>
                <a:lnTo>
                  <a:pt x="1640927" y="6676989"/>
                </a:lnTo>
                <a:lnTo>
                  <a:pt x="1643112" y="6683544"/>
                </a:lnTo>
                <a:lnTo>
                  <a:pt x="1640927" y="6687914"/>
                </a:lnTo>
                <a:lnTo>
                  <a:pt x="1636557" y="6692283"/>
                </a:lnTo>
                <a:lnTo>
                  <a:pt x="1632188" y="6694468"/>
                </a:lnTo>
                <a:lnTo>
                  <a:pt x="1625633" y="6692283"/>
                </a:lnTo>
                <a:lnTo>
                  <a:pt x="1623448" y="6687914"/>
                </a:lnTo>
                <a:lnTo>
                  <a:pt x="1621262" y="6683544"/>
                </a:lnTo>
                <a:lnTo>
                  <a:pt x="1623448" y="6676989"/>
                </a:lnTo>
                <a:close/>
                <a:moveTo>
                  <a:pt x="5237423" y="6622364"/>
                </a:moveTo>
                <a:lnTo>
                  <a:pt x="5265828" y="6628919"/>
                </a:lnTo>
                <a:lnTo>
                  <a:pt x="5285493" y="6642029"/>
                </a:lnTo>
                <a:lnTo>
                  <a:pt x="5298603" y="6663879"/>
                </a:lnTo>
                <a:lnTo>
                  <a:pt x="5307343" y="6690099"/>
                </a:lnTo>
                <a:lnTo>
                  <a:pt x="5298603" y="6716319"/>
                </a:lnTo>
                <a:lnTo>
                  <a:pt x="5285493" y="6738168"/>
                </a:lnTo>
                <a:lnTo>
                  <a:pt x="5265828" y="6753463"/>
                </a:lnTo>
                <a:lnTo>
                  <a:pt x="5237423" y="6757833"/>
                </a:lnTo>
                <a:lnTo>
                  <a:pt x="5211203" y="6753463"/>
                </a:lnTo>
                <a:lnTo>
                  <a:pt x="5189353" y="6738168"/>
                </a:lnTo>
                <a:lnTo>
                  <a:pt x="5176243" y="6716319"/>
                </a:lnTo>
                <a:lnTo>
                  <a:pt x="5169688" y="6690099"/>
                </a:lnTo>
                <a:lnTo>
                  <a:pt x="5176243" y="6663879"/>
                </a:lnTo>
                <a:lnTo>
                  <a:pt x="5189353" y="6642029"/>
                </a:lnTo>
                <a:lnTo>
                  <a:pt x="5211203" y="6628919"/>
                </a:lnTo>
                <a:close/>
                <a:moveTo>
                  <a:pt x="2659132" y="6609254"/>
                </a:moveTo>
                <a:lnTo>
                  <a:pt x="2667872" y="6611439"/>
                </a:lnTo>
                <a:lnTo>
                  <a:pt x="2674427" y="6615809"/>
                </a:lnTo>
                <a:lnTo>
                  <a:pt x="2678797" y="6620179"/>
                </a:lnTo>
                <a:lnTo>
                  <a:pt x="2680982" y="6631104"/>
                </a:lnTo>
                <a:lnTo>
                  <a:pt x="2678797" y="6639844"/>
                </a:lnTo>
                <a:lnTo>
                  <a:pt x="2674427" y="6644213"/>
                </a:lnTo>
                <a:lnTo>
                  <a:pt x="2667872" y="6648583"/>
                </a:lnTo>
                <a:lnTo>
                  <a:pt x="2659132" y="6650768"/>
                </a:lnTo>
                <a:lnTo>
                  <a:pt x="2650392" y="6648583"/>
                </a:lnTo>
                <a:lnTo>
                  <a:pt x="2643837" y="6644213"/>
                </a:lnTo>
                <a:lnTo>
                  <a:pt x="2639467" y="6639844"/>
                </a:lnTo>
                <a:lnTo>
                  <a:pt x="2637282" y="6631104"/>
                </a:lnTo>
                <a:lnTo>
                  <a:pt x="2639467" y="6620179"/>
                </a:lnTo>
                <a:lnTo>
                  <a:pt x="2643837" y="6615809"/>
                </a:lnTo>
                <a:lnTo>
                  <a:pt x="2650392" y="6611439"/>
                </a:lnTo>
                <a:close/>
                <a:moveTo>
                  <a:pt x="4457380" y="6598330"/>
                </a:moveTo>
                <a:lnTo>
                  <a:pt x="4474860" y="6602700"/>
                </a:lnTo>
                <a:lnTo>
                  <a:pt x="4492340" y="6613625"/>
                </a:lnTo>
                <a:lnTo>
                  <a:pt x="4505450" y="6631105"/>
                </a:lnTo>
                <a:lnTo>
                  <a:pt x="4507635" y="6650770"/>
                </a:lnTo>
                <a:lnTo>
                  <a:pt x="4505450" y="6670435"/>
                </a:lnTo>
                <a:lnTo>
                  <a:pt x="4492340" y="6687915"/>
                </a:lnTo>
                <a:lnTo>
                  <a:pt x="4474860" y="6698840"/>
                </a:lnTo>
                <a:lnTo>
                  <a:pt x="4457380" y="6703210"/>
                </a:lnTo>
                <a:lnTo>
                  <a:pt x="4435530" y="6698840"/>
                </a:lnTo>
                <a:lnTo>
                  <a:pt x="4418050" y="6687915"/>
                </a:lnTo>
                <a:lnTo>
                  <a:pt x="4407125" y="6670435"/>
                </a:lnTo>
                <a:lnTo>
                  <a:pt x="4402755" y="6650770"/>
                </a:lnTo>
                <a:lnTo>
                  <a:pt x="4407125" y="6631105"/>
                </a:lnTo>
                <a:lnTo>
                  <a:pt x="4418050" y="6613625"/>
                </a:lnTo>
                <a:lnTo>
                  <a:pt x="4435530" y="6602700"/>
                </a:lnTo>
                <a:close/>
                <a:moveTo>
                  <a:pt x="6083014" y="6550260"/>
                </a:moveTo>
                <a:lnTo>
                  <a:pt x="6113604" y="6556815"/>
                </a:lnTo>
                <a:lnTo>
                  <a:pt x="6139824" y="6576480"/>
                </a:lnTo>
                <a:lnTo>
                  <a:pt x="6157304" y="6600515"/>
                </a:lnTo>
                <a:lnTo>
                  <a:pt x="6163859" y="6633290"/>
                </a:lnTo>
                <a:lnTo>
                  <a:pt x="6157304" y="6663880"/>
                </a:lnTo>
                <a:lnTo>
                  <a:pt x="6139824" y="6692284"/>
                </a:lnTo>
                <a:lnTo>
                  <a:pt x="6113604" y="6707579"/>
                </a:lnTo>
                <a:lnTo>
                  <a:pt x="6083014" y="6714134"/>
                </a:lnTo>
                <a:lnTo>
                  <a:pt x="6050239" y="6707579"/>
                </a:lnTo>
                <a:lnTo>
                  <a:pt x="6024019" y="6692284"/>
                </a:lnTo>
                <a:lnTo>
                  <a:pt x="6008724" y="6663880"/>
                </a:lnTo>
                <a:lnTo>
                  <a:pt x="5999984" y="6633290"/>
                </a:lnTo>
                <a:lnTo>
                  <a:pt x="6008724" y="6600515"/>
                </a:lnTo>
                <a:lnTo>
                  <a:pt x="6024019" y="6576480"/>
                </a:lnTo>
                <a:lnTo>
                  <a:pt x="6050239" y="6556815"/>
                </a:lnTo>
                <a:close/>
                <a:moveTo>
                  <a:pt x="3727594" y="6504375"/>
                </a:moveTo>
                <a:lnTo>
                  <a:pt x="3749444" y="6510930"/>
                </a:lnTo>
                <a:lnTo>
                  <a:pt x="3766924" y="6528410"/>
                </a:lnTo>
                <a:lnTo>
                  <a:pt x="3771294" y="6548075"/>
                </a:lnTo>
                <a:lnTo>
                  <a:pt x="3766924" y="6569925"/>
                </a:lnTo>
                <a:lnTo>
                  <a:pt x="3749444" y="6587405"/>
                </a:lnTo>
                <a:lnTo>
                  <a:pt x="3727594" y="6591775"/>
                </a:lnTo>
                <a:lnTo>
                  <a:pt x="3707929" y="6587405"/>
                </a:lnTo>
                <a:lnTo>
                  <a:pt x="3690449" y="6569925"/>
                </a:lnTo>
                <a:lnTo>
                  <a:pt x="3683894" y="6548075"/>
                </a:lnTo>
                <a:lnTo>
                  <a:pt x="3690449" y="6528410"/>
                </a:lnTo>
                <a:lnTo>
                  <a:pt x="3707929" y="6510930"/>
                </a:lnTo>
                <a:close/>
                <a:moveTo>
                  <a:pt x="1018205" y="6482525"/>
                </a:moveTo>
                <a:lnTo>
                  <a:pt x="1022574" y="6482525"/>
                </a:lnTo>
                <a:lnTo>
                  <a:pt x="1029129" y="6482525"/>
                </a:lnTo>
                <a:lnTo>
                  <a:pt x="1033500" y="6486895"/>
                </a:lnTo>
                <a:lnTo>
                  <a:pt x="1033500" y="6493450"/>
                </a:lnTo>
                <a:lnTo>
                  <a:pt x="1033500" y="6497820"/>
                </a:lnTo>
                <a:lnTo>
                  <a:pt x="1029129" y="6502190"/>
                </a:lnTo>
                <a:lnTo>
                  <a:pt x="1022574" y="6504375"/>
                </a:lnTo>
                <a:lnTo>
                  <a:pt x="1018205" y="6502190"/>
                </a:lnTo>
                <a:lnTo>
                  <a:pt x="1013835" y="6497820"/>
                </a:lnTo>
                <a:lnTo>
                  <a:pt x="1011650" y="6493450"/>
                </a:lnTo>
                <a:lnTo>
                  <a:pt x="1013835" y="6486895"/>
                </a:lnTo>
                <a:close/>
                <a:moveTo>
                  <a:pt x="2021115" y="6443195"/>
                </a:moveTo>
                <a:lnTo>
                  <a:pt x="2025485" y="6445380"/>
                </a:lnTo>
                <a:lnTo>
                  <a:pt x="2029855" y="6447565"/>
                </a:lnTo>
                <a:lnTo>
                  <a:pt x="2034225" y="6451935"/>
                </a:lnTo>
                <a:lnTo>
                  <a:pt x="2034225" y="6458490"/>
                </a:lnTo>
                <a:lnTo>
                  <a:pt x="2034225" y="6462860"/>
                </a:lnTo>
                <a:lnTo>
                  <a:pt x="2029855" y="6467229"/>
                </a:lnTo>
                <a:lnTo>
                  <a:pt x="2025485" y="6471599"/>
                </a:lnTo>
                <a:lnTo>
                  <a:pt x="2021115" y="6471599"/>
                </a:lnTo>
                <a:lnTo>
                  <a:pt x="2014560" y="6471599"/>
                </a:lnTo>
                <a:lnTo>
                  <a:pt x="2010190" y="6467229"/>
                </a:lnTo>
                <a:lnTo>
                  <a:pt x="2005820" y="6462860"/>
                </a:lnTo>
                <a:lnTo>
                  <a:pt x="2003635" y="6458490"/>
                </a:lnTo>
                <a:lnTo>
                  <a:pt x="2005820" y="6451935"/>
                </a:lnTo>
                <a:lnTo>
                  <a:pt x="2010190" y="6447565"/>
                </a:lnTo>
                <a:lnTo>
                  <a:pt x="2014560" y="6445380"/>
                </a:lnTo>
                <a:close/>
                <a:moveTo>
                  <a:pt x="3048061" y="6377645"/>
                </a:moveTo>
                <a:lnTo>
                  <a:pt x="3058986" y="6379830"/>
                </a:lnTo>
                <a:lnTo>
                  <a:pt x="3065541" y="6384200"/>
                </a:lnTo>
                <a:lnTo>
                  <a:pt x="3072096" y="6388570"/>
                </a:lnTo>
                <a:lnTo>
                  <a:pt x="3074281" y="6397310"/>
                </a:lnTo>
                <a:lnTo>
                  <a:pt x="3076466" y="6406050"/>
                </a:lnTo>
                <a:lnTo>
                  <a:pt x="3074281" y="6412605"/>
                </a:lnTo>
                <a:lnTo>
                  <a:pt x="3072096" y="6421345"/>
                </a:lnTo>
                <a:lnTo>
                  <a:pt x="3065541" y="6427900"/>
                </a:lnTo>
                <a:lnTo>
                  <a:pt x="3058986" y="6432270"/>
                </a:lnTo>
                <a:lnTo>
                  <a:pt x="3048061" y="6434455"/>
                </a:lnTo>
                <a:lnTo>
                  <a:pt x="3039321" y="6432270"/>
                </a:lnTo>
                <a:lnTo>
                  <a:pt x="3032766" y="6427900"/>
                </a:lnTo>
                <a:lnTo>
                  <a:pt x="3026211" y="6421345"/>
                </a:lnTo>
                <a:lnTo>
                  <a:pt x="3021841" y="6412605"/>
                </a:lnTo>
                <a:lnTo>
                  <a:pt x="3021841" y="6406050"/>
                </a:lnTo>
                <a:lnTo>
                  <a:pt x="3021841" y="6397310"/>
                </a:lnTo>
                <a:lnTo>
                  <a:pt x="3026211" y="6388570"/>
                </a:lnTo>
                <a:lnTo>
                  <a:pt x="3032766" y="6384200"/>
                </a:lnTo>
                <a:lnTo>
                  <a:pt x="3039321" y="6379830"/>
                </a:lnTo>
                <a:close/>
                <a:moveTo>
                  <a:pt x="7455188" y="6364535"/>
                </a:moveTo>
                <a:lnTo>
                  <a:pt x="7483593" y="6368905"/>
                </a:lnTo>
                <a:lnTo>
                  <a:pt x="7509813" y="6384200"/>
                </a:lnTo>
                <a:lnTo>
                  <a:pt x="7525108" y="6399495"/>
                </a:lnTo>
                <a:lnTo>
                  <a:pt x="7525108" y="6517484"/>
                </a:lnTo>
                <a:lnTo>
                  <a:pt x="7509813" y="6532779"/>
                </a:lnTo>
                <a:lnTo>
                  <a:pt x="7483593" y="6545889"/>
                </a:lnTo>
                <a:lnTo>
                  <a:pt x="7455188" y="6550259"/>
                </a:lnTo>
                <a:lnTo>
                  <a:pt x="7424598" y="6545889"/>
                </a:lnTo>
                <a:lnTo>
                  <a:pt x="7398378" y="6532779"/>
                </a:lnTo>
                <a:lnTo>
                  <a:pt x="7378713" y="6513114"/>
                </a:lnTo>
                <a:lnTo>
                  <a:pt x="7365603" y="6486895"/>
                </a:lnTo>
                <a:lnTo>
                  <a:pt x="7361233" y="6458490"/>
                </a:lnTo>
                <a:lnTo>
                  <a:pt x="7365603" y="6430085"/>
                </a:lnTo>
                <a:lnTo>
                  <a:pt x="7378713" y="6401680"/>
                </a:lnTo>
                <a:lnTo>
                  <a:pt x="7398378" y="6384200"/>
                </a:lnTo>
                <a:lnTo>
                  <a:pt x="7424598" y="6368905"/>
                </a:lnTo>
                <a:close/>
                <a:moveTo>
                  <a:pt x="4861604" y="6351426"/>
                </a:moveTo>
                <a:lnTo>
                  <a:pt x="4885638" y="6355796"/>
                </a:lnTo>
                <a:lnTo>
                  <a:pt x="4905303" y="6366721"/>
                </a:lnTo>
                <a:lnTo>
                  <a:pt x="4916228" y="6388571"/>
                </a:lnTo>
                <a:lnTo>
                  <a:pt x="4922783" y="6410421"/>
                </a:lnTo>
                <a:lnTo>
                  <a:pt x="4916228" y="6434456"/>
                </a:lnTo>
                <a:lnTo>
                  <a:pt x="4905303" y="6451936"/>
                </a:lnTo>
                <a:lnTo>
                  <a:pt x="4885638" y="6465046"/>
                </a:lnTo>
                <a:lnTo>
                  <a:pt x="4861604" y="6469416"/>
                </a:lnTo>
                <a:lnTo>
                  <a:pt x="4837569" y="6465046"/>
                </a:lnTo>
                <a:lnTo>
                  <a:pt x="4820089" y="6451936"/>
                </a:lnTo>
                <a:lnTo>
                  <a:pt x="4806979" y="6434456"/>
                </a:lnTo>
                <a:lnTo>
                  <a:pt x="4800424" y="6410421"/>
                </a:lnTo>
                <a:lnTo>
                  <a:pt x="4806979" y="6388571"/>
                </a:lnTo>
                <a:lnTo>
                  <a:pt x="4820089" y="6366721"/>
                </a:lnTo>
                <a:lnTo>
                  <a:pt x="4837569" y="6355796"/>
                </a:lnTo>
                <a:close/>
                <a:moveTo>
                  <a:pt x="5661310" y="6349241"/>
                </a:moveTo>
                <a:lnTo>
                  <a:pt x="5689715" y="6355796"/>
                </a:lnTo>
                <a:lnTo>
                  <a:pt x="5715935" y="6371091"/>
                </a:lnTo>
                <a:lnTo>
                  <a:pt x="5731230" y="6395126"/>
                </a:lnTo>
                <a:lnTo>
                  <a:pt x="5737785" y="6423531"/>
                </a:lnTo>
                <a:lnTo>
                  <a:pt x="5731230" y="6456306"/>
                </a:lnTo>
                <a:lnTo>
                  <a:pt x="5715935" y="6480340"/>
                </a:lnTo>
                <a:lnTo>
                  <a:pt x="5689715" y="6495635"/>
                </a:lnTo>
                <a:lnTo>
                  <a:pt x="5661310" y="6502190"/>
                </a:lnTo>
                <a:lnTo>
                  <a:pt x="5630721" y="6495635"/>
                </a:lnTo>
                <a:lnTo>
                  <a:pt x="5608871" y="6480340"/>
                </a:lnTo>
                <a:lnTo>
                  <a:pt x="5591391" y="6456306"/>
                </a:lnTo>
                <a:lnTo>
                  <a:pt x="5584836" y="6423531"/>
                </a:lnTo>
                <a:lnTo>
                  <a:pt x="5591391" y="6395126"/>
                </a:lnTo>
                <a:lnTo>
                  <a:pt x="5608871" y="6371091"/>
                </a:lnTo>
                <a:lnTo>
                  <a:pt x="5630721" y="6355796"/>
                </a:lnTo>
                <a:close/>
                <a:moveTo>
                  <a:pt x="6985414" y="6331761"/>
                </a:moveTo>
                <a:lnTo>
                  <a:pt x="7016004" y="6336131"/>
                </a:lnTo>
                <a:lnTo>
                  <a:pt x="7040039" y="6349241"/>
                </a:lnTo>
                <a:lnTo>
                  <a:pt x="7061889" y="6368906"/>
                </a:lnTo>
                <a:lnTo>
                  <a:pt x="7072814" y="6395126"/>
                </a:lnTo>
                <a:lnTo>
                  <a:pt x="7077184" y="6421346"/>
                </a:lnTo>
                <a:lnTo>
                  <a:pt x="7072814" y="6451936"/>
                </a:lnTo>
                <a:lnTo>
                  <a:pt x="7061889" y="6478155"/>
                </a:lnTo>
                <a:lnTo>
                  <a:pt x="7040039" y="6495635"/>
                </a:lnTo>
                <a:lnTo>
                  <a:pt x="7016004" y="6508745"/>
                </a:lnTo>
                <a:lnTo>
                  <a:pt x="6985414" y="6513115"/>
                </a:lnTo>
                <a:lnTo>
                  <a:pt x="6959195" y="6508745"/>
                </a:lnTo>
                <a:lnTo>
                  <a:pt x="6932975" y="6495635"/>
                </a:lnTo>
                <a:lnTo>
                  <a:pt x="6913310" y="6478155"/>
                </a:lnTo>
                <a:lnTo>
                  <a:pt x="6898015" y="6451936"/>
                </a:lnTo>
                <a:lnTo>
                  <a:pt x="6893645" y="6421346"/>
                </a:lnTo>
                <a:lnTo>
                  <a:pt x="6898015" y="6395126"/>
                </a:lnTo>
                <a:lnTo>
                  <a:pt x="6913310" y="6368906"/>
                </a:lnTo>
                <a:lnTo>
                  <a:pt x="6932975" y="6349241"/>
                </a:lnTo>
                <a:lnTo>
                  <a:pt x="6959195" y="6336131"/>
                </a:lnTo>
                <a:close/>
                <a:moveTo>
                  <a:pt x="4123077" y="6266212"/>
                </a:moveTo>
                <a:lnTo>
                  <a:pt x="4142742" y="6270582"/>
                </a:lnTo>
                <a:lnTo>
                  <a:pt x="4160222" y="6283692"/>
                </a:lnTo>
                <a:lnTo>
                  <a:pt x="4171147" y="6298987"/>
                </a:lnTo>
                <a:lnTo>
                  <a:pt x="4175517" y="6318652"/>
                </a:lnTo>
                <a:lnTo>
                  <a:pt x="4171147" y="6340502"/>
                </a:lnTo>
                <a:lnTo>
                  <a:pt x="4160222" y="6355797"/>
                </a:lnTo>
                <a:lnTo>
                  <a:pt x="4142742" y="6366722"/>
                </a:lnTo>
                <a:lnTo>
                  <a:pt x="4123077" y="6371092"/>
                </a:lnTo>
                <a:lnTo>
                  <a:pt x="4101227" y="6366722"/>
                </a:lnTo>
                <a:lnTo>
                  <a:pt x="4085932" y="6355797"/>
                </a:lnTo>
                <a:lnTo>
                  <a:pt x="4075007" y="6340502"/>
                </a:lnTo>
                <a:lnTo>
                  <a:pt x="4072822" y="6318652"/>
                </a:lnTo>
                <a:lnTo>
                  <a:pt x="4075007" y="6298987"/>
                </a:lnTo>
                <a:lnTo>
                  <a:pt x="4085932" y="6283692"/>
                </a:lnTo>
                <a:lnTo>
                  <a:pt x="4101227" y="6270582"/>
                </a:lnTo>
                <a:close/>
                <a:moveTo>
                  <a:pt x="1404948" y="6255286"/>
                </a:moveTo>
                <a:lnTo>
                  <a:pt x="1413688" y="6255286"/>
                </a:lnTo>
                <a:lnTo>
                  <a:pt x="1418058" y="6255286"/>
                </a:lnTo>
                <a:lnTo>
                  <a:pt x="1422429" y="6257471"/>
                </a:lnTo>
                <a:lnTo>
                  <a:pt x="1424614" y="6261841"/>
                </a:lnTo>
                <a:lnTo>
                  <a:pt x="1424614" y="6266211"/>
                </a:lnTo>
                <a:lnTo>
                  <a:pt x="1424614" y="6272766"/>
                </a:lnTo>
                <a:lnTo>
                  <a:pt x="1422429" y="6277136"/>
                </a:lnTo>
                <a:lnTo>
                  <a:pt x="1418058" y="6281506"/>
                </a:lnTo>
                <a:lnTo>
                  <a:pt x="1413688" y="6281506"/>
                </a:lnTo>
                <a:lnTo>
                  <a:pt x="1404948" y="6281506"/>
                </a:lnTo>
                <a:lnTo>
                  <a:pt x="1400578" y="6277136"/>
                </a:lnTo>
                <a:lnTo>
                  <a:pt x="1398393" y="6272766"/>
                </a:lnTo>
                <a:lnTo>
                  <a:pt x="1398393" y="6266211"/>
                </a:lnTo>
                <a:lnTo>
                  <a:pt x="1398393" y="6261841"/>
                </a:lnTo>
                <a:lnTo>
                  <a:pt x="1400578" y="6257471"/>
                </a:lnTo>
                <a:close/>
                <a:moveTo>
                  <a:pt x="6528752" y="6231252"/>
                </a:moveTo>
                <a:lnTo>
                  <a:pt x="6563711" y="6237807"/>
                </a:lnTo>
                <a:lnTo>
                  <a:pt x="6589931" y="6257472"/>
                </a:lnTo>
                <a:lnTo>
                  <a:pt x="6609596" y="6285877"/>
                </a:lnTo>
                <a:lnTo>
                  <a:pt x="6616151" y="6318652"/>
                </a:lnTo>
                <a:lnTo>
                  <a:pt x="6609596" y="6351427"/>
                </a:lnTo>
                <a:lnTo>
                  <a:pt x="6589931" y="6379831"/>
                </a:lnTo>
                <a:lnTo>
                  <a:pt x="6563711" y="6399496"/>
                </a:lnTo>
                <a:lnTo>
                  <a:pt x="6528752" y="6406051"/>
                </a:lnTo>
                <a:lnTo>
                  <a:pt x="6495977" y="6399496"/>
                </a:lnTo>
                <a:lnTo>
                  <a:pt x="6467572" y="6379831"/>
                </a:lnTo>
                <a:lnTo>
                  <a:pt x="6447907" y="6351427"/>
                </a:lnTo>
                <a:lnTo>
                  <a:pt x="6441352" y="6318652"/>
                </a:lnTo>
                <a:lnTo>
                  <a:pt x="6447907" y="6285877"/>
                </a:lnTo>
                <a:lnTo>
                  <a:pt x="6467572" y="6257472"/>
                </a:lnTo>
                <a:lnTo>
                  <a:pt x="6495977" y="6237807"/>
                </a:lnTo>
                <a:close/>
                <a:moveTo>
                  <a:pt x="2410043" y="6207216"/>
                </a:moveTo>
                <a:lnTo>
                  <a:pt x="2416598" y="6209401"/>
                </a:lnTo>
                <a:lnTo>
                  <a:pt x="2423153" y="6213771"/>
                </a:lnTo>
                <a:lnTo>
                  <a:pt x="2429708" y="6218141"/>
                </a:lnTo>
                <a:lnTo>
                  <a:pt x="2431893" y="6226881"/>
                </a:lnTo>
                <a:lnTo>
                  <a:pt x="2434078" y="6233436"/>
                </a:lnTo>
                <a:lnTo>
                  <a:pt x="2431893" y="6242176"/>
                </a:lnTo>
                <a:lnTo>
                  <a:pt x="2429708" y="6248731"/>
                </a:lnTo>
                <a:lnTo>
                  <a:pt x="2423153" y="6253101"/>
                </a:lnTo>
                <a:lnTo>
                  <a:pt x="2416598" y="6257471"/>
                </a:lnTo>
                <a:lnTo>
                  <a:pt x="2410043" y="6259656"/>
                </a:lnTo>
                <a:lnTo>
                  <a:pt x="2399118" y="6257471"/>
                </a:lnTo>
                <a:lnTo>
                  <a:pt x="2392563" y="6253101"/>
                </a:lnTo>
                <a:lnTo>
                  <a:pt x="2388193" y="6248731"/>
                </a:lnTo>
                <a:lnTo>
                  <a:pt x="2383823" y="6242176"/>
                </a:lnTo>
                <a:lnTo>
                  <a:pt x="2383823" y="6233436"/>
                </a:lnTo>
                <a:lnTo>
                  <a:pt x="2383823" y="6226881"/>
                </a:lnTo>
                <a:lnTo>
                  <a:pt x="2388193" y="6218141"/>
                </a:lnTo>
                <a:lnTo>
                  <a:pt x="2392563" y="6213771"/>
                </a:lnTo>
                <a:lnTo>
                  <a:pt x="2399118" y="6209401"/>
                </a:lnTo>
                <a:close/>
                <a:moveTo>
                  <a:pt x="3436990" y="6139482"/>
                </a:moveTo>
                <a:lnTo>
                  <a:pt x="3461025" y="6143852"/>
                </a:lnTo>
                <a:lnTo>
                  <a:pt x="3474135" y="6159147"/>
                </a:lnTo>
                <a:lnTo>
                  <a:pt x="3480690" y="6180997"/>
                </a:lnTo>
                <a:lnTo>
                  <a:pt x="3474135" y="6200661"/>
                </a:lnTo>
                <a:lnTo>
                  <a:pt x="3461025" y="6215956"/>
                </a:lnTo>
                <a:lnTo>
                  <a:pt x="3436990" y="6220326"/>
                </a:lnTo>
                <a:lnTo>
                  <a:pt x="3417325" y="6215956"/>
                </a:lnTo>
                <a:lnTo>
                  <a:pt x="3402030" y="6200661"/>
                </a:lnTo>
                <a:lnTo>
                  <a:pt x="3395475" y="6180997"/>
                </a:lnTo>
                <a:lnTo>
                  <a:pt x="3402030" y="6159147"/>
                </a:lnTo>
                <a:lnTo>
                  <a:pt x="3417325" y="6143852"/>
                </a:lnTo>
                <a:close/>
                <a:moveTo>
                  <a:pt x="5272382" y="6087042"/>
                </a:moveTo>
                <a:lnTo>
                  <a:pt x="5300787" y="6093597"/>
                </a:lnTo>
                <a:lnTo>
                  <a:pt x="5327007" y="6108892"/>
                </a:lnTo>
                <a:lnTo>
                  <a:pt x="5342302" y="6135112"/>
                </a:lnTo>
                <a:lnTo>
                  <a:pt x="5348857" y="6163517"/>
                </a:lnTo>
                <a:lnTo>
                  <a:pt x="5342302" y="6196292"/>
                </a:lnTo>
                <a:lnTo>
                  <a:pt x="5327007" y="6220326"/>
                </a:lnTo>
                <a:lnTo>
                  <a:pt x="5300787" y="6237806"/>
                </a:lnTo>
                <a:lnTo>
                  <a:pt x="5272382" y="6244361"/>
                </a:lnTo>
                <a:lnTo>
                  <a:pt x="5239607" y="6237806"/>
                </a:lnTo>
                <a:lnTo>
                  <a:pt x="5217757" y="6220326"/>
                </a:lnTo>
                <a:lnTo>
                  <a:pt x="5198092" y="6196292"/>
                </a:lnTo>
                <a:lnTo>
                  <a:pt x="5193722" y="6163517"/>
                </a:lnTo>
                <a:lnTo>
                  <a:pt x="5198092" y="6135112"/>
                </a:lnTo>
                <a:lnTo>
                  <a:pt x="5217757" y="6108892"/>
                </a:lnTo>
                <a:lnTo>
                  <a:pt x="5239607" y="6093597"/>
                </a:lnTo>
                <a:close/>
                <a:moveTo>
                  <a:pt x="6091754" y="6052082"/>
                </a:moveTo>
                <a:lnTo>
                  <a:pt x="6122344" y="6056452"/>
                </a:lnTo>
                <a:lnTo>
                  <a:pt x="6148564" y="6069562"/>
                </a:lnTo>
                <a:lnTo>
                  <a:pt x="6170414" y="6091412"/>
                </a:lnTo>
                <a:lnTo>
                  <a:pt x="6183524" y="6115447"/>
                </a:lnTo>
                <a:lnTo>
                  <a:pt x="6187894" y="6148222"/>
                </a:lnTo>
                <a:lnTo>
                  <a:pt x="6183524" y="6178812"/>
                </a:lnTo>
                <a:lnTo>
                  <a:pt x="6170414" y="6202846"/>
                </a:lnTo>
                <a:lnTo>
                  <a:pt x="6148564" y="6222511"/>
                </a:lnTo>
                <a:lnTo>
                  <a:pt x="6122344" y="6237806"/>
                </a:lnTo>
                <a:lnTo>
                  <a:pt x="6091754" y="6242176"/>
                </a:lnTo>
                <a:lnTo>
                  <a:pt x="6063349" y="6237806"/>
                </a:lnTo>
                <a:lnTo>
                  <a:pt x="6037129" y="6222511"/>
                </a:lnTo>
                <a:lnTo>
                  <a:pt x="6017464" y="6202846"/>
                </a:lnTo>
                <a:lnTo>
                  <a:pt x="6004354" y="6178812"/>
                </a:lnTo>
                <a:lnTo>
                  <a:pt x="5997799" y="6148222"/>
                </a:lnTo>
                <a:lnTo>
                  <a:pt x="6004354" y="6115447"/>
                </a:lnTo>
                <a:lnTo>
                  <a:pt x="6017464" y="6091412"/>
                </a:lnTo>
                <a:lnTo>
                  <a:pt x="6037129" y="6069562"/>
                </a:lnTo>
                <a:lnTo>
                  <a:pt x="6063349" y="6056452"/>
                </a:lnTo>
                <a:close/>
                <a:moveTo>
                  <a:pt x="1800433" y="6023677"/>
                </a:moveTo>
                <a:lnTo>
                  <a:pt x="1809173" y="6028047"/>
                </a:lnTo>
                <a:lnTo>
                  <a:pt x="1815728" y="6030232"/>
                </a:lnTo>
                <a:lnTo>
                  <a:pt x="1817913" y="6036787"/>
                </a:lnTo>
                <a:lnTo>
                  <a:pt x="1820098" y="6043342"/>
                </a:lnTo>
                <a:lnTo>
                  <a:pt x="1817913" y="6049897"/>
                </a:lnTo>
                <a:lnTo>
                  <a:pt x="1815728" y="6056451"/>
                </a:lnTo>
                <a:lnTo>
                  <a:pt x="1809173" y="6058636"/>
                </a:lnTo>
                <a:lnTo>
                  <a:pt x="1800433" y="6060821"/>
                </a:lnTo>
                <a:lnTo>
                  <a:pt x="1793878" y="6058636"/>
                </a:lnTo>
                <a:lnTo>
                  <a:pt x="1787322" y="6056451"/>
                </a:lnTo>
                <a:lnTo>
                  <a:pt x="1782952" y="6049897"/>
                </a:lnTo>
                <a:lnTo>
                  <a:pt x="1782952" y="6043342"/>
                </a:lnTo>
                <a:lnTo>
                  <a:pt x="1782952" y="6036787"/>
                </a:lnTo>
                <a:lnTo>
                  <a:pt x="1787322" y="6030232"/>
                </a:lnTo>
                <a:lnTo>
                  <a:pt x="1793878" y="6028047"/>
                </a:lnTo>
                <a:close/>
                <a:moveTo>
                  <a:pt x="4520745" y="6017123"/>
                </a:moveTo>
                <a:lnTo>
                  <a:pt x="4546965" y="6023678"/>
                </a:lnTo>
                <a:lnTo>
                  <a:pt x="4568815" y="6038973"/>
                </a:lnTo>
                <a:lnTo>
                  <a:pt x="4584110" y="6060823"/>
                </a:lnTo>
                <a:lnTo>
                  <a:pt x="4588480" y="6089228"/>
                </a:lnTo>
                <a:lnTo>
                  <a:pt x="4584110" y="6115448"/>
                </a:lnTo>
                <a:lnTo>
                  <a:pt x="4568815" y="6137297"/>
                </a:lnTo>
                <a:lnTo>
                  <a:pt x="4546965" y="6152592"/>
                </a:lnTo>
                <a:lnTo>
                  <a:pt x="4520745" y="6156962"/>
                </a:lnTo>
                <a:lnTo>
                  <a:pt x="4492341" y="6152592"/>
                </a:lnTo>
                <a:lnTo>
                  <a:pt x="4470491" y="6137297"/>
                </a:lnTo>
                <a:lnTo>
                  <a:pt x="4457381" y="6115448"/>
                </a:lnTo>
                <a:lnTo>
                  <a:pt x="4448641" y="6089228"/>
                </a:lnTo>
                <a:lnTo>
                  <a:pt x="4457381" y="6060823"/>
                </a:lnTo>
                <a:lnTo>
                  <a:pt x="4470491" y="6038973"/>
                </a:lnTo>
                <a:lnTo>
                  <a:pt x="4492341" y="6023678"/>
                </a:lnTo>
                <a:close/>
                <a:moveTo>
                  <a:pt x="2796787" y="5977793"/>
                </a:moveTo>
                <a:lnTo>
                  <a:pt x="2807712" y="5979978"/>
                </a:lnTo>
                <a:lnTo>
                  <a:pt x="2816452" y="5984348"/>
                </a:lnTo>
                <a:lnTo>
                  <a:pt x="2823007" y="5990903"/>
                </a:lnTo>
                <a:lnTo>
                  <a:pt x="2827377" y="5999643"/>
                </a:lnTo>
                <a:lnTo>
                  <a:pt x="2829562" y="6008383"/>
                </a:lnTo>
                <a:lnTo>
                  <a:pt x="2827377" y="6019308"/>
                </a:lnTo>
                <a:lnTo>
                  <a:pt x="2823007" y="6030233"/>
                </a:lnTo>
                <a:lnTo>
                  <a:pt x="2816452" y="6036788"/>
                </a:lnTo>
                <a:lnTo>
                  <a:pt x="2807712" y="6041158"/>
                </a:lnTo>
                <a:lnTo>
                  <a:pt x="2796787" y="6043343"/>
                </a:lnTo>
                <a:lnTo>
                  <a:pt x="2785862" y="6041158"/>
                </a:lnTo>
                <a:lnTo>
                  <a:pt x="2777122" y="6036788"/>
                </a:lnTo>
                <a:lnTo>
                  <a:pt x="2770567" y="6030233"/>
                </a:lnTo>
                <a:lnTo>
                  <a:pt x="2766197" y="6019308"/>
                </a:lnTo>
                <a:lnTo>
                  <a:pt x="2764012" y="6008383"/>
                </a:lnTo>
                <a:lnTo>
                  <a:pt x="2766197" y="5999643"/>
                </a:lnTo>
                <a:lnTo>
                  <a:pt x="2770567" y="5990903"/>
                </a:lnTo>
                <a:lnTo>
                  <a:pt x="2777122" y="5984348"/>
                </a:lnTo>
                <a:lnTo>
                  <a:pt x="2785862" y="5979978"/>
                </a:lnTo>
                <a:close/>
                <a:moveTo>
                  <a:pt x="3828103" y="5903503"/>
                </a:moveTo>
                <a:lnTo>
                  <a:pt x="3847768" y="5907873"/>
                </a:lnTo>
                <a:lnTo>
                  <a:pt x="3865248" y="5918798"/>
                </a:lnTo>
                <a:lnTo>
                  <a:pt x="3876173" y="5936278"/>
                </a:lnTo>
                <a:lnTo>
                  <a:pt x="3880543" y="5953758"/>
                </a:lnTo>
                <a:lnTo>
                  <a:pt x="3876173" y="5973423"/>
                </a:lnTo>
                <a:lnTo>
                  <a:pt x="3865248" y="5990902"/>
                </a:lnTo>
                <a:lnTo>
                  <a:pt x="3847768" y="6001827"/>
                </a:lnTo>
                <a:lnTo>
                  <a:pt x="3828103" y="6006197"/>
                </a:lnTo>
                <a:lnTo>
                  <a:pt x="3808438" y="6001827"/>
                </a:lnTo>
                <a:lnTo>
                  <a:pt x="3790958" y="5990902"/>
                </a:lnTo>
                <a:lnTo>
                  <a:pt x="3780033" y="5973423"/>
                </a:lnTo>
                <a:lnTo>
                  <a:pt x="3777848" y="5953758"/>
                </a:lnTo>
                <a:lnTo>
                  <a:pt x="3780033" y="5936278"/>
                </a:lnTo>
                <a:lnTo>
                  <a:pt x="3790958" y="5918798"/>
                </a:lnTo>
                <a:lnTo>
                  <a:pt x="3808438" y="5907873"/>
                </a:lnTo>
                <a:close/>
                <a:moveTo>
                  <a:pt x="7455188" y="5901317"/>
                </a:moveTo>
                <a:lnTo>
                  <a:pt x="7487963" y="5907872"/>
                </a:lnTo>
                <a:lnTo>
                  <a:pt x="7518553" y="5920982"/>
                </a:lnTo>
                <a:lnTo>
                  <a:pt x="7525108" y="5929722"/>
                </a:lnTo>
                <a:lnTo>
                  <a:pt x="7525108" y="6089226"/>
                </a:lnTo>
                <a:lnTo>
                  <a:pt x="7518553" y="6095780"/>
                </a:lnTo>
                <a:lnTo>
                  <a:pt x="7487963" y="6111075"/>
                </a:lnTo>
                <a:lnTo>
                  <a:pt x="7455188" y="6117630"/>
                </a:lnTo>
                <a:lnTo>
                  <a:pt x="7420229" y="6111075"/>
                </a:lnTo>
                <a:lnTo>
                  <a:pt x="7389639" y="6095780"/>
                </a:lnTo>
                <a:lnTo>
                  <a:pt x="7367789" y="6071746"/>
                </a:lnTo>
                <a:lnTo>
                  <a:pt x="7352494" y="6043341"/>
                </a:lnTo>
                <a:lnTo>
                  <a:pt x="7345939" y="6008381"/>
                </a:lnTo>
                <a:lnTo>
                  <a:pt x="7352494" y="5973422"/>
                </a:lnTo>
                <a:lnTo>
                  <a:pt x="7367789" y="5945017"/>
                </a:lnTo>
                <a:lnTo>
                  <a:pt x="7389639" y="5920982"/>
                </a:lnTo>
                <a:lnTo>
                  <a:pt x="7420229" y="5907872"/>
                </a:lnTo>
                <a:close/>
                <a:moveTo>
                  <a:pt x="6987600" y="5861988"/>
                </a:moveTo>
                <a:lnTo>
                  <a:pt x="7020375" y="5866358"/>
                </a:lnTo>
                <a:lnTo>
                  <a:pt x="7048780" y="5883838"/>
                </a:lnTo>
                <a:lnTo>
                  <a:pt x="7072815" y="5905688"/>
                </a:lnTo>
                <a:lnTo>
                  <a:pt x="7088110" y="5936278"/>
                </a:lnTo>
                <a:lnTo>
                  <a:pt x="7092480" y="5969052"/>
                </a:lnTo>
                <a:lnTo>
                  <a:pt x="7088110" y="6001827"/>
                </a:lnTo>
                <a:lnTo>
                  <a:pt x="7072815" y="6032417"/>
                </a:lnTo>
                <a:lnTo>
                  <a:pt x="7048780" y="6054266"/>
                </a:lnTo>
                <a:lnTo>
                  <a:pt x="7020375" y="6069561"/>
                </a:lnTo>
                <a:lnTo>
                  <a:pt x="6987600" y="6073931"/>
                </a:lnTo>
                <a:lnTo>
                  <a:pt x="6954825" y="6069561"/>
                </a:lnTo>
                <a:lnTo>
                  <a:pt x="6924235" y="6054266"/>
                </a:lnTo>
                <a:lnTo>
                  <a:pt x="6902385" y="6032417"/>
                </a:lnTo>
                <a:lnTo>
                  <a:pt x="6887090" y="6001827"/>
                </a:lnTo>
                <a:lnTo>
                  <a:pt x="6880535" y="5969052"/>
                </a:lnTo>
                <a:lnTo>
                  <a:pt x="6887090" y="5936278"/>
                </a:lnTo>
                <a:lnTo>
                  <a:pt x="6902385" y="5905688"/>
                </a:lnTo>
                <a:lnTo>
                  <a:pt x="6924235" y="5883838"/>
                </a:lnTo>
                <a:lnTo>
                  <a:pt x="6954825" y="5866358"/>
                </a:lnTo>
                <a:close/>
                <a:moveTo>
                  <a:pt x="1214855" y="5829213"/>
                </a:moveTo>
                <a:lnTo>
                  <a:pt x="1221410" y="5829213"/>
                </a:lnTo>
                <a:lnTo>
                  <a:pt x="1225779" y="5829213"/>
                </a:lnTo>
                <a:lnTo>
                  <a:pt x="1230150" y="5833583"/>
                </a:lnTo>
                <a:lnTo>
                  <a:pt x="1232334" y="5840138"/>
                </a:lnTo>
                <a:lnTo>
                  <a:pt x="1230150" y="5844508"/>
                </a:lnTo>
                <a:lnTo>
                  <a:pt x="1225779" y="5848878"/>
                </a:lnTo>
                <a:lnTo>
                  <a:pt x="1221410" y="5851063"/>
                </a:lnTo>
                <a:lnTo>
                  <a:pt x="1214855" y="5848878"/>
                </a:lnTo>
                <a:lnTo>
                  <a:pt x="1212669" y="5844508"/>
                </a:lnTo>
                <a:lnTo>
                  <a:pt x="1210484" y="5840138"/>
                </a:lnTo>
                <a:lnTo>
                  <a:pt x="1212669" y="5833583"/>
                </a:lnTo>
                <a:close/>
                <a:moveTo>
                  <a:pt x="5687531" y="5824843"/>
                </a:moveTo>
                <a:lnTo>
                  <a:pt x="5720306" y="5833583"/>
                </a:lnTo>
                <a:lnTo>
                  <a:pt x="5746526" y="5851063"/>
                </a:lnTo>
                <a:lnTo>
                  <a:pt x="5768376" y="5879468"/>
                </a:lnTo>
                <a:lnTo>
                  <a:pt x="5774931" y="5912243"/>
                </a:lnTo>
                <a:lnTo>
                  <a:pt x="5768376" y="5947203"/>
                </a:lnTo>
                <a:lnTo>
                  <a:pt x="5746526" y="5973422"/>
                </a:lnTo>
                <a:lnTo>
                  <a:pt x="5720306" y="5993087"/>
                </a:lnTo>
                <a:lnTo>
                  <a:pt x="5687531" y="5999642"/>
                </a:lnTo>
                <a:lnTo>
                  <a:pt x="5654756" y="5993087"/>
                </a:lnTo>
                <a:lnTo>
                  <a:pt x="5626351" y="5973422"/>
                </a:lnTo>
                <a:lnTo>
                  <a:pt x="5606686" y="5947203"/>
                </a:lnTo>
                <a:lnTo>
                  <a:pt x="5597946" y="5912243"/>
                </a:lnTo>
                <a:lnTo>
                  <a:pt x="5606686" y="5879468"/>
                </a:lnTo>
                <a:lnTo>
                  <a:pt x="5626351" y="5851063"/>
                </a:lnTo>
                <a:lnTo>
                  <a:pt x="5654756" y="5833583"/>
                </a:lnTo>
                <a:close/>
                <a:moveTo>
                  <a:pt x="2189359" y="5796438"/>
                </a:moveTo>
                <a:lnTo>
                  <a:pt x="2198099" y="5798623"/>
                </a:lnTo>
                <a:lnTo>
                  <a:pt x="2204654" y="5802993"/>
                </a:lnTo>
                <a:lnTo>
                  <a:pt x="2211209" y="5809548"/>
                </a:lnTo>
                <a:lnTo>
                  <a:pt x="2213394" y="5818288"/>
                </a:lnTo>
                <a:lnTo>
                  <a:pt x="2211209" y="5824843"/>
                </a:lnTo>
                <a:lnTo>
                  <a:pt x="2204654" y="5833583"/>
                </a:lnTo>
                <a:lnTo>
                  <a:pt x="2198099" y="5837953"/>
                </a:lnTo>
                <a:lnTo>
                  <a:pt x="2189359" y="5840138"/>
                </a:lnTo>
                <a:lnTo>
                  <a:pt x="2182804" y="5837953"/>
                </a:lnTo>
                <a:lnTo>
                  <a:pt x="2176249" y="5833583"/>
                </a:lnTo>
                <a:lnTo>
                  <a:pt x="2169694" y="5824843"/>
                </a:lnTo>
                <a:lnTo>
                  <a:pt x="2169694" y="5818288"/>
                </a:lnTo>
                <a:lnTo>
                  <a:pt x="2169694" y="5809548"/>
                </a:lnTo>
                <a:lnTo>
                  <a:pt x="2176249" y="5802993"/>
                </a:lnTo>
                <a:lnTo>
                  <a:pt x="2182804" y="5798623"/>
                </a:lnTo>
                <a:close/>
                <a:moveTo>
                  <a:pt x="4918412" y="5787698"/>
                </a:moveTo>
                <a:lnTo>
                  <a:pt x="4944632" y="5792068"/>
                </a:lnTo>
                <a:lnTo>
                  <a:pt x="4968667" y="5807363"/>
                </a:lnTo>
                <a:lnTo>
                  <a:pt x="4983962" y="5829213"/>
                </a:lnTo>
                <a:lnTo>
                  <a:pt x="4988332" y="5855433"/>
                </a:lnTo>
                <a:lnTo>
                  <a:pt x="4983962" y="5883838"/>
                </a:lnTo>
                <a:lnTo>
                  <a:pt x="4968667" y="5905687"/>
                </a:lnTo>
                <a:lnTo>
                  <a:pt x="4944632" y="5918797"/>
                </a:lnTo>
                <a:lnTo>
                  <a:pt x="4918412" y="5927537"/>
                </a:lnTo>
                <a:lnTo>
                  <a:pt x="4892193" y="5918797"/>
                </a:lnTo>
                <a:lnTo>
                  <a:pt x="4870343" y="5905687"/>
                </a:lnTo>
                <a:lnTo>
                  <a:pt x="4855048" y="5883838"/>
                </a:lnTo>
                <a:lnTo>
                  <a:pt x="4848493" y="5855433"/>
                </a:lnTo>
                <a:lnTo>
                  <a:pt x="4855048" y="5829213"/>
                </a:lnTo>
                <a:lnTo>
                  <a:pt x="4870343" y="5807363"/>
                </a:lnTo>
                <a:lnTo>
                  <a:pt x="4892193" y="5792068"/>
                </a:lnTo>
                <a:close/>
                <a:moveTo>
                  <a:pt x="6535308" y="5746184"/>
                </a:moveTo>
                <a:lnTo>
                  <a:pt x="6568083" y="5750554"/>
                </a:lnTo>
                <a:lnTo>
                  <a:pt x="6594303" y="5763664"/>
                </a:lnTo>
                <a:lnTo>
                  <a:pt x="6616153" y="5787699"/>
                </a:lnTo>
                <a:lnTo>
                  <a:pt x="6631448" y="5813919"/>
                </a:lnTo>
                <a:lnTo>
                  <a:pt x="6635818" y="5846693"/>
                </a:lnTo>
                <a:lnTo>
                  <a:pt x="6631448" y="5879468"/>
                </a:lnTo>
                <a:lnTo>
                  <a:pt x="6616153" y="5907873"/>
                </a:lnTo>
                <a:lnTo>
                  <a:pt x="6594303" y="5929722"/>
                </a:lnTo>
                <a:lnTo>
                  <a:pt x="6568083" y="5945017"/>
                </a:lnTo>
                <a:lnTo>
                  <a:pt x="6535308" y="5949387"/>
                </a:lnTo>
                <a:lnTo>
                  <a:pt x="6502533" y="5945017"/>
                </a:lnTo>
                <a:lnTo>
                  <a:pt x="6474128" y="5929722"/>
                </a:lnTo>
                <a:lnTo>
                  <a:pt x="6454463" y="5907873"/>
                </a:lnTo>
                <a:lnTo>
                  <a:pt x="6436983" y="5879468"/>
                </a:lnTo>
                <a:lnTo>
                  <a:pt x="6432613" y="5846693"/>
                </a:lnTo>
                <a:lnTo>
                  <a:pt x="6436983" y="5813919"/>
                </a:lnTo>
                <a:lnTo>
                  <a:pt x="6454463" y="5787699"/>
                </a:lnTo>
                <a:lnTo>
                  <a:pt x="6474128" y="5763664"/>
                </a:lnTo>
                <a:lnTo>
                  <a:pt x="6502533" y="5750554"/>
                </a:lnTo>
                <a:close/>
                <a:moveTo>
                  <a:pt x="3183531" y="5737444"/>
                </a:moveTo>
                <a:lnTo>
                  <a:pt x="3209751" y="5743999"/>
                </a:lnTo>
                <a:lnTo>
                  <a:pt x="3227231" y="5761479"/>
                </a:lnTo>
                <a:lnTo>
                  <a:pt x="3231601" y="5785514"/>
                </a:lnTo>
                <a:lnTo>
                  <a:pt x="3227231" y="5809549"/>
                </a:lnTo>
                <a:lnTo>
                  <a:pt x="3209751" y="5824844"/>
                </a:lnTo>
                <a:lnTo>
                  <a:pt x="3183531" y="5833584"/>
                </a:lnTo>
                <a:lnTo>
                  <a:pt x="3161681" y="5824844"/>
                </a:lnTo>
                <a:lnTo>
                  <a:pt x="3142016" y="5809549"/>
                </a:lnTo>
                <a:lnTo>
                  <a:pt x="3137646" y="5785514"/>
                </a:lnTo>
                <a:lnTo>
                  <a:pt x="3142016" y="5761479"/>
                </a:lnTo>
                <a:lnTo>
                  <a:pt x="3161681" y="5743999"/>
                </a:lnTo>
                <a:close/>
                <a:moveTo>
                  <a:pt x="4219216" y="5660968"/>
                </a:moveTo>
                <a:lnTo>
                  <a:pt x="4245436" y="5665338"/>
                </a:lnTo>
                <a:lnTo>
                  <a:pt x="4267286" y="5682818"/>
                </a:lnTo>
                <a:lnTo>
                  <a:pt x="4280396" y="5702483"/>
                </a:lnTo>
                <a:lnTo>
                  <a:pt x="4286951" y="5730888"/>
                </a:lnTo>
                <a:lnTo>
                  <a:pt x="4280396" y="5754923"/>
                </a:lnTo>
                <a:lnTo>
                  <a:pt x="4267286" y="5778957"/>
                </a:lnTo>
                <a:lnTo>
                  <a:pt x="4245436" y="5792067"/>
                </a:lnTo>
                <a:lnTo>
                  <a:pt x="4219216" y="5796437"/>
                </a:lnTo>
                <a:lnTo>
                  <a:pt x="4190811" y="5792067"/>
                </a:lnTo>
                <a:lnTo>
                  <a:pt x="4171146" y="5778957"/>
                </a:lnTo>
                <a:lnTo>
                  <a:pt x="4158036" y="5754923"/>
                </a:lnTo>
                <a:lnTo>
                  <a:pt x="4149296" y="5730888"/>
                </a:lnTo>
                <a:lnTo>
                  <a:pt x="4158036" y="5702483"/>
                </a:lnTo>
                <a:lnTo>
                  <a:pt x="4171146" y="5682818"/>
                </a:lnTo>
                <a:lnTo>
                  <a:pt x="4190811" y="5665338"/>
                </a:lnTo>
                <a:close/>
                <a:moveTo>
                  <a:pt x="664237" y="5612899"/>
                </a:moveTo>
                <a:lnTo>
                  <a:pt x="670792" y="5615084"/>
                </a:lnTo>
                <a:lnTo>
                  <a:pt x="672978" y="5619454"/>
                </a:lnTo>
                <a:lnTo>
                  <a:pt x="675163" y="5623824"/>
                </a:lnTo>
                <a:lnTo>
                  <a:pt x="672978" y="5632563"/>
                </a:lnTo>
                <a:lnTo>
                  <a:pt x="670792" y="5636933"/>
                </a:lnTo>
                <a:lnTo>
                  <a:pt x="664237" y="5636933"/>
                </a:lnTo>
                <a:lnTo>
                  <a:pt x="657682" y="5636933"/>
                </a:lnTo>
                <a:lnTo>
                  <a:pt x="653312" y="5632563"/>
                </a:lnTo>
                <a:lnTo>
                  <a:pt x="651127" y="5623824"/>
                </a:lnTo>
                <a:lnTo>
                  <a:pt x="653312" y="5619454"/>
                </a:lnTo>
                <a:lnTo>
                  <a:pt x="657682" y="5615084"/>
                </a:lnTo>
                <a:close/>
                <a:moveTo>
                  <a:pt x="1614707" y="5597604"/>
                </a:moveTo>
                <a:lnTo>
                  <a:pt x="1619077" y="5599789"/>
                </a:lnTo>
                <a:lnTo>
                  <a:pt x="1623448" y="5601974"/>
                </a:lnTo>
                <a:lnTo>
                  <a:pt x="1627817" y="5606344"/>
                </a:lnTo>
                <a:lnTo>
                  <a:pt x="1627817" y="5612899"/>
                </a:lnTo>
                <a:lnTo>
                  <a:pt x="1627817" y="5617269"/>
                </a:lnTo>
                <a:lnTo>
                  <a:pt x="1623448" y="5621639"/>
                </a:lnTo>
                <a:lnTo>
                  <a:pt x="1619077" y="5628194"/>
                </a:lnTo>
                <a:lnTo>
                  <a:pt x="1614707" y="5628194"/>
                </a:lnTo>
                <a:lnTo>
                  <a:pt x="1605967" y="5628194"/>
                </a:lnTo>
                <a:lnTo>
                  <a:pt x="1601597" y="5621639"/>
                </a:lnTo>
                <a:lnTo>
                  <a:pt x="1599412" y="5617269"/>
                </a:lnTo>
                <a:lnTo>
                  <a:pt x="1597228" y="5612899"/>
                </a:lnTo>
                <a:lnTo>
                  <a:pt x="1599412" y="5606344"/>
                </a:lnTo>
                <a:lnTo>
                  <a:pt x="1601597" y="5601974"/>
                </a:lnTo>
                <a:lnTo>
                  <a:pt x="1605967" y="5599789"/>
                </a:lnTo>
                <a:close/>
                <a:moveTo>
                  <a:pt x="2580473" y="5562644"/>
                </a:moveTo>
                <a:lnTo>
                  <a:pt x="2589213" y="5564829"/>
                </a:lnTo>
                <a:lnTo>
                  <a:pt x="2595768" y="5569199"/>
                </a:lnTo>
                <a:lnTo>
                  <a:pt x="2602323" y="5577939"/>
                </a:lnTo>
                <a:lnTo>
                  <a:pt x="2608878" y="5584494"/>
                </a:lnTo>
                <a:lnTo>
                  <a:pt x="2611063" y="5593234"/>
                </a:lnTo>
                <a:lnTo>
                  <a:pt x="2608878" y="5601974"/>
                </a:lnTo>
                <a:lnTo>
                  <a:pt x="2602323" y="5610713"/>
                </a:lnTo>
                <a:lnTo>
                  <a:pt x="2595768" y="5617268"/>
                </a:lnTo>
                <a:lnTo>
                  <a:pt x="2589213" y="5621638"/>
                </a:lnTo>
                <a:lnTo>
                  <a:pt x="2580473" y="5621638"/>
                </a:lnTo>
                <a:lnTo>
                  <a:pt x="2571733" y="5621638"/>
                </a:lnTo>
                <a:lnTo>
                  <a:pt x="2562993" y="5617268"/>
                </a:lnTo>
                <a:lnTo>
                  <a:pt x="2554253" y="5610713"/>
                </a:lnTo>
                <a:lnTo>
                  <a:pt x="2549883" y="5601974"/>
                </a:lnTo>
                <a:lnTo>
                  <a:pt x="2549883" y="5593234"/>
                </a:lnTo>
                <a:lnTo>
                  <a:pt x="2549883" y="5584494"/>
                </a:lnTo>
                <a:lnTo>
                  <a:pt x="2554253" y="5577939"/>
                </a:lnTo>
                <a:lnTo>
                  <a:pt x="2562993" y="5569199"/>
                </a:lnTo>
                <a:lnTo>
                  <a:pt x="2571733" y="5564829"/>
                </a:lnTo>
                <a:close/>
                <a:moveTo>
                  <a:pt x="6111418" y="5542979"/>
                </a:moveTo>
                <a:lnTo>
                  <a:pt x="6142008" y="5547349"/>
                </a:lnTo>
                <a:lnTo>
                  <a:pt x="6172598" y="5562644"/>
                </a:lnTo>
                <a:lnTo>
                  <a:pt x="6196633" y="5586679"/>
                </a:lnTo>
                <a:lnTo>
                  <a:pt x="6211928" y="5615084"/>
                </a:lnTo>
                <a:lnTo>
                  <a:pt x="6218483" y="5650044"/>
                </a:lnTo>
                <a:lnTo>
                  <a:pt x="6211928" y="5685004"/>
                </a:lnTo>
                <a:lnTo>
                  <a:pt x="6196633" y="5713408"/>
                </a:lnTo>
                <a:lnTo>
                  <a:pt x="6172598" y="5737443"/>
                </a:lnTo>
                <a:lnTo>
                  <a:pt x="6142008" y="5752738"/>
                </a:lnTo>
                <a:lnTo>
                  <a:pt x="6111418" y="5757108"/>
                </a:lnTo>
                <a:lnTo>
                  <a:pt x="6076459" y="5752738"/>
                </a:lnTo>
                <a:lnTo>
                  <a:pt x="6045869" y="5737443"/>
                </a:lnTo>
                <a:lnTo>
                  <a:pt x="6021834" y="5713408"/>
                </a:lnTo>
                <a:lnTo>
                  <a:pt x="6008724" y="5685004"/>
                </a:lnTo>
                <a:lnTo>
                  <a:pt x="5999984" y="5650044"/>
                </a:lnTo>
                <a:lnTo>
                  <a:pt x="6008724" y="5615084"/>
                </a:lnTo>
                <a:lnTo>
                  <a:pt x="6021834" y="5586679"/>
                </a:lnTo>
                <a:lnTo>
                  <a:pt x="6045869" y="5562644"/>
                </a:lnTo>
                <a:lnTo>
                  <a:pt x="6076459" y="5547349"/>
                </a:lnTo>
                <a:close/>
                <a:moveTo>
                  <a:pt x="5320452" y="5532055"/>
                </a:moveTo>
                <a:lnTo>
                  <a:pt x="5346671" y="5536425"/>
                </a:lnTo>
                <a:lnTo>
                  <a:pt x="5372891" y="5549535"/>
                </a:lnTo>
                <a:lnTo>
                  <a:pt x="5390371" y="5567015"/>
                </a:lnTo>
                <a:lnTo>
                  <a:pt x="5405666" y="5593235"/>
                </a:lnTo>
                <a:lnTo>
                  <a:pt x="5410036" y="5619455"/>
                </a:lnTo>
                <a:lnTo>
                  <a:pt x="5405666" y="5647860"/>
                </a:lnTo>
                <a:lnTo>
                  <a:pt x="5390371" y="5671894"/>
                </a:lnTo>
                <a:lnTo>
                  <a:pt x="5372891" y="5691559"/>
                </a:lnTo>
                <a:lnTo>
                  <a:pt x="5346671" y="5704669"/>
                </a:lnTo>
                <a:lnTo>
                  <a:pt x="5320452" y="5709039"/>
                </a:lnTo>
                <a:lnTo>
                  <a:pt x="5292047" y="5704669"/>
                </a:lnTo>
                <a:lnTo>
                  <a:pt x="5268012" y="5691559"/>
                </a:lnTo>
                <a:lnTo>
                  <a:pt x="5248347" y="5671894"/>
                </a:lnTo>
                <a:lnTo>
                  <a:pt x="5235237" y="5647860"/>
                </a:lnTo>
                <a:lnTo>
                  <a:pt x="5230867" y="5619455"/>
                </a:lnTo>
                <a:lnTo>
                  <a:pt x="5235237" y="5593235"/>
                </a:lnTo>
                <a:lnTo>
                  <a:pt x="5248347" y="5567015"/>
                </a:lnTo>
                <a:lnTo>
                  <a:pt x="5268012" y="5549535"/>
                </a:lnTo>
                <a:lnTo>
                  <a:pt x="5292047" y="5536425"/>
                </a:lnTo>
                <a:close/>
                <a:moveTo>
                  <a:pt x="3572459" y="5512389"/>
                </a:moveTo>
                <a:lnTo>
                  <a:pt x="3596494" y="5518944"/>
                </a:lnTo>
                <a:lnTo>
                  <a:pt x="3613974" y="5538609"/>
                </a:lnTo>
                <a:lnTo>
                  <a:pt x="3620529" y="5560459"/>
                </a:lnTo>
                <a:lnTo>
                  <a:pt x="3613974" y="5586679"/>
                </a:lnTo>
                <a:lnTo>
                  <a:pt x="3596494" y="5601974"/>
                </a:lnTo>
                <a:lnTo>
                  <a:pt x="3572459" y="5608529"/>
                </a:lnTo>
                <a:lnTo>
                  <a:pt x="3548424" y="5601974"/>
                </a:lnTo>
                <a:lnTo>
                  <a:pt x="3530944" y="5586679"/>
                </a:lnTo>
                <a:lnTo>
                  <a:pt x="3524389" y="5560459"/>
                </a:lnTo>
                <a:lnTo>
                  <a:pt x="3530944" y="5538609"/>
                </a:lnTo>
                <a:lnTo>
                  <a:pt x="3548424" y="5518944"/>
                </a:lnTo>
                <a:close/>
                <a:moveTo>
                  <a:pt x="7455188" y="5438099"/>
                </a:moveTo>
                <a:lnTo>
                  <a:pt x="7492333" y="5444654"/>
                </a:lnTo>
                <a:lnTo>
                  <a:pt x="7525108" y="5459949"/>
                </a:lnTo>
                <a:lnTo>
                  <a:pt x="7525108" y="5660967"/>
                </a:lnTo>
                <a:lnTo>
                  <a:pt x="7492333" y="5680632"/>
                </a:lnTo>
                <a:lnTo>
                  <a:pt x="7455188" y="5685002"/>
                </a:lnTo>
                <a:lnTo>
                  <a:pt x="7415858" y="5680632"/>
                </a:lnTo>
                <a:lnTo>
                  <a:pt x="7380898" y="5660967"/>
                </a:lnTo>
                <a:lnTo>
                  <a:pt x="7354678" y="5634748"/>
                </a:lnTo>
                <a:lnTo>
                  <a:pt x="7337198" y="5599788"/>
                </a:lnTo>
                <a:lnTo>
                  <a:pt x="7330643" y="5560458"/>
                </a:lnTo>
                <a:lnTo>
                  <a:pt x="7337198" y="5521129"/>
                </a:lnTo>
                <a:lnTo>
                  <a:pt x="7354678" y="5488354"/>
                </a:lnTo>
                <a:lnTo>
                  <a:pt x="7380898" y="5462134"/>
                </a:lnTo>
                <a:lnTo>
                  <a:pt x="7415858" y="5444654"/>
                </a:lnTo>
                <a:close/>
                <a:moveTo>
                  <a:pt x="4610330" y="5422805"/>
                </a:moveTo>
                <a:lnTo>
                  <a:pt x="4638735" y="5431545"/>
                </a:lnTo>
                <a:lnTo>
                  <a:pt x="4664955" y="5449025"/>
                </a:lnTo>
                <a:lnTo>
                  <a:pt x="4682435" y="5470875"/>
                </a:lnTo>
                <a:lnTo>
                  <a:pt x="4686805" y="5503650"/>
                </a:lnTo>
                <a:lnTo>
                  <a:pt x="4682435" y="5534240"/>
                </a:lnTo>
                <a:lnTo>
                  <a:pt x="4664955" y="5558274"/>
                </a:lnTo>
                <a:lnTo>
                  <a:pt x="4638735" y="5573569"/>
                </a:lnTo>
                <a:lnTo>
                  <a:pt x="4610330" y="5582309"/>
                </a:lnTo>
                <a:lnTo>
                  <a:pt x="4579740" y="5573569"/>
                </a:lnTo>
                <a:lnTo>
                  <a:pt x="4555705" y="5558274"/>
                </a:lnTo>
                <a:lnTo>
                  <a:pt x="4538225" y="5534240"/>
                </a:lnTo>
                <a:lnTo>
                  <a:pt x="4531670" y="5503650"/>
                </a:lnTo>
                <a:lnTo>
                  <a:pt x="4538225" y="5470875"/>
                </a:lnTo>
                <a:lnTo>
                  <a:pt x="4555705" y="5449025"/>
                </a:lnTo>
                <a:lnTo>
                  <a:pt x="4579740" y="5431545"/>
                </a:lnTo>
                <a:close/>
                <a:moveTo>
                  <a:pt x="126728" y="5394399"/>
                </a:moveTo>
                <a:lnTo>
                  <a:pt x="131099" y="5396584"/>
                </a:lnTo>
                <a:lnTo>
                  <a:pt x="135468" y="5400954"/>
                </a:lnTo>
                <a:lnTo>
                  <a:pt x="137654" y="5405324"/>
                </a:lnTo>
                <a:lnTo>
                  <a:pt x="135468" y="5411879"/>
                </a:lnTo>
                <a:lnTo>
                  <a:pt x="131099" y="5414064"/>
                </a:lnTo>
                <a:lnTo>
                  <a:pt x="126728" y="5416249"/>
                </a:lnTo>
                <a:lnTo>
                  <a:pt x="120173" y="5414064"/>
                </a:lnTo>
                <a:lnTo>
                  <a:pt x="115804" y="5411879"/>
                </a:lnTo>
                <a:lnTo>
                  <a:pt x="115804" y="5405324"/>
                </a:lnTo>
                <a:lnTo>
                  <a:pt x="115804" y="5400954"/>
                </a:lnTo>
                <a:lnTo>
                  <a:pt x="120173" y="5396584"/>
                </a:lnTo>
                <a:close/>
                <a:moveTo>
                  <a:pt x="6987600" y="5392215"/>
                </a:moveTo>
                <a:lnTo>
                  <a:pt x="7026930" y="5398770"/>
                </a:lnTo>
                <a:lnTo>
                  <a:pt x="7059705" y="5414065"/>
                </a:lnTo>
                <a:lnTo>
                  <a:pt x="7085925" y="5442470"/>
                </a:lnTo>
                <a:lnTo>
                  <a:pt x="7103405" y="5473060"/>
                </a:lnTo>
                <a:lnTo>
                  <a:pt x="7109960" y="5512389"/>
                </a:lnTo>
                <a:lnTo>
                  <a:pt x="7103405" y="5551719"/>
                </a:lnTo>
                <a:lnTo>
                  <a:pt x="7085925" y="5584494"/>
                </a:lnTo>
                <a:lnTo>
                  <a:pt x="7059705" y="5610713"/>
                </a:lnTo>
                <a:lnTo>
                  <a:pt x="7026930" y="5628193"/>
                </a:lnTo>
                <a:lnTo>
                  <a:pt x="6987600" y="5634748"/>
                </a:lnTo>
                <a:lnTo>
                  <a:pt x="6948270" y="5628193"/>
                </a:lnTo>
                <a:lnTo>
                  <a:pt x="6917680" y="5610713"/>
                </a:lnTo>
                <a:lnTo>
                  <a:pt x="6889275" y="5584494"/>
                </a:lnTo>
                <a:lnTo>
                  <a:pt x="6873980" y="5551719"/>
                </a:lnTo>
                <a:lnTo>
                  <a:pt x="6867425" y="5512389"/>
                </a:lnTo>
                <a:lnTo>
                  <a:pt x="6873980" y="5473060"/>
                </a:lnTo>
                <a:lnTo>
                  <a:pt x="6889275" y="5442470"/>
                </a:lnTo>
                <a:lnTo>
                  <a:pt x="6917680" y="5414065"/>
                </a:lnTo>
                <a:lnTo>
                  <a:pt x="6948270" y="5398770"/>
                </a:lnTo>
                <a:close/>
                <a:moveTo>
                  <a:pt x="1053165" y="5387845"/>
                </a:moveTo>
                <a:lnTo>
                  <a:pt x="1061906" y="5387845"/>
                </a:lnTo>
                <a:lnTo>
                  <a:pt x="1066276" y="5387845"/>
                </a:lnTo>
                <a:lnTo>
                  <a:pt x="1070647" y="5392215"/>
                </a:lnTo>
                <a:lnTo>
                  <a:pt x="1072831" y="5398770"/>
                </a:lnTo>
                <a:lnTo>
                  <a:pt x="1070647" y="5403140"/>
                </a:lnTo>
                <a:lnTo>
                  <a:pt x="1066276" y="5407510"/>
                </a:lnTo>
                <a:lnTo>
                  <a:pt x="1061906" y="5409695"/>
                </a:lnTo>
                <a:lnTo>
                  <a:pt x="1053165" y="5407510"/>
                </a:lnTo>
                <a:lnTo>
                  <a:pt x="1048796" y="5403140"/>
                </a:lnTo>
                <a:lnTo>
                  <a:pt x="1048796" y="5398770"/>
                </a:lnTo>
                <a:lnTo>
                  <a:pt x="1048796" y="5392215"/>
                </a:lnTo>
                <a:close/>
                <a:moveTo>
                  <a:pt x="1997080" y="5361625"/>
                </a:moveTo>
                <a:lnTo>
                  <a:pt x="2005820" y="5361625"/>
                </a:lnTo>
                <a:lnTo>
                  <a:pt x="2014560" y="5361625"/>
                </a:lnTo>
                <a:lnTo>
                  <a:pt x="2021115" y="5365995"/>
                </a:lnTo>
                <a:lnTo>
                  <a:pt x="2027670" y="5370365"/>
                </a:lnTo>
                <a:lnTo>
                  <a:pt x="2029855" y="5379105"/>
                </a:lnTo>
                <a:lnTo>
                  <a:pt x="2032040" y="5387845"/>
                </a:lnTo>
                <a:lnTo>
                  <a:pt x="2029855" y="5394400"/>
                </a:lnTo>
                <a:lnTo>
                  <a:pt x="2027670" y="5400954"/>
                </a:lnTo>
                <a:lnTo>
                  <a:pt x="2021115" y="5407509"/>
                </a:lnTo>
                <a:lnTo>
                  <a:pt x="2014560" y="5409694"/>
                </a:lnTo>
                <a:lnTo>
                  <a:pt x="2005820" y="5411879"/>
                </a:lnTo>
                <a:lnTo>
                  <a:pt x="1997080" y="5409694"/>
                </a:lnTo>
                <a:lnTo>
                  <a:pt x="1990525" y="5407509"/>
                </a:lnTo>
                <a:lnTo>
                  <a:pt x="1986155" y="5400954"/>
                </a:lnTo>
                <a:lnTo>
                  <a:pt x="1981785" y="5394400"/>
                </a:lnTo>
                <a:lnTo>
                  <a:pt x="1981785" y="5387845"/>
                </a:lnTo>
                <a:lnTo>
                  <a:pt x="1981785" y="5379105"/>
                </a:lnTo>
                <a:lnTo>
                  <a:pt x="1986155" y="5370365"/>
                </a:lnTo>
                <a:lnTo>
                  <a:pt x="1990525" y="5365995"/>
                </a:lnTo>
                <a:close/>
                <a:moveTo>
                  <a:pt x="2969402" y="5324480"/>
                </a:moveTo>
                <a:lnTo>
                  <a:pt x="2991252" y="5333220"/>
                </a:lnTo>
                <a:lnTo>
                  <a:pt x="3004362" y="5346330"/>
                </a:lnTo>
                <a:lnTo>
                  <a:pt x="3013102" y="5368180"/>
                </a:lnTo>
                <a:lnTo>
                  <a:pt x="3004362" y="5390029"/>
                </a:lnTo>
                <a:lnTo>
                  <a:pt x="2991252" y="5405324"/>
                </a:lnTo>
                <a:lnTo>
                  <a:pt x="2969402" y="5409694"/>
                </a:lnTo>
                <a:lnTo>
                  <a:pt x="2947552" y="5405324"/>
                </a:lnTo>
                <a:lnTo>
                  <a:pt x="2932257" y="5390029"/>
                </a:lnTo>
                <a:lnTo>
                  <a:pt x="2927887" y="5368180"/>
                </a:lnTo>
                <a:lnTo>
                  <a:pt x="2932257" y="5346330"/>
                </a:lnTo>
                <a:lnTo>
                  <a:pt x="2947552" y="5333220"/>
                </a:lnTo>
                <a:close/>
                <a:moveTo>
                  <a:pt x="3961387" y="5272040"/>
                </a:moveTo>
                <a:lnTo>
                  <a:pt x="3985422" y="5278595"/>
                </a:lnTo>
                <a:lnTo>
                  <a:pt x="4007272" y="5291705"/>
                </a:lnTo>
                <a:lnTo>
                  <a:pt x="4020382" y="5311370"/>
                </a:lnTo>
                <a:lnTo>
                  <a:pt x="4024752" y="5337590"/>
                </a:lnTo>
                <a:lnTo>
                  <a:pt x="4020382" y="5361625"/>
                </a:lnTo>
                <a:lnTo>
                  <a:pt x="4007272" y="5383474"/>
                </a:lnTo>
                <a:lnTo>
                  <a:pt x="3985422" y="5396584"/>
                </a:lnTo>
                <a:lnTo>
                  <a:pt x="3961387" y="5400954"/>
                </a:lnTo>
                <a:lnTo>
                  <a:pt x="3935167" y="5396584"/>
                </a:lnTo>
                <a:lnTo>
                  <a:pt x="3915502" y="5383474"/>
                </a:lnTo>
                <a:lnTo>
                  <a:pt x="3900207" y="5361625"/>
                </a:lnTo>
                <a:lnTo>
                  <a:pt x="3895837" y="5337590"/>
                </a:lnTo>
                <a:lnTo>
                  <a:pt x="3900207" y="5311370"/>
                </a:lnTo>
                <a:lnTo>
                  <a:pt x="3915502" y="5291705"/>
                </a:lnTo>
                <a:lnTo>
                  <a:pt x="3935167" y="5278595"/>
                </a:lnTo>
                <a:close/>
                <a:moveTo>
                  <a:pt x="5726860" y="5269856"/>
                </a:moveTo>
                <a:lnTo>
                  <a:pt x="5761819" y="5278596"/>
                </a:lnTo>
                <a:lnTo>
                  <a:pt x="5790224" y="5291706"/>
                </a:lnTo>
                <a:lnTo>
                  <a:pt x="5814259" y="5315741"/>
                </a:lnTo>
                <a:lnTo>
                  <a:pt x="5829554" y="5346331"/>
                </a:lnTo>
                <a:lnTo>
                  <a:pt x="5836109" y="5381290"/>
                </a:lnTo>
                <a:lnTo>
                  <a:pt x="5829554" y="5414065"/>
                </a:lnTo>
                <a:lnTo>
                  <a:pt x="5814259" y="5444655"/>
                </a:lnTo>
                <a:lnTo>
                  <a:pt x="5790224" y="5468689"/>
                </a:lnTo>
                <a:lnTo>
                  <a:pt x="5761819" y="5486169"/>
                </a:lnTo>
                <a:lnTo>
                  <a:pt x="5726860" y="5490539"/>
                </a:lnTo>
                <a:lnTo>
                  <a:pt x="5689715" y="5486169"/>
                </a:lnTo>
                <a:lnTo>
                  <a:pt x="5661310" y="5468689"/>
                </a:lnTo>
                <a:lnTo>
                  <a:pt x="5637275" y="5444655"/>
                </a:lnTo>
                <a:lnTo>
                  <a:pt x="5621980" y="5414065"/>
                </a:lnTo>
                <a:lnTo>
                  <a:pt x="5617610" y="5381290"/>
                </a:lnTo>
                <a:lnTo>
                  <a:pt x="5621980" y="5346331"/>
                </a:lnTo>
                <a:lnTo>
                  <a:pt x="5637275" y="5315741"/>
                </a:lnTo>
                <a:lnTo>
                  <a:pt x="5661310" y="5291706"/>
                </a:lnTo>
                <a:lnTo>
                  <a:pt x="5689715" y="5278596"/>
                </a:lnTo>
                <a:close/>
                <a:moveTo>
                  <a:pt x="6541863" y="5239266"/>
                </a:moveTo>
                <a:lnTo>
                  <a:pt x="6583378" y="5245821"/>
                </a:lnTo>
                <a:lnTo>
                  <a:pt x="6618338" y="5263301"/>
                </a:lnTo>
                <a:lnTo>
                  <a:pt x="6646743" y="5291706"/>
                </a:lnTo>
                <a:lnTo>
                  <a:pt x="6666408" y="5328851"/>
                </a:lnTo>
                <a:lnTo>
                  <a:pt x="6670778" y="5365996"/>
                </a:lnTo>
                <a:lnTo>
                  <a:pt x="6666408" y="5407511"/>
                </a:lnTo>
                <a:lnTo>
                  <a:pt x="6646743" y="5444655"/>
                </a:lnTo>
                <a:lnTo>
                  <a:pt x="6618338" y="5470875"/>
                </a:lnTo>
                <a:lnTo>
                  <a:pt x="6583378" y="5490540"/>
                </a:lnTo>
                <a:lnTo>
                  <a:pt x="6541863" y="5497095"/>
                </a:lnTo>
                <a:lnTo>
                  <a:pt x="6502533" y="5490540"/>
                </a:lnTo>
                <a:lnTo>
                  <a:pt x="6467573" y="5470875"/>
                </a:lnTo>
                <a:lnTo>
                  <a:pt x="6439168" y="5444655"/>
                </a:lnTo>
                <a:lnTo>
                  <a:pt x="6421688" y="5407511"/>
                </a:lnTo>
                <a:lnTo>
                  <a:pt x="6415133" y="5365996"/>
                </a:lnTo>
                <a:lnTo>
                  <a:pt x="6421688" y="5328851"/>
                </a:lnTo>
                <a:lnTo>
                  <a:pt x="6439168" y="5291706"/>
                </a:lnTo>
                <a:lnTo>
                  <a:pt x="6467573" y="5263301"/>
                </a:lnTo>
                <a:lnTo>
                  <a:pt x="6502533" y="5245821"/>
                </a:lnTo>
                <a:close/>
                <a:moveTo>
                  <a:pt x="5001443" y="5180270"/>
                </a:moveTo>
                <a:lnTo>
                  <a:pt x="5032033" y="5184640"/>
                </a:lnTo>
                <a:lnTo>
                  <a:pt x="5060438" y="5197750"/>
                </a:lnTo>
                <a:lnTo>
                  <a:pt x="5080103" y="5217415"/>
                </a:lnTo>
                <a:lnTo>
                  <a:pt x="5093213" y="5245820"/>
                </a:lnTo>
                <a:lnTo>
                  <a:pt x="5099768" y="5278595"/>
                </a:lnTo>
                <a:lnTo>
                  <a:pt x="5093213" y="5307000"/>
                </a:lnTo>
                <a:lnTo>
                  <a:pt x="5080103" y="5335404"/>
                </a:lnTo>
                <a:lnTo>
                  <a:pt x="5060438" y="5355069"/>
                </a:lnTo>
                <a:lnTo>
                  <a:pt x="5032033" y="5368179"/>
                </a:lnTo>
                <a:lnTo>
                  <a:pt x="5001443" y="5374734"/>
                </a:lnTo>
                <a:lnTo>
                  <a:pt x="4970853" y="5368179"/>
                </a:lnTo>
                <a:lnTo>
                  <a:pt x="4942448" y="5355069"/>
                </a:lnTo>
                <a:lnTo>
                  <a:pt x="4922783" y="5335404"/>
                </a:lnTo>
                <a:lnTo>
                  <a:pt x="4909673" y="5307000"/>
                </a:lnTo>
                <a:lnTo>
                  <a:pt x="4905303" y="5278595"/>
                </a:lnTo>
                <a:lnTo>
                  <a:pt x="4909673" y="5245820"/>
                </a:lnTo>
                <a:lnTo>
                  <a:pt x="4922783" y="5217415"/>
                </a:lnTo>
                <a:lnTo>
                  <a:pt x="4942448" y="5197750"/>
                </a:lnTo>
                <a:lnTo>
                  <a:pt x="4970853" y="5184640"/>
                </a:lnTo>
                <a:close/>
                <a:moveTo>
                  <a:pt x="522211" y="5164976"/>
                </a:moveTo>
                <a:lnTo>
                  <a:pt x="528768" y="5164976"/>
                </a:lnTo>
                <a:lnTo>
                  <a:pt x="533137" y="5164976"/>
                </a:lnTo>
                <a:lnTo>
                  <a:pt x="537507" y="5169346"/>
                </a:lnTo>
                <a:lnTo>
                  <a:pt x="537507" y="5178086"/>
                </a:lnTo>
                <a:lnTo>
                  <a:pt x="537507" y="5182456"/>
                </a:lnTo>
                <a:lnTo>
                  <a:pt x="533137" y="5186825"/>
                </a:lnTo>
                <a:lnTo>
                  <a:pt x="528768" y="5189010"/>
                </a:lnTo>
                <a:lnTo>
                  <a:pt x="522211" y="5186825"/>
                </a:lnTo>
                <a:lnTo>
                  <a:pt x="517841" y="5182456"/>
                </a:lnTo>
                <a:lnTo>
                  <a:pt x="517841" y="5178086"/>
                </a:lnTo>
                <a:lnTo>
                  <a:pt x="517841" y="5169346"/>
                </a:lnTo>
                <a:close/>
                <a:moveTo>
                  <a:pt x="1459574" y="5151866"/>
                </a:moveTo>
                <a:lnTo>
                  <a:pt x="1466129" y="5154051"/>
                </a:lnTo>
                <a:lnTo>
                  <a:pt x="1470498" y="5158421"/>
                </a:lnTo>
                <a:lnTo>
                  <a:pt x="1474868" y="5162791"/>
                </a:lnTo>
                <a:lnTo>
                  <a:pt x="1477053" y="5169346"/>
                </a:lnTo>
                <a:lnTo>
                  <a:pt x="1474868" y="5178086"/>
                </a:lnTo>
                <a:lnTo>
                  <a:pt x="1470498" y="5182455"/>
                </a:lnTo>
                <a:lnTo>
                  <a:pt x="1466129" y="5186825"/>
                </a:lnTo>
                <a:lnTo>
                  <a:pt x="1459574" y="5189010"/>
                </a:lnTo>
                <a:lnTo>
                  <a:pt x="1450834" y="5186825"/>
                </a:lnTo>
                <a:lnTo>
                  <a:pt x="1446462" y="5182455"/>
                </a:lnTo>
                <a:lnTo>
                  <a:pt x="1442093" y="5178086"/>
                </a:lnTo>
                <a:lnTo>
                  <a:pt x="1439907" y="5169346"/>
                </a:lnTo>
                <a:lnTo>
                  <a:pt x="1442093" y="5162791"/>
                </a:lnTo>
                <a:lnTo>
                  <a:pt x="1446462" y="5158421"/>
                </a:lnTo>
                <a:lnTo>
                  <a:pt x="1450834" y="5154051"/>
                </a:lnTo>
                <a:close/>
                <a:moveTo>
                  <a:pt x="2399119" y="5125646"/>
                </a:moveTo>
                <a:lnTo>
                  <a:pt x="2412229" y="5130016"/>
                </a:lnTo>
                <a:lnTo>
                  <a:pt x="2420969" y="5134386"/>
                </a:lnTo>
                <a:lnTo>
                  <a:pt x="2427524" y="5140941"/>
                </a:lnTo>
                <a:lnTo>
                  <a:pt x="2431894" y="5149681"/>
                </a:lnTo>
                <a:lnTo>
                  <a:pt x="2434079" y="5160606"/>
                </a:lnTo>
                <a:lnTo>
                  <a:pt x="2431894" y="5169346"/>
                </a:lnTo>
                <a:lnTo>
                  <a:pt x="2427524" y="5180270"/>
                </a:lnTo>
                <a:lnTo>
                  <a:pt x="2420969" y="5186825"/>
                </a:lnTo>
                <a:lnTo>
                  <a:pt x="2412229" y="5191195"/>
                </a:lnTo>
                <a:lnTo>
                  <a:pt x="2399119" y="5193380"/>
                </a:lnTo>
                <a:lnTo>
                  <a:pt x="2390379" y="5191195"/>
                </a:lnTo>
                <a:lnTo>
                  <a:pt x="2381639" y="5186825"/>
                </a:lnTo>
                <a:lnTo>
                  <a:pt x="2372899" y="5180270"/>
                </a:lnTo>
                <a:lnTo>
                  <a:pt x="2368529" y="5169346"/>
                </a:lnTo>
                <a:lnTo>
                  <a:pt x="2368529" y="5160606"/>
                </a:lnTo>
                <a:lnTo>
                  <a:pt x="2368529" y="5149681"/>
                </a:lnTo>
                <a:lnTo>
                  <a:pt x="2372899" y="5140941"/>
                </a:lnTo>
                <a:lnTo>
                  <a:pt x="2381639" y="5134386"/>
                </a:lnTo>
                <a:lnTo>
                  <a:pt x="2390379" y="5130016"/>
                </a:lnTo>
                <a:close/>
                <a:moveTo>
                  <a:pt x="3360515" y="5090686"/>
                </a:moveTo>
                <a:lnTo>
                  <a:pt x="3380180" y="5095056"/>
                </a:lnTo>
                <a:lnTo>
                  <a:pt x="3397660" y="5105981"/>
                </a:lnTo>
                <a:lnTo>
                  <a:pt x="3410770" y="5121276"/>
                </a:lnTo>
                <a:lnTo>
                  <a:pt x="3415140" y="5143126"/>
                </a:lnTo>
                <a:lnTo>
                  <a:pt x="3410770" y="5164976"/>
                </a:lnTo>
                <a:lnTo>
                  <a:pt x="3397660" y="5182455"/>
                </a:lnTo>
                <a:lnTo>
                  <a:pt x="3380180" y="5193380"/>
                </a:lnTo>
                <a:lnTo>
                  <a:pt x="3360515" y="5197750"/>
                </a:lnTo>
                <a:lnTo>
                  <a:pt x="3338665" y="5193380"/>
                </a:lnTo>
                <a:lnTo>
                  <a:pt x="3321185" y="5182455"/>
                </a:lnTo>
                <a:lnTo>
                  <a:pt x="3310260" y="5164976"/>
                </a:lnTo>
                <a:lnTo>
                  <a:pt x="3303705" y="5143126"/>
                </a:lnTo>
                <a:lnTo>
                  <a:pt x="3310260" y="5121276"/>
                </a:lnTo>
                <a:lnTo>
                  <a:pt x="3321185" y="5105981"/>
                </a:lnTo>
                <a:lnTo>
                  <a:pt x="3338665" y="5095056"/>
                </a:lnTo>
                <a:close/>
                <a:moveTo>
                  <a:pt x="4348131" y="5038247"/>
                </a:moveTo>
                <a:lnTo>
                  <a:pt x="4378720" y="5042617"/>
                </a:lnTo>
                <a:lnTo>
                  <a:pt x="4402755" y="5057912"/>
                </a:lnTo>
                <a:lnTo>
                  <a:pt x="4420235" y="5084132"/>
                </a:lnTo>
                <a:lnTo>
                  <a:pt x="4426790" y="5112537"/>
                </a:lnTo>
                <a:lnTo>
                  <a:pt x="4420235" y="5143127"/>
                </a:lnTo>
                <a:lnTo>
                  <a:pt x="4402755" y="5167161"/>
                </a:lnTo>
                <a:lnTo>
                  <a:pt x="4378720" y="5184641"/>
                </a:lnTo>
                <a:lnTo>
                  <a:pt x="4348131" y="5191196"/>
                </a:lnTo>
                <a:lnTo>
                  <a:pt x="4319726" y="5184641"/>
                </a:lnTo>
                <a:lnTo>
                  <a:pt x="4293506" y="5167161"/>
                </a:lnTo>
                <a:lnTo>
                  <a:pt x="4278211" y="5143127"/>
                </a:lnTo>
                <a:lnTo>
                  <a:pt x="4273841" y="5112537"/>
                </a:lnTo>
                <a:lnTo>
                  <a:pt x="4278211" y="5084132"/>
                </a:lnTo>
                <a:lnTo>
                  <a:pt x="4293506" y="5057912"/>
                </a:lnTo>
                <a:lnTo>
                  <a:pt x="4319726" y="5042617"/>
                </a:lnTo>
                <a:close/>
                <a:moveTo>
                  <a:pt x="6137638" y="5012027"/>
                </a:moveTo>
                <a:lnTo>
                  <a:pt x="6174783" y="5018582"/>
                </a:lnTo>
                <a:lnTo>
                  <a:pt x="6209743" y="5038247"/>
                </a:lnTo>
                <a:lnTo>
                  <a:pt x="6233778" y="5062282"/>
                </a:lnTo>
                <a:lnTo>
                  <a:pt x="6249073" y="5095057"/>
                </a:lnTo>
                <a:lnTo>
                  <a:pt x="6257813" y="5134387"/>
                </a:lnTo>
                <a:lnTo>
                  <a:pt x="6249073" y="5171532"/>
                </a:lnTo>
                <a:lnTo>
                  <a:pt x="6233778" y="5204306"/>
                </a:lnTo>
                <a:lnTo>
                  <a:pt x="6209743" y="5230526"/>
                </a:lnTo>
                <a:lnTo>
                  <a:pt x="6174783" y="5248006"/>
                </a:lnTo>
                <a:lnTo>
                  <a:pt x="6137638" y="5252376"/>
                </a:lnTo>
                <a:lnTo>
                  <a:pt x="6098309" y="5248006"/>
                </a:lnTo>
                <a:lnTo>
                  <a:pt x="6067719" y="5230526"/>
                </a:lnTo>
                <a:lnTo>
                  <a:pt x="6039314" y="5204306"/>
                </a:lnTo>
                <a:lnTo>
                  <a:pt x="6024019" y="5171532"/>
                </a:lnTo>
                <a:lnTo>
                  <a:pt x="6017464" y="5134387"/>
                </a:lnTo>
                <a:lnTo>
                  <a:pt x="6024019" y="5095057"/>
                </a:lnTo>
                <a:lnTo>
                  <a:pt x="6039314" y="5062282"/>
                </a:lnTo>
                <a:lnTo>
                  <a:pt x="6067719" y="5038247"/>
                </a:lnTo>
                <a:lnTo>
                  <a:pt x="6098309" y="5018582"/>
                </a:lnTo>
                <a:close/>
                <a:moveTo>
                  <a:pt x="7455188" y="4972697"/>
                </a:moveTo>
                <a:lnTo>
                  <a:pt x="7490148" y="4979252"/>
                </a:lnTo>
                <a:lnTo>
                  <a:pt x="7525108" y="4992362"/>
                </a:lnTo>
                <a:lnTo>
                  <a:pt x="7525108" y="4994547"/>
                </a:lnTo>
                <a:lnTo>
                  <a:pt x="7525108" y="5234896"/>
                </a:lnTo>
                <a:lnTo>
                  <a:pt x="7490148" y="5248006"/>
                </a:lnTo>
                <a:lnTo>
                  <a:pt x="7455188" y="5252376"/>
                </a:lnTo>
                <a:lnTo>
                  <a:pt x="7418044" y="5248006"/>
                </a:lnTo>
                <a:lnTo>
                  <a:pt x="7383084" y="5234896"/>
                </a:lnTo>
                <a:lnTo>
                  <a:pt x="7356864" y="5210861"/>
                </a:lnTo>
                <a:lnTo>
                  <a:pt x="7332829" y="5184641"/>
                </a:lnTo>
                <a:lnTo>
                  <a:pt x="7319719" y="5149682"/>
                </a:lnTo>
                <a:lnTo>
                  <a:pt x="7315349" y="5112537"/>
                </a:lnTo>
                <a:lnTo>
                  <a:pt x="7319719" y="5075392"/>
                </a:lnTo>
                <a:lnTo>
                  <a:pt x="7332829" y="5042617"/>
                </a:lnTo>
                <a:lnTo>
                  <a:pt x="7356864" y="5014212"/>
                </a:lnTo>
                <a:lnTo>
                  <a:pt x="7383084" y="4992362"/>
                </a:lnTo>
                <a:lnTo>
                  <a:pt x="7418044" y="4979252"/>
                </a:lnTo>
                <a:close/>
                <a:moveTo>
                  <a:pt x="5392557" y="4939921"/>
                </a:moveTo>
                <a:lnTo>
                  <a:pt x="5429701" y="4944291"/>
                </a:lnTo>
                <a:lnTo>
                  <a:pt x="5460291" y="4959586"/>
                </a:lnTo>
                <a:lnTo>
                  <a:pt x="5482141" y="4985806"/>
                </a:lnTo>
                <a:lnTo>
                  <a:pt x="5497436" y="5014211"/>
                </a:lnTo>
                <a:lnTo>
                  <a:pt x="5503991" y="5049171"/>
                </a:lnTo>
                <a:lnTo>
                  <a:pt x="5497436" y="5084131"/>
                </a:lnTo>
                <a:lnTo>
                  <a:pt x="5482141" y="5112535"/>
                </a:lnTo>
                <a:lnTo>
                  <a:pt x="5460291" y="5138755"/>
                </a:lnTo>
                <a:lnTo>
                  <a:pt x="5429701" y="5154050"/>
                </a:lnTo>
                <a:lnTo>
                  <a:pt x="5392557" y="5158420"/>
                </a:lnTo>
                <a:lnTo>
                  <a:pt x="5359782" y="5154050"/>
                </a:lnTo>
                <a:lnTo>
                  <a:pt x="5329192" y="5138755"/>
                </a:lnTo>
                <a:lnTo>
                  <a:pt x="5307342" y="5112535"/>
                </a:lnTo>
                <a:lnTo>
                  <a:pt x="5289862" y="5084131"/>
                </a:lnTo>
                <a:lnTo>
                  <a:pt x="5285492" y="5049171"/>
                </a:lnTo>
                <a:lnTo>
                  <a:pt x="5289862" y="5014211"/>
                </a:lnTo>
                <a:lnTo>
                  <a:pt x="5307342" y="4985806"/>
                </a:lnTo>
                <a:lnTo>
                  <a:pt x="5329192" y="4959586"/>
                </a:lnTo>
                <a:lnTo>
                  <a:pt x="5359782" y="4944291"/>
                </a:lnTo>
                <a:close/>
                <a:moveTo>
                  <a:pt x="13110" y="4939921"/>
                </a:moveTo>
                <a:lnTo>
                  <a:pt x="17479" y="4942106"/>
                </a:lnTo>
                <a:lnTo>
                  <a:pt x="21851" y="4944291"/>
                </a:lnTo>
                <a:lnTo>
                  <a:pt x="24035" y="4950846"/>
                </a:lnTo>
                <a:lnTo>
                  <a:pt x="21851" y="4955216"/>
                </a:lnTo>
                <a:lnTo>
                  <a:pt x="17479" y="4959586"/>
                </a:lnTo>
                <a:lnTo>
                  <a:pt x="13110" y="4961771"/>
                </a:lnTo>
                <a:lnTo>
                  <a:pt x="4369" y="4959586"/>
                </a:lnTo>
                <a:lnTo>
                  <a:pt x="0" y="4955216"/>
                </a:lnTo>
                <a:lnTo>
                  <a:pt x="0" y="4950846"/>
                </a:lnTo>
                <a:lnTo>
                  <a:pt x="0" y="4944291"/>
                </a:lnTo>
                <a:lnTo>
                  <a:pt x="4369" y="4942106"/>
                </a:lnTo>
                <a:close/>
                <a:moveTo>
                  <a:pt x="930806" y="4935551"/>
                </a:moveTo>
                <a:lnTo>
                  <a:pt x="937361" y="4937736"/>
                </a:lnTo>
                <a:lnTo>
                  <a:pt x="941730" y="4942106"/>
                </a:lnTo>
                <a:lnTo>
                  <a:pt x="941730" y="4946476"/>
                </a:lnTo>
                <a:lnTo>
                  <a:pt x="941730" y="4953031"/>
                </a:lnTo>
                <a:lnTo>
                  <a:pt x="937361" y="4957400"/>
                </a:lnTo>
                <a:lnTo>
                  <a:pt x="930806" y="4959585"/>
                </a:lnTo>
                <a:lnTo>
                  <a:pt x="924251" y="4957400"/>
                </a:lnTo>
                <a:lnTo>
                  <a:pt x="922066" y="4953031"/>
                </a:lnTo>
                <a:lnTo>
                  <a:pt x="919880" y="4946476"/>
                </a:lnTo>
                <a:lnTo>
                  <a:pt x="922066" y="4942106"/>
                </a:lnTo>
                <a:lnTo>
                  <a:pt x="924251" y="4937736"/>
                </a:lnTo>
                <a:close/>
                <a:moveTo>
                  <a:pt x="6989786" y="4915887"/>
                </a:moveTo>
                <a:lnTo>
                  <a:pt x="7033486" y="4922442"/>
                </a:lnTo>
                <a:lnTo>
                  <a:pt x="7070631" y="4942107"/>
                </a:lnTo>
                <a:lnTo>
                  <a:pt x="7099036" y="4970512"/>
                </a:lnTo>
                <a:lnTo>
                  <a:pt x="7118701" y="5009842"/>
                </a:lnTo>
                <a:lnTo>
                  <a:pt x="7125256" y="5051356"/>
                </a:lnTo>
                <a:lnTo>
                  <a:pt x="7118701" y="5095056"/>
                </a:lnTo>
                <a:lnTo>
                  <a:pt x="7099036" y="5132201"/>
                </a:lnTo>
                <a:lnTo>
                  <a:pt x="7070631" y="5160605"/>
                </a:lnTo>
                <a:lnTo>
                  <a:pt x="7033486" y="5182455"/>
                </a:lnTo>
                <a:lnTo>
                  <a:pt x="6989786" y="5189010"/>
                </a:lnTo>
                <a:lnTo>
                  <a:pt x="6946086" y="5182455"/>
                </a:lnTo>
                <a:lnTo>
                  <a:pt x="6911126" y="5160605"/>
                </a:lnTo>
                <a:lnTo>
                  <a:pt x="6880536" y="5132201"/>
                </a:lnTo>
                <a:lnTo>
                  <a:pt x="6863056" y="5095056"/>
                </a:lnTo>
                <a:lnTo>
                  <a:pt x="6856501" y="5051356"/>
                </a:lnTo>
                <a:lnTo>
                  <a:pt x="6863056" y="5009842"/>
                </a:lnTo>
                <a:lnTo>
                  <a:pt x="6880536" y="4970512"/>
                </a:lnTo>
                <a:lnTo>
                  <a:pt x="6911126" y="4942107"/>
                </a:lnTo>
                <a:lnTo>
                  <a:pt x="6946086" y="4922442"/>
                </a:lnTo>
                <a:close/>
                <a:moveTo>
                  <a:pt x="1848501" y="4913701"/>
                </a:moveTo>
                <a:lnTo>
                  <a:pt x="1859426" y="4913701"/>
                </a:lnTo>
                <a:lnTo>
                  <a:pt x="1868166" y="4913701"/>
                </a:lnTo>
                <a:lnTo>
                  <a:pt x="1874721" y="4918071"/>
                </a:lnTo>
                <a:lnTo>
                  <a:pt x="1881276" y="4924626"/>
                </a:lnTo>
                <a:lnTo>
                  <a:pt x="1883461" y="4933366"/>
                </a:lnTo>
                <a:lnTo>
                  <a:pt x="1885646" y="4942106"/>
                </a:lnTo>
                <a:lnTo>
                  <a:pt x="1883461" y="4950846"/>
                </a:lnTo>
                <a:lnTo>
                  <a:pt x="1881276" y="4957400"/>
                </a:lnTo>
                <a:lnTo>
                  <a:pt x="1874721" y="4963955"/>
                </a:lnTo>
                <a:lnTo>
                  <a:pt x="1868166" y="4966140"/>
                </a:lnTo>
                <a:lnTo>
                  <a:pt x="1859426" y="4968325"/>
                </a:lnTo>
                <a:lnTo>
                  <a:pt x="1848501" y="4966140"/>
                </a:lnTo>
                <a:lnTo>
                  <a:pt x="1841946" y="4963955"/>
                </a:lnTo>
                <a:lnTo>
                  <a:pt x="1835391" y="4957400"/>
                </a:lnTo>
                <a:lnTo>
                  <a:pt x="1831021" y="4950846"/>
                </a:lnTo>
                <a:lnTo>
                  <a:pt x="1831021" y="4942106"/>
                </a:lnTo>
                <a:lnTo>
                  <a:pt x="1831021" y="4933366"/>
                </a:lnTo>
                <a:lnTo>
                  <a:pt x="1835391" y="4924626"/>
                </a:lnTo>
                <a:lnTo>
                  <a:pt x="1841946" y="4918071"/>
                </a:lnTo>
                <a:close/>
                <a:moveTo>
                  <a:pt x="2794602" y="4887482"/>
                </a:moveTo>
                <a:lnTo>
                  <a:pt x="2818637" y="4891852"/>
                </a:lnTo>
                <a:lnTo>
                  <a:pt x="2836117" y="4909332"/>
                </a:lnTo>
                <a:lnTo>
                  <a:pt x="2842672" y="4933367"/>
                </a:lnTo>
                <a:lnTo>
                  <a:pt x="2836117" y="4957402"/>
                </a:lnTo>
                <a:lnTo>
                  <a:pt x="2818637" y="4972696"/>
                </a:lnTo>
                <a:lnTo>
                  <a:pt x="2794602" y="4981436"/>
                </a:lnTo>
                <a:lnTo>
                  <a:pt x="2772752" y="4972696"/>
                </a:lnTo>
                <a:lnTo>
                  <a:pt x="2753087" y="4957402"/>
                </a:lnTo>
                <a:lnTo>
                  <a:pt x="2746532" y="4933367"/>
                </a:lnTo>
                <a:lnTo>
                  <a:pt x="2753087" y="4909332"/>
                </a:lnTo>
                <a:lnTo>
                  <a:pt x="2772752" y="4891852"/>
                </a:lnTo>
                <a:close/>
                <a:moveTo>
                  <a:pt x="3749443" y="4848152"/>
                </a:moveTo>
                <a:lnTo>
                  <a:pt x="3777847" y="4854707"/>
                </a:lnTo>
                <a:lnTo>
                  <a:pt x="3799697" y="4867817"/>
                </a:lnTo>
                <a:lnTo>
                  <a:pt x="3814992" y="4891852"/>
                </a:lnTo>
                <a:lnTo>
                  <a:pt x="3821547" y="4918072"/>
                </a:lnTo>
                <a:lnTo>
                  <a:pt x="3814992" y="4946477"/>
                </a:lnTo>
                <a:lnTo>
                  <a:pt x="3799697" y="4966141"/>
                </a:lnTo>
                <a:lnTo>
                  <a:pt x="3777847" y="4983621"/>
                </a:lnTo>
                <a:lnTo>
                  <a:pt x="3749443" y="4987991"/>
                </a:lnTo>
                <a:lnTo>
                  <a:pt x="3723223" y="4983621"/>
                </a:lnTo>
                <a:lnTo>
                  <a:pt x="3701373" y="4966141"/>
                </a:lnTo>
                <a:lnTo>
                  <a:pt x="3686078" y="4946477"/>
                </a:lnTo>
                <a:lnTo>
                  <a:pt x="3681708" y="4918072"/>
                </a:lnTo>
                <a:lnTo>
                  <a:pt x="3686078" y="4891852"/>
                </a:lnTo>
                <a:lnTo>
                  <a:pt x="3701373" y="4867817"/>
                </a:lnTo>
                <a:lnTo>
                  <a:pt x="3723223" y="4854707"/>
                </a:lnTo>
                <a:close/>
                <a:moveTo>
                  <a:pt x="4737060" y="4795712"/>
                </a:moveTo>
                <a:lnTo>
                  <a:pt x="4767650" y="4800082"/>
                </a:lnTo>
                <a:lnTo>
                  <a:pt x="4791685" y="4813192"/>
                </a:lnTo>
                <a:lnTo>
                  <a:pt x="4813535" y="4835042"/>
                </a:lnTo>
                <a:lnTo>
                  <a:pt x="4826645" y="4859077"/>
                </a:lnTo>
                <a:lnTo>
                  <a:pt x="4831015" y="4889667"/>
                </a:lnTo>
                <a:lnTo>
                  <a:pt x="4826645" y="4918072"/>
                </a:lnTo>
                <a:lnTo>
                  <a:pt x="4813535" y="4946476"/>
                </a:lnTo>
                <a:lnTo>
                  <a:pt x="4791685" y="4966141"/>
                </a:lnTo>
                <a:lnTo>
                  <a:pt x="4767650" y="4979251"/>
                </a:lnTo>
                <a:lnTo>
                  <a:pt x="4737060" y="4985806"/>
                </a:lnTo>
                <a:lnTo>
                  <a:pt x="4708655" y="4979251"/>
                </a:lnTo>
                <a:lnTo>
                  <a:pt x="4680250" y="4966141"/>
                </a:lnTo>
                <a:lnTo>
                  <a:pt x="4660585" y="4946476"/>
                </a:lnTo>
                <a:lnTo>
                  <a:pt x="4647475" y="4918072"/>
                </a:lnTo>
                <a:lnTo>
                  <a:pt x="4640920" y="4889667"/>
                </a:lnTo>
                <a:lnTo>
                  <a:pt x="4647475" y="4859077"/>
                </a:lnTo>
                <a:lnTo>
                  <a:pt x="4660585" y="4835042"/>
                </a:lnTo>
                <a:lnTo>
                  <a:pt x="4680250" y="4813192"/>
                </a:lnTo>
                <a:lnTo>
                  <a:pt x="4708655" y="4800082"/>
                </a:lnTo>
                <a:close/>
                <a:moveTo>
                  <a:pt x="6559342" y="4732348"/>
                </a:moveTo>
                <a:lnTo>
                  <a:pt x="6594302" y="4736718"/>
                </a:lnTo>
                <a:lnTo>
                  <a:pt x="6629262" y="4749828"/>
                </a:lnTo>
                <a:lnTo>
                  <a:pt x="6659852" y="4771678"/>
                </a:lnTo>
                <a:lnTo>
                  <a:pt x="6681702" y="4800083"/>
                </a:lnTo>
                <a:lnTo>
                  <a:pt x="6694812" y="4835043"/>
                </a:lnTo>
                <a:lnTo>
                  <a:pt x="6699182" y="4872187"/>
                </a:lnTo>
                <a:lnTo>
                  <a:pt x="6694812" y="4911517"/>
                </a:lnTo>
                <a:lnTo>
                  <a:pt x="6681702" y="4944292"/>
                </a:lnTo>
                <a:lnTo>
                  <a:pt x="6659852" y="4972697"/>
                </a:lnTo>
                <a:lnTo>
                  <a:pt x="6629262" y="4996731"/>
                </a:lnTo>
                <a:lnTo>
                  <a:pt x="6594302" y="5009841"/>
                </a:lnTo>
                <a:lnTo>
                  <a:pt x="6559342" y="5014211"/>
                </a:lnTo>
                <a:lnTo>
                  <a:pt x="6520013" y="5009841"/>
                </a:lnTo>
                <a:lnTo>
                  <a:pt x="6485053" y="4996731"/>
                </a:lnTo>
                <a:lnTo>
                  <a:pt x="6458833" y="4972697"/>
                </a:lnTo>
                <a:lnTo>
                  <a:pt x="6434798" y="4944292"/>
                </a:lnTo>
                <a:lnTo>
                  <a:pt x="6421688" y="4911517"/>
                </a:lnTo>
                <a:lnTo>
                  <a:pt x="6415133" y="4872187"/>
                </a:lnTo>
                <a:lnTo>
                  <a:pt x="6421688" y="4835043"/>
                </a:lnTo>
                <a:lnTo>
                  <a:pt x="6434798" y="4800083"/>
                </a:lnTo>
                <a:lnTo>
                  <a:pt x="6458833" y="4771678"/>
                </a:lnTo>
                <a:lnTo>
                  <a:pt x="6485053" y="4749828"/>
                </a:lnTo>
                <a:lnTo>
                  <a:pt x="6520013" y="4736718"/>
                </a:lnTo>
                <a:close/>
                <a:moveTo>
                  <a:pt x="415148" y="4708312"/>
                </a:moveTo>
                <a:lnTo>
                  <a:pt x="421703" y="4708312"/>
                </a:lnTo>
                <a:lnTo>
                  <a:pt x="426072" y="4708312"/>
                </a:lnTo>
                <a:lnTo>
                  <a:pt x="430443" y="4712682"/>
                </a:lnTo>
                <a:lnTo>
                  <a:pt x="432627" y="4719237"/>
                </a:lnTo>
                <a:lnTo>
                  <a:pt x="430443" y="4723607"/>
                </a:lnTo>
                <a:lnTo>
                  <a:pt x="426072" y="4730161"/>
                </a:lnTo>
                <a:lnTo>
                  <a:pt x="421703" y="4732346"/>
                </a:lnTo>
                <a:lnTo>
                  <a:pt x="415148" y="4730161"/>
                </a:lnTo>
                <a:lnTo>
                  <a:pt x="412962" y="4723607"/>
                </a:lnTo>
                <a:lnTo>
                  <a:pt x="410777" y="4719237"/>
                </a:lnTo>
                <a:lnTo>
                  <a:pt x="412962" y="4712682"/>
                </a:lnTo>
                <a:close/>
                <a:moveTo>
                  <a:pt x="1332845" y="4703942"/>
                </a:moveTo>
                <a:lnTo>
                  <a:pt x="1337215" y="4703942"/>
                </a:lnTo>
                <a:lnTo>
                  <a:pt x="1341586" y="4703942"/>
                </a:lnTo>
                <a:lnTo>
                  <a:pt x="1345955" y="4708312"/>
                </a:lnTo>
                <a:lnTo>
                  <a:pt x="1348141" y="4710497"/>
                </a:lnTo>
                <a:lnTo>
                  <a:pt x="1348141" y="4717052"/>
                </a:lnTo>
                <a:lnTo>
                  <a:pt x="1348141" y="4721422"/>
                </a:lnTo>
                <a:lnTo>
                  <a:pt x="1345955" y="4725792"/>
                </a:lnTo>
                <a:lnTo>
                  <a:pt x="1341586" y="4730162"/>
                </a:lnTo>
                <a:lnTo>
                  <a:pt x="1337215" y="4730162"/>
                </a:lnTo>
                <a:lnTo>
                  <a:pt x="1332845" y="4730162"/>
                </a:lnTo>
                <a:lnTo>
                  <a:pt x="1328474" y="4725792"/>
                </a:lnTo>
                <a:lnTo>
                  <a:pt x="1324104" y="4721422"/>
                </a:lnTo>
                <a:lnTo>
                  <a:pt x="1324104" y="4717052"/>
                </a:lnTo>
                <a:lnTo>
                  <a:pt x="1324104" y="4710497"/>
                </a:lnTo>
                <a:lnTo>
                  <a:pt x="1328474" y="4708312"/>
                </a:lnTo>
                <a:close/>
                <a:moveTo>
                  <a:pt x="5788040" y="4699572"/>
                </a:moveTo>
                <a:lnTo>
                  <a:pt x="5827369" y="4706127"/>
                </a:lnTo>
                <a:lnTo>
                  <a:pt x="5860144" y="4721422"/>
                </a:lnTo>
                <a:lnTo>
                  <a:pt x="5886364" y="4749827"/>
                </a:lnTo>
                <a:lnTo>
                  <a:pt x="5903844" y="4782602"/>
                </a:lnTo>
                <a:lnTo>
                  <a:pt x="5910399" y="4819747"/>
                </a:lnTo>
                <a:lnTo>
                  <a:pt x="5903844" y="4856892"/>
                </a:lnTo>
                <a:lnTo>
                  <a:pt x="5886364" y="4891851"/>
                </a:lnTo>
                <a:lnTo>
                  <a:pt x="5860144" y="4915886"/>
                </a:lnTo>
                <a:lnTo>
                  <a:pt x="5827369" y="4935551"/>
                </a:lnTo>
                <a:lnTo>
                  <a:pt x="5788040" y="4939921"/>
                </a:lnTo>
                <a:lnTo>
                  <a:pt x="5750895" y="4935551"/>
                </a:lnTo>
                <a:lnTo>
                  <a:pt x="5718120" y="4915886"/>
                </a:lnTo>
                <a:lnTo>
                  <a:pt x="5691900" y="4891851"/>
                </a:lnTo>
                <a:lnTo>
                  <a:pt x="5674420" y="4856892"/>
                </a:lnTo>
                <a:lnTo>
                  <a:pt x="5670050" y="4819747"/>
                </a:lnTo>
                <a:lnTo>
                  <a:pt x="5674420" y="4782602"/>
                </a:lnTo>
                <a:lnTo>
                  <a:pt x="5691900" y="4749827"/>
                </a:lnTo>
                <a:lnTo>
                  <a:pt x="5718120" y="4721422"/>
                </a:lnTo>
                <a:lnTo>
                  <a:pt x="5750895" y="4706127"/>
                </a:lnTo>
                <a:close/>
                <a:moveTo>
                  <a:pt x="2259279" y="4675538"/>
                </a:moveTo>
                <a:lnTo>
                  <a:pt x="2276759" y="4682093"/>
                </a:lnTo>
                <a:lnTo>
                  <a:pt x="2289869" y="4695203"/>
                </a:lnTo>
                <a:lnTo>
                  <a:pt x="2294239" y="4712683"/>
                </a:lnTo>
                <a:lnTo>
                  <a:pt x="2289869" y="4732348"/>
                </a:lnTo>
                <a:lnTo>
                  <a:pt x="2276759" y="4745458"/>
                </a:lnTo>
                <a:lnTo>
                  <a:pt x="2259279" y="4749828"/>
                </a:lnTo>
                <a:lnTo>
                  <a:pt x="2239614" y="4745458"/>
                </a:lnTo>
                <a:lnTo>
                  <a:pt x="2228689" y="4732348"/>
                </a:lnTo>
                <a:lnTo>
                  <a:pt x="2222134" y="4712683"/>
                </a:lnTo>
                <a:lnTo>
                  <a:pt x="2228689" y="4695203"/>
                </a:lnTo>
                <a:lnTo>
                  <a:pt x="2239614" y="4682093"/>
                </a:lnTo>
                <a:close/>
                <a:moveTo>
                  <a:pt x="3192271" y="4647133"/>
                </a:moveTo>
                <a:lnTo>
                  <a:pt x="3214121" y="4651503"/>
                </a:lnTo>
                <a:lnTo>
                  <a:pt x="3233786" y="4664613"/>
                </a:lnTo>
                <a:lnTo>
                  <a:pt x="3244711" y="4684278"/>
                </a:lnTo>
                <a:lnTo>
                  <a:pt x="3249081" y="4706128"/>
                </a:lnTo>
                <a:lnTo>
                  <a:pt x="3244711" y="4730163"/>
                </a:lnTo>
                <a:lnTo>
                  <a:pt x="3233786" y="4747642"/>
                </a:lnTo>
                <a:lnTo>
                  <a:pt x="3214121" y="4758567"/>
                </a:lnTo>
                <a:lnTo>
                  <a:pt x="3192271" y="4762937"/>
                </a:lnTo>
                <a:lnTo>
                  <a:pt x="3170421" y="4758567"/>
                </a:lnTo>
                <a:lnTo>
                  <a:pt x="3148571" y="4747642"/>
                </a:lnTo>
                <a:lnTo>
                  <a:pt x="3137646" y="4730163"/>
                </a:lnTo>
                <a:lnTo>
                  <a:pt x="3133276" y="4706128"/>
                </a:lnTo>
                <a:lnTo>
                  <a:pt x="3137646" y="4684278"/>
                </a:lnTo>
                <a:lnTo>
                  <a:pt x="3148571" y="4664613"/>
                </a:lnTo>
                <a:lnTo>
                  <a:pt x="3170421" y="4651503"/>
                </a:lnTo>
                <a:close/>
                <a:moveTo>
                  <a:pt x="4140557" y="4609988"/>
                </a:moveTo>
                <a:lnTo>
                  <a:pt x="4173332" y="4616543"/>
                </a:lnTo>
                <a:lnTo>
                  <a:pt x="4199552" y="4636208"/>
                </a:lnTo>
                <a:lnTo>
                  <a:pt x="4217032" y="4660243"/>
                </a:lnTo>
                <a:lnTo>
                  <a:pt x="4223587" y="4693018"/>
                </a:lnTo>
                <a:lnTo>
                  <a:pt x="4217032" y="4723608"/>
                </a:lnTo>
                <a:lnTo>
                  <a:pt x="4199552" y="4749827"/>
                </a:lnTo>
                <a:lnTo>
                  <a:pt x="4173332" y="4767307"/>
                </a:lnTo>
                <a:lnTo>
                  <a:pt x="4140557" y="4773862"/>
                </a:lnTo>
                <a:lnTo>
                  <a:pt x="4109967" y="4767307"/>
                </a:lnTo>
                <a:lnTo>
                  <a:pt x="4083747" y="4749827"/>
                </a:lnTo>
                <a:lnTo>
                  <a:pt x="4066267" y="4723608"/>
                </a:lnTo>
                <a:lnTo>
                  <a:pt x="4059712" y="4693018"/>
                </a:lnTo>
                <a:lnTo>
                  <a:pt x="4066267" y="4660243"/>
                </a:lnTo>
                <a:lnTo>
                  <a:pt x="4083747" y="4636208"/>
                </a:lnTo>
                <a:lnTo>
                  <a:pt x="4109967" y="4616543"/>
                </a:lnTo>
                <a:close/>
                <a:moveTo>
                  <a:pt x="5125988" y="4557549"/>
                </a:moveTo>
                <a:lnTo>
                  <a:pt x="5160947" y="4561919"/>
                </a:lnTo>
                <a:lnTo>
                  <a:pt x="5189352" y="4579399"/>
                </a:lnTo>
                <a:lnTo>
                  <a:pt x="5213387" y="4601249"/>
                </a:lnTo>
                <a:lnTo>
                  <a:pt x="5228682" y="4631839"/>
                </a:lnTo>
                <a:lnTo>
                  <a:pt x="5233052" y="4664614"/>
                </a:lnTo>
                <a:lnTo>
                  <a:pt x="5228682" y="4699574"/>
                </a:lnTo>
                <a:lnTo>
                  <a:pt x="5213387" y="4730163"/>
                </a:lnTo>
                <a:lnTo>
                  <a:pt x="5189352" y="4752013"/>
                </a:lnTo>
                <a:lnTo>
                  <a:pt x="5160947" y="4767308"/>
                </a:lnTo>
                <a:lnTo>
                  <a:pt x="5125988" y="4771678"/>
                </a:lnTo>
                <a:lnTo>
                  <a:pt x="5091028" y="4767308"/>
                </a:lnTo>
                <a:lnTo>
                  <a:pt x="5062623" y="4752013"/>
                </a:lnTo>
                <a:lnTo>
                  <a:pt x="5038588" y="4730163"/>
                </a:lnTo>
                <a:lnTo>
                  <a:pt x="5023293" y="4699574"/>
                </a:lnTo>
                <a:lnTo>
                  <a:pt x="5018923" y="4664614"/>
                </a:lnTo>
                <a:lnTo>
                  <a:pt x="5023293" y="4631839"/>
                </a:lnTo>
                <a:lnTo>
                  <a:pt x="5038588" y="4601249"/>
                </a:lnTo>
                <a:lnTo>
                  <a:pt x="5062623" y="4579399"/>
                </a:lnTo>
                <a:lnTo>
                  <a:pt x="5091028" y="4561919"/>
                </a:lnTo>
                <a:close/>
                <a:moveTo>
                  <a:pt x="7455188" y="4509479"/>
                </a:moveTo>
                <a:lnTo>
                  <a:pt x="7494518" y="4513849"/>
                </a:lnTo>
                <a:lnTo>
                  <a:pt x="7525108" y="4529144"/>
                </a:lnTo>
                <a:lnTo>
                  <a:pt x="7525108" y="4802268"/>
                </a:lnTo>
                <a:lnTo>
                  <a:pt x="7494518" y="4815378"/>
                </a:lnTo>
                <a:lnTo>
                  <a:pt x="7455188" y="4819748"/>
                </a:lnTo>
                <a:lnTo>
                  <a:pt x="7413673" y="4815378"/>
                </a:lnTo>
                <a:lnTo>
                  <a:pt x="7376529" y="4800083"/>
                </a:lnTo>
                <a:lnTo>
                  <a:pt x="7343754" y="4773863"/>
                </a:lnTo>
                <a:lnTo>
                  <a:pt x="7319719" y="4743273"/>
                </a:lnTo>
                <a:lnTo>
                  <a:pt x="7304424" y="4706129"/>
                </a:lnTo>
                <a:lnTo>
                  <a:pt x="7297869" y="4664614"/>
                </a:lnTo>
                <a:lnTo>
                  <a:pt x="7304424" y="4623099"/>
                </a:lnTo>
                <a:lnTo>
                  <a:pt x="7319719" y="4588139"/>
                </a:lnTo>
                <a:lnTo>
                  <a:pt x="7343754" y="4555364"/>
                </a:lnTo>
                <a:lnTo>
                  <a:pt x="7376529" y="4531329"/>
                </a:lnTo>
                <a:lnTo>
                  <a:pt x="7413673" y="4513849"/>
                </a:lnTo>
                <a:close/>
                <a:moveTo>
                  <a:pt x="832482" y="4474519"/>
                </a:moveTo>
                <a:lnTo>
                  <a:pt x="839036" y="4478889"/>
                </a:lnTo>
                <a:lnTo>
                  <a:pt x="843406" y="4483259"/>
                </a:lnTo>
                <a:lnTo>
                  <a:pt x="843406" y="4487629"/>
                </a:lnTo>
                <a:lnTo>
                  <a:pt x="843406" y="4494183"/>
                </a:lnTo>
                <a:lnTo>
                  <a:pt x="839036" y="4498553"/>
                </a:lnTo>
                <a:lnTo>
                  <a:pt x="832482" y="4498553"/>
                </a:lnTo>
                <a:lnTo>
                  <a:pt x="828110" y="4498553"/>
                </a:lnTo>
                <a:lnTo>
                  <a:pt x="823740" y="4494183"/>
                </a:lnTo>
                <a:lnTo>
                  <a:pt x="823740" y="4487629"/>
                </a:lnTo>
                <a:lnTo>
                  <a:pt x="823740" y="4483259"/>
                </a:lnTo>
                <a:lnTo>
                  <a:pt x="828110" y="4478889"/>
                </a:lnTo>
                <a:close/>
                <a:moveTo>
                  <a:pt x="1745806" y="4463593"/>
                </a:moveTo>
                <a:lnTo>
                  <a:pt x="1752361" y="4465778"/>
                </a:lnTo>
                <a:lnTo>
                  <a:pt x="1761101" y="4470148"/>
                </a:lnTo>
                <a:lnTo>
                  <a:pt x="1765471" y="4478888"/>
                </a:lnTo>
                <a:lnTo>
                  <a:pt x="1767656" y="4487628"/>
                </a:lnTo>
                <a:lnTo>
                  <a:pt x="1765471" y="4494183"/>
                </a:lnTo>
                <a:lnTo>
                  <a:pt x="1761101" y="4500738"/>
                </a:lnTo>
                <a:lnTo>
                  <a:pt x="1752361" y="4505108"/>
                </a:lnTo>
                <a:lnTo>
                  <a:pt x="1745806" y="4507293"/>
                </a:lnTo>
                <a:lnTo>
                  <a:pt x="1737066" y="4505108"/>
                </a:lnTo>
                <a:lnTo>
                  <a:pt x="1730511" y="4500738"/>
                </a:lnTo>
                <a:lnTo>
                  <a:pt x="1726141" y="4494183"/>
                </a:lnTo>
                <a:lnTo>
                  <a:pt x="1723956" y="4487628"/>
                </a:lnTo>
                <a:lnTo>
                  <a:pt x="1726141" y="4478888"/>
                </a:lnTo>
                <a:lnTo>
                  <a:pt x="1730511" y="4470148"/>
                </a:lnTo>
                <a:lnTo>
                  <a:pt x="1737066" y="4465778"/>
                </a:lnTo>
                <a:close/>
                <a:moveTo>
                  <a:pt x="6185709" y="4457039"/>
                </a:moveTo>
                <a:lnTo>
                  <a:pt x="6227223" y="4463594"/>
                </a:lnTo>
                <a:lnTo>
                  <a:pt x="6264368" y="4483259"/>
                </a:lnTo>
                <a:lnTo>
                  <a:pt x="6292773" y="4509479"/>
                </a:lnTo>
                <a:lnTo>
                  <a:pt x="6312438" y="4546624"/>
                </a:lnTo>
                <a:lnTo>
                  <a:pt x="6318993" y="4588139"/>
                </a:lnTo>
                <a:lnTo>
                  <a:pt x="6312438" y="4629654"/>
                </a:lnTo>
                <a:lnTo>
                  <a:pt x="6292773" y="4664613"/>
                </a:lnTo>
                <a:lnTo>
                  <a:pt x="6264368" y="4695203"/>
                </a:lnTo>
                <a:lnTo>
                  <a:pt x="6227223" y="4712683"/>
                </a:lnTo>
                <a:lnTo>
                  <a:pt x="6185709" y="4719238"/>
                </a:lnTo>
                <a:lnTo>
                  <a:pt x="6144194" y="4712683"/>
                </a:lnTo>
                <a:lnTo>
                  <a:pt x="6109234" y="4695203"/>
                </a:lnTo>
                <a:lnTo>
                  <a:pt x="6080829" y="4664613"/>
                </a:lnTo>
                <a:lnTo>
                  <a:pt x="6063349" y="4629654"/>
                </a:lnTo>
                <a:lnTo>
                  <a:pt x="6056794" y="4588139"/>
                </a:lnTo>
                <a:lnTo>
                  <a:pt x="6063349" y="4546624"/>
                </a:lnTo>
                <a:lnTo>
                  <a:pt x="6080829" y="4509479"/>
                </a:lnTo>
                <a:lnTo>
                  <a:pt x="6109234" y="4483259"/>
                </a:lnTo>
                <a:lnTo>
                  <a:pt x="6144194" y="4463594"/>
                </a:lnTo>
                <a:close/>
                <a:moveTo>
                  <a:pt x="2663503" y="4443929"/>
                </a:moveTo>
                <a:lnTo>
                  <a:pt x="2683168" y="4448299"/>
                </a:lnTo>
                <a:lnTo>
                  <a:pt x="2696278" y="4461409"/>
                </a:lnTo>
                <a:lnTo>
                  <a:pt x="2702833" y="4483259"/>
                </a:lnTo>
                <a:lnTo>
                  <a:pt x="2696278" y="4502924"/>
                </a:lnTo>
                <a:lnTo>
                  <a:pt x="2683168" y="4516034"/>
                </a:lnTo>
                <a:lnTo>
                  <a:pt x="2663503" y="4522589"/>
                </a:lnTo>
                <a:lnTo>
                  <a:pt x="2641653" y="4516034"/>
                </a:lnTo>
                <a:lnTo>
                  <a:pt x="2628543" y="4502924"/>
                </a:lnTo>
                <a:lnTo>
                  <a:pt x="2624173" y="4483259"/>
                </a:lnTo>
                <a:lnTo>
                  <a:pt x="2628543" y="4461409"/>
                </a:lnTo>
                <a:lnTo>
                  <a:pt x="2641653" y="4448299"/>
                </a:lnTo>
                <a:close/>
                <a:moveTo>
                  <a:pt x="6994156" y="4435189"/>
                </a:moveTo>
                <a:lnTo>
                  <a:pt x="7033485" y="4439559"/>
                </a:lnTo>
                <a:lnTo>
                  <a:pt x="7070630" y="4454854"/>
                </a:lnTo>
                <a:lnTo>
                  <a:pt x="7099035" y="4478889"/>
                </a:lnTo>
                <a:lnTo>
                  <a:pt x="7125255" y="4507294"/>
                </a:lnTo>
                <a:lnTo>
                  <a:pt x="7138365" y="4544439"/>
                </a:lnTo>
                <a:lnTo>
                  <a:pt x="7144920" y="4583768"/>
                </a:lnTo>
                <a:lnTo>
                  <a:pt x="7138365" y="4623098"/>
                </a:lnTo>
                <a:lnTo>
                  <a:pt x="7125255" y="4660243"/>
                </a:lnTo>
                <a:lnTo>
                  <a:pt x="7099035" y="4690833"/>
                </a:lnTo>
                <a:lnTo>
                  <a:pt x="7070630" y="4712682"/>
                </a:lnTo>
                <a:lnTo>
                  <a:pt x="7033485" y="4730162"/>
                </a:lnTo>
                <a:lnTo>
                  <a:pt x="6994156" y="4734532"/>
                </a:lnTo>
                <a:lnTo>
                  <a:pt x="6954826" y="4730162"/>
                </a:lnTo>
                <a:lnTo>
                  <a:pt x="6919866" y="4712682"/>
                </a:lnTo>
                <a:lnTo>
                  <a:pt x="6887091" y="4690833"/>
                </a:lnTo>
                <a:lnTo>
                  <a:pt x="6865241" y="4660243"/>
                </a:lnTo>
                <a:lnTo>
                  <a:pt x="6847761" y="4623098"/>
                </a:lnTo>
                <a:lnTo>
                  <a:pt x="6843391" y="4583768"/>
                </a:lnTo>
                <a:lnTo>
                  <a:pt x="6847761" y="4544439"/>
                </a:lnTo>
                <a:lnTo>
                  <a:pt x="6865241" y="4507294"/>
                </a:lnTo>
                <a:lnTo>
                  <a:pt x="6887091" y="4478889"/>
                </a:lnTo>
                <a:lnTo>
                  <a:pt x="6919866" y="4454854"/>
                </a:lnTo>
                <a:lnTo>
                  <a:pt x="6954826" y="4439559"/>
                </a:lnTo>
                <a:close/>
                <a:moveTo>
                  <a:pt x="3589939" y="4415524"/>
                </a:moveTo>
                <a:lnTo>
                  <a:pt x="3613974" y="4419894"/>
                </a:lnTo>
                <a:lnTo>
                  <a:pt x="3633638" y="4435189"/>
                </a:lnTo>
                <a:lnTo>
                  <a:pt x="3646748" y="4452669"/>
                </a:lnTo>
                <a:lnTo>
                  <a:pt x="3651118" y="4478889"/>
                </a:lnTo>
                <a:lnTo>
                  <a:pt x="3646748" y="4500739"/>
                </a:lnTo>
                <a:lnTo>
                  <a:pt x="3633638" y="4520403"/>
                </a:lnTo>
                <a:lnTo>
                  <a:pt x="3613974" y="4535698"/>
                </a:lnTo>
                <a:lnTo>
                  <a:pt x="3589939" y="4540068"/>
                </a:lnTo>
                <a:lnTo>
                  <a:pt x="3565904" y="4535698"/>
                </a:lnTo>
                <a:lnTo>
                  <a:pt x="3546239" y="4520403"/>
                </a:lnTo>
                <a:lnTo>
                  <a:pt x="3533129" y="4500739"/>
                </a:lnTo>
                <a:lnTo>
                  <a:pt x="3528759" y="4478889"/>
                </a:lnTo>
                <a:lnTo>
                  <a:pt x="3533129" y="4452669"/>
                </a:lnTo>
                <a:lnTo>
                  <a:pt x="3546239" y="4435189"/>
                </a:lnTo>
                <a:lnTo>
                  <a:pt x="3565904" y="4419894"/>
                </a:lnTo>
                <a:close/>
                <a:moveTo>
                  <a:pt x="4533856" y="4365269"/>
                </a:moveTo>
                <a:lnTo>
                  <a:pt x="4566631" y="4369639"/>
                </a:lnTo>
                <a:lnTo>
                  <a:pt x="4592851" y="4384934"/>
                </a:lnTo>
                <a:lnTo>
                  <a:pt x="4616886" y="4406784"/>
                </a:lnTo>
                <a:lnTo>
                  <a:pt x="4629996" y="4435189"/>
                </a:lnTo>
                <a:lnTo>
                  <a:pt x="4634366" y="4465778"/>
                </a:lnTo>
                <a:lnTo>
                  <a:pt x="4629996" y="4498553"/>
                </a:lnTo>
                <a:lnTo>
                  <a:pt x="4616886" y="4524773"/>
                </a:lnTo>
                <a:lnTo>
                  <a:pt x="4592851" y="4548807"/>
                </a:lnTo>
                <a:lnTo>
                  <a:pt x="4566631" y="4561917"/>
                </a:lnTo>
                <a:lnTo>
                  <a:pt x="4533856" y="4568472"/>
                </a:lnTo>
                <a:lnTo>
                  <a:pt x="4501081" y="4561917"/>
                </a:lnTo>
                <a:lnTo>
                  <a:pt x="4474861" y="4548807"/>
                </a:lnTo>
                <a:lnTo>
                  <a:pt x="4450826" y="4524773"/>
                </a:lnTo>
                <a:lnTo>
                  <a:pt x="4437716" y="4498553"/>
                </a:lnTo>
                <a:lnTo>
                  <a:pt x="4431161" y="4465778"/>
                </a:lnTo>
                <a:lnTo>
                  <a:pt x="4437716" y="4435189"/>
                </a:lnTo>
                <a:lnTo>
                  <a:pt x="4450826" y="4406784"/>
                </a:lnTo>
                <a:lnTo>
                  <a:pt x="4474861" y="4384934"/>
                </a:lnTo>
                <a:lnTo>
                  <a:pt x="4501081" y="4369639"/>
                </a:lnTo>
                <a:close/>
                <a:moveTo>
                  <a:pt x="5514916" y="4310644"/>
                </a:moveTo>
                <a:lnTo>
                  <a:pt x="5554246" y="4317199"/>
                </a:lnTo>
                <a:lnTo>
                  <a:pt x="5589206" y="4336864"/>
                </a:lnTo>
                <a:lnTo>
                  <a:pt x="5617611" y="4365269"/>
                </a:lnTo>
                <a:lnTo>
                  <a:pt x="5635091" y="4400229"/>
                </a:lnTo>
                <a:lnTo>
                  <a:pt x="5641646" y="4441744"/>
                </a:lnTo>
                <a:lnTo>
                  <a:pt x="5635091" y="4483259"/>
                </a:lnTo>
                <a:lnTo>
                  <a:pt x="5617611" y="4516033"/>
                </a:lnTo>
                <a:lnTo>
                  <a:pt x="5589206" y="4544438"/>
                </a:lnTo>
                <a:lnTo>
                  <a:pt x="5554246" y="4561918"/>
                </a:lnTo>
                <a:lnTo>
                  <a:pt x="5514916" y="4568473"/>
                </a:lnTo>
                <a:lnTo>
                  <a:pt x="5473402" y="4561918"/>
                </a:lnTo>
                <a:lnTo>
                  <a:pt x="5436257" y="4544438"/>
                </a:lnTo>
                <a:lnTo>
                  <a:pt x="5410037" y="4516033"/>
                </a:lnTo>
                <a:lnTo>
                  <a:pt x="5390372" y="4483259"/>
                </a:lnTo>
                <a:lnTo>
                  <a:pt x="5383817" y="4441744"/>
                </a:lnTo>
                <a:lnTo>
                  <a:pt x="5390372" y="4400229"/>
                </a:lnTo>
                <a:lnTo>
                  <a:pt x="5410037" y="4365269"/>
                </a:lnTo>
                <a:lnTo>
                  <a:pt x="5436257" y="4336864"/>
                </a:lnTo>
                <a:lnTo>
                  <a:pt x="5473402" y="4317199"/>
                </a:lnTo>
                <a:close/>
                <a:moveTo>
                  <a:pt x="343043" y="4245094"/>
                </a:moveTo>
                <a:lnTo>
                  <a:pt x="349598" y="4247279"/>
                </a:lnTo>
                <a:lnTo>
                  <a:pt x="353969" y="4251649"/>
                </a:lnTo>
                <a:lnTo>
                  <a:pt x="353969" y="4256019"/>
                </a:lnTo>
                <a:lnTo>
                  <a:pt x="353969" y="4262574"/>
                </a:lnTo>
                <a:lnTo>
                  <a:pt x="349598" y="4264759"/>
                </a:lnTo>
                <a:lnTo>
                  <a:pt x="343043" y="4266944"/>
                </a:lnTo>
                <a:lnTo>
                  <a:pt x="338673" y="4264759"/>
                </a:lnTo>
                <a:lnTo>
                  <a:pt x="334302" y="4262574"/>
                </a:lnTo>
                <a:lnTo>
                  <a:pt x="334302" y="4256019"/>
                </a:lnTo>
                <a:lnTo>
                  <a:pt x="334302" y="4251649"/>
                </a:lnTo>
                <a:lnTo>
                  <a:pt x="338673" y="4247279"/>
                </a:lnTo>
                <a:close/>
                <a:moveTo>
                  <a:pt x="1249814" y="4240724"/>
                </a:moveTo>
                <a:lnTo>
                  <a:pt x="1254184" y="4242909"/>
                </a:lnTo>
                <a:lnTo>
                  <a:pt x="1260738" y="4245094"/>
                </a:lnTo>
                <a:lnTo>
                  <a:pt x="1265108" y="4249464"/>
                </a:lnTo>
                <a:lnTo>
                  <a:pt x="1265108" y="4256019"/>
                </a:lnTo>
                <a:lnTo>
                  <a:pt x="1265108" y="4260389"/>
                </a:lnTo>
                <a:lnTo>
                  <a:pt x="1260738" y="4264758"/>
                </a:lnTo>
                <a:lnTo>
                  <a:pt x="1254184" y="4269128"/>
                </a:lnTo>
                <a:lnTo>
                  <a:pt x="1249814" y="4269128"/>
                </a:lnTo>
                <a:lnTo>
                  <a:pt x="1243259" y="4269128"/>
                </a:lnTo>
                <a:lnTo>
                  <a:pt x="1238888" y="4264758"/>
                </a:lnTo>
                <a:lnTo>
                  <a:pt x="1236703" y="4260389"/>
                </a:lnTo>
                <a:lnTo>
                  <a:pt x="1234519" y="4256019"/>
                </a:lnTo>
                <a:lnTo>
                  <a:pt x="1236703" y="4249464"/>
                </a:lnTo>
                <a:lnTo>
                  <a:pt x="1238888" y="4245094"/>
                </a:lnTo>
                <a:lnTo>
                  <a:pt x="1243259" y="4242909"/>
                </a:lnTo>
                <a:close/>
                <a:moveTo>
                  <a:pt x="2158770" y="4223244"/>
                </a:moveTo>
                <a:lnTo>
                  <a:pt x="2167510" y="4225429"/>
                </a:lnTo>
                <a:lnTo>
                  <a:pt x="2176250" y="4231984"/>
                </a:lnTo>
                <a:lnTo>
                  <a:pt x="2180620" y="4238539"/>
                </a:lnTo>
                <a:lnTo>
                  <a:pt x="2184990" y="4245094"/>
                </a:lnTo>
                <a:lnTo>
                  <a:pt x="2187175" y="4253834"/>
                </a:lnTo>
                <a:lnTo>
                  <a:pt x="2184990" y="4262574"/>
                </a:lnTo>
                <a:lnTo>
                  <a:pt x="2180620" y="4271314"/>
                </a:lnTo>
                <a:lnTo>
                  <a:pt x="2176250" y="4280054"/>
                </a:lnTo>
                <a:lnTo>
                  <a:pt x="2167510" y="4282239"/>
                </a:lnTo>
                <a:lnTo>
                  <a:pt x="2158770" y="4284424"/>
                </a:lnTo>
                <a:lnTo>
                  <a:pt x="2147845" y="4282239"/>
                </a:lnTo>
                <a:lnTo>
                  <a:pt x="2139105" y="4280054"/>
                </a:lnTo>
                <a:lnTo>
                  <a:pt x="2134735" y="4271314"/>
                </a:lnTo>
                <a:lnTo>
                  <a:pt x="2130365" y="4262574"/>
                </a:lnTo>
                <a:lnTo>
                  <a:pt x="2128180" y="4253834"/>
                </a:lnTo>
                <a:lnTo>
                  <a:pt x="2130365" y="4245094"/>
                </a:lnTo>
                <a:lnTo>
                  <a:pt x="2134735" y="4238539"/>
                </a:lnTo>
                <a:lnTo>
                  <a:pt x="2139105" y="4231984"/>
                </a:lnTo>
                <a:lnTo>
                  <a:pt x="2147845" y="4225429"/>
                </a:lnTo>
                <a:close/>
                <a:moveTo>
                  <a:pt x="3069911" y="4203580"/>
                </a:moveTo>
                <a:lnTo>
                  <a:pt x="3089576" y="4205765"/>
                </a:lnTo>
                <a:lnTo>
                  <a:pt x="3107056" y="4216690"/>
                </a:lnTo>
                <a:lnTo>
                  <a:pt x="3115796" y="4234170"/>
                </a:lnTo>
                <a:lnTo>
                  <a:pt x="3120166" y="4251650"/>
                </a:lnTo>
                <a:lnTo>
                  <a:pt x="3115796" y="4271315"/>
                </a:lnTo>
                <a:lnTo>
                  <a:pt x="3107056" y="4288794"/>
                </a:lnTo>
                <a:lnTo>
                  <a:pt x="3089576" y="4297534"/>
                </a:lnTo>
                <a:lnTo>
                  <a:pt x="3069911" y="4301904"/>
                </a:lnTo>
                <a:lnTo>
                  <a:pt x="3043691" y="4295349"/>
                </a:lnTo>
                <a:lnTo>
                  <a:pt x="3028396" y="4275685"/>
                </a:lnTo>
                <a:lnTo>
                  <a:pt x="3021841" y="4251650"/>
                </a:lnTo>
                <a:lnTo>
                  <a:pt x="3028396" y="4225430"/>
                </a:lnTo>
                <a:lnTo>
                  <a:pt x="3043691" y="4210135"/>
                </a:lnTo>
                <a:close/>
                <a:moveTo>
                  <a:pt x="6589932" y="4194840"/>
                </a:moveTo>
                <a:lnTo>
                  <a:pt x="6631446" y="4201395"/>
                </a:lnTo>
                <a:lnTo>
                  <a:pt x="6668591" y="4214505"/>
                </a:lnTo>
                <a:lnTo>
                  <a:pt x="6699181" y="4240725"/>
                </a:lnTo>
                <a:lnTo>
                  <a:pt x="6725401" y="4271315"/>
                </a:lnTo>
                <a:lnTo>
                  <a:pt x="6740696" y="4308460"/>
                </a:lnTo>
                <a:lnTo>
                  <a:pt x="6745066" y="4349975"/>
                </a:lnTo>
                <a:lnTo>
                  <a:pt x="6740696" y="4391490"/>
                </a:lnTo>
                <a:lnTo>
                  <a:pt x="6725401" y="4430819"/>
                </a:lnTo>
                <a:lnTo>
                  <a:pt x="6699181" y="4459224"/>
                </a:lnTo>
                <a:lnTo>
                  <a:pt x="6668591" y="4485444"/>
                </a:lnTo>
                <a:lnTo>
                  <a:pt x="6631446" y="4500739"/>
                </a:lnTo>
                <a:lnTo>
                  <a:pt x="6589932" y="4505109"/>
                </a:lnTo>
                <a:lnTo>
                  <a:pt x="6548417" y="4500739"/>
                </a:lnTo>
                <a:lnTo>
                  <a:pt x="6511272" y="4485444"/>
                </a:lnTo>
                <a:lnTo>
                  <a:pt x="6480682" y="4459224"/>
                </a:lnTo>
                <a:lnTo>
                  <a:pt x="6456647" y="4430819"/>
                </a:lnTo>
                <a:lnTo>
                  <a:pt x="6439167" y="4391490"/>
                </a:lnTo>
                <a:lnTo>
                  <a:pt x="6434797" y="4349975"/>
                </a:lnTo>
                <a:lnTo>
                  <a:pt x="6439167" y="4308460"/>
                </a:lnTo>
                <a:lnTo>
                  <a:pt x="6456647" y="4271315"/>
                </a:lnTo>
                <a:lnTo>
                  <a:pt x="6480682" y="4240725"/>
                </a:lnTo>
                <a:lnTo>
                  <a:pt x="6511272" y="4214505"/>
                </a:lnTo>
                <a:lnTo>
                  <a:pt x="6548417" y="4201395"/>
                </a:lnTo>
                <a:close/>
                <a:moveTo>
                  <a:pt x="3989792" y="4172990"/>
                </a:moveTo>
                <a:lnTo>
                  <a:pt x="4020381" y="4179545"/>
                </a:lnTo>
                <a:lnTo>
                  <a:pt x="4042231" y="4194840"/>
                </a:lnTo>
                <a:lnTo>
                  <a:pt x="4059711" y="4218875"/>
                </a:lnTo>
                <a:lnTo>
                  <a:pt x="4066266" y="4249465"/>
                </a:lnTo>
                <a:lnTo>
                  <a:pt x="4059711" y="4275685"/>
                </a:lnTo>
                <a:lnTo>
                  <a:pt x="4042231" y="4301904"/>
                </a:lnTo>
                <a:lnTo>
                  <a:pt x="4020381" y="4317199"/>
                </a:lnTo>
                <a:lnTo>
                  <a:pt x="3989792" y="4321569"/>
                </a:lnTo>
                <a:lnTo>
                  <a:pt x="3963572" y="4317199"/>
                </a:lnTo>
                <a:lnTo>
                  <a:pt x="3937352" y="4301904"/>
                </a:lnTo>
                <a:lnTo>
                  <a:pt x="3922057" y="4275685"/>
                </a:lnTo>
                <a:lnTo>
                  <a:pt x="3917687" y="4249465"/>
                </a:lnTo>
                <a:lnTo>
                  <a:pt x="3922057" y="4218875"/>
                </a:lnTo>
                <a:lnTo>
                  <a:pt x="3937352" y="4194840"/>
                </a:lnTo>
                <a:lnTo>
                  <a:pt x="3963572" y="4179545"/>
                </a:lnTo>
                <a:close/>
                <a:moveTo>
                  <a:pt x="4927153" y="4138030"/>
                </a:moveTo>
                <a:lnTo>
                  <a:pt x="4959928" y="4144585"/>
                </a:lnTo>
                <a:lnTo>
                  <a:pt x="4986148" y="4157695"/>
                </a:lnTo>
                <a:lnTo>
                  <a:pt x="5010183" y="4181730"/>
                </a:lnTo>
                <a:lnTo>
                  <a:pt x="5023293" y="4207950"/>
                </a:lnTo>
                <a:lnTo>
                  <a:pt x="5029848" y="4240725"/>
                </a:lnTo>
                <a:lnTo>
                  <a:pt x="5023293" y="4271315"/>
                </a:lnTo>
                <a:lnTo>
                  <a:pt x="5010183" y="4299719"/>
                </a:lnTo>
                <a:lnTo>
                  <a:pt x="4986148" y="4321569"/>
                </a:lnTo>
                <a:lnTo>
                  <a:pt x="4959928" y="4336864"/>
                </a:lnTo>
                <a:lnTo>
                  <a:pt x="4927153" y="4343419"/>
                </a:lnTo>
                <a:lnTo>
                  <a:pt x="4894378" y="4336864"/>
                </a:lnTo>
                <a:lnTo>
                  <a:pt x="4868158" y="4321569"/>
                </a:lnTo>
                <a:lnTo>
                  <a:pt x="4844123" y="4299719"/>
                </a:lnTo>
                <a:lnTo>
                  <a:pt x="4831013" y="4271315"/>
                </a:lnTo>
                <a:lnTo>
                  <a:pt x="4826643" y="4240725"/>
                </a:lnTo>
                <a:lnTo>
                  <a:pt x="4831013" y="4207950"/>
                </a:lnTo>
                <a:lnTo>
                  <a:pt x="4844123" y="4181730"/>
                </a:lnTo>
                <a:lnTo>
                  <a:pt x="4868158" y="4157695"/>
                </a:lnTo>
                <a:lnTo>
                  <a:pt x="4894378" y="4144585"/>
                </a:lnTo>
                <a:close/>
                <a:moveTo>
                  <a:pt x="5903844" y="4072481"/>
                </a:moveTo>
                <a:lnTo>
                  <a:pt x="5938804" y="4081221"/>
                </a:lnTo>
                <a:lnTo>
                  <a:pt x="5973764" y="4094331"/>
                </a:lnTo>
                <a:lnTo>
                  <a:pt x="6004354" y="4116181"/>
                </a:lnTo>
                <a:lnTo>
                  <a:pt x="6024019" y="4144586"/>
                </a:lnTo>
                <a:lnTo>
                  <a:pt x="6039314" y="4179545"/>
                </a:lnTo>
                <a:lnTo>
                  <a:pt x="6043684" y="4216690"/>
                </a:lnTo>
                <a:lnTo>
                  <a:pt x="6039314" y="4253835"/>
                </a:lnTo>
                <a:lnTo>
                  <a:pt x="6024019" y="4288795"/>
                </a:lnTo>
                <a:lnTo>
                  <a:pt x="6004354" y="4317200"/>
                </a:lnTo>
                <a:lnTo>
                  <a:pt x="5973764" y="4341234"/>
                </a:lnTo>
                <a:lnTo>
                  <a:pt x="5938804" y="4354344"/>
                </a:lnTo>
                <a:lnTo>
                  <a:pt x="5903844" y="4358714"/>
                </a:lnTo>
                <a:lnTo>
                  <a:pt x="5864515" y="4354344"/>
                </a:lnTo>
                <a:lnTo>
                  <a:pt x="5829555" y="4341234"/>
                </a:lnTo>
                <a:lnTo>
                  <a:pt x="5798965" y="4317200"/>
                </a:lnTo>
                <a:lnTo>
                  <a:pt x="5779300" y="4288795"/>
                </a:lnTo>
                <a:lnTo>
                  <a:pt x="5764005" y="4253835"/>
                </a:lnTo>
                <a:lnTo>
                  <a:pt x="5759635" y="4216690"/>
                </a:lnTo>
                <a:lnTo>
                  <a:pt x="5764005" y="4179545"/>
                </a:lnTo>
                <a:lnTo>
                  <a:pt x="5779300" y="4144586"/>
                </a:lnTo>
                <a:lnTo>
                  <a:pt x="5798965" y="4116181"/>
                </a:lnTo>
                <a:lnTo>
                  <a:pt x="5829555" y="4094331"/>
                </a:lnTo>
                <a:lnTo>
                  <a:pt x="5864515" y="4081221"/>
                </a:lnTo>
                <a:close/>
                <a:moveTo>
                  <a:pt x="7455188" y="4044075"/>
                </a:moveTo>
                <a:lnTo>
                  <a:pt x="7494518" y="4048445"/>
                </a:lnTo>
                <a:lnTo>
                  <a:pt x="7525108" y="4059370"/>
                </a:lnTo>
                <a:lnTo>
                  <a:pt x="7525108" y="4374008"/>
                </a:lnTo>
                <a:lnTo>
                  <a:pt x="7494518" y="4384933"/>
                </a:lnTo>
                <a:lnTo>
                  <a:pt x="7455188" y="4391488"/>
                </a:lnTo>
                <a:lnTo>
                  <a:pt x="7409303" y="4384933"/>
                </a:lnTo>
                <a:lnTo>
                  <a:pt x="7367789" y="4365268"/>
                </a:lnTo>
                <a:lnTo>
                  <a:pt x="7330644" y="4339049"/>
                </a:lnTo>
                <a:lnTo>
                  <a:pt x="7306609" y="4304089"/>
                </a:lnTo>
                <a:lnTo>
                  <a:pt x="7286944" y="4262574"/>
                </a:lnTo>
                <a:lnTo>
                  <a:pt x="7280389" y="4216689"/>
                </a:lnTo>
                <a:lnTo>
                  <a:pt x="7286944" y="4170804"/>
                </a:lnTo>
                <a:lnTo>
                  <a:pt x="7306609" y="4131475"/>
                </a:lnTo>
                <a:lnTo>
                  <a:pt x="7330644" y="4094330"/>
                </a:lnTo>
                <a:lnTo>
                  <a:pt x="7367789" y="4065925"/>
                </a:lnTo>
                <a:lnTo>
                  <a:pt x="7409303" y="4050630"/>
                </a:lnTo>
                <a:close/>
                <a:moveTo>
                  <a:pt x="769117" y="4011301"/>
                </a:moveTo>
                <a:lnTo>
                  <a:pt x="773488" y="4013486"/>
                </a:lnTo>
                <a:lnTo>
                  <a:pt x="777858" y="4017856"/>
                </a:lnTo>
                <a:lnTo>
                  <a:pt x="780043" y="4022226"/>
                </a:lnTo>
                <a:lnTo>
                  <a:pt x="777858" y="4030965"/>
                </a:lnTo>
                <a:lnTo>
                  <a:pt x="773488" y="4033150"/>
                </a:lnTo>
                <a:lnTo>
                  <a:pt x="769117" y="4035335"/>
                </a:lnTo>
                <a:lnTo>
                  <a:pt x="762562" y="4033150"/>
                </a:lnTo>
                <a:lnTo>
                  <a:pt x="760376" y="4030965"/>
                </a:lnTo>
                <a:lnTo>
                  <a:pt x="756007" y="4022226"/>
                </a:lnTo>
                <a:lnTo>
                  <a:pt x="760376" y="4017856"/>
                </a:lnTo>
                <a:lnTo>
                  <a:pt x="762562" y="4013486"/>
                </a:lnTo>
                <a:close/>
                <a:moveTo>
                  <a:pt x="1664963" y="4000375"/>
                </a:moveTo>
                <a:lnTo>
                  <a:pt x="1671517" y="4000375"/>
                </a:lnTo>
                <a:lnTo>
                  <a:pt x="1678072" y="4000375"/>
                </a:lnTo>
                <a:lnTo>
                  <a:pt x="1682442" y="4004745"/>
                </a:lnTo>
                <a:lnTo>
                  <a:pt x="1688997" y="4009115"/>
                </a:lnTo>
                <a:lnTo>
                  <a:pt x="1691182" y="4015670"/>
                </a:lnTo>
                <a:lnTo>
                  <a:pt x="1693368" y="4022225"/>
                </a:lnTo>
                <a:lnTo>
                  <a:pt x="1691182" y="4030964"/>
                </a:lnTo>
                <a:lnTo>
                  <a:pt x="1688997" y="4037519"/>
                </a:lnTo>
                <a:lnTo>
                  <a:pt x="1682442" y="4041889"/>
                </a:lnTo>
                <a:lnTo>
                  <a:pt x="1678072" y="4044074"/>
                </a:lnTo>
                <a:lnTo>
                  <a:pt x="1671517" y="4046259"/>
                </a:lnTo>
                <a:lnTo>
                  <a:pt x="1664963" y="4044074"/>
                </a:lnTo>
                <a:lnTo>
                  <a:pt x="1656222" y="4041889"/>
                </a:lnTo>
                <a:lnTo>
                  <a:pt x="1651853" y="4037519"/>
                </a:lnTo>
                <a:lnTo>
                  <a:pt x="1647482" y="4030964"/>
                </a:lnTo>
                <a:lnTo>
                  <a:pt x="1647482" y="4022225"/>
                </a:lnTo>
                <a:lnTo>
                  <a:pt x="1647482" y="4015670"/>
                </a:lnTo>
                <a:lnTo>
                  <a:pt x="1651853" y="4009115"/>
                </a:lnTo>
                <a:lnTo>
                  <a:pt x="1656222" y="4004745"/>
                </a:lnTo>
                <a:close/>
                <a:moveTo>
                  <a:pt x="2573918" y="3982895"/>
                </a:moveTo>
                <a:lnTo>
                  <a:pt x="2593583" y="3987265"/>
                </a:lnTo>
                <a:lnTo>
                  <a:pt x="2611063" y="4002560"/>
                </a:lnTo>
                <a:lnTo>
                  <a:pt x="2615433" y="4022225"/>
                </a:lnTo>
                <a:lnTo>
                  <a:pt x="2611063" y="4044075"/>
                </a:lnTo>
                <a:lnTo>
                  <a:pt x="2593583" y="4057185"/>
                </a:lnTo>
                <a:lnTo>
                  <a:pt x="2573918" y="4061555"/>
                </a:lnTo>
                <a:lnTo>
                  <a:pt x="2552068" y="4057185"/>
                </a:lnTo>
                <a:lnTo>
                  <a:pt x="2538958" y="4044075"/>
                </a:lnTo>
                <a:lnTo>
                  <a:pt x="2532403" y="4022225"/>
                </a:lnTo>
                <a:lnTo>
                  <a:pt x="2538958" y="4002560"/>
                </a:lnTo>
                <a:lnTo>
                  <a:pt x="2552068" y="3987265"/>
                </a:lnTo>
                <a:close/>
                <a:moveTo>
                  <a:pt x="3480690" y="3954491"/>
                </a:moveTo>
                <a:lnTo>
                  <a:pt x="3509095" y="3961046"/>
                </a:lnTo>
                <a:lnTo>
                  <a:pt x="3528760" y="3974156"/>
                </a:lnTo>
                <a:lnTo>
                  <a:pt x="3541870" y="3996006"/>
                </a:lnTo>
                <a:lnTo>
                  <a:pt x="3546240" y="4020041"/>
                </a:lnTo>
                <a:lnTo>
                  <a:pt x="3541870" y="4046260"/>
                </a:lnTo>
                <a:lnTo>
                  <a:pt x="3528760" y="4065925"/>
                </a:lnTo>
                <a:lnTo>
                  <a:pt x="3509095" y="4081220"/>
                </a:lnTo>
                <a:lnTo>
                  <a:pt x="3480690" y="4087775"/>
                </a:lnTo>
                <a:lnTo>
                  <a:pt x="3456655" y="4081220"/>
                </a:lnTo>
                <a:lnTo>
                  <a:pt x="3434805" y="4065925"/>
                </a:lnTo>
                <a:lnTo>
                  <a:pt x="3421695" y="4046260"/>
                </a:lnTo>
                <a:lnTo>
                  <a:pt x="3417325" y="4020041"/>
                </a:lnTo>
                <a:lnTo>
                  <a:pt x="3421695" y="3996006"/>
                </a:lnTo>
                <a:lnTo>
                  <a:pt x="3434805" y="3974156"/>
                </a:lnTo>
                <a:lnTo>
                  <a:pt x="3456655" y="3961046"/>
                </a:lnTo>
                <a:close/>
                <a:moveTo>
                  <a:pt x="7007266" y="3930456"/>
                </a:moveTo>
                <a:lnTo>
                  <a:pt x="7048780" y="3937011"/>
                </a:lnTo>
                <a:lnTo>
                  <a:pt x="7090295" y="3952306"/>
                </a:lnTo>
                <a:lnTo>
                  <a:pt x="7123070" y="3980711"/>
                </a:lnTo>
                <a:lnTo>
                  <a:pt x="7149290" y="4013486"/>
                </a:lnTo>
                <a:lnTo>
                  <a:pt x="7166770" y="4052816"/>
                </a:lnTo>
                <a:lnTo>
                  <a:pt x="7173325" y="4096516"/>
                </a:lnTo>
                <a:lnTo>
                  <a:pt x="7166770" y="4142400"/>
                </a:lnTo>
                <a:lnTo>
                  <a:pt x="7149290" y="4181730"/>
                </a:lnTo>
                <a:lnTo>
                  <a:pt x="7123070" y="4214505"/>
                </a:lnTo>
                <a:lnTo>
                  <a:pt x="7090295" y="4240725"/>
                </a:lnTo>
                <a:lnTo>
                  <a:pt x="7048780" y="4256020"/>
                </a:lnTo>
                <a:lnTo>
                  <a:pt x="7007266" y="4262575"/>
                </a:lnTo>
                <a:lnTo>
                  <a:pt x="6963566" y="4256020"/>
                </a:lnTo>
                <a:lnTo>
                  <a:pt x="6922051" y="4240725"/>
                </a:lnTo>
                <a:lnTo>
                  <a:pt x="6887091" y="4214505"/>
                </a:lnTo>
                <a:lnTo>
                  <a:pt x="6863056" y="4181730"/>
                </a:lnTo>
                <a:lnTo>
                  <a:pt x="6845576" y="4142400"/>
                </a:lnTo>
                <a:lnTo>
                  <a:pt x="6839021" y="4096516"/>
                </a:lnTo>
                <a:lnTo>
                  <a:pt x="6845576" y="4052816"/>
                </a:lnTo>
                <a:lnTo>
                  <a:pt x="6863056" y="4013486"/>
                </a:lnTo>
                <a:lnTo>
                  <a:pt x="6887091" y="3980711"/>
                </a:lnTo>
                <a:lnTo>
                  <a:pt x="6922051" y="3952306"/>
                </a:lnTo>
                <a:lnTo>
                  <a:pt x="6963566" y="3937011"/>
                </a:lnTo>
                <a:close/>
                <a:moveTo>
                  <a:pt x="4394016" y="3926086"/>
                </a:moveTo>
                <a:lnTo>
                  <a:pt x="4424605" y="3932641"/>
                </a:lnTo>
                <a:lnTo>
                  <a:pt x="4448640" y="3945751"/>
                </a:lnTo>
                <a:lnTo>
                  <a:pt x="4470490" y="3963231"/>
                </a:lnTo>
                <a:lnTo>
                  <a:pt x="4481415" y="3989451"/>
                </a:lnTo>
                <a:lnTo>
                  <a:pt x="4485785" y="4017856"/>
                </a:lnTo>
                <a:lnTo>
                  <a:pt x="4481415" y="4048445"/>
                </a:lnTo>
                <a:lnTo>
                  <a:pt x="4470490" y="4072480"/>
                </a:lnTo>
                <a:lnTo>
                  <a:pt x="4448640" y="4092145"/>
                </a:lnTo>
                <a:lnTo>
                  <a:pt x="4424605" y="4105255"/>
                </a:lnTo>
                <a:lnTo>
                  <a:pt x="4394016" y="4109625"/>
                </a:lnTo>
                <a:lnTo>
                  <a:pt x="4367796" y="4105255"/>
                </a:lnTo>
                <a:lnTo>
                  <a:pt x="4341576" y="4092145"/>
                </a:lnTo>
                <a:lnTo>
                  <a:pt x="4321911" y="4072480"/>
                </a:lnTo>
                <a:lnTo>
                  <a:pt x="4308801" y="4048445"/>
                </a:lnTo>
                <a:lnTo>
                  <a:pt x="4302246" y="4017856"/>
                </a:lnTo>
                <a:lnTo>
                  <a:pt x="4308801" y="3989451"/>
                </a:lnTo>
                <a:lnTo>
                  <a:pt x="4321911" y="3963231"/>
                </a:lnTo>
                <a:lnTo>
                  <a:pt x="4341576" y="3945751"/>
                </a:lnTo>
                <a:lnTo>
                  <a:pt x="4367796" y="3932641"/>
                </a:lnTo>
                <a:close/>
                <a:moveTo>
                  <a:pt x="5322638" y="3893311"/>
                </a:moveTo>
                <a:lnTo>
                  <a:pt x="5361968" y="3897681"/>
                </a:lnTo>
                <a:lnTo>
                  <a:pt x="5394743" y="3915161"/>
                </a:lnTo>
                <a:lnTo>
                  <a:pt x="5420963" y="3941381"/>
                </a:lnTo>
                <a:lnTo>
                  <a:pt x="5438443" y="3974156"/>
                </a:lnTo>
                <a:lnTo>
                  <a:pt x="5442813" y="4013486"/>
                </a:lnTo>
                <a:lnTo>
                  <a:pt x="5438443" y="4050630"/>
                </a:lnTo>
                <a:lnTo>
                  <a:pt x="5420963" y="4085590"/>
                </a:lnTo>
                <a:lnTo>
                  <a:pt x="5394743" y="4109625"/>
                </a:lnTo>
                <a:lnTo>
                  <a:pt x="5361968" y="4129290"/>
                </a:lnTo>
                <a:lnTo>
                  <a:pt x="5322638" y="4133660"/>
                </a:lnTo>
                <a:lnTo>
                  <a:pt x="5285493" y="4129290"/>
                </a:lnTo>
                <a:lnTo>
                  <a:pt x="5250533" y="4109625"/>
                </a:lnTo>
                <a:lnTo>
                  <a:pt x="5226498" y="4085590"/>
                </a:lnTo>
                <a:lnTo>
                  <a:pt x="5209018" y="4050630"/>
                </a:lnTo>
                <a:lnTo>
                  <a:pt x="5200278" y="4013486"/>
                </a:lnTo>
                <a:lnTo>
                  <a:pt x="5209018" y="3974156"/>
                </a:lnTo>
                <a:lnTo>
                  <a:pt x="5226498" y="3941381"/>
                </a:lnTo>
                <a:lnTo>
                  <a:pt x="5250533" y="3915161"/>
                </a:lnTo>
                <a:lnTo>
                  <a:pt x="5285493" y="3897681"/>
                </a:lnTo>
                <a:close/>
                <a:moveTo>
                  <a:pt x="6288402" y="3825576"/>
                </a:moveTo>
                <a:lnTo>
                  <a:pt x="6334287" y="3834316"/>
                </a:lnTo>
                <a:lnTo>
                  <a:pt x="6373617" y="3849611"/>
                </a:lnTo>
                <a:lnTo>
                  <a:pt x="6408577" y="3873646"/>
                </a:lnTo>
                <a:lnTo>
                  <a:pt x="6432612" y="3908606"/>
                </a:lnTo>
                <a:lnTo>
                  <a:pt x="6450092" y="3947936"/>
                </a:lnTo>
                <a:lnTo>
                  <a:pt x="6456647" y="3993821"/>
                </a:lnTo>
                <a:lnTo>
                  <a:pt x="6450092" y="4037520"/>
                </a:lnTo>
                <a:lnTo>
                  <a:pt x="6432612" y="4074665"/>
                </a:lnTo>
                <a:lnTo>
                  <a:pt x="6408577" y="4109625"/>
                </a:lnTo>
                <a:lnTo>
                  <a:pt x="6373617" y="4135845"/>
                </a:lnTo>
                <a:lnTo>
                  <a:pt x="6334287" y="4153325"/>
                </a:lnTo>
                <a:lnTo>
                  <a:pt x="6288402" y="4157695"/>
                </a:lnTo>
                <a:lnTo>
                  <a:pt x="6244703" y="4153325"/>
                </a:lnTo>
                <a:lnTo>
                  <a:pt x="6207558" y="4135845"/>
                </a:lnTo>
                <a:lnTo>
                  <a:pt x="6172598" y="4109625"/>
                </a:lnTo>
                <a:lnTo>
                  <a:pt x="6146378" y="4074665"/>
                </a:lnTo>
                <a:lnTo>
                  <a:pt x="6128898" y="4037520"/>
                </a:lnTo>
                <a:lnTo>
                  <a:pt x="6124528" y="3993821"/>
                </a:lnTo>
                <a:lnTo>
                  <a:pt x="6128898" y="3947936"/>
                </a:lnTo>
                <a:lnTo>
                  <a:pt x="6146378" y="3908606"/>
                </a:lnTo>
                <a:lnTo>
                  <a:pt x="6172598" y="3873646"/>
                </a:lnTo>
                <a:lnTo>
                  <a:pt x="6207558" y="3849611"/>
                </a:lnTo>
                <a:lnTo>
                  <a:pt x="6244703" y="3834316"/>
                </a:lnTo>
                <a:close/>
                <a:moveTo>
                  <a:pt x="292787" y="3779692"/>
                </a:moveTo>
                <a:lnTo>
                  <a:pt x="297158" y="3779692"/>
                </a:lnTo>
                <a:lnTo>
                  <a:pt x="303713" y="3779692"/>
                </a:lnTo>
                <a:lnTo>
                  <a:pt x="308082" y="3784062"/>
                </a:lnTo>
                <a:lnTo>
                  <a:pt x="308082" y="3790617"/>
                </a:lnTo>
                <a:lnTo>
                  <a:pt x="308082" y="3794987"/>
                </a:lnTo>
                <a:lnTo>
                  <a:pt x="303713" y="3799357"/>
                </a:lnTo>
                <a:lnTo>
                  <a:pt x="297158" y="3801542"/>
                </a:lnTo>
                <a:lnTo>
                  <a:pt x="292787" y="3799357"/>
                </a:lnTo>
                <a:lnTo>
                  <a:pt x="288417" y="3794987"/>
                </a:lnTo>
                <a:lnTo>
                  <a:pt x="286232" y="3790617"/>
                </a:lnTo>
                <a:lnTo>
                  <a:pt x="288417" y="3784062"/>
                </a:lnTo>
                <a:close/>
                <a:moveTo>
                  <a:pt x="1190818" y="3773136"/>
                </a:moveTo>
                <a:lnTo>
                  <a:pt x="1197373" y="3773136"/>
                </a:lnTo>
                <a:lnTo>
                  <a:pt x="1201743" y="3773136"/>
                </a:lnTo>
                <a:lnTo>
                  <a:pt x="1206114" y="3779691"/>
                </a:lnTo>
                <a:lnTo>
                  <a:pt x="1212669" y="3784061"/>
                </a:lnTo>
                <a:lnTo>
                  <a:pt x="1212669" y="3790616"/>
                </a:lnTo>
                <a:lnTo>
                  <a:pt x="1212669" y="3794985"/>
                </a:lnTo>
                <a:lnTo>
                  <a:pt x="1206114" y="3801540"/>
                </a:lnTo>
                <a:lnTo>
                  <a:pt x="1201743" y="3803725"/>
                </a:lnTo>
                <a:lnTo>
                  <a:pt x="1197373" y="3805910"/>
                </a:lnTo>
                <a:lnTo>
                  <a:pt x="1190818" y="3803725"/>
                </a:lnTo>
                <a:lnTo>
                  <a:pt x="1186449" y="3801540"/>
                </a:lnTo>
                <a:lnTo>
                  <a:pt x="1182078" y="3794985"/>
                </a:lnTo>
                <a:lnTo>
                  <a:pt x="1182078" y="3790616"/>
                </a:lnTo>
                <a:lnTo>
                  <a:pt x="1182078" y="3784061"/>
                </a:lnTo>
                <a:lnTo>
                  <a:pt x="1186449" y="3779691"/>
                </a:lnTo>
                <a:close/>
                <a:moveTo>
                  <a:pt x="2095405" y="3757842"/>
                </a:moveTo>
                <a:lnTo>
                  <a:pt x="2104145" y="3760027"/>
                </a:lnTo>
                <a:lnTo>
                  <a:pt x="2115070" y="3764397"/>
                </a:lnTo>
                <a:lnTo>
                  <a:pt x="2121625" y="3770952"/>
                </a:lnTo>
                <a:lnTo>
                  <a:pt x="2125995" y="3779692"/>
                </a:lnTo>
                <a:lnTo>
                  <a:pt x="2128180" y="3790617"/>
                </a:lnTo>
                <a:lnTo>
                  <a:pt x="2125995" y="3799357"/>
                </a:lnTo>
                <a:lnTo>
                  <a:pt x="2121625" y="3808097"/>
                </a:lnTo>
                <a:lnTo>
                  <a:pt x="2115070" y="3814652"/>
                </a:lnTo>
                <a:lnTo>
                  <a:pt x="2104145" y="3819022"/>
                </a:lnTo>
                <a:lnTo>
                  <a:pt x="2095405" y="3819022"/>
                </a:lnTo>
                <a:lnTo>
                  <a:pt x="2086665" y="3819022"/>
                </a:lnTo>
                <a:lnTo>
                  <a:pt x="2077925" y="3814652"/>
                </a:lnTo>
                <a:lnTo>
                  <a:pt x="2071370" y="3808097"/>
                </a:lnTo>
                <a:lnTo>
                  <a:pt x="2067000" y="3799357"/>
                </a:lnTo>
                <a:lnTo>
                  <a:pt x="2064815" y="3790617"/>
                </a:lnTo>
                <a:lnTo>
                  <a:pt x="2067000" y="3779692"/>
                </a:lnTo>
                <a:lnTo>
                  <a:pt x="2071370" y="3770952"/>
                </a:lnTo>
                <a:lnTo>
                  <a:pt x="2077925" y="3764397"/>
                </a:lnTo>
                <a:lnTo>
                  <a:pt x="2086665" y="3760027"/>
                </a:lnTo>
                <a:close/>
                <a:moveTo>
                  <a:pt x="2995621" y="3735992"/>
                </a:moveTo>
                <a:lnTo>
                  <a:pt x="3017471" y="3740362"/>
                </a:lnTo>
                <a:lnTo>
                  <a:pt x="3034951" y="3751287"/>
                </a:lnTo>
                <a:lnTo>
                  <a:pt x="3045876" y="3766582"/>
                </a:lnTo>
                <a:lnTo>
                  <a:pt x="3048061" y="3790617"/>
                </a:lnTo>
                <a:lnTo>
                  <a:pt x="3045876" y="3810281"/>
                </a:lnTo>
                <a:lnTo>
                  <a:pt x="3034951" y="3825576"/>
                </a:lnTo>
                <a:lnTo>
                  <a:pt x="3017471" y="3838686"/>
                </a:lnTo>
                <a:lnTo>
                  <a:pt x="2995621" y="3843056"/>
                </a:lnTo>
                <a:lnTo>
                  <a:pt x="2975956" y="3838686"/>
                </a:lnTo>
                <a:lnTo>
                  <a:pt x="2960661" y="3825576"/>
                </a:lnTo>
                <a:lnTo>
                  <a:pt x="2947551" y="3810281"/>
                </a:lnTo>
                <a:lnTo>
                  <a:pt x="2943181" y="3790617"/>
                </a:lnTo>
                <a:lnTo>
                  <a:pt x="2947551" y="3766582"/>
                </a:lnTo>
                <a:lnTo>
                  <a:pt x="2960661" y="3751287"/>
                </a:lnTo>
                <a:lnTo>
                  <a:pt x="2975956" y="3740362"/>
                </a:lnTo>
                <a:close/>
                <a:moveTo>
                  <a:pt x="3898023" y="3709772"/>
                </a:moveTo>
                <a:lnTo>
                  <a:pt x="3930797" y="3716327"/>
                </a:lnTo>
                <a:lnTo>
                  <a:pt x="3952647" y="3733807"/>
                </a:lnTo>
                <a:lnTo>
                  <a:pt x="3972312" y="3757842"/>
                </a:lnTo>
                <a:lnTo>
                  <a:pt x="3978867" y="3788432"/>
                </a:lnTo>
                <a:lnTo>
                  <a:pt x="3972312" y="3819021"/>
                </a:lnTo>
                <a:lnTo>
                  <a:pt x="3952647" y="3845241"/>
                </a:lnTo>
                <a:lnTo>
                  <a:pt x="3930797" y="3860536"/>
                </a:lnTo>
                <a:lnTo>
                  <a:pt x="3898023" y="3867091"/>
                </a:lnTo>
                <a:lnTo>
                  <a:pt x="3869618" y="3860536"/>
                </a:lnTo>
                <a:lnTo>
                  <a:pt x="3843398" y="3845241"/>
                </a:lnTo>
                <a:lnTo>
                  <a:pt x="3828103" y="3819021"/>
                </a:lnTo>
                <a:lnTo>
                  <a:pt x="3821548" y="3788432"/>
                </a:lnTo>
                <a:lnTo>
                  <a:pt x="3828103" y="3757842"/>
                </a:lnTo>
                <a:lnTo>
                  <a:pt x="3843398" y="3733807"/>
                </a:lnTo>
                <a:lnTo>
                  <a:pt x="3869618" y="3716327"/>
                </a:lnTo>
                <a:close/>
                <a:moveTo>
                  <a:pt x="4806979" y="3681367"/>
                </a:moveTo>
                <a:lnTo>
                  <a:pt x="4839754" y="3687922"/>
                </a:lnTo>
                <a:lnTo>
                  <a:pt x="4868159" y="3701032"/>
                </a:lnTo>
                <a:lnTo>
                  <a:pt x="4890009" y="3722882"/>
                </a:lnTo>
                <a:lnTo>
                  <a:pt x="4907489" y="3753471"/>
                </a:lnTo>
                <a:lnTo>
                  <a:pt x="4911859" y="3788431"/>
                </a:lnTo>
                <a:lnTo>
                  <a:pt x="4907489" y="3821206"/>
                </a:lnTo>
                <a:lnTo>
                  <a:pt x="4890009" y="3849611"/>
                </a:lnTo>
                <a:lnTo>
                  <a:pt x="4868159" y="3871460"/>
                </a:lnTo>
                <a:lnTo>
                  <a:pt x="4839754" y="3888940"/>
                </a:lnTo>
                <a:lnTo>
                  <a:pt x="4806979" y="3893310"/>
                </a:lnTo>
                <a:lnTo>
                  <a:pt x="4772019" y="3888940"/>
                </a:lnTo>
                <a:lnTo>
                  <a:pt x="4743614" y="3871460"/>
                </a:lnTo>
                <a:lnTo>
                  <a:pt x="4721764" y="3849611"/>
                </a:lnTo>
                <a:lnTo>
                  <a:pt x="4706469" y="3821206"/>
                </a:lnTo>
                <a:lnTo>
                  <a:pt x="4699914" y="3788431"/>
                </a:lnTo>
                <a:lnTo>
                  <a:pt x="4706469" y="3753471"/>
                </a:lnTo>
                <a:lnTo>
                  <a:pt x="4721764" y="3722882"/>
                </a:lnTo>
                <a:lnTo>
                  <a:pt x="4743614" y="3701032"/>
                </a:lnTo>
                <a:lnTo>
                  <a:pt x="4772019" y="3687922"/>
                </a:lnTo>
                <a:close/>
                <a:moveTo>
                  <a:pt x="5722490" y="3648592"/>
                </a:moveTo>
                <a:lnTo>
                  <a:pt x="5766190" y="3655147"/>
                </a:lnTo>
                <a:lnTo>
                  <a:pt x="5801150" y="3674812"/>
                </a:lnTo>
                <a:lnTo>
                  <a:pt x="5831740" y="3703217"/>
                </a:lnTo>
                <a:lnTo>
                  <a:pt x="5853590" y="3742547"/>
                </a:lnTo>
                <a:lnTo>
                  <a:pt x="5860145" y="3786247"/>
                </a:lnTo>
                <a:lnTo>
                  <a:pt x="5853590" y="3825576"/>
                </a:lnTo>
                <a:lnTo>
                  <a:pt x="5831740" y="3864906"/>
                </a:lnTo>
                <a:lnTo>
                  <a:pt x="5801150" y="3893311"/>
                </a:lnTo>
                <a:lnTo>
                  <a:pt x="5766190" y="3912976"/>
                </a:lnTo>
                <a:lnTo>
                  <a:pt x="5722490" y="3919531"/>
                </a:lnTo>
                <a:lnTo>
                  <a:pt x="5678790" y="3912976"/>
                </a:lnTo>
                <a:lnTo>
                  <a:pt x="5641645" y="3893311"/>
                </a:lnTo>
                <a:lnTo>
                  <a:pt x="5613240" y="3864906"/>
                </a:lnTo>
                <a:lnTo>
                  <a:pt x="5593575" y="3825576"/>
                </a:lnTo>
                <a:lnTo>
                  <a:pt x="5587020" y="3786247"/>
                </a:lnTo>
                <a:lnTo>
                  <a:pt x="5593575" y="3742547"/>
                </a:lnTo>
                <a:lnTo>
                  <a:pt x="5613240" y="3703217"/>
                </a:lnTo>
                <a:lnTo>
                  <a:pt x="5641645" y="3674812"/>
                </a:lnTo>
                <a:lnTo>
                  <a:pt x="5678790" y="3655147"/>
                </a:lnTo>
                <a:close/>
                <a:moveTo>
                  <a:pt x="6677330" y="3602707"/>
                </a:moveTo>
                <a:lnTo>
                  <a:pt x="6723215" y="3607077"/>
                </a:lnTo>
                <a:lnTo>
                  <a:pt x="6762545" y="3624557"/>
                </a:lnTo>
                <a:lnTo>
                  <a:pt x="6795320" y="3650777"/>
                </a:lnTo>
                <a:lnTo>
                  <a:pt x="6821540" y="3685737"/>
                </a:lnTo>
                <a:lnTo>
                  <a:pt x="6836835" y="3722882"/>
                </a:lnTo>
                <a:lnTo>
                  <a:pt x="6843390" y="3768767"/>
                </a:lnTo>
                <a:lnTo>
                  <a:pt x="6836835" y="3812467"/>
                </a:lnTo>
                <a:lnTo>
                  <a:pt x="6821540" y="3851796"/>
                </a:lnTo>
                <a:lnTo>
                  <a:pt x="6795320" y="3886756"/>
                </a:lnTo>
                <a:lnTo>
                  <a:pt x="6762545" y="3910791"/>
                </a:lnTo>
                <a:lnTo>
                  <a:pt x="6723215" y="3930456"/>
                </a:lnTo>
                <a:lnTo>
                  <a:pt x="6677330" y="3934826"/>
                </a:lnTo>
                <a:lnTo>
                  <a:pt x="6633631" y="3930456"/>
                </a:lnTo>
                <a:lnTo>
                  <a:pt x="6594301" y="3910791"/>
                </a:lnTo>
                <a:lnTo>
                  <a:pt x="6561526" y="3886756"/>
                </a:lnTo>
                <a:lnTo>
                  <a:pt x="6533121" y="3851796"/>
                </a:lnTo>
                <a:lnTo>
                  <a:pt x="6517826" y="3812467"/>
                </a:lnTo>
                <a:lnTo>
                  <a:pt x="6513456" y="3768767"/>
                </a:lnTo>
                <a:lnTo>
                  <a:pt x="6517826" y="3722882"/>
                </a:lnTo>
                <a:lnTo>
                  <a:pt x="6533121" y="3685737"/>
                </a:lnTo>
                <a:lnTo>
                  <a:pt x="6561526" y="3650777"/>
                </a:lnTo>
                <a:lnTo>
                  <a:pt x="6594301" y="3624557"/>
                </a:lnTo>
                <a:lnTo>
                  <a:pt x="6633631" y="3607077"/>
                </a:lnTo>
                <a:close/>
                <a:moveTo>
                  <a:pt x="7455188" y="3576487"/>
                </a:moveTo>
                <a:lnTo>
                  <a:pt x="7503258" y="3585227"/>
                </a:lnTo>
                <a:lnTo>
                  <a:pt x="7525108" y="3593967"/>
                </a:lnTo>
                <a:lnTo>
                  <a:pt x="7525108" y="3943565"/>
                </a:lnTo>
                <a:lnTo>
                  <a:pt x="7503258" y="3952305"/>
                </a:lnTo>
                <a:lnTo>
                  <a:pt x="7455188" y="3958860"/>
                </a:lnTo>
                <a:lnTo>
                  <a:pt x="7404933" y="3952305"/>
                </a:lnTo>
                <a:lnTo>
                  <a:pt x="7359048" y="3934825"/>
                </a:lnTo>
                <a:lnTo>
                  <a:pt x="7319718" y="3904235"/>
                </a:lnTo>
                <a:lnTo>
                  <a:pt x="7289128" y="3864906"/>
                </a:lnTo>
                <a:lnTo>
                  <a:pt x="7271648" y="3819021"/>
                </a:lnTo>
                <a:lnTo>
                  <a:pt x="7265093" y="3768766"/>
                </a:lnTo>
                <a:lnTo>
                  <a:pt x="7271648" y="3716326"/>
                </a:lnTo>
                <a:lnTo>
                  <a:pt x="7289128" y="3672627"/>
                </a:lnTo>
                <a:lnTo>
                  <a:pt x="7319718" y="3635482"/>
                </a:lnTo>
                <a:lnTo>
                  <a:pt x="7359048" y="3604892"/>
                </a:lnTo>
                <a:lnTo>
                  <a:pt x="7404933" y="3585227"/>
                </a:lnTo>
                <a:close/>
                <a:moveTo>
                  <a:pt x="736342" y="3543713"/>
                </a:moveTo>
                <a:lnTo>
                  <a:pt x="740711" y="3545898"/>
                </a:lnTo>
                <a:lnTo>
                  <a:pt x="745081" y="3550268"/>
                </a:lnTo>
                <a:lnTo>
                  <a:pt x="747266" y="3554638"/>
                </a:lnTo>
                <a:lnTo>
                  <a:pt x="745081" y="3561193"/>
                </a:lnTo>
                <a:lnTo>
                  <a:pt x="740711" y="3563378"/>
                </a:lnTo>
                <a:lnTo>
                  <a:pt x="736342" y="3565563"/>
                </a:lnTo>
                <a:lnTo>
                  <a:pt x="729787" y="3563378"/>
                </a:lnTo>
                <a:lnTo>
                  <a:pt x="725416" y="3561193"/>
                </a:lnTo>
                <a:lnTo>
                  <a:pt x="725416" y="3554638"/>
                </a:lnTo>
                <a:lnTo>
                  <a:pt x="725416" y="3550268"/>
                </a:lnTo>
                <a:lnTo>
                  <a:pt x="729787" y="3545898"/>
                </a:lnTo>
                <a:close/>
                <a:moveTo>
                  <a:pt x="1632188" y="3532787"/>
                </a:moveTo>
                <a:lnTo>
                  <a:pt x="1638743" y="3534972"/>
                </a:lnTo>
                <a:lnTo>
                  <a:pt x="1645298" y="3537157"/>
                </a:lnTo>
                <a:lnTo>
                  <a:pt x="1649667" y="3541527"/>
                </a:lnTo>
                <a:lnTo>
                  <a:pt x="1654037" y="3548082"/>
                </a:lnTo>
                <a:lnTo>
                  <a:pt x="1654037" y="3554637"/>
                </a:lnTo>
                <a:lnTo>
                  <a:pt x="1654037" y="3561192"/>
                </a:lnTo>
                <a:lnTo>
                  <a:pt x="1649667" y="3567747"/>
                </a:lnTo>
                <a:lnTo>
                  <a:pt x="1645298" y="3572117"/>
                </a:lnTo>
                <a:lnTo>
                  <a:pt x="1638743" y="3576487"/>
                </a:lnTo>
                <a:lnTo>
                  <a:pt x="1632188" y="3576487"/>
                </a:lnTo>
                <a:lnTo>
                  <a:pt x="1625633" y="3576487"/>
                </a:lnTo>
                <a:lnTo>
                  <a:pt x="1619077" y="3572117"/>
                </a:lnTo>
                <a:lnTo>
                  <a:pt x="1614707" y="3567747"/>
                </a:lnTo>
                <a:lnTo>
                  <a:pt x="1612522" y="3561192"/>
                </a:lnTo>
                <a:lnTo>
                  <a:pt x="1610338" y="3554637"/>
                </a:lnTo>
                <a:lnTo>
                  <a:pt x="1612522" y="3548082"/>
                </a:lnTo>
                <a:lnTo>
                  <a:pt x="1614707" y="3541527"/>
                </a:lnTo>
                <a:lnTo>
                  <a:pt x="1619077" y="3537157"/>
                </a:lnTo>
                <a:lnTo>
                  <a:pt x="1625633" y="3534972"/>
                </a:lnTo>
                <a:close/>
                <a:moveTo>
                  <a:pt x="2530219" y="3510937"/>
                </a:moveTo>
                <a:lnTo>
                  <a:pt x="2549884" y="3517492"/>
                </a:lnTo>
                <a:lnTo>
                  <a:pt x="2567364" y="3534972"/>
                </a:lnTo>
                <a:lnTo>
                  <a:pt x="2571734" y="3554637"/>
                </a:lnTo>
                <a:lnTo>
                  <a:pt x="2567364" y="3576487"/>
                </a:lnTo>
                <a:lnTo>
                  <a:pt x="2549884" y="3591782"/>
                </a:lnTo>
                <a:lnTo>
                  <a:pt x="2530219" y="3598337"/>
                </a:lnTo>
                <a:lnTo>
                  <a:pt x="2508369" y="3591782"/>
                </a:lnTo>
                <a:lnTo>
                  <a:pt x="2493074" y="3576487"/>
                </a:lnTo>
                <a:lnTo>
                  <a:pt x="2486519" y="3554637"/>
                </a:lnTo>
                <a:lnTo>
                  <a:pt x="2493074" y="3534972"/>
                </a:lnTo>
                <a:lnTo>
                  <a:pt x="2508369" y="3517492"/>
                </a:lnTo>
                <a:close/>
                <a:moveTo>
                  <a:pt x="3428249" y="3489087"/>
                </a:moveTo>
                <a:lnTo>
                  <a:pt x="3452284" y="3493457"/>
                </a:lnTo>
                <a:lnTo>
                  <a:pt x="3474133" y="3508752"/>
                </a:lnTo>
                <a:lnTo>
                  <a:pt x="3487243" y="3530602"/>
                </a:lnTo>
                <a:lnTo>
                  <a:pt x="3493798" y="3554637"/>
                </a:lnTo>
                <a:lnTo>
                  <a:pt x="3487243" y="3580856"/>
                </a:lnTo>
                <a:lnTo>
                  <a:pt x="3474133" y="3602706"/>
                </a:lnTo>
                <a:lnTo>
                  <a:pt x="3452284" y="3615816"/>
                </a:lnTo>
                <a:lnTo>
                  <a:pt x="3428249" y="3620186"/>
                </a:lnTo>
                <a:lnTo>
                  <a:pt x="3399844" y="3615816"/>
                </a:lnTo>
                <a:lnTo>
                  <a:pt x="3380179" y="3602706"/>
                </a:lnTo>
                <a:lnTo>
                  <a:pt x="3367069" y="3580856"/>
                </a:lnTo>
                <a:lnTo>
                  <a:pt x="3362699" y="3554637"/>
                </a:lnTo>
                <a:lnTo>
                  <a:pt x="3367069" y="3530602"/>
                </a:lnTo>
                <a:lnTo>
                  <a:pt x="3380179" y="3508752"/>
                </a:lnTo>
                <a:lnTo>
                  <a:pt x="3399844" y="3493457"/>
                </a:lnTo>
                <a:close/>
                <a:moveTo>
                  <a:pt x="4326280" y="3460683"/>
                </a:moveTo>
                <a:lnTo>
                  <a:pt x="4356870" y="3465053"/>
                </a:lnTo>
                <a:lnTo>
                  <a:pt x="4380905" y="3480348"/>
                </a:lnTo>
                <a:lnTo>
                  <a:pt x="4400570" y="3500013"/>
                </a:lnTo>
                <a:lnTo>
                  <a:pt x="4413680" y="3524048"/>
                </a:lnTo>
                <a:lnTo>
                  <a:pt x="4420235" y="3554638"/>
                </a:lnTo>
                <a:lnTo>
                  <a:pt x="4413680" y="3585227"/>
                </a:lnTo>
                <a:lnTo>
                  <a:pt x="4400570" y="3609262"/>
                </a:lnTo>
                <a:lnTo>
                  <a:pt x="4380905" y="3631112"/>
                </a:lnTo>
                <a:lnTo>
                  <a:pt x="4356870" y="3644222"/>
                </a:lnTo>
                <a:lnTo>
                  <a:pt x="4326280" y="3648592"/>
                </a:lnTo>
                <a:lnTo>
                  <a:pt x="4295691" y="3644222"/>
                </a:lnTo>
                <a:lnTo>
                  <a:pt x="4271656" y="3631112"/>
                </a:lnTo>
                <a:lnTo>
                  <a:pt x="4249806" y="3609262"/>
                </a:lnTo>
                <a:lnTo>
                  <a:pt x="4236696" y="3585227"/>
                </a:lnTo>
                <a:lnTo>
                  <a:pt x="4232326" y="3554638"/>
                </a:lnTo>
                <a:lnTo>
                  <a:pt x="4236696" y="3524048"/>
                </a:lnTo>
                <a:lnTo>
                  <a:pt x="4249806" y="3500013"/>
                </a:lnTo>
                <a:lnTo>
                  <a:pt x="4271656" y="3480348"/>
                </a:lnTo>
                <a:lnTo>
                  <a:pt x="4295691" y="3465053"/>
                </a:lnTo>
                <a:close/>
                <a:moveTo>
                  <a:pt x="5226497" y="3432278"/>
                </a:moveTo>
                <a:lnTo>
                  <a:pt x="5265827" y="3438833"/>
                </a:lnTo>
                <a:lnTo>
                  <a:pt x="5298602" y="3454128"/>
                </a:lnTo>
                <a:lnTo>
                  <a:pt x="5324822" y="3482533"/>
                </a:lnTo>
                <a:lnTo>
                  <a:pt x="5342302" y="3515308"/>
                </a:lnTo>
                <a:lnTo>
                  <a:pt x="5348857" y="3554638"/>
                </a:lnTo>
                <a:lnTo>
                  <a:pt x="5342302" y="3593967"/>
                </a:lnTo>
                <a:lnTo>
                  <a:pt x="5324822" y="3626742"/>
                </a:lnTo>
                <a:lnTo>
                  <a:pt x="5298602" y="3655147"/>
                </a:lnTo>
                <a:lnTo>
                  <a:pt x="5265827" y="3670442"/>
                </a:lnTo>
                <a:lnTo>
                  <a:pt x="5226497" y="3676997"/>
                </a:lnTo>
                <a:lnTo>
                  <a:pt x="5187167" y="3670442"/>
                </a:lnTo>
                <a:lnTo>
                  <a:pt x="5154392" y="3655147"/>
                </a:lnTo>
                <a:lnTo>
                  <a:pt x="5125987" y="3626742"/>
                </a:lnTo>
                <a:lnTo>
                  <a:pt x="5108507" y="3593967"/>
                </a:lnTo>
                <a:lnTo>
                  <a:pt x="5101952" y="3554638"/>
                </a:lnTo>
                <a:lnTo>
                  <a:pt x="5108507" y="3515308"/>
                </a:lnTo>
                <a:lnTo>
                  <a:pt x="5125987" y="3482533"/>
                </a:lnTo>
                <a:lnTo>
                  <a:pt x="5154392" y="3454128"/>
                </a:lnTo>
                <a:lnTo>
                  <a:pt x="5187167" y="3438833"/>
                </a:lnTo>
                <a:close/>
                <a:moveTo>
                  <a:pt x="6131084" y="3399519"/>
                </a:moveTo>
                <a:lnTo>
                  <a:pt x="6172598" y="3403889"/>
                </a:lnTo>
                <a:lnTo>
                  <a:pt x="6209743" y="3419185"/>
                </a:lnTo>
                <a:lnTo>
                  <a:pt x="6240333" y="3443203"/>
                </a:lnTo>
                <a:lnTo>
                  <a:pt x="6264368" y="3473793"/>
                </a:lnTo>
                <a:lnTo>
                  <a:pt x="6279663" y="3513123"/>
                </a:lnTo>
                <a:lnTo>
                  <a:pt x="6286218" y="3554638"/>
                </a:lnTo>
                <a:lnTo>
                  <a:pt x="6279663" y="3596152"/>
                </a:lnTo>
                <a:lnTo>
                  <a:pt x="6264368" y="3633297"/>
                </a:lnTo>
                <a:lnTo>
                  <a:pt x="6240333" y="3663887"/>
                </a:lnTo>
                <a:lnTo>
                  <a:pt x="6209743" y="3690107"/>
                </a:lnTo>
                <a:lnTo>
                  <a:pt x="6172598" y="3703217"/>
                </a:lnTo>
                <a:lnTo>
                  <a:pt x="6131084" y="3709772"/>
                </a:lnTo>
                <a:lnTo>
                  <a:pt x="6087384" y="3703217"/>
                </a:lnTo>
                <a:lnTo>
                  <a:pt x="6050239" y="3690107"/>
                </a:lnTo>
                <a:lnTo>
                  <a:pt x="6019649" y="3663887"/>
                </a:lnTo>
                <a:lnTo>
                  <a:pt x="5995614" y="3633297"/>
                </a:lnTo>
                <a:lnTo>
                  <a:pt x="5980319" y="3596152"/>
                </a:lnTo>
                <a:lnTo>
                  <a:pt x="5973764" y="3554638"/>
                </a:lnTo>
                <a:lnTo>
                  <a:pt x="5980319" y="3513123"/>
                </a:lnTo>
                <a:lnTo>
                  <a:pt x="5995614" y="3473793"/>
                </a:lnTo>
                <a:lnTo>
                  <a:pt x="6019649" y="3443203"/>
                </a:lnTo>
                <a:lnTo>
                  <a:pt x="6050239" y="3419185"/>
                </a:lnTo>
                <a:lnTo>
                  <a:pt x="6087384" y="3403889"/>
                </a:lnTo>
                <a:close/>
                <a:moveTo>
                  <a:pt x="7066260" y="3353637"/>
                </a:moveTo>
                <a:lnTo>
                  <a:pt x="7116514" y="3360190"/>
                </a:lnTo>
                <a:lnTo>
                  <a:pt x="7162399" y="3382041"/>
                </a:lnTo>
                <a:lnTo>
                  <a:pt x="7201729" y="3410444"/>
                </a:lnTo>
                <a:lnTo>
                  <a:pt x="7230134" y="3447573"/>
                </a:lnTo>
                <a:lnTo>
                  <a:pt x="7251984" y="3493457"/>
                </a:lnTo>
                <a:lnTo>
                  <a:pt x="7258539" y="3545897"/>
                </a:lnTo>
                <a:lnTo>
                  <a:pt x="7251984" y="3596152"/>
                </a:lnTo>
                <a:lnTo>
                  <a:pt x="7230134" y="3642037"/>
                </a:lnTo>
                <a:lnTo>
                  <a:pt x="7201729" y="3681366"/>
                </a:lnTo>
                <a:lnTo>
                  <a:pt x="7162399" y="3709771"/>
                </a:lnTo>
                <a:lnTo>
                  <a:pt x="7116514" y="3727251"/>
                </a:lnTo>
                <a:lnTo>
                  <a:pt x="7066260" y="3735991"/>
                </a:lnTo>
                <a:lnTo>
                  <a:pt x="7016005" y="3727251"/>
                </a:lnTo>
                <a:lnTo>
                  <a:pt x="6970120" y="3709771"/>
                </a:lnTo>
                <a:lnTo>
                  <a:pt x="6930790" y="3681366"/>
                </a:lnTo>
                <a:lnTo>
                  <a:pt x="6902385" y="3642037"/>
                </a:lnTo>
                <a:lnTo>
                  <a:pt x="6882720" y="3596152"/>
                </a:lnTo>
                <a:lnTo>
                  <a:pt x="6876165" y="3545897"/>
                </a:lnTo>
                <a:lnTo>
                  <a:pt x="6882720" y="3493457"/>
                </a:lnTo>
                <a:lnTo>
                  <a:pt x="6902385" y="3447573"/>
                </a:lnTo>
                <a:lnTo>
                  <a:pt x="6930790" y="3410444"/>
                </a:lnTo>
                <a:lnTo>
                  <a:pt x="6970120" y="3382041"/>
                </a:lnTo>
                <a:lnTo>
                  <a:pt x="7016005" y="3360190"/>
                </a:lnTo>
                <a:close/>
                <a:moveTo>
                  <a:pt x="277493" y="3309919"/>
                </a:moveTo>
                <a:lnTo>
                  <a:pt x="284048" y="3309919"/>
                </a:lnTo>
                <a:lnTo>
                  <a:pt x="288417" y="3309919"/>
                </a:lnTo>
                <a:lnTo>
                  <a:pt x="292787" y="3314290"/>
                </a:lnTo>
                <a:lnTo>
                  <a:pt x="294972" y="3318660"/>
                </a:lnTo>
                <a:lnTo>
                  <a:pt x="292787" y="3325215"/>
                </a:lnTo>
                <a:lnTo>
                  <a:pt x="288417" y="3331769"/>
                </a:lnTo>
                <a:lnTo>
                  <a:pt x="284048" y="3331769"/>
                </a:lnTo>
                <a:lnTo>
                  <a:pt x="277493" y="3331769"/>
                </a:lnTo>
                <a:lnTo>
                  <a:pt x="273122" y="3325215"/>
                </a:lnTo>
                <a:lnTo>
                  <a:pt x="273122" y="3318660"/>
                </a:lnTo>
                <a:lnTo>
                  <a:pt x="273122" y="3314290"/>
                </a:lnTo>
                <a:close/>
                <a:moveTo>
                  <a:pt x="1173340" y="3305553"/>
                </a:moveTo>
                <a:lnTo>
                  <a:pt x="1179895" y="3305553"/>
                </a:lnTo>
                <a:lnTo>
                  <a:pt x="1186450" y="3305553"/>
                </a:lnTo>
                <a:lnTo>
                  <a:pt x="1190819" y="3309924"/>
                </a:lnTo>
                <a:lnTo>
                  <a:pt x="1193005" y="3314294"/>
                </a:lnTo>
                <a:lnTo>
                  <a:pt x="1195190" y="3318664"/>
                </a:lnTo>
                <a:lnTo>
                  <a:pt x="1193005" y="3325218"/>
                </a:lnTo>
                <a:lnTo>
                  <a:pt x="1190819" y="3331774"/>
                </a:lnTo>
                <a:lnTo>
                  <a:pt x="1186450" y="3336144"/>
                </a:lnTo>
                <a:lnTo>
                  <a:pt x="1179895" y="3336144"/>
                </a:lnTo>
                <a:lnTo>
                  <a:pt x="1173340" y="3336144"/>
                </a:lnTo>
                <a:lnTo>
                  <a:pt x="1168969" y="3331774"/>
                </a:lnTo>
                <a:lnTo>
                  <a:pt x="1166785" y="3325218"/>
                </a:lnTo>
                <a:lnTo>
                  <a:pt x="1164599" y="3318664"/>
                </a:lnTo>
                <a:lnTo>
                  <a:pt x="1166785" y="3314294"/>
                </a:lnTo>
                <a:lnTo>
                  <a:pt x="1168969" y="3309924"/>
                </a:lnTo>
                <a:close/>
                <a:moveTo>
                  <a:pt x="2075740" y="3288078"/>
                </a:moveTo>
                <a:lnTo>
                  <a:pt x="2086665" y="3290264"/>
                </a:lnTo>
                <a:lnTo>
                  <a:pt x="2095405" y="3294635"/>
                </a:lnTo>
                <a:lnTo>
                  <a:pt x="2101960" y="3301189"/>
                </a:lnTo>
                <a:lnTo>
                  <a:pt x="2108515" y="3309928"/>
                </a:lnTo>
                <a:lnTo>
                  <a:pt x="2108515" y="3318668"/>
                </a:lnTo>
                <a:lnTo>
                  <a:pt x="2108515" y="3331778"/>
                </a:lnTo>
                <a:lnTo>
                  <a:pt x="2101960" y="3340517"/>
                </a:lnTo>
                <a:lnTo>
                  <a:pt x="2095405" y="3347073"/>
                </a:lnTo>
                <a:lnTo>
                  <a:pt x="2086665" y="3351442"/>
                </a:lnTo>
                <a:lnTo>
                  <a:pt x="2075740" y="3353627"/>
                </a:lnTo>
                <a:lnTo>
                  <a:pt x="2067000" y="3351442"/>
                </a:lnTo>
                <a:lnTo>
                  <a:pt x="2058260" y="3347073"/>
                </a:lnTo>
                <a:lnTo>
                  <a:pt x="2049520" y="3340517"/>
                </a:lnTo>
                <a:lnTo>
                  <a:pt x="2045150" y="3331778"/>
                </a:lnTo>
                <a:lnTo>
                  <a:pt x="2042965" y="3318668"/>
                </a:lnTo>
                <a:lnTo>
                  <a:pt x="2045150" y="3309928"/>
                </a:lnTo>
                <a:lnTo>
                  <a:pt x="2049520" y="3301189"/>
                </a:lnTo>
                <a:lnTo>
                  <a:pt x="2058260" y="3294635"/>
                </a:lnTo>
                <a:lnTo>
                  <a:pt x="2067000" y="3290264"/>
                </a:lnTo>
                <a:close/>
                <a:moveTo>
                  <a:pt x="2973772" y="3266233"/>
                </a:moveTo>
                <a:lnTo>
                  <a:pt x="2993437" y="3270604"/>
                </a:lnTo>
                <a:lnTo>
                  <a:pt x="3010917" y="3283715"/>
                </a:lnTo>
                <a:lnTo>
                  <a:pt x="3021842" y="3299008"/>
                </a:lnTo>
                <a:lnTo>
                  <a:pt x="3026212" y="3318673"/>
                </a:lnTo>
                <a:lnTo>
                  <a:pt x="3021842" y="3342707"/>
                </a:lnTo>
                <a:lnTo>
                  <a:pt x="3010917" y="3358001"/>
                </a:lnTo>
                <a:lnTo>
                  <a:pt x="2993437" y="3368926"/>
                </a:lnTo>
                <a:lnTo>
                  <a:pt x="2973772" y="3373294"/>
                </a:lnTo>
                <a:lnTo>
                  <a:pt x="2949737" y="3368926"/>
                </a:lnTo>
                <a:lnTo>
                  <a:pt x="2934442" y="3358001"/>
                </a:lnTo>
                <a:lnTo>
                  <a:pt x="2923517" y="3342707"/>
                </a:lnTo>
                <a:lnTo>
                  <a:pt x="2919147" y="3318673"/>
                </a:lnTo>
                <a:lnTo>
                  <a:pt x="2923517" y="3299008"/>
                </a:lnTo>
                <a:lnTo>
                  <a:pt x="2934442" y="3283715"/>
                </a:lnTo>
                <a:lnTo>
                  <a:pt x="2949737" y="3270604"/>
                </a:lnTo>
                <a:close/>
                <a:moveTo>
                  <a:pt x="3869617" y="3242202"/>
                </a:moveTo>
                <a:lnTo>
                  <a:pt x="3898022" y="3248756"/>
                </a:lnTo>
                <a:lnTo>
                  <a:pt x="3924242" y="3264055"/>
                </a:lnTo>
                <a:lnTo>
                  <a:pt x="3941722" y="3290276"/>
                </a:lnTo>
                <a:lnTo>
                  <a:pt x="3946092" y="3318681"/>
                </a:lnTo>
                <a:lnTo>
                  <a:pt x="3941722" y="3351450"/>
                </a:lnTo>
                <a:lnTo>
                  <a:pt x="3924242" y="3375483"/>
                </a:lnTo>
                <a:lnTo>
                  <a:pt x="3898022" y="3392965"/>
                </a:lnTo>
                <a:lnTo>
                  <a:pt x="3869617" y="3399519"/>
                </a:lnTo>
                <a:lnTo>
                  <a:pt x="3836843" y="3392965"/>
                </a:lnTo>
                <a:lnTo>
                  <a:pt x="3812808" y="3375483"/>
                </a:lnTo>
                <a:lnTo>
                  <a:pt x="3795328" y="3351450"/>
                </a:lnTo>
                <a:lnTo>
                  <a:pt x="3788773" y="3318681"/>
                </a:lnTo>
                <a:lnTo>
                  <a:pt x="3795328" y="3290276"/>
                </a:lnTo>
                <a:lnTo>
                  <a:pt x="3812808" y="3264055"/>
                </a:lnTo>
                <a:lnTo>
                  <a:pt x="3836843" y="3248756"/>
                </a:lnTo>
                <a:close/>
                <a:moveTo>
                  <a:pt x="4765464" y="3211609"/>
                </a:moveTo>
                <a:lnTo>
                  <a:pt x="4798239" y="3218166"/>
                </a:lnTo>
                <a:lnTo>
                  <a:pt x="4828829" y="3233462"/>
                </a:lnTo>
                <a:lnTo>
                  <a:pt x="4850679" y="3257498"/>
                </a:lnTo>
                <a:lnTo>
                  <a:pt x="4868159" y="3288091"/>
                </a:lnTo>
                <a:lnTo>
                  <a:pt x="4872529" y="3318681"/>
                </a:lnTo>
                <a:lnTo>
                  <a:pt x="4868159" y="3353637"/>
                </a:lnTo>
                <a:lnTo>
                  <a:pt x="4850679" y="3384225"/>
                </a:lnTo>
                <a:lnTo>
                  <a:pt x="4828829" y="3408259"/>
                </a:lnTo>
                <a:lnTo>
                  <a:pt x="4798239" y="3421368"/>
                </a:lnTo>
                <a:lnTo>
                  <a:pt x="4765464" y="3425737"/>
                </a:lnTo>
                <a:lnTo>
                  <a:pt x="4730505" y="3421368"/>
                </a:lnTo>
                <a:lnTo>
                  <a:pt x="4699915" y="3408259"/>
                </a:lnTo>
                <a:lnTo>
                  <a:pt x="4678065" y="3384225"/>
                </a:lnTo>
                <a:lnTo>
                  <a:pt x="4662770" y="3353637"/>
                </a:lnTo>
                <a:lnTo>
                  <a:pt x="4658400" y="3318681"/>
                </a:lnTo>
                <a:lnTo>
                  <a:pt x="4662770" y="3288091"/>
                </a:lnTo>
                <a:lnTo>
                  <a:pt x="4678065" y="3257498"/>
                </a:lnTo>
                <a:lnTo>
                  <a:pt x="4699915" y="3233462"/>
                </a:lnTo>
                <a:lnTo>
                  <a:pt x="4730505" y="3218166"/>
                </a:lnTo>
                <a:close/>
                <a:moveTo>
                  <a:pt x="5661310" y="3183207"/>
                </a:moveTo>
                <a:lnTo>
                  <a:pt x="5698455" y="3187578"/>
                </a:lnTo>
                <a:lnTo>
                  <a:pt x="5731230" y="3200686"/>
                </a:lnTo>
                <a:lnTo>
                  <a:pt x="5761820" y="3220352"/>
                </a:lnTo>
                <a:lnTo>
                  <a:pt x="5781485" y="3250944"/>
                </a:lnTo>
                <a:lnTo>
                  <a:pt x="5794595" y="3283722"/>
                </a:lnTo>
                <a:lnTo>
                  <a:pt x="5798965" y="3318681"/>
                </a:lnTo>
                <a:lnTo>
                  <a:pt x="5794595" y="3358005"/>
                </a:lnTo>
                <a:lnTo>
                  <a:pt x="5781485" y="3390778"/>
                </a:lnTo>
                <a:lnTo>
                  <a:pt x="5761820" y="3419185"/>
                </a:lnTo>
                <a:lnTo>
                  <a:pt x="5731230" y="3441018"/>
                </a:lnTo>
                <a:lnTo>
                  <a:pt x="5698455" y="3454128"/>
                </a:lnTo>
                <a:lnTo>
                  <a:pt x="5661310" y="3458498"/>
                </a:lnTo>
                <a:lnTo>
                  <a:pt x="5624166" y="3454128"/>
                </a:lnTo>
                <a:lnTo>
                  <a:pt x="5591391" y="3441018"/>
                </a:lnTo>
                <a:lnTo>
                  <a:pt x="5562986" y="3419185"/>
                </a:lnTo>
                <a:lnTo>
                  <a:pt x="5541136" y="3390778"/>
                </a:lnTo>
                <a:lnTo>
                  <a:pt x="5528026" y="3358005"/>
                </a:lnTo>
                <a:lnTo>
                  <a:pt x="5523656" y="3318681"/>
                </a:lnTo>
                <a:lnTo>
                  <a:pt x="5528026" y="3283722"/>
                </a:lnTo>
                <a:lnTo>
                  <a:pt x="5541136" y="3250944"/>
                </a:lnTo>
                <a:lnTo>
                  <a:pt x="5562986" y="3220352"/>
                </a:lnTo>
                <a:lnTo>
                  <a:pt x="5591391" y="3200686"/>
                </a:lnTo>
                <a:lnTo>
                  <a:pt x="5624166" y="3187578"/>
                </a:lnTo>
                <a:close/>
                <a:moveTo>
                  <a:pt x="6559342" y="3148249"/>
                </a:moveTo>
                <a:lnTo>
                  <a:pt x="6605227" y="3152619"/>
                </a:lnTo>
                <a:lnTo>
                  <a:pt x="6644557" y="3170097"/>
                </a:lnTo>
                <a:lnTo>
                  <a:pt x="6679517" y="3198501"/>
                </a:lnTo>
                <a:lnTo>
                  <a:pt x="6707922" y="3233460"/>
                </a:lnTo>
                <a:lnTo>
                  <a:pt x="6725402" y="3272797"/>
                </a:lnTo>
                <a:lnTo>
                  <a:pt x="6729772" y="3318681"/>
                </a:lnTo>
                <a:lnTo>
                  <a:pt x="6725402" y="3366746"/>
                </a:lnTo>
                <a:lnTo>
                  <a:pt x="6707922" y="3408261"/>
                </a:lnTo>
                <a:lnTo>
                  <a:pt x="6679517" y="3443203"/>
                </a:lnTo>
                <a:lnTo>
                  <a:pt x="6644557" y="3469423"/>
                </a:lnTo>
                <a:lnTo>
                  <a:pt x="6605227" y="3489088"/>
                </a:lnTo>
                <a:lnTo>
                  <a:pt x="6559342" y="3493458"/>
                </a:lnTo>
                <a:lnTo>
                  <a:pt x="6513458" y="3489088"/>
                </a:lnTo>
                <a:lnTo>
                  <a:pt x="6471943" y="3469423"/>
                </a:lnTo>
                <a:lnTo>
                  <a:pt x="6434798" y="3443203"/>
                </a:lnTo>
                <a:lnTo>
                  <a:pt x="6408578" y="3408261"/>
                </a:lnTo>
                <a:lnTo>
                  <a:pt x="6391098" y="3366746"/>
                </a:lnTo>
                <a:lnTo>
                  <a:pt x="6384543" y="3318681"/>
                </a:lnTo>
                <a:lnTo>
                  <a:pt x="6391098" y="3272797"/>
                </a:lnTo>
                <a:lnTo>
                  <a:pt x="6408578" y="3233460"/>
                </a:lnTo>
                <a:lnTo>
                  <a:pt x="6434798" y="3198501"/>
                </a:lnTo>
                <a:lnTo>
                  <a:pt x="6471943" y="3170097"/>
                </a:lnTo>
                <a:lnTo>
                  <a:pt x="6513458" y="3152619"/>
                </a:lnTo>
                <a:close/>
                <a:moveTo>
                  <a:pt x="7455188" y="3113291"/>
                </a:moveTo>
                <a:lnTo>
                  <a:pt x="7503258" y="3119846"/>
                </a:lnTo>
                <a:lnTo>
                  <a:pt x="7525108" y="3126400"/>
                </a:lnTo>
                <a:lnTo>
                  <a:pt x="7525108" y="3513122"/>
                </a:lnTo>
                <a:lnTo>
                  <a:pt x="7503258" y="3519677"/>
                </a:lnTo>
                <a:lnTo>
                  <a:pt x="7455188" y="3526232"/>
                </a:lnTo>
                <a:lnTo>
                  <a:pt x="7407118" y="3519677"/>
                </a:lnTo>
                <a:lnTo>
                  <a:pt x="7363418" y="3506567"/>
                </a:lnTo>
                <a:lnTo>
                  <a:pt x="7326273" y="3482532"/>
                </a:lnTo>
                <a:lnTo>
                  <a:pt x="7293498" y="3449758"/>
                </a:lnTo>
                <a:lnTo>
                  <a:pt x="7269463" y="3410443"/>
                </a:lnTo>
                <a:lnTo>
                  <a:pt x="7254168" y="3366744"/>
                </a:lnTo>
                <a:lnTo>
                  <a:pt x="7247613" y="3318681"/>
                </a:lnTo>
                <a:lnTo>
                  <a:pt x="7254168" y="3272795"/>
                </a:lnTo>
                <a:lnTo>
                  <a:pt x="7269463" y="3231277"/>
                </a:lnTo>
                <a:lnTo>
                  <a:pt x="7293498" y="3191946"/>
                </a:lnTo>
                <a:lnTo>
                  <a:pt x="7326273" y="3159173"/>
                </a:lnTo>
                <a:lnTo>
                  <a:pt x="7363418" y="3135140"/>
                </a:lnTo>
                <a:lnTo>
                  <a:pt x="7407118" y="3119846"/>
                </a:lnTo>
                <a:close/>
                <a:moveTo>
                  <a:pt x="736342" y="3073943"/>
                </a:moveTo>
                <a:lnTo>
                  <a:pt x="740711" y="3076128"/>
                </a:lnTo>
                <a:lnTo>
                  <a:pt x="745081" y="3078313"/>
                </a:lnTo>
                <a:lnTo>
                  <a:pt x="747266" y="3087052"/>
                </a:lnTo>
                <a:lnTo>
                  <a:pt x="745081" y="3091422"/>
                </a:lnTo>
                <a:lnTo>
                  <a:pt x="740711" y="3095792"/>
                </a:lnTo>
                <a:lnTo>
                  <a:pt x="736342" y="3097977"/>
                </a:lnTo>
                <a:lnTo>
                  <a:pt x="729787" y="3095792"/>
                </a:lnTo>
                <a:lnTo>
                  <a:pt x="725416" y="3091422"/>
                </a:lnTo>
                <a:lnTo>
                  <a:pt x="725416" y="3087052"/>
                </a:lnTo>
                <a:lnTo>
                  <a:pt x="725416" y="3078313"/>
                </a:lnTo>
                <a:lnTo>
                  <a:pt x="729787" y="3076128"/>
                </a:lnTo>
                <a:close/>
                <a:moveTo>
                  <a:pt x="1625633" y="3063023"/>
                </a:moveTo>
                <a:lnTo>
                  <a:pt x="1632188" y="3063023"/>
                </a:lnTo>
                <a:lnTo>
                  <a:pt x="1638743" y="3063023"/>
                </a:lnTo>
                <a:lnTo>
                  <a:pt x="1645298" y="3065208"/>
                </a:lnTo>
                <a:lnTo>
                  <a:pt x="1649667" y="3071763"/>
                </a:lnTo>
                <a:lnTo>
                  <a:pt x="1654037" y="3078317"/>
                </a:lnTo>
                <a:lnTo>
                  <a:pt x="1654037" y="3087057"/>
                </a:lnTo>
                <a:lnTo>
                  <a:pt x="1654037" y="3093613"/>
                </a:lnTo>
                <a:lnTo>
                  <a:pt x="1649667" y="3100168"/>
                </a:lnTo>
                <a:lnTo>
                  <a:pt x="1645298" y="3104536"/>
                </a:lnTo>
                <a:lnTo>
                  <a:pt x="1638743" y="3108907"/>
                </a:lnTo>
                <a:lnTo>
                  <a:pt x="1632188" y="3108907"/>
                </a:lnTo>
                <a:lnTo>
                  <a:pt x="1625633" y="3108907"/>
                </a:lnTo>
                <a:lnTo>
                  <a:pt x="1619077" y="3104536"/>
                </a:lnTo>
                <a:lnTo>
                  <a:pt x="1614707" y="3100168"/>
                </a:lnTo>
                <a:lnTo>
                  <a:pt x="1610338" y="3093613"/>
                </a:lnTo>
                <a:lnTo>
                  <a:pt x="1610338" y="3087057"/>
                </a:lnTo>
                <a:lnTo>
                  <a:pt x="1610338" y="3078317"/>
                </a:lnTo>
                <a:lnTo>
                  <a:pt x="1614707" y="3071763"/>
                </a:lnTo>
                <a:lnTo>
                  <a:pt x="1619077" y="3065208"/>
                </a:lnTo>
                <a:close/>
                <a:moveTo>
                  <a:pt x="2530219" y="3043361"/>
                </a:moveTo>
                <a:lnTo>
                  <a:pt x="2549884" y="3049915"/>
                </a:lnTo>
                <a:lnTo>
                  <a:pt x="2567364" y="3063027"/>
                </a:lnTo>
                <a:lnTo>
                  <a:pt x="2571734" y="3087062"/>
                </a:lnTo>
                <a:lnTo>
                  <a:pt x="2567364" y="3106726"/>
                </a:lnTo>
                <a:lnTo>
                  <a:pt x="2549884" y="3122021"/>
                </a:lnTo>
                <a:lnTo>
                  <a:pt x="2530219" y="3126390"/>
                </a:lnTo>
                <a:lnTo>
                  <a:pt x="2508369" y="3122021"/>
                </a:lnTo>
                <a:lnTo>
                  <a:pt x="2493074" y="3106726"/>
                </a:lnTo>
                <a:lnTo>
                  <a:pt x="2486519" y="3087062"/>
                </a:lnTo>
                <a:lnTo>
                  <a:pt x="2493074" y="3063027"/>
                </a:lnTo>
                <a:lnTo>
                  <a:pt x="2508369" y="3049915"/>
                </a:lnTo>
                <a:close/>
                <a:moveTo>
                  <a:pt x="3428249" y="3019330"/>
                </a:moveTo>
                <a:lnTo>
                  <a:pt x="3452284" y="3023702"/>
                </a:lnTo>
                <a:lnTo>
                  <a:pt x="3474133" y="3038996"/>
                </a:lnTo>
                <a:lnTo>
                  <a:pt x="3487243" y="3060846"/>
                </a:lnTo>
                <a:lnTo>
                  <a:pt x="3493798" y="3087067"/>
                </a:lnTo>
                <a:lnTo>
                  <a:pt x="3487243" y="3111101"/>
                </a:lnTo>
                <a:lnTo>
                  <a:pt x="3474133" y="3132950"/>
                </a:lnTo>
                <a:lnTo>
                  <a:pt x="3452284" y="3146060"/>
                </a:lnTo>
                <a:lnTo>
                  <a:pt x="3428249" y="3152614"/>
                </a:lnTo>
                <a:lnTo>
                  <a:pt x="3399844" y="3146060"/>
                </a:lnTo>
                <a:lnTo>
                  <a:pt x="3380179" y="3132950"/>
                </a:lnTo>
                <a:lnTo>
                  <a:pt x="3367069" y="3111101"/>
                </a:lnTo>
                <a:lnTo>
                  <a:pt x="3362699" y="3087067"/>
                </a:lnTo>
                <a:lnTo>
                  <a:pt x="3367069" y="3060846"/>
                </a:lnTo>
                <a:lnTo>
                  <a:pt x="3380179" y="3038996"/>
                </a:lnTo>
                <a:lnTo>
                  <a:pt x="3399844" y="3023702"/>
                </a:lnTo>
                <a:close/>
                <a:moveTo>
                  <a:pt x="4326280" y="2993115"/>
                </a:moveTo>
                <a:lnTo>
                  <a:pt x="4356870" y="2997486"/>
                </a:lnTo>
                <a:lnTo>
                  <a:pt x="4380905" y="3010594"/>
                </a:lnTo>
                <a:lnTo>
                  <a:pt x="4400570" y="3032447"/>
                </a:lnTo>
                <a:lnTo>
                  <a:pt x="4413680" y="3056481"/>
                </a:lnTo>
                <a:lnTo>
                  <a:pt x="4420235" y="3087074"/>
                </a:lnTo>
                <a:lnTo>
                  <a:pt x="4413680" y="3115476"/>
                </a:lnTo>
                <a:lnTo>
                  <a:pt x="4400570" y="3141694"/>
                </a:lnTo>
                <a:lnTo>
                  <a:pt x="4380905" y="3161359"/>
                </a:lnTo>
                <a:lnTo>
                  <a:pt x="4356870" y="3174468"/>
                </a:lnTo>
                <a:lnTo>
                  <a:pt x="4326280" y="3181024"/>
                </a:lnTo>
                <a:lnTo>
                  <a:pt x="4295691" y="3174468"/>
                </a:lnTo>
                <a:lnTo>
                  <a:pt x="4271656" y="3161359"/>
                </a:lnTo>
                <a:lnTo>
                  <a:pt x="4249806" y="3141694"/>
                </a:lnTo>
                <a:lnTo>
                  <a:pt x="4236696" y="3115476"/>
                </a:lnTo>
                <a:lnTo>
                  <a:pt x="4232326" y="3087074"/>
                </a:lnTo>
                <a:lnTo>
                  <a:pt x="4236696" y="3056481"/>
                </a:lnTo>
                <a:lnTo>
                  <a:pt x="4249806" y="3032447"/>
                </a:lnTo>
                <a:lnTo>
                  <a:pt x="4271656" y="3010594"/>
                </a:lnTo>
                <a:lnTo>
                  <a:pt x="4295691" y="2997486"/>
                </a:lnTo>
                <a:close/>
                <a:moveTo>
                  <a:pt x="5226497" y="2962528"/>
                </a:moveTo>
                <a:lnTo>
                  <a:pt x="5265827" y="2969084"/>
                </a:lnTo>
                <a:lnTo>
                  <a:pt x="5298602" y="2986561"/>
                </a:lnTo>
                <a:lnTo>
                  <a:pt x="5324822" y="3012781"/>
                </a:lnTo>
                <a:lnTo>
                  <a:pt x="5342302" y="3047741"/>
                </a:lnTo>
                <a:lnTo>
                  <a:pt x="5348857" y="3087074"/>
                </a:lnTo>
                <a:lnTo>
                  <a:pt x="5342302" y="3124214"/>
                </a:lnTo>
                <a:lnTo>
                  <a:pt x="5324822" y="3159173"/>
                </a:lnTo>
                <a:lnTo>
                  <a:pt x="5298602" y="3187577"/>
                </a:lnTo>
                <a:lnTo>
                  <a:pt x="5265827" y="3202872"/>
                </a:lnTo>
                <a:lnTo>
                  <a:pt x="5226497" y="3209424"/>
                </a:lnTo>
                <a:lnTo>
                  <a:pt x="5187167" y="3202872"/>
                </a:lnTo>
                <a:lnTo>
                  <a:pt x="5154392" y="3187577"/>
                </a:lnTo>
                <a:lnTo>
                  <a:pt x="5125987" y="3159173"/>
                </a:lnTo>
                <a:lnTo>
                  <a:pt x="5108507" y="3124214"/>
                </a:lnTo>
                <a:lnTo>
                  <a:pt x="5101952" y="3087074"/>
                </a:lnTo>
                <a:lnTo>
                  <a:pt x="5108507" y="3047741"/>
                </a:lnTo>
                <a:lnTo>
                  <a:pt x="5125987" y="3012781"/>
                </a:lnTo>
                <a:lnTo>
                  <a:pt x="5154392" y="2986561"/>
                </a:lnTo>
                <a:lnTo>
                  <a:pt x="5187167" y="2969084"/>
                </a:lnTo>
                <a:close/>
                <a:moveTo>
                  <a:pt x="6131084" y="2931938"/>
                </a:moveTo>
                <a:lnTo>
                  <a:pt x="6172598" y="2936307"/>
                </a:lnTo>
                <a:lnTo>
                  <a:pt x="6209743" y="2951604"/>
                </a:lnTo>
                <a:lnTo>
                  <a:pt x="6240333" y="2975638"/>
                </a:lnTo>
                <a:lnTo>
                  <a:pt x="6266553" y="3008411"/>
                </a:lnTo>
                <a:lnTo>
                  <a:pt x="6281848" y="3045557"/>
                </a:lnTo>
                <a:lnTo>
                  <a:pt x="6286218" y="3087074"/>
                </a:lnTo>
                <a:lnTo>
                  <a:pt x="6281848" y="3130771"/>
                </a:lnTo>
                <a:lnTo>
                  <a:pt x="6266553" y="3165728"/>
                </a:lnTo>
                <a:lnTo>
                  <a:pt x="6240333" y="3198501"/>
                </a:lnTo>
                <a:lnTo>
                  <a:pt x="6209743" y="3220352"/>
                </a:lnTo>
                <a:lnTo>
                  <a:pt x="6172598" y="3237828"/>
                </a:lnTo>
                <a:lnTo>
                  <a:pt x="6131084" y="3244388"/>
                </a:lnTo>
                <a:lnTo>
                  <a:pt x="6087384" y="3237828"/>
                </a:lnTo>
                <a:lnTo>
                  <a:pt x="6050239" y="3220352"/>
                </a:lnTo>
                <a:lnTo>
                  <a:pt x="6019649" y="3198501"/>
                </a:lnTo>
                <a:lnTo>
                  <a:pt x="5993429" y="3165728"/>
                </a:lnTo>
                <a:lnTo>
                  <a:pt x="5978134" y="3130771"/>
                </a:lnTo>
                <a:lnTo>
                  <a:pt x="5973764" y="3087074"/>
                </a:lnTo>
                <a:lnTo>
                  <a:pt x="5978134" y="3045557"/>
                </a:lnTo>
                <a:lnTo>
                  <a:pt x="5993429" y="3008411"/>
                </a:lnTo>
                <a:lnTo>
                  <a:pt x="6019649" y="2975638"/>
                </a:lnTo>
                <a:lnTo>
                  <a:pt x="6050239" y="2951604"/>
                </a:lnTo>
                <a:lnTo>
                  <a:pt x="6087384" y="2936307"/>
                </a:lnTo>
                <a:close/>
                <a:moveTo>
                  <a:pt x="7066260" y="2905719"/>
                </a:moveTo>
                <a:lnTo>
                  <a:pt x="7116515" y="2912276"/>
                </a:lnTo>
                <a:lnTo>
                  <a:pt x="7162400" y="2931938"/>
                </a:lnTo>
                <a:lnTo>
                  <a:pt x="7201729" y="2960344"/>
                </a:lnTo>
                <a:lnTo>
                  <a:pt x="7230134" y="2999672"/>
                </a:lnTo>
                <a:lnTo>
                  <a:pt x="7251984" y="3045557"/>
                </a:lnTo>
                <a:lnTo>
                  <a:pt x="7258539" y="3095813"/>
                </a:lnTo>
                <a:lnTo>
                  <a:pt x="7251984" y="3148249"/>
                </a:lnTo>
                <a:lnTo>
                  <a:pt x="7230134" y="3194132"/>
                </a:lnTo>
                <a:lnTo>
                  <a:pt x="7201729" y="3233462"/>
                </a:lnTo>
                <a:lnTo>
                  <a:pt x="7162400" y="3261872"/>
                </a:lnTo>
                <a:lnTo>
                  <a:pt x="7116515" y="3281537"/>
                </a:lnTo>
                <a:lnTo>
                  <a:pt x="7066260" y="3288093"/>
                </a:lnTo>
                <a:lnTo>
                  <a:pt x="7016005" y="3281537"/>
                </a:lnTo>
                <a:lnTo>
                  <a:pt x="6970120" y="3261872"/>
                </a:lnTo>
                <a:lnTo>
                  <a:pt x="6930791" y="3233462"/>
                </a:lnTo>
                <a:lnTo>
                  <a:pt x="6902386" y="3194132"/>
                </a:lnTo>
                <a:lnTo>
                  <a:pt x="6880536" y="3148249"/>
                </a:lnTo>
                <a:lnTo>
                  <a:pt x="6873981" y="3095813"/>
                </a:lnTo>
                <a:lnTo>
                  <a:pt x="6880536" y="3045557"/>
                </a:lnTo>
                <a:lnTo>
                  <a:pt x="6902386" y="2999672"/>
                </a:lnTo>
                <a:lnTo>
                  <a:pt x="6930791" y="2960344"/>
                </a:lnTo>
                <a:lnTo>
                  <a:pt x="6970120" y="2931938"/>
                </a:lnTo>
                <a:lnTo>
                  <a:pt x="7016005" y="2912276"/>
                </a:lnTo>
                <a:close/>
                <a:moveTo>
                  <a:pt x="297158" y="2840148"/>
                </a:moveTo>
                <a:lnTo>
                  <a:pt x="303713" y="2842333"/>
                </a:lnTo>
                <a:lnTo>
                  <a:pt x="308082" y="2846702"/>
                </a:lnTo>
                <a:lnTo>
                  <a:pt x="308082" y="2851073"/>
                </a:lnTo>
                <a:lnTo>
                  <a:pt x="308082" y="2857628"/>
                </a:lnTo>
                <a:lnTo>
                  <a:pt x="303713" y="2859812"/>
                </a:lnTo>
                <a:lnTo>
                  <a:pt x="297158" y="2861998"/>
                </a:lnTo>
                <a:lnTo>
                  <a:pt x="292787" y="2859812"/>
                </a:lnTo>
                <a:lnTo>
                  <a:pt x="288417" y="2857628"/>
                </a:lnTo>
                <a:lnTo>
                  <a:pt x="286232" y="2851073"/>
                </a:lnTo>
                <a:lnTo>
                  <a:pt x="288417" y="2846702"/>
                </a:lnTo>
                <a:lnTo>
                  <a:pt x="292787" y="2842333"/>
                </a:lnTo>
                <a:close/>
                <a:moveTo>
                  <a:pt x="1197373" y="2835782"/>
                </a:moveTo>
                <a:lnTo>
                  <a:pt x="1201743" y="2837967"/>
                </a:lnTo>
                <a:lnTo>
                  <a:pt x="1206114" y="2840151"/>
                </a:lnTo>
                <a:lnTo>
                  <a:pt x="1212669" y="2846706"/>
                </a:lnTo>
                <a:lnTo>
                  <a:pt x="1212669" y="2851077"/>
                </a:lnTo>
                <a:lnTo>
                  <a:pt x="1212669" y="2857632"/>
                </a:lnTo>
                <a:lnTo>
                  <a:pt x="1206114" y="2862001"/>
                </a:lnTo>
                <a:lnTo>
                  <a:pt x="1201743" y="2866371"/>
                </a:lnTo>
                <a:lnTo>
                  <a:pt x="1197373" y="2866371"/>
                </a:lnTo>
                <a:lnTo>
                  <a:pt x="1190818" y="2866371"/>
                </a:lnTo>
                <a:lnTo>
                  <a:pt x="1186449" y="2862001"/>
                </a:lnTo>
                <a:lnTo>
                  <a:pt x="1182078" y="2857632"/>
                </a:lnTo>
                <a:lnTo>
                  <a:pt x="1182078" y="2851077"/>
                </a:lnTo>
                <a:lnTo>
                  <a:pt x="1182078" y="2846706"/>
                </a:lnTo>
                <a:lnTo>
                  <a:pt x="1186449" y="2840151"/>
                </a:lnTo>
                <a:lnTo>
                  <a:pt x="1190818" y="2837967"/>
                </a:lnTo>
                <a:close/>
                <a:moveTo>
                  <a:pt x="2095405" y="2818306"/>
                </a:moveTo>
                <a:lnTo>
                  <a:pt x="2108515" y="2820490"/>
                </a:lnTo>
                <a:lnTo>
                  <a:pt x="2115070" y="2824861"/>
                </a:lnTo>
                <a:lnTo>
                  <a:pt x="2123810" y="2833600"/>
                </a:lnTo>
                <a:lnTo>
                  <a:pt x="2128180" y="2842340"/>
                </a:lnTo>
                <a:lnTo>
                  <a:pt x="2128180" y="2851081"/>
                </a:lnTo>
                <a:lnTo>
                  <a:pt x="2128180" y="2862005"/>
                </a:lnTo>
                <a:lnTo>
                  <a:pt x="2123810" y="2870745"/>
                </a:lnTo>
                <a:lnTo>
                  <a:pt x="2115070" y="2877300"/>
                </a:lnTo>
                <a:lnTo>
                  <a:pt x="2108515" y="2883855"/>
                </a:lnTo>
                <a:lnTo>
                  <a:pt x="2095405" y="2883855"/>
                </a:lnTo>
                <a:lnTo>
                  <a:pt x="2086665" y="2883855"/>
                </a:lnTo>
                <a:lnTo>
                  <a:pt x="2077925" y="2877300"/>
                </a:lnTo>
                <a:lnTo>
                  <a:pt x="2071370" y="2870745"/>
                </a:lnTo>
                <a:lnTo>
                  <a:pt x="2067000" y="2862005"/>
                </a:lnTo>
                <a:lnTo>
                  <a:pt x="2064815" y="2851081"/>
                </a:lnTo>
                <a:lnTo>
                  <a:pt x="2067000" y="2842340"/>
                </a:lnTo>
                <a:lnTo>
                  <a:pt x="2071370" y="2833600"/>
                </a:lnTo>
                <a:lnTo>
                  <a:pt x="2077925" y="2824861"/>
                </a:lnTo>
                <a:lnTo>
                  <a:pt x="2086665" y="2820490"/>
                </a:lnTo>
                <a:close/>
                <a:moveTo>
                  <a:pt x="2995621" y="2798645"/>
                </a:moveTo>
                <a:lnTo>
                  <a:pt x="3017471" y="2803014"/>
                </a:lnTo>
                <a:lnTo>
                  <a:pt x="3034951" y="2813939"/>
                </a:lnTo>
                <a:lnTo>
                  <a:pt x="3045876" y="2831419"/>
                </a:lnTo>
                <a:lnTo>
                  <a:pt x="3050246" y="2851083"/>
                </a:lnTo>
                <a:lnTo>
                  <a:pt x="3045876" y="2872932"/>
                </a:lnTo>
                <a:lnTo>
                  <a:pt x="3034951" y="2890413"/>
                </a:lnTo>
                <a:lnTo>
                  <a:pt x="3017471" y="2901338"/>
                </a:lnTo>
                <a:lnTo>
                  <a:pt x="2995621" y="2905707"/>
                </a:lnTo>
                <a:lnTo>
                  <a:pt x="2975956" y="2901338"/>
                </a:lnTo>
                <a:lnTo>
                  <a:pt x="2960661" y="2890413"/>
                </a:lnTo>
                <a:lnTo>
                  <a:pt x="2947551" y="2872932"/>
                </a:lnTo>
                <a:lnTo>
                  <a:pt x="2943181" y="2851083"/>
                </a:lnTo>
                <a:lnTo>
                  <a:pt x="2947551" y="2831419"/>
                </a:lnTo>
                <a:lnTo>
                  <a:pt x="2960661" y="2813939"/>
                </a:lnTo>
                <a:lnTo>
                  <a:pt x="2975956" y="2803014"/>
                </a:lnTo>
                <a:close/>
                <a:moveTo>
                  <a:pt x="3898023" y="2772429"/>
                </a:moveTo>
                <a:lnTo>
                  <a:pt x="3930797" y="2781170"/>
                </a:lnTo>
                <a:lnTo>
                  <a:pt x="3957017" y="2796464"/>
                </a:lnTo>
                <a:lnTo>
                  <a:pt x="3972312" y="2820499"/>
                </a:lnTo>
                <a:lnTo>
                  <a:pt x="3978867" y="2853273"/>
                </a:lnTo>
                <a:lnTo>
                  <a:pt x="3972312" y="2883862"/>
                </a:lnTo>
                <a:lnTo>
                  <a:pt x="3957017" y="2907898"/>
                </a:lnTo>
                <a:lnTo>
                  <a:pt x="3930797" y="2925378"/>
                </a:lnTo>
                <a:lnTo>
                  <a:pt x="3898023" y="2931932"/>
                </a:lnTo>
                <a:lnTo>
                  <a:pt x="3869618" y="2925378"/>
                </a:lnTo>
                <a:lnTo>
                  <a:pt x="3843398" y="2907898"/>
                </a:lnTo>
                <a:lnTo>
                  <a:pt x="3825918" y="2883862"/>
                </a:lnTo>
                <a:lnTo>
                  <a:pt x="3821548" y="2853273"/>
                </a:lnTo>
                <a:lnTo>
                  <a:pt x="3825918" y="2820499"/>
                </a:lnTo>
                <a:lnTo>
                  <a:pt x="3843398" y="2796464"/>
                </a:lnTo>
                <a:lnTo>
                  <a:pt x="3869618" y="2781170"/>
                </a:lnTo>
                <a:close/>
                <a:moveTo>
                  <a:pt x="4806979" y="2746215"/>
                </a:moveTo>
                <a:lnTo>
                  <a:pt x="4839754" y="2750585"/>
                </a:lnTo>
                <a:lnTo>
                  <a:pt x="4870344" y="2765880"/>
                </a:lnTo>
                <a:lnTo>
                  <a:pt x="4892194" y="2789913"/>
                </a:lnTo>
                <a:lnTo>
                  <a:pt x="4909674" y="2818319"/>
                </a:lnTo>
                <a:lnTo>
                  <a:pt x="4916229" y="2853277"/>
                </a:lnTo>
                <a:lnTo>
                  <a:pt x="4909674" y="2888236"/>
                </a:lnTo>
                <a:lnTo>
                  <a:pt x="4892194" y="2916641"/>
                </a:lnTo>
                <a:lnTo>
                  <a:pt x="4870344" y="2942861"/>
                </a:lnTo>
                <a:lnTo>
                  <a:pt x="4839754" y="2955972"/>
                </a:lnTo>
                <a:lnTo>
                  <a:pt x="4806979" y="2962528"/>
                </a:lnTo>
                <a:lnTo>
                  <a:pt x="4772019" y="2955972"/>
                </a:lnTo>
                <a:lnTo>
                  <a:pt x="4741429" y="2942861"/>
                </a:lnTo>
                <a:lnTo>
                  <a:pt x="4719579" y="2916641"/>
                </a:lnTo>
                <a:lnTo>
                  <a:pt x="4702099" y="2888236"/>
                </a:lnTo>
                <a:lnTo>
                  <a:pt x="4695544" y="2853277"/>
                </a:lnTo>
                <a:lnTo>
                  <a:pt x="4702099" y="2818319"/>
                </a:lnTo>
                <a:lnTo>
                  <a:pt x="4719579" y="2789913"/>
                </a:lnTo>
                <a:lnTo>
                  <a:pt x="4741429" y="2765880"/>
                </a:lnTo>
                <a:lnTo>
                  <a:pt x="4772019" y="2750585"/>
                </a:lnTo>
                <a:close/>
                <a:moveTo>
                  <a:pt x="5722490" y="2715626"/>
                </a:moveTo>
                <a:lnTo>
                  <a:pt x="5759634" y="2722180"/>
                </a:lnTo>
                <a:lnTo>
                  <a:pt x="5792409" y="2737476"/>
                </a:lnTo>
                <a:lnTo>
                  <a:pt x="5820814" y="2757142"/>
                </a:lnTo>
                <a:lnTo>
                  <a:pt x="5842664" y="2787730"/>
                </a:lnTo>
                <a:lnTo>
                  <a:pt x="5857959" y="2818320"/>
                </a:lnTo>
                <a:lnTo>
                  <a:pt x="5862329" y="2855464"/>
                </a:lnTo>
                <a:lnTo>
                  <a:pt x="5857959" y="2894792"/>
                </a:lnTo>
                <a:lnTo>
                  <a:pt x="5842664" y="2925384"/>
                </a:lnTo>
                <a:lnTo>
                  <a:pt x="5820814" y="2953790"/>
                </a:lnTo>
                <a:lnTo>
                  <a:pt x="5792409" y="2975638"/>
                </a:lnTo>
                <a:lnTo>
                  <a:pt x="5759634" y="2990934"/>
                </a:lnTo>
                <a:lnTo>
                  <a:pt x="5722490" y="2995303"/>
                </a:lnTo>
                <a:lnTo>
                  <a:pt x="5685345" y="2990934"/>
                </a:lnTo>
                <a:lnTo>
                  <a:pt x="5650385" y="2975638"/>
                </a:lnTo>
                <a:lnTo>
                  <a:pt x="5624165" y="2953790"/>
                </a:lnTo>
                <a:lnTo>
                  <a:pt x="5604500" y="2925384"/>
                </a:lnTo>
                <a:lnTo>
                  <a:pt x="5587020" y="2894792"/>
                </a:lnTo>
                <a:lnTo>
                  <a:pt x="5582650" y="2855464"/>
                </a:lnTo>
                <a:lnTo>
                  <a:pt x="5587020" y="2818320"/>
                </a:lnTo>
                <a:lnTo>
                  <a:pt x="5604500" y="2787730"/>
                </a:lnTo>
                <a:lnTo>
                  <a:pt x="5624165" y="2757142"/>
                </a:lnTo>
                <a:lnTo>
                  <a:pt x="5650385" y="2737476"/>
                </a:lnTo>
                <a:lnTo>
                  <a:pt x="5685345" y="2722180"/>
                </a:lnTo>
                <a:close/>
                <a:moveTo>
                  <a:pt x="6677332" y="2698146"/>
                </a:moveTo>
                <a:lnTo>
                  <a:pt x="6725401" y="2704701"/>
                </a:lnTo>
                <a:lnTo>
                  <a:pt x="6766916" y="2722180"/>
                </a:lnTo>
                <a:lnTo>
                  <a:pt x="6799691" y="2748401"/>
                </a:lnTo>
                <a:lnTo>
                  <a:pt x="6828096" y="2785546"/>
                </a:lnTo>
                <a:lnTo>
                  <a:pt x="6845576" y="2824874"/>
                </a:lnTo>
                <a:lnTo>
                  <a:pt x="6852131" y="2870757"/>
                </a:lnTo>
                <a:lnTo>
                  <a:pt x="6845576" y="2918829"/>
                </a:lnTo>
                <a:lnTo>
                  <a:pt x="6828096" y="2960342"/>
                </a:lnTo>
                <a:lnTo>
                  <a:pt x="6799691" y="2995303"/>
                </a:lnTo>
                <a:lnTo>
                  <a:pt x="6766916" y="3021520"/>
                </a:lnTo>
                <a:lnTo>
                  <a:pt x="6725401" y="3041186"/>
                </a:lnTo>
                <a:lnTo>
                  <a:pt x="6677332" y="3045556"/>
                </a:lnTo>
                <a:lnTo>
                  <a:pt x="6631447" y="3041186"/>
                </a:lnTo>
                <a:lnTo>
                  <a:pt x="6589932" y="3021520"/>
                </a:lnTo>
                <a:lnTo>
                  <a:pt x="6554972" y="2995303"/>
                </a:lnTo>
                <a:lnTo>
                  <a:pt x="6528752" y="2960342"/>
                </a:lnTo>
                <a:lnTo>
                  <a:pt x="6511272" y="2918829"/>
                </a:lnTo>
                <a:lnTo>
                  <a:pt x="6504717" y="2870757"/>
                </a:lnTo>
                <a:lnTo>
                  <a:pt x="6511272" y="2824874"/>
                </a:lnTo>
                <a:lnTo>
                  <a:pt x="6528752" y="2785546"/>
                </a:lnTo>
                <a:lnTo>
                  <a:pt x="6554972" y="2748401"/>
                </a:lnTo>
                <a:lnTo>
                  <a:pt x="6589932" y="2722180"/>
                </a:lnTo>
                <a:lnTo>
                  <a:pt x="6631447" y="2704701"/>
                </a:lnTo>
                <a:close/>
                <a:moveTo>
                  <a:pt x="7455188" y="2663187"/>
                </a:moveTo>
                <a:lnTo>
                  <a:pt x="7498888" y="2669741"/>
                </a:lnTo>
                <a:lnTo>
                  <a:pt x="7525108" y="2676296"/>
                </a:lnTo>
                <a:lnTo>
                  <a:pt x="7525108" y="3065222"/>
                </a:lnTo>
                <a:lnTo>
                  <a:pt x="7498888" y="3073963"/>
                </a:lnTo>
                <a:lnTo>
                  <a:pt x="7455188" y="3078334"/>
                </a:lnTo>
                <a:lnTo>
                  <a:pt x="7407118" y="3073963"/>
                </a:lnTo>
                <a:lnTo>
                  <a:pt x="7363419" y="3058667"/>
                </a:lnTo>
                <a:lnTo>
                  <a:pt x="7324089" y="3034631"/>
                </a:lnTo>
                <a:lnTo>
                  <a:pt x="7291314" y="3001858"/>
                </a:lnTo>
                <a:lnTo>
                  <a:pt x="7267279" y="2962528"/>
                </a:lnTo>
                <a:lnTo>
                  <a:pt x="7251984" y="2918829"/>
                </a:lnTo>
                <a:lnTo>
                  <a:pt x="7245429" y="2870757"/>
                </a:lnTo>
                <a:lnTo>
                  <a:pt x="7251984" y="2822688"/>
                </a:lnTo>
                <a:lnTo>
                  <a:pt x="7267279" y="2781176"/>
                </a:lnTo>
                <a:lnTo>
                  <a:pt x="7291314" y="2741846"/>
                </a:lnTo>
                <a:lnTo>
                  <a:pt x="7324089" y="2709071"/>
                </a:lnTo>
                <a:lnTo>
                  <a:pt x="7363419" y="2687220"/>
                </a:lnTo>
                <a:lnTo>
                  <a:pt x="7407118" y="2669741"/>
                </a:lnTo>
                <a:close/>
                <a:moveTo>
                  <a:pt x="769117" y="2606354"/>
                </a:moveTo>
                <a:lnTo>
                  <a:pt x="773488" y="2608539"/>
                </a:lnTo>
                <a:lnTo>
                  <a:pt x="777858" y="2610724"/>
                </a:lnTo>
                <a:lnTo>
                  <a:pt x="780043" y="2617279"/>
                </a:lnTo>
                <a:lnTo>
                  <a:pt x="777858" y="2621649"/>
                </a:lnTo>
                <a:lnTo>
                  <a:pt x="773488" y="2626019"/>
                </a:lnTo>
                <a:lnTo>
                  <a:pt x="769117" y="2628204"/>
                </a:lnTo>
                <a:lnTo>
                  <a:pt x="762562" y="2626019"/>
                </a:lnTo>
                <a:lnTo>
                  <a:pt x="760376" y="2621649"/>
                </a:lnTo>
                <a:lnTo>
                  <a:pt x="756007" y="2617279"/>
                </a:lnTo>
                <a:lnTo>
                  <a:pt x="760376" y="2610724"/>
                </a:lnTo>
                <a:lnTo>
                  <a:pt x="762562" y="2608539"/>
                </a:lnTo>
                <a:close/>
                <a:moveTo>
                  <a:pt x="1671517" y="2595435"/>
                </a:moveTo>
                <a:lnTo>
                  <a:pt x="1678072" y="2597619"/>
                </a:lnTo>
                <a:lnTo>
                  <a:pt x="1682442" y="2599804"/>
                </a:lnTo>
                <a:lnTo>
                  <a:pt x="1688997" y="2604174"/>
                </a:lnTo>
                <a:lnTo>
                  <a:pt x="1691182" y="2610729"/>
                </a:lnTo>
                <a:lnTo>
                  <a:pt x="1693368" y="2617284"/>
                </a:lnTo>
                <a:lnTo>
                  <a:pt x="1691182" y="2623839"/>
                </a:lnTo>
                <a:lnTo>
                  <a:pt x="1688997" y="2632579"/>
                </a:lnTo>
                <a:lnTo>
                  <a:pt x="1682442" y="2636949"/>
                </a:lnTo>
                <a:lnTo>
                  <a:pt x="1678072" y="2641318"/>
                </a:lnTo>
                <a:lnTo>
                  <a:pt x="1671517" y="2641318"/>
                </a:lnTo>
                <a:lnTo>
                  <a:pt x="1664963" y="2641318"/>
                </a:lnTo>
                <a:lnTo>
                  <a:pt x="1656222" y="2636949"/>
                </a:lnTo>
                <a:lnTo>
                  <a:pt x="1651853" y="2632579"/>
                </a:lnTo>
                <a:lnTo>
                  <a:pt x="1647482" y="2623839"/>
                </a:lnTo>
                <a:lnTo>
                  <a:pt x="1647482" y="2617284"/>
                </a:lnTo>
                <a:lnTo>
                  <a:pt x="1647482" y="2610729"/>
                </a:lnTo>
                <a:lnTo>
                  <a:pt x="1651853" y="2604174"/>
                </a:lnTo>
                <a:lnTo>
                  <a:pt x="1656222" y="2599804"/>
                </a:lnTo>
                <a:lnTo>
                  <a:pt x="1664963" y="2597619"/>
                </a:lnTo>
                <a:close/>
                <a:moveTo>
                  <a:pt x="2573918" y="2575773"/>
                </a:moveTo>
                <a:lnTo>
                  <a:pt x="2595768" y="2584513"/>
                </a:lnTo>
                <a:lnTo>
                  <a:pt x="2611063" y="2597622"/>
                </a:lnTo>
                <a:lnTo>
                  <a:pt x="2617618" y="2617287"/>
                </a:lnTo>
                <a:lnTo>
                  <a:pt x="2611063" y="2641322"/>
                </a:lnTo>
                <a:lnTo>
                  <a:pt x="2595768" y="2654432"/>
                </a:lnTo>
                <a:lnTo>
                  <a:pt x="2573918" y="2660987"/>
                </a:lnTo>
                <a:lnTo>
                  <a:pt x="2552068" y="2654432"/>
                </a:lnTo>
                <a:lnTo>
                  <a:pt x="2538958" y="2641322"/>
                </a:lnTo>
                <a:lnTo>
                  <a:pt x="2532403" y="2617287"/>
                </a:lnTo>
                <a:lnTo>
                  <a:pt x="2538958" y="2597622"/>
                </a:lnTo>
                <a:lnTo>
                  <a:pt x="2552068" y="2584513"/>
                </a:lnTo>
                <a:close/>
                <a:moveTo>
                  <a:pt x="3480690" y="2553927"/>
                </a:moveTo>
                <a:lnTo>
                  <a:pt x="3509095" y="2560482"/>
                </a:lnTo>
                <a:lnTo>
                  <a:pt x="3528760" y="2573592"/>
                </a:lnTo>
                <a:lnTo>
                  <a:pt x="3541870" y="2595442"/>
                </a:lnTo>
                <a:lnTo>
                  <a:pt x="3546240" y="2619477"/>
                </a:lnTo>
                <a:lnTo>
                  <a:pt x="3541870" y="2645696"/>
                </a:lnTo>
                <a:lnTo>
                  <a:pt x="3528760" y="2665362"/>
                </a:lnTo>
                <a:lnTo>
                  <a:pt x="3509095" y="2678472"/>
                </a:lnTo>
                <a:lnTo>
                  <a:pt x="3480690" y="2685026"/>
                </a:lnTo>
                <a:lnTo>
                  <a:pt x="3456655" y="2678472"/>
                </a:lnTo>
                <a:lnTo>
                  <a:pt x="3434805" y="2665362"/>
                </a:lnTo>
                <a:lnTo>
                  <a:pt x="3421695" y="2645696"/>
                </a:lnTo>
                <a:lnTo>
                  <a:pt x="3417325" y="2619477"/>
                </a:lnTo>
                <a:lnTo>
                  <a:pt x="3421695" y="2595442"/>
                </a:lnTo>
                <a:lnTo>
                  <a:pt x="3434805" y="2573592"/>
                </a:lnTo>
                <a:lnTo>
                  <a:pt x="3456655" y="2560482"/>
                </a:lnTo>
                <a:close/>
                <a:moveTo>
                  <a:pt x="4394016" y="2532082"/>
                </a:moveTo>
                <a:lnTo>
                  <a:pt x="4424606" y="2536452"/>
                </a:lnTo>
                <a:lnTo>
                  <a:pt x="4448641" y="2547378"/>
                </a:lnTo>
                <a:lnTo>
                  <a:pt x="4470491" y="2567042"/>
                </a:lnTo>
                <a:lnTo>
                  <a:pt x="4483601" y="2593263"/>
                </a:lnTo>
                <a:lnTo>
                  <a:pt x="4487971" y="2621668"/>
                </a:lnTo>
                <a:lnTo>
                  <a:pt x="4483601" y="2652257"/>
                </a:lnTo>
                <a:lnTo>
                  <a:pt x="4470491" y="2676293"/>
                </a:lnTo>
                <a:lnTo>
                  <a:pt x="4448641" y="2698142"/>
                </a:lnTo>
                <a:lnTo>
                  <a:pt x="4424606" y="2709065"/>
                </a:lnTo>
                <a:lnTo>
                  <a:pt x="4394016" y="2713437"/>
                </a:lnTo>
                <a:lnTo>
                  <a:pt x="4367796" y="2709065"/>
                </a:lnTo>
                <a:lnTo>
                  <a:pt x="4341576" y="2698142"/>
                </a:lnTo>
                <a:lnTo>
                  <a:pt x="4321911" y="2676293"/>
                </a:lnTo>
                <a:lnTo>
                  <a:pt x="4308801" y="2652257"/>
                </a:lnTo>
                <a:lnTo>
                  <a:pt x="4302246" y="2621668"/>
                </a:lnTo>
                <a:lnTo>
                  <a:pt x="4308801" y="2593263"/>
                </a:lnTo>
                <a:lnTo>
                  <a:pt x="4321911" y="2567042"/>
                </a:lnTo>
                <a:lnTo>
                  <a:pt x="4341576" y="2547378"/>
                </a:lnTo>
                <a:lnTo>
                  <a:pt x="4367796" y="2536452"/>
                </a:lnTo>
                <a:close/>
                <a:moveTo>
                  <a:pt x="5322638" y="2505864"/>
                </a:moveTo>
                <a:lnTo>
                  <a:pt x="5361967" y="2512419"/>
                </a:lnTo>
                <a:lnTo>
                  <a:pt x="5394742" y="2527714"/>
                </a:lnTo>
                <a:lnTo>
                  <a:pt x="5420962" y="2556119"/>
                </a:lnTo>
                <a:lnTo>
                  <a:pt x="5438442" y="2591079"/>
                </a:lnTo>
                <a:lnTo>
                  <a:pt x="5444997" y="2626040"/>
                </a:lnTo>
                <a:lnTo>
                  <a:pt x="5438442" y="2665368"/>
                </a:lnTo>
                <a:lnTo>
                  <a:pt x="5420962" y="2700331"/>
                </a:lnTo>
                <a:lnTo>
                  <a:pt x="5394742" y="2724364"/>
                </a:lnTo>
                <a:lnTo>
                  <a:pt x="5361967" y="2744031"/>
                </a:lnTo>
                <a:lnTo>
                  <a:pt x="5322638" y="2750585"/>
                </a:lnTo>
                <a:lnTo>
                  <a:pt x="5283308" y="2744031"/>
                </a:lnTo>
                <a:lnTo>
                  <a:pt x="5250533" y="2724364"/>
                </a:lnTo>
                <a:lnTo>
                  <a:pt x="5224313" y="2700331"/>
                </a:lnTo>
                <a:lnTo>
                  <a:pt x="5209018" y="2665368"/>
                </a:lnTo>
                <a:lnTo>
                  <a:pt x="5200278" y="2626040"/>
                </a:lnTo>
                <a:lnTo>
                  <a:pt x="5209018" y="2591079"/>
                </a:lnTo>
                <a:lnTo>
                  <a:pt x="5224313" y="2556119"/>
                </a:lnTo>
                <a:lnTo>
                  <a:pt x="5250533" y="2527714"/>
                </a:lnTo>
                <a:lnTo>
                  <a:pt x="5283308" y="2512419"/>
                </a:lnTo>
                <a:close/>
                <a:moveTo>
                  <a:pt x="6288404" y="2477459"/>
                </a:moveTo>
                <a:lnTo>
                  <a:pt x="6334288" y="2486199"/>
                </a:lnTo>
                <a:lnTo>
                  <a:pt x="6375803" y="2501494"/>
                </a:lnTo>
                <a:lnTo>
                  <a:pt x="6410763" y="2527715"/>
                </a:lnTo>
                <a:lnTo>
                  <a:pt x="6434798" y="2562676"/>
                </a:lnTo>
                <a:lnTo>
                  <a:pt x="6454463" y="2604191"/>
                </a:lnTo>
                <a:lnTo>
                  <a:pt x="6458833" y="2647891"/>
                </a:lnTo>
                <a:lnTo>
                  <a:pt x="6454463" y="2693777"/>
                </a:lnTo>
                <a:lnTo>
                  <a:pt x="6434798" y="2735289"/>
                </a:lnTo>
                <a:lnTo>
                  <a:pt x="6410763" y="2765880"/>
                </a:lnTo>
                <a:lnTo>
                  <a:pt x="6375803" y="2794285"/>
                </a:lnTo>
                <a:lnTo>
                  <a:pt x="6334288" y="2809581"/>
                </a:lnTo>
                <a:lnTo>
                  <a:pt x="6288404" y="2816134"/>
                </a:lnTo>
                <a:lnTo>
                  <a:pt x="6244704" y="2809581"/>
                </a:lnTo>
                <a:lnTo>
                  <a:pt x="6205374" y="2794285"/>
                </a:lnTo>
                <a:lnTo>
                  <a:pt x="6170414" y="2765880"/>
                </a:lnTo>
                <a:lnTo>
                  <a:pt x="6144194" y="2735289"/>
                </a:lnTo>
                <a:lnTo>
                  <a:pt x="6126714" y="2693777"/>
                </a:lnTo>
                <a:lnTo>
                  <a:pt x="6122344" y="2647891"/>
                </a:lnTo>
                <a:lnTo>
                  <a:pt x="6126714" y="2604191"/>
                </a:lnTo>
                <a:lnTo>
                  <a:pt x="6144194" y="2562676"/>
                </a:lnTo>
                <a:lnTo>
                  <a:pt x="6170414" y="2527715"/>
                </a:lnTo>
                <a:lnTo>
                  <a:pt x="6205374" y="2501494"/>
                </a:lnTo>
                <a:lnTo>
                  <a:pt x="6244704" y="2486199"/>
                </a:lnTo>
                <a:close/>
                <a:moveTo>
                  <a:pt x="343043" y="2372559"/>
                </a:moveTo>
                <a:lnTo>
                  <a:pt x="349598" y="2374744"/>
                </a:lnTo>
                <a:lnTo>
                  <a:pt x="353969" y="2376929"/>
                </a:lnTo>
                <a:lnTo>
                  <a:pt x="353969" y="2385669"/>
                </a:lnTo>
                <a:lnTo>
                  <a:pt x="353969" y="2390038"/>
                </a:lnTo>
                <a:lnTo>
                  <a:pt x="349598" y="2394408"/>
                </a:lnTo>
                <a:lnTo>
                  <a:pt x="343043" y="2396593"/>
                </a:lnTo>
                <a:lnTo>
                  <a:pt x="338673" y="2394408"/>
                </a:lnTo>
                <a:lnTo>
                  <a:pt x="334302" y="2390038"/>
                </a:lnTo>
                <a:lnTo>
                  <a:pt x="334302" y="2385669"/>
                </a:lnTo>
                <a:lnTo>
                  <a:pt x="334302" y="2376929"/>
                </a:lnTo>
                <a:lnTo>
                  <a:pt x="338673" y="2374744"/>
                </a:lnTo>
                <a:close/>
                <a:moveTo>
                  <a:pt x="1249814" y="2368193"/>
                </a:moveTo>
                <a:lnTo>
                  <a:pt x="1254184" y="2370378"/>
                </a:lnTo>
                <a:lnTo>
                  <a:pt x="1260738" y="2372562"/>
                </a:lnTo>
                <a:lnTo>
                  <a:pt x="1265108" y="2379117"/>
                </a:lnTo>
                <a:lnTo>
                  <a:pt x="1265108" y="2385672"/>
                </a:lnTo>
                <a:lnTo>
                  <a:pt x="1265108" y="2392227"/>
                </a:lnTo>
                <a:lnTo>
                  <a:pt x="1260738" y="2396597"/>
                </a:lnTo>
                <a:lnTo>
                  <a:pt x="1254184" y="2400967"/>
                </a:lnTo>
                <a:lnTo>
                  <a:pt x="1249814" y="2400967"/>
                </a:lnTo>
                <a:lnTo>
                  <a:pt x="1243259" y="2400967"/>
                </a:lnTo>
                <a:lnTo>
                  <a:pt x="1238888" y="2396597"/>
                </a:lnTo>
                <a:lnTo>
                  <a:pt x="1234519" y="2392227"/>
                </a:lnTo>
                <a:lnTo>
                  <a:pt x="1234519" y="2385672"/>
                </a:lnTo>
                <a:lnTo>
                  <a:pt x="1234519" y="2379117"/>
                </a:lnTo>
                <a:lnTo>
                  <a:pt x="1238888" y="2372562"/>
                </a:lnTo>
                <a:lnTo>
                  <a:pt x="1243259" y="2370378"/>
                </a:lnTo>
                <a:close/>
                <a:moveTo>
                  <a:pt x="7007264" y="2361653"/>
                </a:moveTo>
                <a:lnTo>
                  <a:pt x="7055334" y="2368207"/>
                </a:lnTo>
                <a:lnTo>
                  <a:pt x="7096849" y="2387873"/>
                </a:lnTo>
                <a:lnTo>
                  <a:pt x="7133994" y="2414093"/>
                </a:lnTo>
                <a:lnTo>
                  <a:pt x="7164584" y="2451239"/>
                </a:lnTo>
                <a:lnTo>
                  <a:pt x="7182064" y="2494939"/>
                </a:lnTo>
                <a:lnTo>
                  <a:pt x="7188619" y="2545195"/>
                </a:lnTo>
                <a:lnTo>
                  <a:pt x="7182064" y="2593266"/>
                </a:lnTo>
                <a:lnTo>
                  <a:pt x="7164584" y="2636963"/>
                </a:lnTo>
                <a:lnTo>
                  <a:pt x="7133994" y="2671926"/>
                </a:lnTo>
                <a:lnTo>
                  <a:pt x="7096849" y="2702515"/>
                </a:lnTo>
                <a:lnTo>
                  <a:pt x="7055334" y="2719995"/>
                </a:lnTo>
                <a:lnTo>
                  <a:pt x="7007264" y="2726551"/>
                </a:lnTo>
                <a:lnTo>
                  <a:pt x="6959195" y="2719995"/>
                </a:lnTo>
                <a:lnTo>
                  <a:pt x="6915495" y="2702515"/>
                </a:lnTo>
                <a:lnTo>
                  <a:pt x="6876165" y="2671926"/>
                </a:lnTo>
                <a:lnTo>
                  <a:pt x="6847760" y="2636963"/>
                </a:lnTo>
                <a:lnTo>
                  <a:pt x="6830280" y="2593266"/>
                </a:lnTo>
                <a:lnTo>
                  <a:pt x="6823725" y="2545195"/>
                </a:lnTo>
                <a:lnTo>
                  <a:pt x="6830280" y="2494939"/>
                </a:lnTo>
                <a:lnTo>
                  <a:pt x="6847760" y="2451239"/>
                </a:lnTo>
                <a:lnTo>
                  <a:pt x="6876165" y="2414093"/>
                </a:lnTo>
                <a:lnTo>
                  <a:pt x="6915495" y="2387873"/>
                </a:lnTo>
                <a:lnTo>
                  <a:pt x="6959195" y="2368207"/>
                </a:lnTo>
                <a:close/>
                <a:moveTo>
                  <a:pt x="2158770" y="2355087"/>
                </a:moveTo>
                <a:lnTo>
                  <a:pt x="2167510" y="2357271"/>
                </a:lnTo>
                <a:lnTo>
                  <a:pt x="2176250" y="2361642"/>
                </a:lnTo>
                <a:lnTo>
                  <a:pt x="2182805" y="2368196"/>
                </a:lnTo>
                <a:lnTo>
                  <a:pt x="2187175" y="2374751"/>
                </a:lnTo>
                <a:lnTo>
                  <a:pt x="2189360" y="2387861"/>
                </a:lnTo>
                <a:lnTo>
                  <a:pt x="2187175" y="2396601"/>
                </a:lnTo>
                <a:lnTo>
                  <a:pt x="2182805" y="2405342"/>
                </a:lnTo>
                <a:lnTo>
                  <a:pt x="2176250" y="2411897"/>
                </a:lnTo>
                <a:lnTo>
                  <a:pt x="2167510" y="2416267"/>
                </a:lnTo>
                <a:lnTo>
                  <a:pt x="2158770" y="2416267"/>
                </a:lnTo>
                <a:lnTo>
                  <a:pt x="2147845" y="2416267"/>
                </a:lnTo>
                <a:lnTo>
                  <a:pt x="2139105" y="2411897"/>
                </a:lnTo>
                <a:lnTo>
                  <a:pt x="2132550" y="2405342"/>
                </a:lnTo>
                <a:lnTo>
                  <a:pt x="2128180" y="2396601"/>
                </a:lnTo>
                <a:lnTo>
                  <a:pt x="2125995" y="2387861"/>
                </a:lnTo>
                <a:lnTo>
                  <a:pt x="2128180" y="2374751"/>
                </a:lnTo>
                <a:lnTo>
                  <a:pt x="2132550" y="2368196"/>
                </a:lnTo>
                <a:lnTo>
                  <a:pt x="2139105" y="2361642"/>
                </a:lnTo>
                <a:lnTo>
                  <a:pt x="2147845" y="2357271"/>
                </a:lnTo>
                <a:close/>
                <a:moveTo>
                  <a:pt x="3069911" y="2335425"/>
                </a:moveTo>
                <a:lnTo>
                  <a:pt x="3089576" y="2339794"/>
                </a:lnTo>
                <a:lnTo>
                  <a:pt x="3109241" y="2350719"/>
                </a:lnTo>
                <a:lnTo>
                  <a:pt x="3120166" y="2368199"/>
                </a:lnTo>
                <a:lnTo>
                  <a:pt x="3124536" y="2390049"/>
                </a:lnTo>
                <a:lnTo>
                  <a:pt x="3120166" y="2409714"/>
                </a:lnTo>
                <a:lnTo>
                  <a:pt x="3109241" y="2425009"/>
                </a:lnTo>
                <a:lnTo>
                  <a:pt x="3089576" y="2438119"/>
                </a:lnTo>
                <a:lnTo>
                  <a:pt x="3069911" y="2442489"/>
                </a:lnTo>
                <a:lnTo>
                  <a:pt x="3048061" y="2438119"/>
                </a:lnTo>
                <a:lnTo>
                  <a:pt x="3032766" y="2425009"/>
                </a:lnTo>
                <a:lnTo>
                  <a:pt x="3021841" y="2409714"/>
                </a:lnTo>
                <a:lnTo>
                  <a:pt x="3017471" y="2390049"/>
                </a:lnTo>
                <a:lnTo>
                  <a:pt x="3021841" y="2368199"/>
                </a:lnTo>
                <a:lnTo>
                  <a:pt x="3032766" y="2350719"/>
                </a:lnTo>
                <a:lnTo>
                  <a:pt x="3048061" y="2339794"/>
                </a:lnTo>
                <a:close/>
                <a:moveTo>
                  <a:pt x="3989792" y="2313579"/>
                </a:moveTo>
                <a:lnTo>
                  <a:pt x="4022566" y="2320133"/>
                </a:lnTo>
                <a:lnTo>
                  <a:pt x="4046601" y="2337614"/>
                </a:lnTo>
                <a:lnTo>
                  <a:pt x="4064081" y="2361649"/>
                </a:lnTo>
                <a:lnTo>
                  <a:pt x="4070636" y="2392239"/>
                </a:lnTo>
                <a:lnTo>
                  <a:pt x="4064081" y="2422829"/>
                </a:lnTo>
                <a:lnTo>
                  <a:pt x="4046601" y="2449048"/>
                </a:lnTo>
                <a:lnTo>
                  <a:pt x="4022566" y="2464343"/>
                </a:lnTo>
                <a:lnTo>
                  <a:pt x="3989792" y="2470899"/>
                </a:lnTo>
                <a:lnTo>
                  <a:pt x="3961387" y="2464343"/>
                </a:lnTo>
                <a:lnTo>
                  <a:pt x="3935167" y="2449048"/>
                </a:lnTo>
                <a:lnTo>
                  <a:pt x="3919872" y="2422829"/>
                </a:lnTo>
                <a:lnTo>
                  <a:pt x="3913317" y="2392239"/>
                </a:lnTo>
                <a:lnTo>
                  <a:pt x="3919872" y="2361649"/>
                </a:lnTo>
                <a:lnTo>
                  <a:pt x="3935167" y="2337614"/>
                </a:lnTo>
                <a:lnTo>
                  <a:pt x="3961387" y="2320133"/>
                </a:lnTo>
                <a:close/>
                <a:moveTo>
                  <a:pt x="4927154" y="2293918"/>
                </a:moveTo>
                <a:lnTo>
                  <a:pt x="4962113" y="2300473"/>
                </a:lnTo>
                <a:lnTo>
                  <a:pt x="4990518" y="2313583"/>
                </a:lnTo>
                <a:lnTo>
                  <a:pt x="5014553" y="2337617"/>
                </a:lnTo>
                <a:lnTo>
                  <a:pt x="5029848" y="2366022"/>
                </a:lnTo>
                <a:lnTo>
                  <a:pt x="5034218" y="2400984"/>
                </a:lnTo>
                <a:lnTo>
                  <a:pt x="5029848" y="2435944"/>
                </a:lnTo>
                <a:lnTo>
                  <a:pt x="5014553" y="2464350"/>
                </a:lnTo>
                <a:lnTo>
                  <a:pt x="4990518" y="2488385"/>
                </a:lnTo>
                <a:lnTo>
                  <a:pt x="4962113" y="2501494"/>
                </a:lnTo>
                <a:lnTo>
                  <a:pt x="4927154" y="2508051"/>
                </a:lnTo>
                <a:lnTo>
                  <a:pt x="4892194" y="2501494"/>
                </a:lnTo>
                <a:lnTo>
                  <a:pt x="4863789" y="2488385"/>
                </a:lnTo>
                <a:lnTo>
                  <a:pt x="4839754" y="2464350"/>
                </a:lnTo>
                <a:lnTo>
                  <a:pt x="4826644" y="2435944"/>
                </a:lnTo>
                <a:lnTo>
                  <a:pt x="4820089" y="2400984"/>
                </a:lnTo>
                <a:lnTo>
                  <a:pt x="4826644" y="2366022"/>
                </a:lnTo>
                <a:lnTo>
                  <a:pt x="4839754" y="2337617"/>
                </a:lnTo>
                <a:lnTo>
                  <a:pt x="4863789" y="2313583"/>
                </a:lnTo>
                <a:lnTo>
                  <a:pt x="4892194" y="2300473"/>
                </a:lnTo>
                <a:close/>
                <a:moveTo>
                  <a:pt x="5903844" y="2269882"/>
                </a:moveTo>
                <a:lnTo>
                  <a:pt x="5940989" y="2276436"/>
                </a:lnTo>
                <a:lnTo>
                  <a:pt x="5978134" y="2291732"/>
                </a:lnTo>
                <a:lnTo>
                  <a:pt x="6010909" y="2315766"/>
                </a:lnTo>
                <a:lnTo>
                  <a:pt x="6032759" y="2346358"/>
                </a:lnTo>
                <a:lnTo>
                  <a:pt x="6048054" y="2383503"/>
                </a:lnTo>
                <a:lnTo>
                  <a:pt x="6056794" y="2422832"/>
                </a:lnTo>
                <a:lnTo>
                  <a:pt x="6048054" y="2464349"/>
                </a:lnTo>
                <a:lnTo>
                  <a:pt x="6032759" y="2501494"/>
                </a:lnTo>
                <a:lnTo>
                  <a:pt x="6010909" y="2534270"/>
                </a:lnTo>
                <a:lnTo>
                  <a:pt x="5978134" y="2556120"/>
                </a:lnTo>
                <a:lnTo>
                  <a:pt x="5940989" y="2571415"/>
                </a:lnTo>
                <a:lnTo>
                  <a:pt x="5903844" y="2575784"/>
                </a:lnTo>
                <a:lnTo>
                  <a:pt x="5862330" y="2571415"/>
                </a:lnTo>
                <a:lnTo>
                  <a:pt x="5825185" y="2556120"/>
                </a:lnTo>
                <a:lnTo>
                  <a:pt x="5792410" y="2534270"/>
                </a:lnTo>
                <a:lnTo>
                  <a:pt x="5770560" y="2501494"/>
                </a:lnTo>
                <a:lnTo>
                  <a:pt x="5755265" y="2464349"/>
                </a:lnTo>
                <a:lnTo>
                  <a:pt x="5748710" y="2422832"/>
                </a:lnTo>
                <a:lnTo>
                  <a:pt x="5755265" y="2383503"/>
                </a:lnTo>
                <a:lnTo>
                  <a:pt x="5770560" y="2346358"/>
                </a:lnTo>
                <a:lnTo>
                  <a:pt x="5792410" y="2315766"/>
                </a:lnTo>
                <a:lnTo>
                  <a:pt x="5825185" y="2291732"/>
                </a:lnTo>
                <a:lnTo>
                  <a:pt x="5862330" y="2276436"/>
                </a:lnTo>
                <a:close/>
                <a:moveTo>
                  <a:pt x="7455188" y="2232736"/>
                </a:moveTo>
                <a:lnTo>
                  <a:pt x="7503258" y="2237107"/>
                </a:lnTo>
                <a:lnTo>
                  <a:pt x="7525108" y="2245846"/>
                </a:lnTo>
                <a:lnTo>
                  <a:pt x="7525108" y="2602007"/>
                </a:lnTo>
                <a:lnTo>
                  <a:pt x="7503258" y="2610746"/>
                </a:lnTo>
                <a:lnTo>
                  <a:pt x="7455188" y="2617300"/>
                </a:lnTo>
                <a:lnTo>
                  <a:pt x="7404933" y="2610746"/>
                </a:lnTo>
                <a:lnTo>
                  <a:pt x="7356864" y="2591081"/>
                </a:lnTo>
                <a:lnTo>
                  <a:pt x="7317534" y="2560490"/>
                </a:lnTo>
                <a:lnTo>
                  <a:pt x="7286944" y="2521160"/>
                </a:lnTo>
                <a:lnTo>
                  <a:pt x="7269464" y="2475275"/>
                </a:lnTo>
                <a:lnTo>
                  <a:pt x="7262909" y="2422832"/>
                </a:lnTo>
                <a:lnTo>
                  <a:pt x="7269464" y="2372578"/>
                </a:lnTo>
                <a:lnTo>
                  <a:pt x="7286944" y="2326693"/>
                </a:lnTo>
                <a:lnTo>
                  <a:pt x="7317534" y="2287363"/>
                </a:lnTo>
                <a:lnTo>
                  <a:pt x="7356864" y="2256773"/>
                </a:lnTo>
                <a:lnTo>
                  <a:pt x="7404933" y="2239292"/>
                </a:lnTo>
                <a:close/>
                <a:moveTo>
                  <a:pt x="833573" y="2143135"/>
                </a:moveTo>
                <a:cubicBezTo>
                  <a:pt x="839005" y="2143135"/>
                  <a:pt x="843406" y="2147538"/>
                  <a:pt x="843406" y="2152968"/>
                </a:cubicBezTo>
                <a:cubicBezTo>
                  <a:pt x="843406" y="2158398"/>
                  <a:pt x="839005" y="2162800"/>
                  <a:pt x="833573" y="2162800"/>
                </a:cubicBezTo>
                <a:cubicBezTo>
                  <a:pt x="828143" y="2162800"/>
                  <a:pt x="823740" y="2158398"/>
                  <a:pt x="823740" y="2152968"/>
                </a:cubicBezTo>
                <a:cubicBezTo>
                  <a:pt x="823740" y="2147538"/>
                  <a:pt x="828143" y="2143135"/>
                  <a:pt x="833573" y="2143135"/>
                </a:cubicBezTo>
                <a:close/>
                <a:moveTo>
                  <a:pt x="1745806" y="2134399"/>
                </a:moveTo>
                <a:lnTo>
                  <a:pt x="1752361" y="2136584"/>
                </a:lnTo>
                <a:lnTo>
                  <a:pt x="1761101" y="2140954"/>
                </a:lnTo>
                <a:lnTo>
                  <a:pt x="1765471" y="2147509"/>
                </a:lnTo>
                <a:lnTo>
                  <a:pt x="1767656" y="2154064"/>
                </a:lnTo>
                <a:lnTo>
                  <a:pt x="1765471" y="2162803"/>
                </a:lnTo>
                <a:lnTo>
                  <a:pt x="1761101" y="2169358"/>
                </a:lnTo>
                <a:lnTo>
                  <a:pt x="1752361" y="2173728"/>
                </a:lnTo>
                <a:lnTo>
                  <a:pt x="1745806" y="2175913"/>
                </a:lnTo>
                <a:lnTo>
                  <a:pt x="1737066" y="2173728"/>
                </a:lnTo>
                <a:lnTo>
                  <a:pt x="1730511" y="2169358"/>
                </a:lnTo>
                <a:lnTo>
                  <a:pt x="1726141" y="2162803"/>
                </a:lnTo>
                <a:lnTo>
                  <a:pt x="1723956" y="2154064"/>
                </a:lnTo>
                <a:lnTo>
                  <a:pt x="1726141" y="2147509"/>
                </a:lnTo>
                <a:lnTo>
                  <a:pt x="1730511" y="2140954"/>
                </a:lnTo>
                <a:lnTo>
                  <a:pt x="1737066" y="2136584"/>
                </a:lnTo>
                <a:close/>
                <a:moveTo>
                  <a:pt x="6589932" y="2121301"/>
                </a:moveTo>
                <a:lnTo>
                  <a:pt x="6633631" y="2125671"/>
                </a:lnTo>
                <a:lnTo>
                  <a:pt x="6675146" y="2145336"/>
                </a:lnTo>
                <a:lnTo>
                  <a:pt x="6710106" y="2169371"/>
                </a:lnTo>
                <a:lnTo>
                  <a:pt x="6736326" y="2204331"/>
                </a:lnTo>
                <a:lnTo>
                  <a:pt x="6753806" y="2245846"/>
                </a:lnTo>
                <a:lnTo>
                  <a:pt x="6760361" y="2291732"/>
                </a:lnTo>
                <a:lnTo>
                  <a:pt x="6753806" y="2335432"/>
                </a:lnTo>
                <a:lnTo>
                  <a:pt x="6736326" y="2374762"/>
                </a:lnTo>
                <a:lnTo>
                  <a:pt x="6710106" y="2409722"/>
                </a:lnTo>
                <a:lnTo>
                  <a:pt x="6675146" y="2435942"/>
                </a:lnTo>
                <a:lnTo>
                  <a:pt x="6633631" y="2453423"/>
                </a:lnTo>
                <a:lnTo>
                  <a:pt x="6589932" y="2459978"/>
                </a:lnTo>
                <a:lnTo>
                  <a:pt x="6544047" y="2453423"/>
                </a:lnTo>
                <a:lnTo>
                  <a:pt x="6506902" y="2435942"/>
                </a:lnTo>
                <a:lnTo>
                  <a:pt x="6471942" y="2409722"/>
                </a:lnTo>
                <a:lnTo>
                  <a:pt x="6443537" y="2374762"/>
                </a:lnTo>
                <a:lnTo>
                  <a:pt x="6428242" y="2335432"/>
                </a:lnTo>
                <a:lnTo>
                  <a:pt x="6421687" y="2291732"/>
                </a:lnTo>
                <a:lnTo>
                  <a:pt x="6428242" y="2245846"/>
                </a:lnTo>
                <a:lnTo>
                  <a:pt x="6443537" y="2204331"/>
                </a:lnTo>
                <a:lnTo>
                  <a:pt x="6471942" y="2169371"/>
                </a:lnTo>
                <a:lnTo>
                  <a:pt x="6506902" y="2145336"/>
                </a:lnTo>
                <a:lnTo>
                  <a:pt x="6544047" y="2125671"/>
                </a:lnTo>
                <a:close/>
                <a:moveTo>
                  <a:pt x="2663503" y="2116922"/>
                </a:moveTo>
                <a:lnTo>
                  <a:pt x="2683168" y="2123477"/>
                </a:lnTo>
                <a:lnTo>
                  <a:pt x="2696278" y="2138772"/>
                </a:lnTo>
                <a:lnTo>
                  <a:pt x="2702833" y="2158437"/>
                </a:lnTo>
                <a:lnTo>
                  <a:pt x="2696278" y="2178102"/>
                </a:lnTo>
                <a:lnTo>
                  <a:pt x="2683168" y="2193397"/>
                </a:lnTo>
                <a:lnTo>
                  <a:pt x="2663503" y="2197767"/>
                </a:lnTo>
                <a:lnTo>
                  <a:pt x="2641653" y="2193397"/>
                </a:lnTo>
                <a:lnTo>
                  <a:pt x="2628543" y="2178102"/>
                </a:lnTo>
                <a:lnTo>
                  <a:pt x="2624173" y="2158437"/>
                </a:lnTo>
                <a:lnTo>
                  <a:pt x="2628543" y="2138772"/>
                </a:lnTo>
                <a:lnTo>
                  <a:pt x="2641653" y="2123477"/>
                </a:lnTo>
                <a:close/>
                <a:moveTo>
                  <a:pt x="3589939" y="2101632"/>
                </a:moveTo>
                <a:lnTo>
                  <a:pt x="3613974" y="2106002"/>
                </a:lnTo>
                <a:lnTo>
                  <a:pt x="3633639" y="2119112"/>
                </a:lnTo>
                <a:lnTo>
                  <a:pt x="3646749" y="2138777"/>
                </a:lnTo>
                <a:lnTo>
                  <a:pt x="3651119" y="2162812"/>
                </a:lnTo>
                <a:lnTo>
                  <a:pt x="3646749" y="2189032"/>
                </a:lnTo>
                <a:lnTo>
                  <a:pt x="3633639" y="2208697"/>
                </a:lnTo>
                <a:lnTo>
                  <a:pt x="3613974" y="2219621"/>
                </a:lnTo>
                <a:lnTo>
                  <a:pt x="3589939" y="2226177"/>
                </a:lnTo>
                <a:lnTo>
                  <a:pt x="3565904" y="2219621"/>
                </a:lnTo>
                <a:lnTo>
                  <a:pt x="3544054" y="2208697"/>
                </a:lnTo>
                <a:lnTo>
                  <a:pt x="3533129" y="2189032"/>
                </a:lnTo>
                <a:lnTo>
                  <a:pt x="3526574" y="2162812"/>
                </a:lnTo>
                <a:lnTo>
                  <a:pt x="3533129" y="2138777"/>
                </a:lnTo>
                <a:lnTo>
                  <a:pt x="3544054" y="2119112"/>
                </a:lnTo>
                <a:lnTo>
                  <a:pt x="3565904" y="2106002"/>
                </a:lnTo>
                <a:close/>
                <a:moveTo>
                  <a:pt x="4533856" y="2071052"/>
                </a:moveTo>
                <a:lnTo>
                  <a:pt x="4566630" y="2075421"/>
                </a:lnTo>
                <a:lnTo>
                  <a:pt x="4592850" y="2092901"/>
                </a:lnTo>
                <a:lnTo>
                  <a:pt x="4616885" y="2112561"/>
                </a:lnTo>
                <a:lnTo>
                  <a:pt x="4632180" y="2143151"/>
                </a:lnTo>
                <a:lnTo>
                  <a:pt x="4636550" y="2173741"/>
                </a:lnTo>
                <a:lnTo>
                  <a:pt x="4632180" y="2206517"/>
                </a:lnTo>
                <a:lnTo>
                  <a:pt x="4616885" y="2234922"/>
                </a:lnTo>
                <a:lnTo>
                  <a:pt x="4592850" y="2256771"/>
                </a:lnTo>
                <a:lnTo>
                  <a:pt x="4566630" y="2269882"/>
                </a:lnTo>
                <a:lnTo>
                  <a:pt x="4533856" y="2276436"/>
                </a:lnTo>
                <a:lnTo>
                  <a:pt x="4501081" y="2269882"/>
                </a:lnTo>
                <a:lnTo>
                  <a:pt x="4472676" y="2256771"/>
                </a:lnTo>
                <a:lnTo>
                  <a:pt x="4450826" y="2234922"/>
                </a:lnTo>
                <a:lnTo>
                  <a:pt x="4435531" y="2206517"/>
                </a:lnTo>
                <a:lnTo>
                  <a:pt x="4431161" y="2173741"/>
                </a:lnTo>
                <a:lnTo>
                  <a:pt x="4435531" y="2143151"/>
                </a:lnTo>
                <a:lnTo>
                  <a:pt x="4450826" y="2112561"/>
                </a:lnTo>
                <a:lnTo>
                  <a:pt x="4472676" y="2092901"/>
                </a:lnTo>
                <a:lnTo>
                  <a:pt x="4501081" y="2075421"/>
                </a:lnTo>
                <a:close/>
                <a:moveTo>
                  <a:pt x="5514917" y="2068869"/>
                </a:moveTo>
                <a:lnTo>
                  <a:pt x="5556432" y="2075424"/>
                </a:lnTo>
                <a:lnTo>
                  <a:pt x="5589207" y="2095088"/>
                </a:lnTo>
                <a:lnTo>
                  <a:pt x="5619797" y="2121301"/>
                </a:lnTo>
                <a:lnTo>
                  <a:pt x="5637277" y="2158444"/>
                </a:lnTo>
                <a:lnTo>
                  <a:pt x="5643832" y="2199959"/>
                </a:lnTo>
                <a:lnTo>
                  <a:pt x="5637277" y="2241476"/>
                </a:lnTo>
                <a:lnTo>
                  <a:pt x="5619797" y="2276436"/>
                </a:lnTo>
                <a:lnTo>
                  <a:pt x="5589207" y="2304841"/>
                </a:lnTo>
                <a:lnTo>
                  <a:pt x="5556432" y="2322321"/>
                </a:lnTo>
                <a:lnTo>
                  <a:pt x="5514917" y="2328877"/>
                </a:lnTo>
                <a:lnTo>
                  <a:pt x="5473402" y="2322321"/>
                </a:lnTo>
                <a:lnTo>
                  <a:pt x="5436257" y="2304841"/>
                </a:lnTo>
                <a:lnTo>
                  <a:pt x="5410037" y="2276436"/>
                </a:lnTo>
                <a:lnTo>
                  <a:pt x="5388187" y="2241476"/>
                </a:lnTo>
                <a:lnTo>
                  <a:pt x="5383817" y="2199959"/>
                </a:lnTo>
                <a:lnTo>
                  <a:pt x="5388187" y="2158444"/>
                </a:lnTo>
                <a:lnTo>
                  <a:pt x="5410037" y="2121301"/>
                </a:lnTo>
                <a:lnTo>
                  <a:pt x="5436257" y="2095088"/>
                </a:lnTo>
                <a:lnTo>
                  <a:pt x="5473402" y="2075424"/>
                </a:lnTo>
                <a:close/>
                <a:moveTo>
                  <a:pt x="1330659" y="1909345"/>
                </a:moveTo>
                <a:lnTo>
                  <a:pt x="1337214" y="1909345"/>
                </a:lnTo>
                <a:lnTo>
                  <a:pt x="1341585" y="1909345"/>
                </a:lnTo>
                <a:lnTo>
                  <a:pt x="1345954" y="1913715"/>
                </a:lnTo>
                <a:lnTo>
                  <a:pt x="1350324" y="1918085"/>
                </a:lnTo>
                <a:lnTo>
                  <a:pt x="1350324" y="1922455"/>
                </a:lnTo>
                <a:lnTo>
                  <a:pt x="1350324" y="1929010"/>
                </a:lnTo>
                <a:lnTo>
                  <a:pt x="1345954" y="1935565"/>
                </a:lnTo>
                <a:lnTo>
                  <a:pt x="1341585" y="1937750"/>
                </a:lnTo>
                <a:lnTo>
                  <a:pt x="1337214" y="1939935"/>
                </a:lnTo>
                <a:lnTo>
                  <a:pt x="1330659" y="1937750"/>
                </a:lnTo>
                <a:lnTo>
                  <a:pt x="1326289" y="1935565"/>
                </a:lnTo>
                <a:lnTo>
                  <a:pt x="1324104" y="1929010"/>
                </a:lnTo>
                <a:lnTo>
                  <a:pt x="1321918" y="1922455"/>
                </a:lnTo>
                <a:lnTo>
                  <a:pt x="1324104" y="1918085"/>
                </a:lnTo>
                <a:lnTo>
                  <a:pt x="1326289" y="1913715"/>
                </a:lnTo>
                <a:close/>
                <a:moveTo>
                  <a:pt x="421703" y="1909341"/>
                </a:moveTo>
                <a:lnTo>
                  <a:pt x="426072" y="1911526"/>
                </a:lnTo>
                <a:lnTo>
                  <a:pt x="430443" y="1915896"/>
                </a:lnTo>
                <a:lnTo>
                  <a:pt x="432627" y="1920266"/>
                </a:lnTo>
                <a:lnTo>
                  <a:pt x="430443" y="1926821"/>
                </a:lnTo>
                <a:lnTo>
                  <a:pt x="426072" y="1929005"/>
                </a:lnTo>
                <a:lnTo>
                  <a:pt x="421703" y="1933375"/>
                </a:lnTo>
                <a:lnTo>
                  <a:pt x="415148" y="1929005"/>
                </a:lnTo>
                <a:lnTo>
                  <a:pt x="412962" y="1926821"/>
                </a:lnTo>
                <a:lnTo>
                  <a:pt x="410777" y="1920266"/>
                </a:lnTo>
                <a:lnTo>
                  <a:pt x="412962" y="1915896"/>
                </a:lnTo>
                <a:lnTo>
                  <a:pt x="415148" y="1911526"/>
                </a:lnTo>
                <a:close/>
                <a:moveTo>
                  <a:pt x="6185708" y="1907179"/>
                </a:moveTo>
                <a:lnTo>
                  <a:pt x="6225037" y="1913734"/>
                </a:lnTo>
                <a:lnTo>
                  <a:pt x="6259997" y="1926844"/>
                </a:lnTo>
                <a:lnTo>
                  <a:pt x="6288402" y="1950879"/>
                </a:lnTo>
                <a:lnTo>
                  <a:pt x="6312437" y="1979284"/>
                </a:lnTo>
                <a:lnTo>
                  <a:pt x="6325547" y="2014244"/>
                </a:lnTo>
                <a:lnTo>
                  <a:pt x="6329917" y="2053575"/>
                </a:lnTo>
                <a:lnTo>
                  <a:pt x="6325547" y="2090719"/>
                </a:lnTo>
                <a:lnTo>
                  <a:pt x="6312437" y="2125671"/>
                </a:lnTo>
                <a:lnTo>
                  <a:pt x="6288402" y="2154075"/>
                </a:lnTo>
                <a:lnTo>
                  <a:pt x="6259997" y="2175925"/>
                </a:lnTo>
                <a:lnTo>
                  <a:pt x="6225037" y="2193405"/>
                </a:lnTo>
                <a:lnTo>
                  <a:pt x="6185708" y="2197775"/>
                </a:lnTo>
                <a:lnTo>
                  <a:pt x="6146378" y="2193405"/>
                </a:lnTo>
                <a:lnTo>
                  <a:pt x="6113603" y="2175925"/>
                </a:lnTo>
                <a:lnTo>
                  <a:pt x="6085198" y="2154075"/>
                </a:lnTo>
                <a:lnTo>
                  <a:pt x="6063348" y="2125671"/>
                </a:lnTo>
                <a:lnTo>
                  <a:pt x="6045868" y="2090719"/>
                </a:lnTo>
                <a:lnTo>
                  <a:pt x="6041498" y="2053575"/>
                </a:lnTo>
                <a:lnTo>
                  <a:pt x="6045868" y="2014244"/>
                </a:lnTo>
                <a:lnTo>
                  <a:pt x="6063348" y="1979284"/>
                </a:lnTo>
                <a:lnTo>
                  <a:pt x="6085198" y="1950879"/>
                </a:lnTo>
                <a:lnTo>
                  <a:pt x="6113603" y="1926844"/>
                </a:lnTo>
                <a:lnTo>
                  <a:pt x="6146378" y="1913734"/>
                </a:lnTo>
                <a:close/>
                <a:moveTo>
                  <a:pt x="2259280" y="1889683"/>
                </a:moveTo>
                <a:lnTo>
                  <a:pt x="2278945" y="1894053"/>
                </a:lnTo>
                <a:lnTo>
                  <a:pt x="2294240" y="1907163"/>
                </a:lnTo>
                <a:lnTo>
                  <a:pt x="2298610" y="1926828"/>
                </a:lnTo>
                <a:lnTo>
                  <a:pt x="2294240" y="1948678"/>
                </a:lnTo>
                <a:lnTo>
                  <a:pt x="2278945" y="1961788"/>
                </a:lnTo>
                <a:lnTo>
                  <a:pt x="2259280" y="1968343"/>
                </a:lnTo>
                <a:lnTo>
                  <a:pt x="2239615" y="1961788"/>
                </a:lnTo>
                <a:lnTo>
                  <a:pt x="2224320" y="1948678"/>
                </a:lnTo>
                <a:lnTo>
                  <a:pt x="2219950" y="1926828"/>
                </a:lnTo>
                <a:lnTo>
                  <a:pt x="2224320" y="1907163"/>
                </a:lnTo>
                <a:lnTo>
                  <a:pt x="2239615" y="1894053"/>
                </a:lnTo>
                <a:close/>
                <a:moveTo>
                  <a:pt x="6994156" y="1887517"/>
                </a:moveTo>
                <a:lnTo>
                  <a:pt x="7040040" y="1894072"/>
                </a:lnTo>
                <a:lnTo>
                  <a:pt x="7079370" y="1909366"/>
                </a:lnTo>
                <a:lnTo>
                  <a:pt x="7114330" y="1937769"/>
                </a:lnTo>
                <a:lnTo>
                  <a:pt x="7140550" y="1970545"/>
                </a:lnTo>
                <a:lnTo>
                  <a:pt x="7158030" y="2012061"/>
                </a:lnTo>
                <a:lnTo>
                  <a:pt x="7164585" y="2057947"/>
                </a:lnTo>
                <a:lnTo>
                  <a:pt x="7158030" y="2101637"/>
                </a:lnTo>
                <a:lnTo>
                  <a:pt x="7140550" y="2143151"/>
                </a:lnTo>
                <a:lnTo>
                  <a:pt x="7114330" y="2175926"/>
                </a:lnTo>
                <a:lnTo>
                  <a:pt x="7079370" y="2204332"/>
                </a:lnTo>
                <a:lnTo>
                  <a:pt x="7040040" y="2219626"/>
                </a:lnTo>
                <a:lnTo>
                  <a:pt x="6994156" y="2226182"/>
                </a:lnTo>
                <a:lnTo>
                  <a:pt x="6948271" y="2219626"/>
                </a:lnTo>
                <a:lnTo>
                  <a:pt x="6908941" y="2204332"/>
                </a:lnTo>
                <a:lnTo>
                  <a:pt x="6873981" y="2175926"/>
                </a:lnTo>
                <a:lnTo>
                  <a:pt x="6847761" y="2143151"/>
                </a:lnTo>
                <a:lnTo>
                  <a:pt x="6830281" y="2101637"/>
                </a:lnTo>
                <a:lnTo>
                  <a:pt x="6825911" y="2057947"/>
                </a:lnTo>
                <a:lnTo>
                  <a:pt x="6830281" y="2012061"/>
                </a:lnTo>
                <a:lnTo>
                  <a:pt x="6847761" y="1970545"/>
                </a:lnTo>
                <a:lnTo>
                  <a:pt x="6873981" y="1937769"/>
                </a:lnTo>
                <a:lnTo>
                  <a:pt x="6908941" y="1909366"/>
                </a:lnTo>
                <a:lnTo>
                  <a:pt x="6948271" y="1894072"/>
                </a:lnTo>
                <a:close/>
                <a:moveTo>
                  <a:pt x="3192271" y="1872207"/>
                </a:moveTo>
                <a:lnTo>
                  <a:pt x="3216306" y="1876578"/>
                </a:lnTo>
                <a:lnTo>
                  <a:pt x="3235971" y="1891873"/>
                </a:lnTo>
                <a:lnTo>
                  <a:pt x="3249081" y="1911537"/>
                </a:lnTo>
                <a:lnTo>
                  <a:pt x="3253451" y="1935571"/>
                </a:lnTo>
                <a:lnTo>
                  <a:pt x="3249081" y="1959607"/>
                </a:lnTo>
                <a:lnTo>
                  <a:pt x="3235971" y="1979271"/>
                </a:lnTo>
                <a:lnTo>
                  <a:pt x="3216306" y="1994566"/>
                </a:lnTo>
                <a:lnTo>
                  <a:pt x="3192271" y="1998937"/>
                </a:lnTo>
                <a:lnTo>
                  <a:pt x="3168236" y="1994566"/>
                </a:lnTo>
                <a:lnTo>
                  <a:pt x="3146386" y="1979271"/>
                </a:lnTo>
                <a:lnTo>
                  <a:pt x="3133276" y="1959607"/>
                </a:lnTo>
                <a:lnTo>
                  <a:pt x="3128906" y="1935571"/>
                </a:lnTo>
                <a:lnTo>
                  <a:pt x="3133276" y="1911537"/>
                </a:lnTo>
                <a:lnTo>
                  <a:pt x="3146386" y="1891873"/>
                </a:lnTo>
                <a:lnTo>
                  <a:pt x="3168236" y="1876578"/>
                </a:lnTo>
                <a:close/>
                <a:moveTo>
                  <a:pt x="5125988" y="1859107"/>
                </a:moveTo>
                <a:lnTo>
                  <a:pt x="5163132" y="1865662"/>
                </a:lnTo>
                <a:lnTo>
                  <a:pt x="5193722" y="1883142"/>
                </a:lnTo>
                <a:lnTo>
                  <a:pt x="5219942" y="1907176"/>
                </a:lnTo>
                <a:lnTo>
                  <a:pt x="5235237" y="1939951"/>
                </a:lnTo>
                <a:lnTo>
                  <a:pt x="5241792" y="1974911"/>
                </a:lnTo>
                <a:lnTo>
                  <a:pt x="5235237" y="2012056"/>
                </a:lnTo>
                <a:lnTo>
                  <a:pt x="5219942" y="2044831"/>
                </a:lnTo>
                <a:lnTo>
                  <a:pt x="5193722" y="2068866"/>
                </a:lnTo>
                <a:lnTo>
                  <a:pt x="5163132" y="2086346"/>
                </a:lnTo>
                <a:lnTo>
                  <a:pt x="5125988" y="2092901"/>
                </a:lnTo>
                <a:lnTo>
                  <a:pt x="5088843" y="2086346"/>
                </a:lnTo>
                <a:lnTo>
                  <a:pt x="5058253" y="2068866"/>
                </a:lnTo>
                <a:lnTo>
                  <a:pt x="5032033" y="2044831"/>
                </a:lnTo>
                <a:lnTo>
                  <a:pt x="5014553" y="2012056"/>
                </a:lnTo>
                <a:lnTo>
                  <a:pt x="5010183" y="1974911"/>
                </a:lnTo>
                <a:lnTo>
                  <a:pt x="5014553" y="1939951"/>
                </a:lnTo>
                <a:lnTo>
                  <a:pt x="5032033" y="1907176"/>
                </a:lnTo>
                <a:lnTo>
                  <a:pt x="5058253" y="1883142"/>
                </a:lnTo>
                <a:lnTo>
                  <a:pt x="5088843" y="1865662"/>
                </a:lnTo>
                <a:close/>
                <a:moveTo>
                  <a:pt x="4140556" y="1859102"/>
                </a:moveTo>
                <a:lnTo>
                  <a:pt x="4171146" y="1863472"/>
                </a:lnTo>
                <a:lnTo>
                  <a:pt x="4192996" y="1876583"/>
                </a:lnTo>
                <a:lnTo>
                  <a:pt x="4214846" y="1896248"/>
                </a:lnTo>
                <a:lnTo>
                  <a:pt x="4225771" y="1920282"/>
                </a:lnTo>
                <a:lnTo>
                  <a:pt x="4230141" y="1948687"/>
                </a:lnTo>
                <a:lnTo>
                  <a:pt x="4225771" y="1974907"/>
                </a:lnTo>
                <a:lnTo>
                  <a:pt x="4214846" y="2001126"/>
                </a:lnTo>
                <a:lnTo>
                  <a:pt x="4192996" y="2018607"/>
                </a:lnTo>
                <a:lnTo>
                  <a:pt x="4171146" y="2033902"/>
                </a:lnTo>
                <a:lnTo>
                  <a:pt x="4140556" y="2038273"/>
                </a:lnTo>
                <a:lnTo>
                  <a:pt x="4114337" y="2033902"/>
                </a:lnTo>
                <a:lnTo>
                  <a:pt x="4088117" y="2018607"/>
                </a:lnTo>
                <a:lnTo>
                  <a:pt x="4070637" y="2001126"/>
                </a:lnTo>
                <a:lnTo>
                  <a:pt x="4057527" y="1974907"/>
                </a:lnTo>
                <a:lnTo>
                  <a:pt x="4050972" y="1948687"/>
                </a:lnTo>
                <a:lnTo>
                  <a:pt x="4057527" y="1920282"/>
                </a:lnTo>
                <a:lnTo>
                  <a:pt x="4070637" y="1896248"/>
                </a:lnTo>
                <a:lnTo>
                  <a:pt x="4088117" y="1876583"/>
                </a:lnTo>
                <a:lnTo>
                  <a:pt x="4114337" y="1863472"/>
                </a:lnTo>
                <a:close/>
                <a:moveTo>
                  <a:pt x="7455188" y="1797929"/>
                </a:moveTo>
                <a:lnTo>
                  <a:pt x="7494518" y="1802301"/>
                </a:lnTo>
                <a:lnTo>
                  <a:pt x="7525108" y="1813226"/>
                </a:lnTo>
                <a:lnTo>
                  <a:pt x="7525108" y="2138781"/>
                </a:lnTo>
                <a:lnTo>
                  <a:pt x="7494518" y="2149705"/>
                </a:lnTo>
                <a:lnTo>
                  <a:pt x="7455188" y="2154075"/>
                </a:lnTo>
                <a:lnTo>
                  <a:pt x="7407118" y="2147521"/>
                </a:lnTo>
                <a:lnTo>
                  <a:pt x="7365604" y="2127855"/>
                </a:lnTo>
                <a:lnTo>
                  <a:pt x="7328459" y="2101636"/>
                </a:lnTo>
                <a:lnTo>
                  <a:pt x="7302239" y="2064500"/>
                </a:lnTo>
                <a:lnTo>
                  <a:pt x="7282574" y="2022985"/>
                </a:lnTo>
                <a:lnTo>
                  <a:pt x="7276019" y="1974915"/>
                </a:lnTo>
                <a:lnTo>
                  <a:pt x="7282574" y="1926845"/>
                </a:lnTo>
                <a:lnTo>
                  <a:pt x="7302239" y="1887515"/>
                </a:lnTo>
                <a:lnTo>
                  <a:pt x="7328459" y="1850370"/>
                </a:lnTo>
                <a:lnTo>
                  <a:pt x="7365604" y="1821966"/>
                </a:lnTo>
                <a:lnTo>
                  <a:pt x="7407118" y="1804485"/>
                </a:lnTo>
                <a:close/>
                <a:moveTo>
                  <a:pt x="5788041" y="1690866"/>
                </a:moveTo>
                <a:lnTo>
                  <a:pt x="5829556" y="1697421"/>
                </a:lnTo>
                <a:lnTo>
                  <a:pt x="5866701" y="1714901"/>
                </a:lnTo>
                <a:lnTo>
                  <a:pt x="5892921" y="1743305"/>
                </a:lnTo>
                <a:lnTo>
                  <a:pt x="5912586" y="1778266"/>
                </a:lnTo>
                <a:lnTo>
                  <a:pt x="5919141" y="1819780"/>
                </a:lnTo>
                <a:lnTo>
                  <a:pt x="5912586" y="1861294"/>
                </a:lnTo>
                <a:lnTo>
                  <a:pt x="5892921" y="1898440"/>
                </a:lnTo>
                <a:lnTo>
                  <a:pt x="5866701" y="1924658"/>
                </a:lnTo>
                <a:lnTo>
                  <a:pt x="5829556" y="1944324"/>
                </a:lnTo>
                <a:lnTo>
                  <a:pt x="5788041" y="1950879"/>
                </a:lnTo>
                <a:lnTo>
                  <a:pt x="5746526" y="1944324"/>
                </a:lnTo>
                <a:lnTo>
                  <a:pt x="5711566" y="1924658"/>
                </a:lnTo>
                <a:lnTo>
                  <a:pt x="5683161" y="1898440"/>
                </a:lnTo>
                <a:lnTo>
                  <a:pt x="5665681" y="1861294"/>
                </a:lnTo>
                <a:lnTo>
                  <a:pt x="5659126" y="1819780"/>
                </a:lnTo>
                <a:lnTo>
                  <a:pt x="5665681" y="1778266"/>
                </a:lnTo>
                <a:lnTo>
                  <a:pt x="5683161" y="1743305"/>
                </a:lnTo>
                <a:lnTo>
                  <a:pt x="5711566" y="1714901"/>
                </a:lnTo>
                <a:lnTo>
                  <a:pt x="5746526" y="1697421"/>
                </a:lnTo>
                <a:close/>
                <a:moveTo>
                  <a:pt x="926435" y="1679918"/>
                </a:moveTo>
                <a:lnTo>
                  <a:pt x="930806" y="1679918"/>
                </a:lnTo>
                <a:lnTo>
                  <a:pt x="937361" y="1679918"/>
                </a:lnTo>
                <a:lnTo>
                  <a:pt x="939545" y="1684288"/>
                </a:lnTo>
                <a:lnTo>
                  <a:pt x="943916" y="1688658"/>
                </a:lnTo>
                <a:lnTo>
                  <a:pt x="943916" y="1695213"/>
                </a:lnTo>
                <a:lnTo>
                  <a:pt x="943916" y="1699582"/>
                </a:lnTo>
                <a:lnTo>
                  <a:pt x="939545" y="1703952"/>
                </a:lnTo>
                <a:lnTo>
                  <a:pt x="937361" y="1706137"/>
                </a:lnTo>
                <a:lnTo>
                  <a:pt x="930806" y="1708322"/>
                </a:lnTo>
                <a:lnTo>
                  <a:pt x="926435" y="1706137"/>
                </a:lnTo>
                <a:lnTo>
                  <a:pt x="922066" y="1703952"/>
                </a:lnTo>
                <a:lnTo>
                  <a:pt x="919880" y="1699582"/>
                </a:lnTo>
                <a:lnTo>
                  <a:pt x="917696" y="1695213"/>
                </a:lnTo>
                <a:lnTo>
                  <a:pt x="919880" y="1688658"/>
                </a:lnTo>
                <a:lnTo>
                  <a:pt x="922066" y="1684288"/>
                </a:lnTo>
                <a:close/>
                <a:moveTo>
                  <a:pt x="13110" y="1677731"/>
                </a:moveTo>
                <a:lnTo>
                  <a:pt x="17479" y="1679916"/>
                </a:lnTo>
                <a:lnTo>
                  <a:pt x="21851" y="1686471"/>
                </a:lnTo>
                <a:lnTo>
                  <a:pt x="24035" y="1690841"/>
                </a:lnTo>
                <a:lnTo>
                  <a:pt x="21851" y="1697395"/>
                </a:lnTo>
                <a:lnTo>
                  <a:pt x="17479" y="1699580"/>
                </a:lnTo>
                <a:lnTo>
                  <a:pt x="13110" y="1701765"/>
                </a:lnTo>
                <a:lnTo>
                  <a:pt x="4369" y="1699580"/>
                </a:lnTo>
                <a:lnTo>
                  <a:pt x="0" y="1697395"/>
                </a:lnTo>
                <a:lnTo>
                  <a:pt x="0" y="1690841"/>
                </a:lnTo>
                <a:lnTo>
                  <a:pt x="0" y="1686471"/>
                </a:lnTo>
                <a:lnTo>
                  <a:pt x="4369" y="1679916"/>
                </a:lnTo>
                <a:close/>
                <a:moveTo>
                  <a:pt x="1848501" y="1671182"/>
                </a:moveTo>
                <a:lnTo>
                  <a:pt x="1859426" y="1671182"/>
                </a:lnTo>
                <a:lnTo>
                  <a:pt x="1868166" y="1671182"/>
                </a:lnTo>
                <a:lnTo>
                  <a:pt x="1874721" y="1675552"/>
                </a:lnTo>
                <a:lnTo>
                  <a:pt x="1881276" y="1684292"/>
                </a:lnTo>
                <a:lnTo>
                  <a:pt x="1883461" y="1690847"/>
                </a:lnTo>
                <a:lnTo>
                  <a:pt x="1885646" y="1699587"/>
                </a:lnTo>
                <a:lnTo>
                  <a:pt x="1883461" y="1708327"/>
                </a:lnTo>
                <a:lnTo>
                  <a:pt x="1881276" y="1714882"/>
                </a:lnTo>
                <a:lnTo>
                  <a:pt x="1874721" y="1721436"/>
                </a:lnTo>
                <a:lnTo>
                  <a:pt x="1868166" y="1725806"/>
                </a:lnTo>
                <a:lnTo>
                  <a:pt x="1859426" y="1725806"/>
                </a:lnTo>
                <a:lnTo>
                  <a:pt x="1848501" y="1725806"/>
                </a:lnTo>
                <a:lnTo>
                  <a:pt x="1841946" y="1721436"/>
                </a:lnTo>
                <a:lnTo>
                  <a:pt x="1835391" y="1714882"/>
                </a:lnTo>
                <a:lnTo>
                  <a:pt x="1831021" y="1708327"/>
                </a:lnTo>
                <a:lnTo>
                  <a:pt x="1831021" y="1699587"/>
                </a:lnTo>
                <a:lnTo>
                  <a:pt x="1831021" y="1690847"/>
                </a:lnTo>
                <a:lnTo>
                  <a:pt x="1835391" y="1684292"/>
                </a:lnTo>
                <a:lnTo>
                  <a:pt x="1841946" y="1675552"/>
                </a:lnTo>
                <a:close/>
                <a:moveTo>
                  <a:pt x="2794602" y="1660262"/>
                </a:moveTo>
                <a:lnTo>
                  <a:pt x="2820822" y="1666817"/>
                </a:lnTo>
                <a:lnTo>
                  <a:pt x="2836117" y="1684297"/>
                </a:lnTo>
                <a:lnTo>
                  <a:pt x="2842672" y="1708332"/>
                </a:lnTo>
                <a:lnTo>
                  <a:pt x="2836117" y="1732368"/>
                </a:lnTo>
                <a:lnTo>
                  <a:pt x="2820822" y="1749847"/>
                </a:lnTo>
                <a:lnTo>
                  <a:pt x="2794602" y="1756402"/>
                </a:lnTo>
                <a:lnTo>
                  <a:pt x="2770567" y="1749847"/>
                </a:lnTo>
                <a:lnTo>
                  <a:pt x="2753087" y="1732368"/>
                </a:lnTo>
                <a:lnTo>
                  <a:pt x="2746532" y="1708332"/>
                </a:lnTo>
                <a:lnTo>
                  <a:pt x="2753087" y="1684297"/>
                </a:lnTo>
                <a:lnTo>
                  <a:pt x="2770567" y="1666817"/>
                </a:lnTo>
                <a:close/>
                <a:moveTo>
                  <a:pt x="4737060" y="1655903"/>
                </a:moveTo>
                <a:lnTo>
                  <a:pt x="4767649" y="1660272"/>
                </a:lnTo>
                <a:lnTo>
                  <a:pt x="4793869" y="1673382"/>
                </a:lnTo>
                <a:lnTo>
                  <a:pt x="4815719" y="1695231"/>
                </a:lnTo>
                <a:lnTo>
                  <a:pt x="4828829" y="1721451"/>
                </a:lnTo>
                <a:lnTo>
                  <a:pt x="4833199" y="1752041"/>
                </a:lnTo>
                <a:lnTo>
                  <a:pt x="4828829" y="1782632"/>
                </a:lnTo>
                <a:lnTo>
                  <a:pt x="4815719" y="1808851"/>
                </a:lnTo>
                <a:lnTo>
                  <a:pt x="4793869" y="1828517"/>
                </a:lnTo>
                <a:lnTo>
                  <a:pt x="4767649" y="1843811"/>
                </a:lnTo>
                <a:lnTo>
                  <a:pt x="4737060" y="1848181"/>
                </a:lnTo>
                <a:lnTo>
                  <a:pt x="4708655" y="1843811"/>
                </a:lnTo>
                <a:lnTo>
                  <a:pt x="4680250" y="1828517"/>
                </a:lnTo>
                <a:lnTo>
                  <a:pt x="4660585" y="1808851"/>
                </a:lnTo>
                <a:lnTo>
                  <a:pt x="4645290" y="1782632"/>
                </a:lnTo>
                <a:lnTo>
                  <a:pt x="4640920" y="1752041"/>
                </a:lnTo>
                <a:lnTo>
                  <a:pt x="4645290" y="1721451"/>
                </a:lnTo>
                <a:lnTo>
                  <a:pt x="4660585" y="1695231"/>
                </a:lnTo>
                <a:lnTo>
                  <a:pt x="4680250" y="1673382"/>
                </a:lnTo>
                <a:lnTo>
                  <a:pt x="4708655" y="1660272"/>
                </a:lnTo>
                <a:close/>
                <a:moveTo>
                  <a:pt x="3749444" y="1651527"/>
                </a:moveTo>
                <a:lnTo>
                  <a:pt x="3777849" y="1655898"/>
                </a:lnTo>
                <a:lnTo>
                  <a:pt x="3799699" y="1671192"/>
                </a:lnTo>
                <a:lnTo>
                  <a:pt x="3817179" y="1695227"/>
                </a:lnTo>
                <a:lnTo>
                  <a:pt x="3821549" y="1721447"/>
                </a:lnTo>
                <a:lnTo>
                  <a:pt x="3817179" y="1749850"/>
                </a:lnTo>
                <a:lnTo>
                  <a:pt x="3799699" y="1771700"/>
                </a:lnTo>
                <a:lnTo>
                  <a:pt x="3777849" y="1789181"/>
                </a:lnTo>
                <a:lnTo>
                  <a:pt x="3749444" y="1793551"/>
                </a:lnTo>
                <a:lnTo>
                  <a:pt x="3723224" y="1789181"/>
                </a:lnTo>
                <a:lnTo>
                  <a:pt x="3699189" y="1771700"/>
                </a:lnTo>
                <a:lnTo>
                  <a:pt x="3683894" y="1749850"/>
                </a:lnTo>
                <a:lnTo>
                  <a:pt x="3679524" y="1721447"/>
                </a:lnTo>
                <a:lnTo>
                  <a:pt x="3683894" y="1695227"/>
                </a:lnTo>
                <a:lnTo>
                  <a:pt x="3699189" y="1671192"/>
                </a:lnTo>
                <a:lnTo>
                  <a:pt x="3723224" y="1655898"/>
                </a:lnTo>
                <a:close/>
                <a:moveTo>
                  <a:pt x="6559342" y="1620947"/>
                </a:moveTo>
                <a:lnTo>
                  <a:pt x="6596486" y="1627502"/>
                </a:lnTo>
                <a:lnTo>
                  <a:pt x="6631446" y="1642797"/>
                </a:lnTo>
                <a:lnTo>
                  <a:pt x="6662036" y="1664646"/>
                </a:lnTo>
                <a:lnTo>
                  <a:pt x="6683886" y="1695236"/>
                </a:lnTo>
                <a:lnTo>
                  <a:pt x="6696996" y="1728011"/>
                </a:lnTo>
                <a:lnTo>
                  <a:pt x="6703551" y="1767341"/>
                </a:lnTo>
                <a:lnTo>
                  <a:pt x="6696996" y="1806672"/>
                </a:lnTo>
                <a:lnTo>
                  <a:pt x="6683886" y="1841631"/>
                </a:lnTo>
                <a:lnTo>
                  <a:pt x="6662036" y="1870035"/>
                </a:lnTo>
                <a:lnTo>
                  <a:pt x="6631446" y="1894071"/>
                </a:lnTo>
                <a:lnTo>
                  <a:pt x="6596486" y="1907180"/>
                </a:lnTo>
                <a:lnTo>
                  <a:pt x="6559342" y="1913735"/>
                </a:lnTo>
                <a:lnTo>
                  <a:pt x="6520012" y="1907180"/>
                </a:lnTo>
                <a:lnTo>
                  <a:pt x="6485052" y="1894071"/>
                </a:lnTo>
                <a:lnTo>
                  <a:pt x="6456647" y="1870035"/>
                </a:lnTo>
                <a:lnTo>
                  <a:pt x="6432612" y="1841631"/>
                </a:lnTo>
                <a:lnTo>
                  <a:pt x="6417317" y="1806672"/>
                </a:lnTo>
                <a:lnTo>
                  <a:pt x="6412947" y="1767341"/>
                </a:lnTo>
                <a:lnTo>
                  <a:pt x="6417317" y="1728011"/>
                </a:lnTo>
                <a:lnTo>
                  <a:pt x="6432612" y="1695236"/>
                </a:lnTo>
                <a:lnTo>
                  <a:pt x="6456647" y="1664646"/>
                </a:lnTo>
                <a:lnTo>
                  <a:pt x="6485052" y="1642797"/>
                </a:lnTo>
                <a:lnTo>
                  <a:pt x="6520012" y="1627502"/>
                </a:lnTo>
                <a:close/>
                <a:moveTo>
                  <a:pt x="5392557" y="1467994"/>
                </a:moveTo>
                <a:lnTo>
                  <a:pt x="5431886" y="1474549"/>
                </a:lnTo>
                <a:lnTo>
                  <a:pt x="5466846" y="1494214"/>
                </a:lnTo>
                <a:lnTo>
                  <a:pt x="5493066" y="1518249"/>
                </a:lnTo>
                <a:lnTo>
                  <a:pt x="5510546" y="1553210"/>
                </a:lnTo>
                <a:lnTo>
                  <a:pt x="5517101" y="1592539"/>
                </a:lnTo>
                <a:lnTo>
                  <a:pt x="5510546" y="1629684"/>
                </a:lnTo>
                <a:lnTo>
                  <a:pt x="5493066" y="1664643"/>
                </a:lnTo>
                <a:lnTo>
                  <a:pt x="5466846" y="1690862"/>
                </a:lnTo>
                <a:lnTo>
                  <a:pt x="5431886" y="1708342"/>
                </a:lnTo>
                <a:lnTo>
                  <a:pt x="5392557" y="1714896"/>
                </a:lnTo>
                <a:lnTo>
                  <a:pt x="5357597" y="1708342"/>
                </a:lnTo>
                <a:lnTo>
                  <a:pt x="5322637" y="1690862"/>
                </a:lnTo>
                <a:lnTo>
                  <a:pt x="5294232" y="1664643"/>
                </a:lnTo>
                <a:lnTo>
                  <a:pt x="5278937" y="1629684"/>
                </a:lnTo>
                <a:lnTo>
                  <a:pt x="5272382" y="1592539"/>
                </a:lnTo>
                <a:lnTo>
                  <a:pt x="5278937" y="1553210"/>
                </a:lnTo>
                <a:lnTo>
                  <a:pt x="5294232" y="1518249"/>
                </a:lnTo>
                <a:lnTo>
                  <a:pt x="5322637" y="1494214"/>
                </a:lnTo>
                <a:lnTo>
                  <a:pt x="5357597" y="1474549"/>
                </a:lnTo>
                <a:close/>
                <a:moveTo>
                  <a:pt x="528768" y="1452677"/>
                </a:moveTo>
                <a:lnTo>
                  <a:pt x="533137" y="1454862"/>
                </a:lnTo>
                <a:lnTo>
                  <a:pt x="537507" y="1459232"/>
                </a:lnTo>
                <a:lnTo>
                  <a:pt x="537507" y="1463602"/>
                </a:lnTo>
                <a:lnTo>
                  <a:pt x="537507" y="1470157"/>
                </a:lnTo>
                <a:lnTo>
                  <a:pt x="533137" y="1472342"/>
                </a:lnTo>
                <a:lnTo>
                  <a:pt x="528768" y="1474527"/>
                </a:lnTo>
                <a:lnTo>
                  <a:pt x="522211" y="1472342"/>
                </a:lnTo>
                <a:lnTo>
                  <a:pt x="517841" y="1470157"/>
                </a:lnTo>
                <a:lnTo>
                  <a:pt x="517841" y="1463602"/>
                </a:lnTo>
                <a:lnTo>
                  <a:pt x="517841" y="1459232"/>
                </a:lnTo>
                <a:lnTo>
                  <a:pt x="522211" y="1454862"/>
                </a:lnTo>
                <a:close/>
                <a:moveTo>
                  <a:pt x="1459575" y="1450497"/>
                </a:moveTo>
                <a:lnTo>
                  <a:pt x="1466130" y="1452682"/>
                </a:lnTo>
                <a:lnTo>
                  <a:pt x="1472685" y="1457052"/>
                </a:lnTo>
                <a:lnTo>
                  <a:pt x="1477054" y="1463606"/>
                </a:lnTo>
                <a:lnTo>
                  <a:pt x="1479240" y="1470161"/>
                </a:lnTo>
                <a:lnTo>
                  <a:pt x="1477054" y="1476716"/>
                </a:lnTo>
                <a:lnTo>
                  <a:pt x="1472685" y="1485456"/>
                </a:lnTo>
                <a:lnTo>
                  <a:pt x="1466130" y="1489826"/>
                </a:lnTo>
                <a:lnTo>
                  <a:pt x="1459575" y="1492011"/>
                </a:lnTo>
                <a:lnTo>
                  <a:pt x="1450834" y="1489826"/>
                </a:lnTo>
                <a:lnTo>
                  <a:pt x="1444279" y="1485456"/>
                </a:lnTo>
                <a:lnTo>
                  <a:pt x="1439908" y="1476716"/>
                </a:lnTo>
                <a:lnTo>
                  <a:pt x="1437724" y="1470161"/>
                </a:lnTo>
                <a:lnTo>
                  <a:pt x="1439908" y="1463606"/>
                </a:lnTo>
                <a:lnTo>
                  <a:pt x="1444279" y="1457052"/>
                </a:lnTo>
                <a:lnTo>
                  <a:pt x="1450834" y="1452682"/>
                </a:lnTo>
                <a:close/>
                <a:moveTo>
                  <a:pt x="4348131" y="1443955"/>
                </a:moveTo>
                <a:lnTo>
                  <a:pt x="4380905" y="1450509"/>
                </a:lnTo>
                <a:lnTo>
                  <a:pt x="4409310" y="1467990"/>
                </a:lnTo>
                <a:lnTo>
                  <a:pt x="4426790" y="1496394"/>
                </a:lnTo>
                <a:lnTo>
                  <a:pt x="4433345" y="1526984"/>
                </a:lnTo>
                <a:lnTo>
                  <a:pt x="4426790" y="1559760"/>
                </a:lnTo>
                <a:lnTo>
                  <a:pt x="4409310" y="1588165"/>
                </a:lnTo>
                <a:lnTo>
                  <a:pt x="4380905" y="1605644"/>
                </a:lnTo>
                <a:lnTo>
                  <a:pt x="4348131" y="1610014"/>
                </a:lnTo>
                <a:lnTo>
                  <a:pt x="4317541" y="1605644"/>
                </a:lnTo>
                <a:lnTo>
                  <a:pt x="4289136" y="1588165"/>
                </a:lnTo>
                <a:lnTo>
                  <a:pt x="4271656" y="1559760"/>
                </a:lnTo>
                <a:lnTo>
                  <a:pt x="4267286" y="1526984"/>
                </a:lnTo>
                <a:lnTo>
                  <a:pt x="4271656" y="1496394"/>
                </a:lnTo>
                <a:lnTo>
                  <a:pt x="4289136" y="1467990"/>
                </a:lnTo>
                <a:lnTo>
                  <a:pt x="4317541" y="1450509"/>
                </a:lnTo>
                <a:close/>
                <a:moveTo>
                  <a:pt x="2399119" y="1443945"/>
                </a:moveTo>
                <a:lnTo>
                  <a:pt x="2418784" y="1448315"/>
                </a:lnTo>
                <a:lnTo>
                  <a:pt x="2431894" y="1461425"/>
                </a:lnTo>
                <a:lnTo>
                  <a:pt x="2438449" y="1478905"/>
                </a:lnTo>
                <a:lnTo>
                  <a:pt x="2431894" y="1500755"/>
                </a:lnTo>
                <a:lnTo>
                  <a:pt x="2418784" y="1513865"/>
                </a:lnTo>
                <a:lnTo>
                  <a:pt x="2399119" y="1518235"/>
                </a:lnTo>
                <a:lnTo>
                  <a:pt x="2381639" y="1513865"/>
                </a:lnTo>
                <a:lnTo>
                  <a:pt x="2368529" y="1500755"/>
                </a:lnTo>
                <a:lnTo>
                  <a:pt x="2364159" y="1478905"/>
                </a:lnTo>
                <a:lnTo>
                  <a:pt x="2368529" y="1461425"/>
                </a:lnTo>
                <a:lnTo>
                  <a:pt x="2381639" y="1448315"/>
                </a:lnTo>
                <a:close/>
                <a:moveTo>
                  <a:pt x="3360515" y="1439579"/>
                </a:moveTo>
                <a:lnTo>
                  <a:pt x="3382365" y="1443950"/>
                </a:lnTo>
                <a:lnTo>
                  <a:pt x="3399845" y="1454875"/>
                </a:lnTo>
                <a:lnTo>
                  <a:pt x="3415140" y="1474540"/>
                </a:lnTo>
                <a:lnTo>
                  <a:pt x="3419510" y="1498575"/>
                </a:lnTo>
                <a:lnTo>
                  <a:pt x="3415140" y="1520425"/>
                </a:lnTo>
                <a:lnTo>
                  <a:pt x="3399845" y="1540090"/>
                </a:lnTo>
                <a:lnTo>
                  <a:pt x="3382365" y="1553200"/>
                </a:lnTo>
                <a:lnTo>
                  <a:pt x="3360515" y="1557570"/>
                </a:lnTo>
                <a:lnTo>
                  <a:pt x="3336480" y="1553200"/>
                </a:lnTo>
                <a:lnTo>
                  <a:pt x="3319000" y="1540090"/>
                </a:lnTo>
                <a:lnTo>
                  <a:pt x="3303705" y="1520425"/>
                </a:lnTo>
                <a:lnTo>
                  <a:pt x="3299335" y="1498575"/>
                </a:lnTo>
                <a:lnTo>
                  <a:pt x="3303705" y="1474540"/>
                </a:lnTo>
                <a:lnTo>
                  <a:pt x="3319000" y="1454875"/>
                </a:lnTo>
                <a:lnTo>
                  <a:pt x="3336480" y="1443950"/>
                </a:lnTo>
                <a:close/>
                <a:moveTo>
                  <a:pt x="6989786" y="1435222"/>
                </a:moveTo>
                <a:lnTo>
                  <a:pt x="7031300" y="1439592"/>
                </a:lnTo>
                <a:lnTo>
                  <a:pt x="7068445" y="1454887"/>
                </a:lnTo>
                <a:lnTo>
                  <a:pt x="7099035" y="1478922"/>
                </a:lnTo>
                <a:lnTo>
                  <a:pt x="7123070" y="1509512"/>
                </a:lnTo>
                <a:lnTo>
                  <a:pt x="7138365" y="1548842"/>
                </a:lnTo>
                <a:lnTo>
                  <a:pt x="7144920" y="1590357"/>
                </a:lnTo>
                <a:lnTo>
                  <a:pt x="7138365" y="1629686"/>
                </a:lnTo>
                <a:lnTo>
                  <a:pt x="7123070" y="1666831"/>
                </a:lnTo>
                <a:lnTo>
                  <a:pt x="7099035" y="1699605"/>
                </a:lnTo>
                <a:lnTo>
                  <a:pt x="7068445" y="1721454"/>
                </a:lnTo>
                <a:lnTo>
                  <a:pt x="7031300" y="1738935"/>
                </a:lnTo>
                <a:lnTo>
                  <a:pt x="6989786" y="1743304"/>
                </a:lnTo>
                <a:lnTo>
                  <a:pt x="6948271" y="1738935"/>
                </a:lnTo>
                <a:lnTo>
                  <a:pt x="6913311" y="1721454"/>
                </a:lnTo>
                <a:lnTo>
                  <a:pt x="6880536" y="1699605"/>
                </a:lnTo>
                <a:lnTo>
                  <a:pt x="6856501" y="1666831"/>
                </a:lnTo>
                <a:lnTo>
                  <a:pt x="6841206" y="1629686"/>
                </a:lnTo>
                <a:lnTo>
                  <a:pt x="6834651" y="1590357"/>
                </a:lnTo>
                <a:lnTo>
                  <a:pt x="6841206" y="1548842"/>
                </a:lnTo>
                <a:lnTo>
                  <a:pt x="6856501" y="1509512"/>
                </a:lnTo>
                <a:lnTo>
                  <a:pt x="6880536" y="1478922"/>
                </a:lnTo>
                <a:lnTo>
                  <a:pt x="6913311" y="1454887"/>
                </a:lnTo>
                <a:lnTo>
                  <a:pt x="6948271" y="1439592"/>
                </a:lnTo>
                <a:close/>
                <a:moveTo>
                  <a:pt x="6137639" y="1371857"/>
                </a:moveTo>
                <a:lnTo>
                  <a:pt x="6179154" y="1378412"/>
                </a:lnTo>
                <a:lnTo>
                  <a:pt x="6216299" y="1398077"/>
                </a:lnTo>
                <a:lnTo>
                  <a:pt x="6244704" y="1426481"/>
                </a:lnTo>
                <a:lnTo>
                  <a:pt x="6266554" y="1463626"/>
                </a:lnTo>
                <a:lnTo>
                  <a:pt x="6273109" y="1507327"/>
                </a:lnTo>
                <a:lnTo>
                  <a:pt x="6266554" y="1551027"/>
                </a:lnTo>
                <a:lnTo>
                  <a:pt x="6244704" y="1588172"/>
                </a:lnTo>
                <a:lnTo>
                  <a:pt x="6216299" y="1616577"/>
                </a:lnTo>
                <a:lnTo>
                  <a:pt x="6179154" y="1636241"/>
                </a:lnTo>
                <a:lnTo>
                  <a:pt x="6137639" y="1642796"/>
                </a:lnTo>
                <a:lnTo>
                  <a:pt x="6093939" y="1636241"/>
                </a:lnTo>
                <a:lnTo>
                  <a:pt x="6058979" y="1616577"/>
                </a:lnTo>
                <a:lnTo>
                  <a:pt x="6028389" y="1588172"/>
                </a:lnTo>
                <a:lnTo>
                  <a:pt x="6010909" y="1551027"/>
                </a:lnTo>
                <a:lnTo>
                  <a:pt x="6004354" y="1507327"/>
                </a:lnTo>
                <a:lnTo>
                  <a:pt x="6010909" y="1463626"/>
                </a:lnTo>
                <a:lnTo>
                  <a:pt x="6028389" y="1426481"/>
                </a:lnTo>
                <a:lnTo>
                  <a:pt x="6058979" y="1398077"/>
                </a:lnTo>
                <a:lnTo>
                  <a:pt x="6093939" y="1378412"/>
                </a:lnTo>
                <a:close/>
                <a:moveTo>
                  <a:pt x="7455188" y="1367488"/>
                </a:moveTo>
                <a:lnTo>
                  <a:pt x="7494518" y="1371859"/>
                </a:lnTo>
                <a:lnTo>
                  <a:pt x="7525108" y="1384969"/>
                </a:lnTo>
                <a:lnTo>
                  <a:pt x="7525108" y="1669016"/>
                </a:lnTo>
                <a:lnTo>
                  <a:pt x="7494518" y="1684311"/>
                </a:lnTo>
                <a:lnTo>
                  <a:pt x="7455188" y="1688682"/>
                </a:lnTo>
                <a:lnTo>
                  <a:pt x="7411488" y="1679941"/>
                </a:lnTo>
                <a:lnTo>
                  <a:pt x="7374344" y="1664646"/>
                </a:lnTo>
                <a:lnTo>
                  <a:pt x="7339384" y="1640612"/>
                </a:lnTo>
                <a:lnTo>
                  <a:pt x="7317534" y="1607838"/>
                </a:lnTo>
                <a:lnTo>
                  <a:pt x="7297869" y="1568508"/>
                </a:lnTo>
                <a:lnTo>
                  <a:pt x="7293499" y="1526993"/>
                </a:lnTo>
                <a:lnTo>
                  <a:pt x="7297869" y="1485478"/>
                </a:lnTo>
                <a:lnTo>
                  <a:pt x="7317534" y="1448334"/>
                </a:lnTo>
                <a:lnTo>
                  <a:pt x="7339384" y="1413374"/>
                </a:lnTo>
                <a:lnTo>
                  <a:pt x="7374344" y="1389339"/>
                </a:lnTo>
                <a:lnTo>
                  <a:pt x="7411488" y="1371859"/>
                </a:lnTo>
                <a:close/>
                <a:moveTo>
                  <a:pt x="5001443" y="1253863"/>
                </a:moveTo>
                <a:lnTo>
                  <a:pt x="5036403" y="1260419"/>
                </a:lnTo>
                <a:lnTo>
                  <a:pt x="5066993" y="1275714"/>
                </a:lnTo>
                <a:lnTo>
                  <a:pt x="5088843" y="1299749"/>
                </a:lnTo>
                <a:lnTo>
                  <a:pt x="5106323" y="1328153"/>
                </a:lnTo>
                <a:lnTo>
                  <a:pt x="5112878" y="1363112"/>
                </a:lnTo>
                <a:lnTo>
                  <a:pt x="5106323" y="1400257"/>
                </a:lnTo>
                <a:lnTo>
                  <a:pt x="5088843" y="1428662"/>
                </a:lnTo>
                <a:lnTo>
                  <a:pt x="5066993" y="1452697"/>
                </a:lnTo>
                <a:lnTo>
                  <a:pt x="5036403" y="1467992"/>
                </a:lnTo>
                <a:lnTo>
                  <a:pt x="5001443" y="1472363"/>
                </a:lnTo>
                <a:lnTo>
                  <a:pt x="4966483" y="1467992"/>
                </a:lnTo>
                <a:lnTo>
                  <a:pt x="4935893" y="1452697"/>
                </a:lnTo>
                <a:lnTo>
                  <a:pt x="4914043" y="1428662"/>
                </a:lnTo>
                <a:lnTo>
                  <a:pt x="4896563" y="1400257"/>
                </a:lnTo>
                <a:lnTo>
                  <a:pt x="4892193" y="1363112"/>
                </a:lnTo>
                <a:lnTo>
                  <a:pt x="4896563" y="1328153"/>
                </a:lnTo>
                <a:lnTo>
                  <a:pt x="4914043" y="1299749"/>
                </a:lnTo>
                <a:lnTo>
                  <a:pt x="4935893" y="1275714"/>
                </a:lnTo>
                <a:lnTo>
                  <a:pt x="4966483" y="1260419"/>
                </a:lnTo>
                <a:close/>
                <a:moveTo>
                  <a:pt x="3961388" y="1238563"/>
                </a:moveTo>
                <a:lnTo>
                  <a:pt x="3985423" y="1242933"/>
                </a:lnTo>
                <a:lnTo>
                  <a:pt x="4009458" y="1256044"/>
                </a:lnTo>
                <a:lnTo>
                  <a:pt x="4022568" y="1277892"/>
                </a:lnTo>
                <a:lnTo>
                  <a:pt x="4026938" y="1304113"/>
                </a:lnTo>
                <a:lnTo>
                  <a:pt x="4022568" y="1328147"/>
                </a:lnTo>
                <a:lnTo>
                  <a:pt x="4009458" y="1349997"/>
                </a:lnTo>
                <a:lnTo>
                  <a:pt x="3985423" y="1363106"/>
                </a:lnTo>
                <a:lnTo>
                  <a:pt x="3961388" y="1369662"/>
                </a:lnTo>
                <a:lnTo>
                  <a:pt x="3935168" y="1363106"/>
                </a:lnTo>
                <a:lnTo>
                  <a:pt x="3915503" y="1349997"/>
                </a:lnTo>
                <a:lnTo>
                  <a:pt x="3900208" y="1328147"/>
                </a:lnTo>
                <a:lnTo>
                  <a:pt x="3893653" y="1304113"/>
                </a:lnTo>
                <a:lnTo>
                  <a:pt x="3900208" y="1277892"/>
                </a:lnTo>
                <a:lnTo>
                  <a:pt x="3915503" y="1256044"/>
                </a:lnTo>
                <a:lnTo>
                  <a:pt x="3935168" y="1242933"/>
                </a:lnTo>
                <a:close/>
                <a:moveTo>
                  <a:pt x="1061905" y="1229810"/>
                </a:moveTo>
                <a:lnTo>
                  <a:pt x="1066274" y="1234180"/>
                </a:lnTo>
                <a:lnTo>
                  <a:pt x="1070644" y="1238550"/>
                </a:lnTo>
                <a:lnTo>
                  <a:pt x="1072829" y="1242920"/>
                </a:lnTo>
                <a:lnTo>
                  <a:pt x="1070644" y="1249475"/>
                </a:lnTo>
                <a:lnTo>
                  <a:pt x="1066274" y="1253845"/>
                </a:lnTo>
                <a:lnTo>
                  <a:pt x="1061905" y="1256030"/>
                </a:lnTo>
                <a:lnTo>
                  <a:pt x="1053165" y="1253845"/>
                </a:lnTo>
                <a:lnTo>
                  <a:pt x="1048795" y="1249475"/>
                </a:lnTo>
                <a:lnTo>
                  <a:pt x="1046610" y="1242920"/>
                </a:lnTo>
                <a:lnTo>
                  <a:pt x="1048795" y="1238550"/>
                </a:lnTo>
                <a:lnTo>
                  <a:pt x="1053165" y="1234180"/>
                </a:lnTo>
                <a:close/>
                <a:moveTo>
                  <a:pt x="2969401" y="1227633"/>
                </a:moveTo>
                <a:lnTo>
                  <a:pt x="2991251" y="1236373"/>
                </a:lnTo>
                <a:lnTo>
                  <a:pt x="3008731" y="1251669"/>
                </a:lnTo>
                <a:lnTo>
                  <a:pt x="3013101" y="1271333"/>
                </a:lnTo>
                <a:lnTo>
                  <a:pt x="3008731" y="1295368"/>
                </a:lnTo>
                <a:lnTo>
                  <a:pt x="2991251" y="1310663"/>
                </a:lnTo>
                <a:lnTo>
                  <a:pt x="2969401" y="1315034"/>
                </a:lnTo>
                <a:lnTo>
                  <a:pt x="2947551" y="1310663"/>
                </a:lnTo>
                <a:lnTo>
                  <a:pt x="2932256" y="1295368"/>
                </a:lnTo>
                <a:lnTo>
                  <a:pt x="2925701" y="1271333"/>
                </a:lnTo>
                <a:lnTo>
                  <a:pt x="2932256" y="1251669"/>
                </a:lnTo>
                <a:lnTo>
                  <a:pt x="2947551" y="1236373"/>
                </a:lnTo>
                <a:close/>
                <a:moveTo>
                  <a:pt x="2005820" y="1227629"/>
                </a:moveTo>
                <a:lnTo>
                  <a:pt x="2014560" y="1229814"/>
                </a:lnTo>
                <a:lnTo>
                  <a:pt x="2021115" y="1234184"/>
                </a:lnTo>
                <a:lnTo>
                  <a:pt x="2027670" y="1240739"/>
                </a:lnTo>
                <a:lnTo>
                  <a:pt x="2029855" y="1247294"/>
                </a:lnTo>
                <a:lnTo>
                  <a:pt x="2032040" y="1253849"/>
                </a:lnTo>
                <a:lnTo>
                  <a:pt x="2029855" y="1262588"/>
                </a:lnTo>
                <a:lnTo>
                  <a:pt x="2027670" y="1269143"/>
                </a:lnTo>
                <a:lnTo>
                  <a:pt x="2021115" y="1273513"/>
                </a:lnTo>
                <a:lnTo>
                  <a:pt x="2014560" y="1277883"/>
                </a:lnTo>
                <a:lnTo>
                  <a:pt x="2005820" y="1277883"/>
                </a:lnTo>
                <a:lnTo>
                  <a:pt x="1997080" y="1277883"/>
                </a:lnTo>
                <a:lnTo>
                  <a:pt x="1990525" y="1273513"/>
                </a:lnTo>
                <a:lnTo>
                  <a:pt x="1986155" y="1269143"/>
                </a:lnTo>
                <a:lnTo>
                  <a:pt x="1981785" y="1262588"/>
                </a:lnTo>
                <a:lnTo>
                  <a:pt x="1981785" y="1253849"/>
                </a:lnTo>
                <a:lnTo>
                  <a:pt x="1981785" y="1247294"/>
                </a:lnTo>
                <a:lnTo>
                  <a:pt x="1986155" y="1240739"/>
                </a:lnTo>
                <a:lnTo>
                  <a:pt x="1990525" y="1234184"/>
                </a:lnTo>
                <a:lnTo>
                  <a:pt x="1997080" y="1229814"/>
                </a:lnTo>
                <a:close/>
                <a:moveTo>
                  <a:pt x="126728" y="1223253"/>
                </a:moveTo>
                <a:lnTo>
                  <a:pt x="131099" y="1225438"/>
                </a:lnTo>
                <a:lnTo>
                  <a:pt x="135468" y="1227623"/>
                </a:lnTo>
                <a:lnTo>
                  <a:pt x="137654" y="1236363"/>
                </a:lnTo>
                <a:lnTo>
                  <a:pt x="135468" y="1240732"/>
                </a:lnTo>
                <a:lnTo>
                  <a:pt x="131099" y="1245102"/>
                </a:lnTo>
                <a:lnTo>
                  <a:pt x="126728" y="1247287"/>
                </a:lnTo>
                <a:lnTo>
                  <a:pt x="120173" y="1245102"/>
                </a:lnTo>
                <a:lnTo>
                  <a:pt x="115804" y="1240732"/>
                </a:lnTo>
                <a:lnTo>
                  <a:pt x="115804" y="1236363"/>
                </a:lnTo>
                <a:lnTo>
                  <a:pt x="115804" y="1227623"/>
                </a:lnTo>
                <a:lnTo>
                  <a:pt x="120173" y="1225438"/>
                </a:lnTo>
                <a:close/>
                <a:moveTo>
                  <a:pt x="5726860" y="1148986"/>
                </a:moveTo>
                <a:lnTo>
                  <a:pt x="5761820" y="1153356"/>
                </a:lnTo>
                <a:lnTo>
                  <a:pt x="5792410" y="1168651"/>
                </a:lnTo>
                <a:lnTo>
                  <a:pt x="5816445" y="1194870"/>
                </a:lnTo>
                <a:lnTo>
                  <a:pt x="5831740" y="1223276"/>
                </a:lnTo>
                <a:lnTo>
                  <a:pt x="5838295" y="1260422"/>
                </a:lnTo>
                <a:lnTo>
                  <a:pt x="5831740" y="1295381"/>
                </a:lnTo>
                <a:lnTo>
                  <a:pt x="5816445" y="1325971"/>
                </a:lnTo>
                <a:lnTo>
                  <a:pt x="5792410" y="1352191"/>
                </a:lnTo>
                <a:lnTo>
                  <a:pt x="5761820" y="1367485"/>
                </a:lnTo>
                <a:lnTo>
                  <a:pt x="5726860" y="1371856"/>
                </a:lnTo>
                <a:lnTo>
                  <a:pt x="5689715" y="1367485"/>
                </a:lnTo>
                <a:lnTo>
                  <a:pt x="5661310" y="1352191"/>
                </a:lnTo>
                <a:lnTo>
                  <a:pt x="5635090" y="1325971"/>
                </a:lnTo>
                <a:lnTo>
                  <a:pt x="5619795" y="1295381"/>
                </a:lnTo>
                <a:lnTo>
                  <a:pt x="5613240" y="1260422"/>
                </a:lnTo>
                <a:lnTo>
                  <a:pt x="5619795" y="1223276"/>
                </a:lnTo>
                <a:lnTo>
                  <a:pt x="5635090" y="1194870"/>
                </a:lnTo>
                <a:lnTo>
                  <a:pt x="5661310" y="1168651"/>
                </a:lnTo>
                <a:lnTo>
                  <a:pt x="5689715" y="1153356"/>
                </a:lnTo>
                <a:close/>
                <a:moveTo>
                  <a:pt x="6541863" y="1142431"/>
                </a:moveTo>
                <a:lnTo>
                  <a:pt x="6583378" y="1148986"/>
                </a:lnTo>
                <a:lnTo>
                  <a:pt x="6620523" y="1166466"/>
                </a:lnTo>
                <a:lnTo>
                  <a:pt x="6648928" y="1194870"/>
                </a:lnTo>
                <a:lnTo>
                  <a:pt x="6668593" y="1229832"/>
                </a:lnTo>
                <a:lnTo>
                  <a:pt x="6675148" y="1273532"/>
                </a:lnTo>
                <a:lnTo>
                  <a:pt x="6668593" y="1315046"/>
                </a:lnTo>
                <a:lnTo>
                  <a:pt x="6648928" y="1352192"/>
                </a:lnTo>
                <a:lnTo>
                  <a:pt x="6620523" y="1378411"/>
                </a:lnTo>
                <a:lnTo>
                  <a:pt x="6583378" y="1398076"/>
                </a:lnTo>
                <a:lnTo>
                  <a:pt x="6541863" y="1404631"/>
                </a:lnTo>
                <a:lnTo>
                  <a:pt x="6502533" y="1398076"/>
                </a:lnTo>
                <a:lnTo>
                  <a:pt x="6465388" y="1378411"/>
                </a:lnTo>
                <a:lnTo>
                  <a:pt x="6434798" y="1352192"/>
                </a:lnTo>
                <a:lnTo>
                  <a:pt x="6417318" y="1315046"/>
                </a:lnTo>
                <a:lnTo>
                  <a:pt x="6410763" y="1273532"/>
                </a:lnTo>
                <a:lnTo>
                  <a:pt x="6417318" y="1229832"/>
                </a:lnTo>
                <a:lnTo>
                  <a:pt x="6434798" y="1194870"/>
                </a:lnTo>
                <a:lnTo>
                  <a:pt x="6465388" y="1166466"/>
                </a:lnTo>
                <a:lnTo>
                  <a:pt x="6502533" y="1148986"/>
                </a:lnTo>
                <a:close/>
                <a:moveTo>
                  <a:pt x="4610330" y="1048468"/>
                </a:moveTo>
                <a:lnTo>
                  <a:pt x="4636550" y="1052841"/>
                </a:lnTo>
                <a:lnTo>
                  <a:pt x="4662770" y="1065951"/>
                </a:lnTo>
                <a:lnTo>
                  <a:pt x="4680250" y="1085616"/>
                </a:lnTo>
                <a:lnTo>
                  <a:pt x="4693360" y="1109650"/>
                </a:lnTo>
                <a:lnTo>
                  <a:pt x="4697730" y="1138056"/>
                </a:lnTo>
                <a:lnTo>
                  <a:pt x="4693360" y="1164276"/>
                </a:lnTo>
                <a:lnTo>
                  <a:pt x="4680250" y="1190495"/>
                </a:lnTo>
                <a:lnTo>
                  <a:pt x="4662770" y="1210159"/>
                </a:lnTo>
                <a:lnTo>
                  <a:pt x="4636550" y="1221085"/>
                </a:lnTo>
                <a:lnTo>
                  <a:pt x="4610330" y="1225456"/>
                </a:lnTo>
                <a:lnTo>
                  <a:pt x="4581925" y="1221085"/>
                </a:lnTo>
                <a:lnTo>
                  <a:pt x="4557890" y="1210159"/>
                </a:lnTo>
                <a:lnTo>
                  <a:pt x="4538225" y="1190495"/>
                </a:lnTo>
                <a:lnTo>
                  <a:pt x="4525115" y="1164276"/>
                </a:lnTo>
                <a:lnTo>
                  <a:pt x="4520745" y="1138056"/>
                </a:lnTo>
                <a:lnTo>
                  <a:pt x="4525115" y="1109650"/>
                </a:lnTo>
                <a:lnTo>
                  <a:pt x="4538225" y="1085616"/>
                </a:lnTo>
                <a:lnTo>
                  <a:pt x="4557890" y="1065951"/>
                </a:lnTo>
                <a:lnTo>
                  <a:pt x="4581925" y="1052841"/>
                </a:lnTo>
                <a:close/>
                <a:moveTo>
                  <a:pt x="3572459" y="1024429"/>
                </a:moveTo>
                <a:lnTo>
                  <a:pt x="3592124" y="1028799"/>
                </a:lnTo>
                <a:lnTo>
                  <a:pt x="3611789" y="1041909"/>
                </a:lnTo>
                <a:lnTo>
                  <a:pt x="3622714" y="1059391"/>
                </a:lnTo>
                <a:lnTo>
                  <a:pt x="3627084" y="1079056"/>
                </a:lnTo>
                <a:lnTo>
                  <a:pt x="3622714" y="1100906"/>
                </a:lnTo>
                <a:lnTo>
                  <a:pt x="3611789" y="1116201"/>
                </a:lnTo>
                <a:lnTo>
                  <a:pt x="3592124" y="1127126"/>
                </a:lnTo>
                <a:lnTo>
                  <a:pt x="3572459" y="1133682"/>
                </a:lnTo>
                <a:lnTo>
                  <a:pt x="3550609" y="1127126"/>
                </a:lnTo>
                <a:lnTo>
                  <a:pt x="3535314" y="1116201"/>
                </a:lnTo>
                <a:lnTo>
                  <a:pt x="3524389" y="1100906"/>
                </a:lnTo>
                <a:lnTo>
                  <a:pt x="3520019" y="1079056"/>
                </a:lnTo>
                <a:lnTo>
                  <a:pt x="3524389" y="1059391"/>
                </a:lnTo>
                <a:lnTo>
                  <a:pt x="3535314" y="1041909"/>
                </a:lnTo>
                <a:lnTo>
                  <a:pt x="3550609" y="1028799"/>
                </a:lnTo>
                <a:close/>
                <a:moveTo>
                  <a:pt x="2580473" y="1013500"/>
                </a:moveTo>
                <a:lnTo>
                  <a:pt x="2589213" y="1015685"/>
                </a:lnTo>
                <a:lnTo>
                  <a:pt x="2600138" y="1020055"/>
                </a:lnTo>
                <a:lnTo>
                  <a:pt x="2608878" y="1026610"/>
                </a:lnTo>
                <a:lnTo>
                  <a:pt x="2613248" y="1037535"/>
                </a:lnTo>
                <a:lnTo>
                  <a:pt x="2615433" y="1048460"/>
                </a:lnTo>
                <a:lnTo>
                  <a:pt x="2613248" y="1057202"/>
                </a:lnTo>
                <a:lnTo>
                  <a:pt x="2608878" y="1065942"/>
                </a:lnTo>
                <a:lnTo>
                  <a:pt x="2600138" y="1074682"/>
                </a:lnTo>
                <a:lnTo>
                  <a:pt x="2589213" y="1079052"/>
                </a:lnTo>
                <a:lnTo>
                  <a:pt x="2580473" y="1083422"/>
                </a:lnTo>
                <a:lnTo>
                  <a:pt x="2569548" y="1079052"/>
                </a:lnTo>
                <a:lnTo>
                  <a:pt x="2560808" y="1074682"/>
                </a:lnTo>
                <a:lnTo>
                  <a:pt x="2552068" y="1065942"/>
                </a:lnTo>
                <a:lnTo>
                  <a:pt x="2547698" y="1057202"/>
                </a:lnTo>
                <a:lnTo>
                  <a:pt x="2545513" y="1048460"/>
                </a:lnTo>
                <a:lnTo>
                  <a:pt x="2547698" y="1037535"/>
                </a:lnTo>
                <a:lnTo>
                  <a:pt x="2552068" y="1026610"/>
                </a:lnTo>
                <a:lnTo>
                  <a:pt x="2560808" y="1020055"/>
                </a:lnTo>
                <a:lnTo>
                  <a:pt x="2569548" y="1015685"/>
                </a:lnTo>
                <a:close/>
                <a:moveTo>
                  <a:pt x="1605967" y="1011312"/>
                </a:moveTo>
                <a:lnTo>
                  <a:pt x="1614707" y="1011312"/>
                </a:lnTo>
                <a:lnTo>
                  <a:pt x="1621262" y="1011312"/>
                </a:lnTo>
                <a:lnTo>
                  <a:pt x="1625633" y="1015682"/>
                </a:lnTo>
                <a:lnTo>
                  <a:pt x="1630003" y="1020052"/>
                </a:lnTo>
                <a:lnTo>
                  <a:pt x="1630003" y="1026607"/>
                </a:lnTo>
                <a:lnTo>
                  <a:pt x="1630003" y="1035347"/>
                </a:lnTo>
                <a:lnTo>
                  <a:pt x="1625633" y="1041902"/>
                </a:lnTo>
                <a:lnTo>
                  <a:pt x="1621262" y="1044087"/>
                </a:lnTo>
                <a:lnTo>
                  <a:pt x="1614707" y="1046272"/>
                </a:lnTo>
                <a:lnTo>
                  <a:pt x="1605967" y="1044087"/>
                </a:lnTo>
                <a:lnTo>
                  <a:pt x="1599412" y="1041902"/>
                </a:lnTo>
                <a:lnTo>
                  <a:pt x="1597228" y="1035347"/>
                </a:lnTo>
                <a:lnTo>
                  <a:pt x="1595043" y="1026607"/>
                </a:lnTo>
                <a:lnTo>
                  <a:pt x="1597228" y="1020052"/>
                </a:lnTo>
                <a:lnTo>
                  <a:pt x="1599412" y="1015682"/>
                </a:lnTo>
                <a:close/>
                <a:moveTo>
                  <a:pt x="657682" y="1004754"/>
                </a:moveTo>
                <a:lnTo>
                  <a:pt x="664237" y="1004754"/>
                </a:lnTo>
                <a:lnTo>
                  <a:pt x="670792" y="1004754"/>
                </a:lnTo>
                <a:lnTo>
                  <a:pt x="672978" y="1009124"/>
                </a:lnTo>
                <a:lnTo>
                  <a:pt x="675163" y="1015679"/>
                </a:lnTo>
                <a:lnTo>
                  <a:pt x="672978" y="1020049"/>
                </a:lnTo>
                <a:lnTo>
                  <a:pt x="670792" y="1024419"/>
                </a:lnTo>
                <a:lnTo>
                  <a:pt x="664237" y="1026604"/>
                </a:lnTo>
                <a:lnTo>
                  <a:pt x="657682" y="1024419"/>
                </a:lnTo>
                <a:lnTo>
                  <a:pt x="653312" y="1020049"/>
                </a:lnTo>
                <a:lnTo>
                  <a:pt x="651127" y="1015679"/>
                </a:lnTo>
                <a:lnTo>
                  <a:pt x="653312" y="1009124"/>
                </a:lnTo>
                <a:close/>
                <a:moveTo>
                  <a:pt x="6987600" y="989478"/>
                </a:moveTo>
                <a:lnTo>
                  <a:pt x="7024745" y="993848"/>
                </a:lnTo>
                <a:lnTo>
                  <a:pt x="7059705" y="1009143"/>
                </a:lnTo>
                <a:lnTo>
                  <a:pt x="7085925" y="1028808"/>
                </a:lnTo>
                <a:lnTo>
                  <a:pt x="7109960" y="1057217"/>
                </a:lnTo>
                <a:lnTo>
                  <a:pt x="7123070" y="1092176"/>
                </a:lnTo>
                <a:lnTo>
                  <a:pt x="7127440" y="1127136"/>
                </a:lnTo>
                <a:lnTo>
                  <a:pt x="7123070" y="1164280"/>
                </a:lnTo>
                <a:lnTo>
                  <a:pt x="7109960" y="1199240"/>
                </a:lnTo>
                <a:lnTo>
                  <a:pt x="7085925" y="1225460"/>
                </a:lnTo>
                <a:lnTo>
                  <a:pt x="7059705" y="1249497"/>
                </a:lnTo>
                <a:lnTo>
                  <a:pt x="7024745" y="1262606"/>
                </a:lnTo>
                <a:lnTo>
                  <a:pt x="6987600" y="1266977"/>
                </a:lnTo>
                <a:lnTo>
                  <a:pt x="6952641" y="1262606"/>
                </a:lnTo>
                <a:lnTo>
                  <a:pt x="6917681" y="1249497"/>
                </a:lnTo>
                <a:lnTo>
                  <a:pt x="6889276" y="1225460"/>
                </a:lnTo>
                <a:lnTo>
                  <a:pt x="6869611" y="1199240"/>
                </a:lnTo>
                <a:lnTo>
                  <a:pt x="6854316" y="1164280"/>
                </a:lnTo>
                <a:lnTo>
                  <a:pt x="6847761" y="1127136"/>
                </a:lnTo>
                <a:lnTo>
                  <a:pt x="6854316" y="1092176"/>
                </a:lnTo>
                <a:lnTo>
                  <a:pt x="6869611" y="1057217"/>
                </a:lnTo>
                <a:lnTo>
                  <a:pt x="6889276" y="1028808"/>
                </a:lnTo>
                <a:lnTo>
                  <a:pt x="6917681" y="1009143"/>
                </a:lnTo>
                <a:lnTo>
                  <a:pt x="6952641" y="993848"/>
                </a:lnTo>
                <a:close/>
                <a:moveTo>
                  <a:pt x="7455188" y="937040"/>
                </a:moveTo>
                <a:lnTo>
                  <a:pt x="7492333" y="941410"/>
                </a:lnTo>
                <a:lnTo>
                  <a:pt x="7525108" y="954520"/>
                </a:lnTo>
                <a:lnTo>
                  <a:pt x="7525108" y="1203611"/>
                </a:lnTo>
                <a:lnTo>
                  <a:pt x="7492333" y="1216722"/>
                </a:lnTo>
                <a:lnTo>
                  <a:pt x="7455188" y="1223277"/>
                </a:lnTo>
                <a:lnTo>
                  <a:pt x="7415859" y="1216722"/>
                </a:lnTo>
                <a:lnTo>
                  <a:pt x="7380899" y="1203611"/>
                </a:lnTo>
                <a:lnTo>
                  <a:pt x="7354679" y="1179577"/>
                </a:lnTo>
                <a:lnTo>
                  <a:pt x="7330644" y="1151172"/>
                </a:lnTo>
                <a:lnTo>
                  <a:pt x="7315349" y="1116213"/>
                </a:lnTo>
                <a:lnTo>
                  <a:pt x="7310979" y="1079067"/>
                </a:lnTo>
                <a:lnTo>
                  <a:pt x="7315349" y="1041919"/>
                </a:lnTo>
                <a:lnTo>
                  <a:pt x="7330644" y="1006959"/>
                </a:lnTo>
                <a:lnTo>
                  <a:pt x="7354679" y="976369"/>
                </a:lnTo>
                <a:lnTo>
                  <a:pt x="7380899" y="954520"/>
                </a:lnTo>
                <a:lnTo>
                  <a:pt x="7415859" y="941410"/>
                </a:lnTo>
                <a:close/>
                <a:moveTo>
                  <a:pt x="5320452" y="917372"/>
                </a:moveTo>
                <a:lnTo>
                  <a:pt x="5351042" y="923927"/>
                </a:lnTo>
                <a:lnTo>
                  <a:pt x="5379447" y="939221"/>
                </a:lnTo>
                <a:lnTo>
                  <a:pt x="5401297" y="961071"/>
                </a:lnTo>
                <a:lnTo>
                  <a:pt x="5416592" y="989476"/>
                </a:lnTo>
                <a:lnTo>
                  <a:pt x="5423147" y="1020065"/>
                </a:lnTo>
                <a:lnTo>
                  <a:pt x="5416592" y="1052844"/>
                </a:lnTo>
                <a:lnTo>
                  <a:pt x="5401297" y="1079063"/>
                </a:lnTo>
                <a:lnTo>
                  <a:pt x="5379447" y="1103097"/>
                </a:lnTo>
                <a:lnTo>
                  <a:pt x="5351042" y="1116207"/>
                </a:lnTo>
                <a:lnTo>
                  <a:pt x="5320452" y="1120578"/>
                </a:lnTo>
                <a:lnTo>
                  <a:pt x="5287677" y="1116207"/>
                </a:lnTo>
                <a:lnTo>
                  <a:pt x="5261457" y="1103097"/>
                </a:lnTo>
                <a:lnTo>
                  <a:pt x="5237422" y="1079063"/>
                </a:lnTo>
                <a:lnTo>
                  <a:pt x="5224312" y="1052844"/>
                </a:lnTo>
                <a:lnTo>
                  <a:pt x="5219942" y="1020065"/>
                </a:lnTo>
                <a:lnTo>
                  <a:pt x="5224312" y="989476"/>
                </a:lnTo>
                <a:lnTo>
                  <a:pt x="5237422" y="961071"/>
                </a:lnTo>
                <a:lnTo>
                  <a:pt x="5261457" y="939221"/>
                </a:lnTo>
                <a:lnTo>
                  <a:pt x="5287677" y="923927"/>
                </a:lnTo>
                <a:close/>
                <a:moveTo>
                  <a:pt x="6111418" y="869304"/>
                </a:moveTo>
                <a:lnTo>
                  <a:pt x="6148563" y="873673"/>
                </a:lnTo>
                <a:lnTo>
                  <a:pt x="6181338" y="893338"/>
                </a:lnTo>
                <a:lnTo>
                  <a:pt x="6209743" y="919558"/>
                </a:lnTo>
                <a:lnTo>
                  <a:pt x="6227223" y="952333"/>
                </a:lnTo>
                <a:lnTo>
                  <a:pt x="6231593" y="991663"/>
                </a:lnTo>
                <a:lnTo>
                  <a:pt x="6227223" y="1028807"/>
                </a:lnTo>
                <a:lnTo>
                  <a:pt x="6209743" y="1063771"/>
                </a:lnTo>
                <a:lnTo>
                  <a:pt x="6181338" y="1092176"/>
                </a:lnTo>
                <a:lnTo>
                  <a:pt x="6148563" y="1107471"/>
                </a:lnTo>
                <a:lnTo>
                  <a:pt x="6111418" y="1114026"/>
                </a:lnTo>
                <a:lnTo>
                  <a:pt x="6072089" y="1107471"/>
                </a:lnTo>
                <a:lnTo>
                  <a:pt x="6037129" y="1092176"/>
                </a:lnTo>
                <a:lnTo>
                  <a:pt x="6010909" y="1063771"/>
                </a:lnTo>
                <a:lnTo>
                  <a:pt x="5993429" y="1028807"/>
                </a:lnTo>
                <a:lnTo>
                  <a:pt x="5986874" y="991663"/>
                </a:lnTo>
                <a:lnTo>
                  <a:pt x="5993429" y="952333"/>
                </a:lnTo>
                <a:lnTo>
                  <a:pt x="6010909" y="919558"/>
                </a:lnTo>
                <a:lnTo>
                  <a:pt x="6037129" y="893338"/>
                </a:lnTo>
                <a:lnTo>
                  <a:pt x="6072089" y="873673"/>
                </a:lnTo>
                <a:close/>
                <a:moveTo>
                  <a:pt x="4219216" y="834337"/>
                </a:moveTo>
                <a:lnTo>
                  <a:pt x="4247621" y="840892"/>
                </a:lnTo>
                <a:lnTo>
                  <a:pt x="4273841" y="856187"/>
                </a:lnTo>
                <a:lnTo>
                  <a:pt x="4291321" y="880222"/>
                </a:lnTo>
                <a:lnTo>
                  <a:pt x="4295691" y="910812"/>
                </a:lnTo>
                <a:lnTo>
                  <a:pt x="4291321" y="943586"/>
                </a:lnTo>
                <a:lnTo>
                  <a:pt x="4273841" y="965436"/>
                </a:lnTo>
                <a:lnTo>
                  <a:pt x="4247621" y="985101"/>
                </a:lnTo>
                <a:lnTo>
                  <a:pt x="4219216" y="991656"/>
                </a:lnTo>
                <a:lnTo>
                  <a:pt x="4188626" y="985101"/>
                </a:lnTo>
                <a:lnTo>
                  <a:pt x="4164591" y="965436"/>
                </a:lnTo>
                <a:lnTo>
                  <a:pt x="4144926" y="943586"/>
                </a:lnTo>
                <a:lnTo>
                  <a:pt x="4140556" y="910812"/>
                </a:lnTo>
                <a:lnTo>
                  <a:pt x="4144926" y="880222"/>
                </a:lnTo>
                <a:lnTo>
                  <a:pt x="4164591" y="856187"/>
                </a:lnTo>
                <a:lnTo>
                  <a:pt x="4188626" y="840892"/>
                </a:lnTo>
                <a:close/>
                <a:moveTo>
                  <a:pt x="3183530" y="805928"/>
                </a:moveTo>
                <a:lnTo>
                  <a:pt x="3203195" y="810298"/>
                </a:lnTo>
                <a:lnTo>
                  <a:pt x="3220675" y="819038"/>
                </a:lnTo>
                <a:lnTo>
                  <a:pt x="3229415" y="836518"/>
                </a:lnTo>
                <a:lnTo>
                  <a:pt x="3233785" y="856183"/>
                </a:lnTo>
                <a:lnTo>
                  <a:pt x="3229415" y="873663"/>
                </a:lnTo>
                <a:lnTo>
                  <a:pt x="3220675" y="891142"/>
                </a:lnTo>
                <a:lnTo>
                  <a:pt x="3203195" y="902067"/>
                </a:lnTo>
                <a:lnTo>
                  <a:pt x="3183530" y="904252"/>
                </a:lnTo>
                <a:lnTo>
                  <a:pt x="3166050" y="902067"/>
                </a:lnTo>
                <a:lnTo>
                  <a:pt x="3148570" y="891142"/>
                </a:lnTo>
                <a:lnTo>
                  <a:pt x="3137645" y="873663"/>
                </a:lnTo>
                <a:lnTo>
                  <a:pt x="3135460" y="856183"/>
                </a:lnTo>
                <a:lnTo>
                  <a:pt x="3137645" y="836518"/>
                </a:lnTo>
                <a:lnTo>
                  <a:pt x="3148570" y="819038"/>
                </a:lnTo>
                <a:lnTo>
                  <a:pt x="3166050" y="810298"/>
                </a:lnTo>
                <a:close/>
                <a:moveTo>
                  <a:pt x="2189360" y="799370"/>
                </a:moveTo>
                <a:lnTo>
                  <a:pt x="2195915" y="801555"/>
                </a:lnTo>
                <a:lnTo>
                  <a:pt x="2202470" y="803740"/>
                </a:lnTo>
                <a:lnTo>
                  <a:pt x="2209025" y="808110"/>
                </a:lnTo>
                <a:lnTo>
                  <a:pt x="2213395" y="814665"/>
                </a:lnTo>
                <a:lnTo>
                  <a:pt x="2213395" y="821219"/>
                </a:lnTo>
                <a:lnTo>
                  <a:pt x="2213395" y="827774"/>
                </a:lnTo>
                <a:lnTo>
                  <a:pt x="2209025" y="836514"/>
                </a:lnTo>
                <a:lnTo>
                  <a:pt x="2202470" y="840884"/>
                </a:lnTo>
                <a:lnTo>
                  <a:pt x="2195915" y="845254"/>
                </a:lnTo>
                <a:lnTo>
                  <a:pt x="2189360" y="845254"/>
                </a:lnTo>
                <a:lnTo>
                  <a:pt x="2182805" y="845254"/>
                </a:lnTo>
                <a:lnTo>
                  <a:pt x="2176250" y="840884"/>
                </a:lnTo>
                <a:lnTo>
                  <a:pt x="2171880" y="836514"/>
                </a:lnTo>
                <a:lnTo>
                  <a:pt x="2169695" y="827774"/>
                </a:lnTo>
                <a:lnTo>
                  <a:pt x="2167510" y="821219"/>
                </a:lnTo>
                <a:lnTo>
                  <a:pt x="2169695" y="814665"/>
                </a:lnTo>
                <a:lnTo>
                  <a:pt x="2171880" y="808110"/>
                </a:lnTo>
                <a:lnTo>
                  <a:pt x="2176250" y="803740"/>
                </a:lnTo>
                <a:lnTo>
                  <a:pt x="2182805" y="801555"/>
                </a:lnTo>
                <a:close/>
                <a:moveTo>
                  <a:pt x="1221410" y="790626"/>
                </a:moveTo>
                <a:lnTo>
                  <a:pt x="1225779" y="792811"/>
                </a:lnTo>
                <a:lnTo>
                  <a:pt x="1230150" y="797181"/>
                </a:lnTo>
                <a:lnTo>
                  <a:pt x="1232334" y="801551"/>
                </a:lnTo>
                <a:lnTo>
                  <a:pt x="1230150" y="808106"/>
                </a:lnTo>
                <a:lnTo>
                  <a:pt x="1225779" y="812476"/>
                </a:lnTo>
                <a:lnTo>
                  <a:pt x="1221410" y="812476"/>
                </a:lnTo>
                <a:lnTo>
                  <a:pt x="1217039" y="812476"/>
                </a:lnTo>
                <a:lnTo>
                  <a:pt x="1212669" y="808106"/>
                </a:lnTo>
                <a:lnTo>
                  <a:pt x="1210484" y="801551"/>
                </a:lnTo>
                <a:lnTo>
                  <a:pt x="1212669" y="797181"/>
                </a:lnTo>
                <a:lnTo>
                  <a:pt x="1217039" y="792811"/>
                </a:lnTo>
                <a:close/>
                <a:moveTo>
                  <a:pt x="268753" y="775354"/>
                </a:moveTo>
                <a:lnTo>
                  <a:pt x="275308" y="777539"/>
                </a:lnTo>
                <a:lnTo>
                  <a:pt x="277494" y="784093"/>
                </a:lnTo>
                <a:lnTo>
                  <a:pt x="279678" y="788463"/>
                </a:lnTo>
                <a:lnTo>
                  <a:pt x="277494" y="795018"/>
                </a:lnTo>
                <a:lnTo>
                  <a:pt x="275308" y="797203"/>
                </a:lnTo>
                <a:lnTo>
                  <a:pt x="268753" y="799388"/>
                </a:lnTo>
                <a:lnTo>
                  <a:pt x="264384" y="797203"/>
                </a:lnTo>
                <a:lnTo>
                  <a:pt x="257827" y="795018"/>
                </a:lnTo>
                <a:lnTo>
                  <a:pt x="255643" y="788463"/>
                </a:lnTo>
                <a:lnTo>
                  <a:pt x="257827" y="784093"/>
                </a:lnTo>
                <a:lnTo>
                  <a:pt x="264384" y="777539"/>
                </a:lnTo>
                <a:close/>
                <a:moveTo>
                  <a:pt x="4918414" y="703241"/>
                </a:moveTo>
                <a:lnTo>
                  <a:pt x="4949003" y="709796"/>
                </a:lnTo>
                <a:lnTo>
                  <a:pt x="4975223" y="727276"/>
                </a:lnTo>
                <a:lnTo>
                  <a:pt x="4992703" y="753495"/>
                </a:lnTo>
                <a:lnTo>
                  <a:pt x="4999258" y="786270"/>
                </a:lnTo>
                <a:lnTo>
                  <a:pt x="4992703" y="816860"/>
                </a:lnTo>
                <a:lnTo>
                  <a:pt x="4975223" y="843080"/>
                </a:lnTo>
                <a:lnTo>
                  <a:pt x="4949003" y="858375"/>
                </a:lnTo>
                <a:lnTo>
                  <a:pt x="4918414" y="864930"/>
                </a:lnTo>
                <a:lnTo>
                  <a:pt x="4887824" y="858375"/>
                </a:lnTo>
                <a:lnTo>
                  <a:pt x="4861604" y="843080"/>
                </a:lnTo>
                <a:lnTo>
                  <a:pt x="4844124" y="816860"/>
                </a:lnTo>
                <a:lnTo>
                  <a:pt x="4837569" y="786270"/>
                </a:lnTo>
                <a:lnTo>
                  <a:pt x="4844124" y="753495"/>
                </a:lnTo>
                <a:lnTo>
                  <a:pt x="4861604" y="727276"/>
                </a:lnTo>
                <a:lnTo>
                  <a:pt x="4887824" y="709796"/>
                </a:lnTo>
                <a:close/>
                <a:moveTo>
                  <a:pt x="6535306" y="674839"/>
                </a:moveTo>
                <a:lnTo>
                  <a:pt x="6572451" y="679209"/>
                </a:lnTo>
                <a:lnTo>
                  <a:pt x="6605226" y="698874"/>
                </a:lnTo>
                <a:lnTo>
                  <a:pt x="6629261" y="722909"/>
                </a:lnTo>
                <a:lnTo>
                  <a:pt x="6646741" y="755683"/>
                </a:lnTo>
                <a:lnTo>
                  <a:pt x="6653296" y="795013"/>
                </a:lnTo>
                <a:lnTo>
                  <a:pt x="6646741" y="829973"/>
                </a:lnTo>
                <a:lnTo>
                  <a:pt x="6629261" y="862748"/>
                </a:lnTo>
                <a:lnTo>
                  <a:pt x="6605226" y="888968"/>
                </a:lnTo>
                <a:lnTo>
                  <a:pt x="6572451" y="906447"/>
                </a:lnTo>
                <a:lnTo>
                  <a:pt x="6535306" y="910817"/>
                </a:lnTo>
                <a:lnTo>
                  <a:pt x="6495977" y="906447"/>
                </a:lnTo>
                <a:lnTo>
                  <a:pt x="6465387" y="888968"/>
                </a:lnTo>
                <a:lnTo>
                  <a:pt x="6439167" y="862748"/>
                </a:lnTo>
                <a:lnTo>
                  <a:pt x="6421687" y="829973"/>
                </a:lnTo>
                <a:lnTo>
                  <a:pt x="6417317" y="795013"/>
                </a:lnTo>
                <a:lnTo>
                  <a:pt x="6421687" y="755683"/>
                </a:lnTo>
                <a:lnTo>
                  <a:pt x="6439167" y="722909"/>
                </a:lnTo>
                <a:lnTo>
                  <a:pt x="6465387" y="698874"/>
                </a:lnTo>
                <a:lnTo>
                  <a:pt x="6495977" y="679209"/>
                </a:lnTo>
                <a:close/>
                <a:moveTo>
                  <a:pt x="3828103" y="626761"/>
                </a:moveTo>
                <a:lnTo>
                  <a:pt x="3849953" y="631131"/>
                </a:lnTo>
                <a:lnTo>
                  <a:pt x="3869618" y="644241"/>
                </a:lnTo>
                <a:lnTo>
                  <a:pt x="3882728" y="661720"/>
                </a:lnTo>
                <a:lnTo>
                  <a:pt x="3887098" y="687941"/>
                </a:lnTo>
                <a:lnTo>
                  <a:pt x="3882728" y="709790"/>
                </a:lnTo>
                <a:lnTo>
                  <a:pt x="3869618" y="727270"/>
                </a:lnTo>
                <a:lnTo>
                  <a:pt x="3849953" y="740380"/>
                </a:lnTo>
                <a:lnTo>
                  <a:pt x="3828103" y="744751"/>
                </a:lnTo>
                <a:lnTo>
                  <a:pt x="3806253" y="740380"/>
                </a:lnTo>
                <a:lnTo>
                  <a:pt x="3786588" y="727270"/>
                </a:lnTo>
                <a:lnTo>
                  <a:pt x="3773478" y="709790"/>
                </a:lnTo>
                <a:lnTo>
                  <a:pt x="3769108" y="687941"/>
                </a:lnTo>
                <a:lnTo>
                  <a:pt x="3773478" y="661720"/>
                </a:lnTo>
                <a:lnTo>
                  <a:pt x="3786588" y="644241"/>
                </a:lnTo>
                <a:lnTo>
                  <a:pt x="3806253" y="631131"/>
                </a:lnTo>
                <a:close/>
                <a:moveTo>
                  <a:pt x="5687531" y="624583"/>
                </a:moveTo>
                <a:lnTo>
                  <a:pt x="5720306" y="631138"/>
                </a:lnTo>
                <a:lnTo>
                  <a:pt x="5746526" y="646433"/>
                </a:lnTo>
                <a:lnTo>
                  <a:pt x="5770561" y="668283"/>
                </a:lnTo>
                <a:lnTo>
                  <a:pt x="5783671" y="696688"/>
                </a:lnTo>
                <a:lnTo>
                  <a:pt x="5788041" y="727278"/>
                </a:lnTo>
                <a:lnTo>
                  <a:pt x="5783671" y="760052"/>
                </a:lnTo>
                <a:lnTo>
                  <a:pt x="5770561" y="788457"/>
                </a:lnTo>
                <a:lnTo>
                  <a:pt x="5746526" y="810307"/>
                </a:lnTo>
                <a:lnTo>
                  <a:pt x="5720306" y="823417"/>
                </a:lnTo>
                <a:lnTo>
                  <a:pt x="5687531" y="829972"/>
                </a:lnTo>
                <a:lnTo>
                  <a:pt x="5654756" y="823417"/>
                </a:lnTo>
                <a:lnTo>
                  <a:pt x="5626351" y="810307"/>
                </a:lnTo>
                <a:lnTo>
                  <a:pt x="5606686" y="788457"/>
                </a:lnTo>
                <a:lnTo>
                  <a:pt x="5589206" y="760052"/>
                </a:lnTo>
                <a:lnTo>
                  <a:pt x="5584836" y="727278"/>
                </a:lnTo>
                <a:lnTo>
                  <a:pt x="5589206" y="696688"/>
                </a:lnTo>
                <a:lnTo>
                  <a:pt x="5606686" y="668283"/>
                </a:lnTo>
                <a:lnTo>
                  <a:pt x="5626351" y="646433"/>
                </a:lnTo>
                <a:lnTo>
                  <a:pt x="5654756" y="631138"/>
                </a:lnTo>
                <a:close/>
                <a:moveTo>
                  <a:pt x="2796788" y="591797"/>
                </a:moveTo>
                <a:lnTo>
                  <a:pt x="2816453" y="596167"/>
                </a:lnTo>
                <a:lnTo>
                  <a:pt x="2831748" y="611462"/>
                </a:lnTo>
                <a:lnTo>
                  <a:pt x="2836118" y="631127"/>
                </a:lnTo>
                <a:lnTo>
                  <a:pt x="2831748" y="650792"/>
                </a:lnTo>
                <a:lnTo>
                  <a:pt x="2816453" y="666087"/>
                </a:lnTo>
                <a:lnTo>
                  <a:pt x="2796788" y="670457"/>
                </a:lnTo>
                <a:lnTo>
                  <a:pt x="2777123" y="666087"/>
                </a:lnTo>
                <a:lnTo>
                  <a:pt x="2761828" y="650792"/>
                </a:lnTo>
                <a:lnTo>
                  <a:pt x="2757458" y="631127"/>
                </a:lnTo>
                <a:lnTo>
                  <a:pt x="2761828" y="611462"/>
                </a:lnTo>
                <a:lnTo>
                  <a:pt x="2777123" y="596167"/>
                </a:lnTo>
                <a:close/>
                <a:moveTo>
                  <a:pt x="1800432" y="574314"/>
                </a:moveTo>
                <a:lnTo>
                  <a:pt x="1809172" y="576499"/>
                </a:lnTo>
                <a:lnTo>
                  <a:pt x="1815727" y="578684"/>
                </a:lnTo>
                <a:lnTo>
                  <a:pt x="1820097" y="585239"/>
                </a:lnTo>
                <a:lnTo>
                  <a:pt x="1822282" y="591794"/>
                </a:lnTo>
                <a:lnTo>
                  <a:pt x="1824467" y="598349"/>
                </a:lnTo>
                <a:lnTo>
                  <a:pt x="1822282" y="604903"/>
                </a:lnTo>
                <a:lnTo>
                  <a:pt x="1820097" y="611458"/>
                </a:lnTo>
                <a:lnTo>
                  <a:pt x="1815727" y="615828"/>
                </a:lnTo>
                <a:lnTo>
                  <a:pt x="1809172" y="618013"/>
                </a:lnTo>
                <a:lnTo>
                  <a:pt x="1800432" y="620198"/>
                </a:lnTo>
                <a:lnTo>
                  <a:pt x="1793877" y="618013"/>
                </a:lnTo>
                <a:lnTo>
                  <a:pt x="1787322" y="615828"/>
                </a:lnTo>
                <a:lnTo>
                  <a:pt x="1782952" y="611458"/>
                </a:lnTo>
                <a:lnTo>
                  <a:pt x="1778582" y="604903"/>
                </a:lnTo>
                <a:lnTo>
                  <a:pt x="1778582" y="598349"/>
                </a:lnTo>
                <a:lnTo>
                  <a:pt x="1778582" y="591794"/>
                </a:lnTo>
                <a:lnTo>
                  <a:pt x="1782952" y="585239"/>
                </a:lnTo>
                <a:lnTo>
                  <a:pt x="1787322" y="578684"/>
                </a:lnTo>
                <a:lnTo>
                  <a:pt x="1793877" y="576499"/>
                </a:lnTo>
                <a:close/>
                <a:moveTo>
                  <a:pt x="829204" y="565571"/>
                </a:moveTo>
                <a:cubicBezTo>
                  <a:pt x="834634" y="565571"/>
                  <a:pt x="839036" y="570462"/>
                  <a:pt x="839036" y="576496"/>
                </a:cubicBezTo>
                <a:cubicBezTo>
                  <a:pt x="839036" y="582530"/>
                  <a:pt x="834634" y="587421"/>
                  <a:pt x="829204" y="587421"/>
                </a:cubicBezTo>
                <a:cubicBezTo>
                  <a:pt x="823772" y="587421"/>
                  <a:pt x="819371" y="582530"/>
                  <a:pt x="819371" y="576496"/>
                </a:cubicBezTo>
                <a:cubicBezTo>
                  <a:pt x="819371" y="570462"/>
                  <a:pt x="823772" y="565571"/>
                  <a:pt x="829204" y="565571"/>
                </a:cubicBezTo>
                <a:close/>
                <a:moveTo>
                  <a:pt x="6987601" y="548110"/>
                </a:moveTo>
                <a:lnTo>
                  <a:pt x="7026931" y="554665"/>
                </a:lnTo>
                <a:lnTo>
                  <a:pt x="7061891" y="572145"/>
                </a:lnTo>
                <a:lnTo>
                  <a:pt x="7085926" y="600550"/>
                </a:lnTo>
                <a:lnTo>
                  <a:pt x="7105591" y="631139"/>
                </a:lnTo>
                <a:lnTo>
                  <a:pt x="7112146" y="670469"/>
                </a:lnTo>
                <a:lnTo>
                  <a:pt x="7105591" y="711983"/>
                </a:lnTo>
                <a:lnTo>
                  <a:pt x="7085926" y="744758"/>
                </a:lnTo>
                <a:lnTo>
                  <a:pt x="7061891" y="770978"/>
                </a:lnTo>
                <a:lnTo>
                  <a:pt x="7026931" y="790643"/>
                </a:lnTo>
                <a:lnTo>
                  <a:pt x="6987601" y="795012"/>
                </a:lnTo>
                <a:lnTo>
                  <a:pt x="6948271" y="790643"/>
                </a:lnTo>
                <a:lnTo>
                  <a:pt x="6915496" y="770978"/>
                </a:lnTo>
                <a:lnTo>
                  <a:pt x="6887091" y="744758"/>
                </a:lnTo>
                <a:lnTo>
                  <a:pt x="6869611" y="711983"/>
                </a:lnTo>
                <a:lnTo>
                  <a:pt x="6865241" y="670469"/>
                </a:lnTo>
                <a:lnTo>
                  <a:pt x="6869611" y="631139"/>
                </a:lnTo>
                <a:lnTo>
                  <a:pt x="6887091" y="600550"/>
                </a:lnTo>
                <a:lnTo>
                  <a:pt x="6915496" y="572145"/>
                </a:lnTo>
                <a:lnTo>
                  <a:pt x="6948271" y="554665"/>
                </a:lnTo>
                <a:close/>
                <a:moveTo>
                  <a:pt x="7455188" y="504412"/>
                </a:moveTo>
                <a:lnTo>
                  <a:pt x="7494518" y="508782"/>
                </a:lnTo>
                <a:lnTo>
                  <a:pt x="7525108" y="524076"/>
                </a:lnTo>
                <a:lnTo>
                  <a:pt x="7525108" y="738204"/>
                </a:lnTo>
                <a:lnTo>
                  <a:pt x="7494518" y="753499"/>
                </a:lnTo>
                <a:lnTo>
                  <a:pt x="7455188" y="760054"/>
                </a:lnTo>
                <a:lnTo>
                  <a:pt x="7413673" y="753499"/>
                </a:lnTo>
                <a:lnTo>
                  <a:pt x="7378713" y="736019"/>
                </a:lnTo>
                <a:lnTo>
                  <a:pt x="7352493" y="707615"/>
                </a:lnTo>
                <a:lnTo>
                  <a:pt x="7332828" y="670470"/>
                </a:lnTo>
                <a:lnTo>
                  <a:pt x="7326273" y="631140"/>
                </a:lnTo>
                <a:lnTo>
                  <a:pt x="7332828" y="591811"/>
                </a:lnTo>
                <a:lnTo>
                  <a:pt x="7352493" y="556851"/>
                </a:lnTo>
                <a:lnTo>
                  <a:pt x="7378713" y="526261"/>
                </a:lnTo>
                <a:lnTo>
                  <a:pt x="7413673" y="508782"/>
                </a:lnTo>
                <a:close/>
                <a:moveTo>
                  <a:pt x="4520746" y="471630"/>
                </a:moveTo>
                <a:lnTo>
                  <a:pt x="4551336" y="476000"/>
                </a:lnTo>
                <a:lnTo>
                  <a:pt x="4577556" y="495665"/>
                </a:lnTo>
                <a:lnTo>
                  <a:pt x="4595036" y="519700"/>
                </a:lnTo>
                <a:lnTo>
                  <a:pt x="4599406" y="552474"/>
                </a:lnTo>
                <a:lnTo>
                  <a:pt x="4595036" y="585249"/>
                </a:lnTo>
                <a:lnTo>
                  <a:pt x="4577556" y="609284"/>
                </a:lnTo>
                <a:lnTo>
                  <a:pt x="4551336" y="626764"/>
                </a:lnTo>
                <a:lnTo>
                  <a:pt x="4520746" y="631134"/>
                </a:lnTo>
                <a:lnTo>
                  <a:pt x="4487971" y="626764"/>
                </a:lnTo>
                <a:lnTo>
                  <a:pt x="4463936" y="609284"/>
                </a:lnTo>
                <a:lnTo>
                  <a:pt x="4444271" y="585249"/>
                </a:lnTo>
                <a:lnTo>
                  <a:pt x="4439901" y="552474"/>
                </a:lnTo>
                <a:lnTo>
                  <a:pt x="4444271" y="519700"/>
                </a:lnTo>
                <a:lnTo>
                  <a:pt x="4463936" y="495665"/>
                </a:lnTo>
                <a:lnTo>
                  <a:pt x="4487971" y="476000"/>
                </a:lnTo>
                <a:close/>
                <a:moveTo>
                  <a:pt x="3436989" y="417000"/>
                </a:moveTo>
                <a:lnTo>
                  <a:pt x="3461024" y="421370"/>
                </a:lnTo>
                <a:lnTo>
                  <a:pt x="3476319" y="438850"/>
                </a:lnTo>
                <a:lnTo>
                  <a:pt x="3480689" y="460700"/>
                </a:lnTo>
                <a:lnTo>
                  <a:pt x="3476319" y="484735"/>
                </a:lnTo>
                <a:lnTo>
                  <a:pt x="3461024" y="497845"/>
                </a:lnTo>
                <a:lnTo>
                  <a:pt x="3436989" y="504400"/>
                </a:lnTo>
                <a:lnTo>
                  <a:pt x="3417324" y="497845"/>
                </a:lnTo>
                <a:lnTo>
                  <a:pt x="3399844" y="484735"/>
                </a:lnTo>
                <a:lnTo>
                  <a:pt x="3393289" y="460700"/>
                </a:lnTo>
                <a:lnTo>
                  <a:pt x="3399844" y="438850"/>
                </a:lnTo>
                <a:lnTo>
                  <a:pt x="3417324" y="421370"/>
                </a:lnTo>
                <a:close/>
                <a:moveTo>
                  <a:pt x="5272382" y="386417"/>
                </a:moveTo>
                <a:lnTo>
                  <a:pt x="5298601" y="390787"/>
                </a:lnTo>
                <a:lnTo>
                  <a:pt x="5324821" y="401711"/>
                </a:lnTo>
                <a:lnTo>
                  <a:pt x="5344486" y="421376"/>
                </a:lnTo>
                <a:lnTo>
                  <a:pt x="5359781" y="447596"/>
                </a:lnTo>
                <a:lnTo>
                  <a:pt x="5364151" y="476001"/>
                </a:lnTo>
                <a:lnTo>
                  <a:pt x="5359781" y="504406"/>
                </a:lnTo>
                <a:lnTo>
                  <a:pt x="5344486" y="528441"/>
                </a:lnTo>
                <a:lnTo>
                  <a:pt x="5324821" y="550290"/>
                </a:lnTo>
                <a:lnTo>
                  <a:pt x="5298601" y="561215"/>
                </a:lnTo>
                <a:lnTo>
                  <a:pt x="5272382" y="567770"/>
                </a:lnTo>
                <a:lnTo>
                  <a:pt x="5241792" y="561215"/>
                </a:lnTo>
                <a:lnTo>
                  <a:pt x="5217757" y="550290"/>
                </a:lnTo>
                <a:lnTo>
                  <a:pt x="5198092" y="528441"/>
                </a:lnTo>
                <a:lnTo>
                  <a:pt x="5184982" y="504406"/>
                </a:lnTo>
                <a:lnTo>
                  <a:pt x="5180612" y="476001"/>
                </a:lnTo>
                <a:lnTo>
                  <a:pt x="5184982" y="447596"/>
                </a:lnTo>
                <a:lnTo>
                  <a:pt x="5198092" y="421376"/>
                </a:lnTo>
                <a:lnTo>
                  <a:pt x="5217757" y="401711"/>
                </a:lnTo>
                <a:lnTo>
                  <a:pt x="5241792" y="390787"/>
                </a:lnTo>
                <a:close/>
                <a:moveTo>
                  <a:pt x="6091754" y="384235"/>
                </a:moveTo>
                <a:lnTo>
                  <a:pt x="6128898" y="390790"/>
                </a:lnTo>
                <a:lnTo>
                  <a:pt x="6159488" y="403900"/>
                </a:lnTo>
                <a:lnTo>
                  <a:pt x="6181338" y="427934"/>
                </a:lnTo>
                <a:lnTo>
                  <a:pt x="6196633" y="458524"/>
                </a:lnTo>
                <a:lnTo>
                  <a:pt x="6205373" y="493484"/>
                </a:lnTo>
                <a:lnTo>
                  <a:pt x="6196633" y="528443"/>
                </a:lnTo>
                <a:lnTo>
                  <a:pt x="6181338" y="559033"/>
                </a:lnTo>
                <a:lnTo>
                  <a:pt x="6159488" y="580883"/>
                </a:lnTo>
                <a:lnTo>
                  <a:pt x="6128898" y="598362"/>
                </a:lnTo>
                <a:lnTo>
                  <a:pt x="6091754" y="604918"/>
                </a:lnTo>
                <a:lnTo>
                  <a:pt x="6058979" y="598362"/>
                </a:lnTo>
                <a:lnTo>
                  <a:pt x="6028389" y="580883"/>
                </a:lnTo>
                <a:lnTo>
                  <a:pt x="6004354" y="559033"/>
                </a:lnTo>
                <a:lnTo>
                  <a:pt x="5986874" y="528443"/>
                </a:lnTo>
                <a:lnTo>
                  <a:pt x="5982504" y="493484"/>
                </a:lnTo>
                <a:lnTo>
                  <a:pt x="5986874" y="458524"/>
                </a:lnTo>
                <a:lnTo>
                  <a:pt x="6004354" y="427934"/>
                </a:lnTo>
                <a:lnTo>
                  <a:pt x="6028389" y="403900"/>
                </a:lnTo>
                <a:lnTo>
                  <a:pt x="6058979" y="390790"/>
                </a:lnTo>
                <a:close/>
                <a:moveTo>
                  <a:pt x="2410044" y="379852"/>
                </a:moveTo>
                <a:lnTo>
                  <a:pt x="2416599" y="384222"/>
                </a:lnTo>
                <a:lnTo>
                  <a:pt x="2423154" y="386407"/>
                </a:lnTo>
                <a:lnTo>
                  <a:pt x="2429709" y="392962"/>
                </a:lnTo>
                <a:lnTo>
                  <a:pt x="2434079" y="399517"/>
                </a:lnTo>
                <a:lnTo>
                  <a:pt x="2434079" y="406072"/>
                </a:lnTo>
                <a:lnTo>
                  <a:pt x="2434079" y="414811"/>
                </a:lnTo>
                <a:lnTo>
                  <a:pt x="2429709" y="421366"/>
                </a:lnTo>
                <a:lnTo>
                  <a:pt x="2423154" y="427921"/>
                </a:lnTo>
                <a:lnTo>
                  <a:pt x="2416599" y="430106"/>
                </a:lnTo>
                <a:lnTo>
                  <a:pt x="2410044" y="434476"/>
                </a:lnTo>
                <a:lnTo>
                  <a:pt x="2399119" y="430106"/>
                </a:lnTo>
                <a:lnTo>
                  <a:pt x="2392564" y="427921"/>
                </a:lnTo>
                <a:lnTo>
                  <a:pt x="2386009" y="421366"/>
                </a:lnTo>
                <a:lnTo>
                  <a:pt x="2383824" y="414811"/>
                </a:lnTo>
                <a:lnTo>
                  <a:pt x="2381639" y="406072"/>
                </a:lnTo>
                <a:lnTo>
                  <a:pt x="2383824" y="399517"/>
                </a:lnTo>
                <a:lnTo>
                  <a:pt x="2386009" y="392962"/>
                </a:lnTo>
                <a:lnTo>
                  <a:pt x="2392564" y="386407"/>
                </a:lnTo>
                <a:lnTo>
                  <a:pt x="2399119" y="384222"/>
                </a:lnTo>
                <a:close/>
                <a:moveTo>
                  <a:pt x="1404948" y="360182"/>
                </a:moveTo>
                <a:lnTo>
                  <a:pt x="1413688" y="360182"/>
                </a:lnTo>
                <a:lnTo>
                  <a:pt x="1418058" y="360182"/>
                </a:lnTo>
                <a:lnTo>
                  <a:pt x="1422429" y="364552"/>
                </a:lnTo>
                <a:lnTo>
                  <a:pt x="1424614" y="366737"/>
                </a:lnTo>
                <a:lnTo>
                  <a:pt x="1424614" y="373292"/>
                </a:lnTo>
                <a:lnTo>
                  <a:pt x="1424614" y="377662"/>
                </a:lnTo>
                <a:lnTo>
                  <a:pt x="1422429" y="384217"/>
                </a:lnTo>
                <a:lnTo>
                  <a:pt x="1418058" y="386402"/>
                </a:lnTo>
                <a:lnTo>
                  <a:pt x="1413688" y="386402"/>
                </a:lnTo>
                <a:lnTo>
                  <a:pt x="1404948" y="386402"/>
                </a:lnTo>
                <a:lnTo>
                  <a:pt x="1400578" y="384217"/>
                </a:lnTo>
                <a:lnTo>
                  <a:pt x="1398393" y="377662"/>
                </a:lnTo>
                <a:lnTo>
                  <a:pt x="1398393" y="373292"/>
                </a:lnTo>
                <a:lnTo>
                  <a:pt x="1398393" y="366737"/>
                </a:lnTo>
                <a:lnTo>
                  <a:pt x="1400578" y="364552"/>
                </a:lnTo>
                <a:close/>
                <a:moveTo>
                  <a:pt x="4123077" y="259683"/>
                </a:moveTo>
                <a:lnTo>
                  <a:pt x="4147112" y="264053"/>
                </a:lnTo>
                <a:lnTo>
                  <a:pt x="4168962" y="277163"/>
                </a:lnTo>
                <a:lnTo>
                  <a:pt x="4182072" y="296828"/>
                </a:lnTo>
                <a:lnTo>
                  <a:pt x="4186442" y="320862"/>
                </a:lnTo>
                <a:lnTo>
                  <a:pt x="4182072" y="347082"/>
                </a:lnTo>
                <a:lnTo>
                  <a:pt x="4168962" y="364562"/>
                </a:lnTo>
                <a:lnTo>
                  <a:pt x="4147112" y="377672"/>
                </a:lnTo>
                <a:lnTo>
                  <a:pt x="4123077" y="384227"/>
                </a:lnTo>
                <a:lnTo>
                  <a:pt x="4099042" y="377672"/>
                </a:lnTo>
                <a:lnTo>
                  <a:pt x="4079377" y="364562"/>
                </a:lnTo>
                <a:lnTo>
                  <a:pt x="4066267" y="347082"/>
                </a:lnTo>
                <a:lnTo>
                  <a:pt x="4061897" y="320862"/>
                </a:lnTo>
                <a:lnTo>
                  <a:pt x="4066267" y="296828"/>
                </a:lnTo>
                <a:lnTo>
                  <a:pt x="4079377" y="277163"/>
                </a:lnTo>
                <a:lnTo>
                  <a:pt x="4099042" y="264053"/>
                </a:lnTo>
                <a:close/>
                <a:moveTo>
                  <a:pt x="6528752" y="218176"/>
                </a:moveTo>
                <a:lnTo>
                  <a:pt x="6563712" y="222546"/>
                </a:lnTo>
                <a:lnTo>
                  <a:pt x="6589932" y="240026"/>
                </a:lnTo>
                <a:lnTo>
                  <a:pt x="6613967" y="259691"/>
                </a:lnTo>
                <a:lnTo>
                  <a:pt x="6629262" y="290280"/>
                </a:lnTo>
                <a:lnTo>
                  <a:pt x="6633632" y="320870"/>
                </a:lnTo>
                <a:lnTo>
                  <a:pt x="6629262" y="355830"/>
                </a:lnTo>
                <a:lnTo>
                  <a:pt x="6613967" y="384234"/>
                </a:lnTo>
                <a:lnTo>
                  <a:pt x="6589932" y="406084"/>
                </a:lnTo>
                <a:lnTo>
                  <a:pt x="6563712" y="421379"/>
                </a:lnTo>
                <a:lnTo>
                  <a:pt x="6528752" y="425749"/>
                </a:lnTo>
                <a:lnTo>
                  <a:pt x="6495977" y="421379"/>
                </a:lnTo>
                <a:lnTo>
                  <a:pt x="6467572" y="406084"/>
                </a:lnTo>
                <a:lnTo>
                  <a:pt x="6443537" y="384234"/>
                </a:lnTo>
                <a:lnTo>
                  <a:pt x="6430427" y="355830"/>
                </a:lnTo>
                <a:lnTo>
                  <a:pt x="6426057" y="320870"/>
                </a:lnTo>
                <a:lnTo>
                  <a:pt x="6430427" y="290280"/>
                </a:lnTo>
                <a:lnTo>
                  <a:pt x="6443537" y="259691"/>
                </a:lnTo>
                <a:lnTo>
                  <a:pt x="6467572" y="240026"/>
                </a:lnTo>
                <a:lnTo>
                  <a:pt x="6495977" y="222546"/>
                </a:lnTo>
                <a:close/>
                <a:moveTo>
                  <a:pt x="3048062" y="200685"/>
                </a:moveTo>
                <a:lnTo>
                  <a:pt x="3058987" y="202870"/>
                </a:lnTo>
                <a:lnTo>
                  <a:pt x="3067727" y="205055"/>
                </a:lnTo>
                <a:lnTo>
                  <a:pt x="3074282" y="211610"/>
                </a:lnTo>
                <a:lnTo>
                  <a:pt x="3078652" y="218165"/>
                </a:lnTo>
                <a:lnTo>
                  <a:pt x="3083022" y="224720"/>
                </a:lnTo>
                <a:lnTo>
                  <a:pt x="3083022" y="235645"/>
                </a:lnTo>
                <a:lnTo>
                  <a:pt x="3083022" y="244385"/>
                </a:lnTo>
                <a:lnTo>
                  <a:pt x="3078652" y="253125"/>
                </a:lnTo>
                <a:lnTo>
                  <a:pt x="3074282" y="259680"/>
                </a:lnTo>
                <a:lnTo>
                  <a:pt x="3067727" y="266235"/>
                </a:lnTo>
                <a:lnTo>
                  <a:pt x="3058987" y="268420"/>
                </a:lnTo>
                <a:lnTo>
                  <a:pt x="3048062" y="270605"/>
                </a:lnTo>
                <a:lnTo>
                  <a:pt x="3039322" y="268420"/>
                </a:lnTo>
                <a:lnTo>
                  <a:pt x="3030582" y="266235"/>
                </a:lnTo>
                <a:lnTo>
                  <a:pt x="3024027" y="259680"/>
                </a:lnTo>
                <a:lnTo>
                  <a:pt x="3019657" y="253125"/>
                </a:lnTo>
                <a:lnTo>
                  <a:pt x="3015287" y="244385"/>
                </a:lnTo>
                <a:lnTo>
                  <a:pt x="3015287" y="235645"/>
                </a:lnTo>
                <a:lnTo>
                  <a:pt x="3015287" y="224720"/>
                </a:lnTo>
                <a:lnTo>
                  <a:pt x="3019657" y="218165"/>
                </a:lnTo>
                <a:lnTo>
                  <a:pt x="3024027" y="211610"/>
                </a:lnTo>
                <a:lnTo>
                  <a:pt x="3030582" y="205055"/>
                </a:lnTo>
                <a:lnTo>
                  <a:pt x="3039322" y="202870"/>
                </a:lnTo>
                <a:close/>
                <a:moveTo>
                  <a:pt x="2021115" y="163535"/>
                </a:moveTo>
                <a:lnTo>
                  <a:pt x="2027670" y="165720"/>
                </a:lnTo>
                <a:lnTo>
                  <a:pt x="2034225" y="167905"/>
                </a:lnTo>
                <a:lnTo>
                  <a:pt x="2038595" y="174460"/>
                </a:lnTo>
                <a:lnTo>
                  <a:pt x="2038595" y="181015"/>
                </a:lnTo>
                <a:lnTo>
                  <a:pt x="2038595" y="191940"/>
                </a:lnTo>
                <a:lnTo>
                  <a:pt x="2034225" y="196310"/>
                </a:lnTo>
                <a:lnTo>
                  <a:pt x="2027670" y="200680"/>
                </a:lnTo>
                <a:lnTo>
                  <a:pt x="2021115" y="202865"/>
                </a:lnTo>
                <a:lnTo>
                  <a:pt x="2014560" y="200680"/>
                </a:lnTo>
                <a:lnTo>
                  <a:pt x="2005820" y="196310"/>
                </a:lnTo>
                <a:lnTo>
                  <a:pt x="2001450" y="191940"/>
                </a:lnTo>
                <a:lnTo>
                  <a:pt x="1999265" y="181015"/>
                </a:lnTo>
                <a:lnTo>
                  <a:pt x="2001450" y="174460"/>
                </a:lnTo>
                <a:lnTo>
                  <a:pt x="2005820" y="167905"/>
                </a:lnTo>
                <a:lnTo>
                  <a:pt x="2014560" y="165720"/>
                </a:lnTo>
                <a:close/>
                <a:moveTo>
                  <a:pt x="4861604" y="159176"/>
                </a:moveTo>
                <a:lnTo>
                  <a:pt x="4890008" y="163546"/>
                </a:lnTo>
                <a:lnTo>
                  <a:pt x="4914043" y="178840"/>
                </a:lnTo>
                <a:lnTo>
                  <a:pt x="4927153" y="202875"/>
                </a:lnTo>
                <a:lnTo>
                  <a:pt x="4933708" y="229095"/>
                </a:lnTo>
                <a:lnTo>
                  <a:pt x="4927153" y="257500"/>
                </a:lnTo>
                <a:lnTo>
                  <a:pt x="4914043" y="279349"/>
                </a:lnTo>
                <a:lnTo>
                  <a:pt x="4890008" y="296829"/>
                </a:lnTo>
                <a:lnTo>
                  <a:pt x="4861604" y="303384"/>
                </a:lnTo>
                <a:lnTo>
                  <a:pt x="4833199" y="296829"/>
                </a:lnTo>
                <a:lnTo>
                  <a:pt x="4811349" y="279349"/>
                </a:lnTo>
                <a:lnTo>
                  <a:pt x="4793869" y="257500"/>
                </a:lnTo>
                <a:lnTo>
                  <a:pt x="4789499" y="229095"/>
                </a:lnTo>
                <a:lnTo>
                  <a:pt x="4793869" y="202875"/>
                </a:lnTo>
                <a:lnTo>
                  <a:pt x="4811349" y="178840"/>
                </a:lnTo>
                <a:lnTo>
                  <a:pt x="4833199" y="163546"/>
                </a:lnTo>
                <a:close/>
                <a:moveTo>
                  <a:pt x="1022574" y="137312"/>
                </a:moveTo>
                <a:lnTo>
                  <a:pt x="1029129" y="139497"/>
                </a:lnTo>
                <a:lnTo>
                  <a:pt x="1033500" y="143867"/>
                </a:lnTo>
                <a:lnTo>
                  <a:pt x="1033500" y="148237"/>
                </a:lnTo>
                <a:lnTo>
                  <a:pt x="1033500" y="154792"/>
                </a:lnTo>
                <a:lnTo>
                  <a:pt x="1029129" y="159162"/>
                </a:lnTo>
                <a:lnTo>
                  <a:pt x="1022574" y="159162"/>
                </a:lnTo>
                <a:lnTo>
                  <a:pt x="1018205" y="159162"/>
                </a:lnTo>
                <a:lnTo>
                  <a:pt x="1013835" y="154792"/>
                </a:lnTo>
                <a:lnTo>
                  <a:pt x="1011650" y="148237"/>
                </a:lnTo>
                <a:lnTo>
                  <a:pt x="1013835" y="143867"/>
                </a:lnTo>
                <a:lnTo>
                  <a:pt x="1018205" y="139497"/>
                </a:lnTo>
                <a:close/>
                <a:moveTo>
                  <a:pt x="5661310" y="124218"/>
                </a:moveTo>
                <a:lnTo>
                  <a:pt x="5689715" y="128588"/>
                </a:lnTo>
                <a:lnTo>
                  <a:pt x="5715935" y="143883"/>
                </a:lnTo>
                <a:lnTo>
                  <a:pt x="5733415" y="161363"/>
                </a:lnTo>
                <a:lnTo>
                  <a:pt x="5746525" y="187583"/>
                </a:lnTo>
                <a:lnTo>
                  <a:pt x="5750895" y="213802"/>
                </a:lnTo>
                <a:lnTo>
                  <a:pt x="5746525" y="244392"/>
                </a:lnTo>
                <a:lnTo>
                  <a:pt x="5733415" y="268427"/>
                </a:lnTo>
                <a:lnTo>
                  <a:pt x="5715935" y="288092"/>
                </a:lnTo>
                <a:lnTo>
                  <a:pt x="5689715" y="301202"/>
                </a:lnTo>
                <a:lnTo>
                  <a:pt x="5661310" y="305572"/>
                </a:lnTo>
                <a:lnTo>
                  <a:pt x="5632906" y="301202"/>
                </a:lnTo>
                <a:lnTo>
                  <a:pt x="5608871" y="288092"/>
                </a:lnTo>
                <a:lnTo>
                  <a:pt x="5589206" y="268427"/>
                </a:lnTo>
                <a:lnTo>
                  <a:pt x="5576096" y="244392"/>
                </a:lnTo>
                <a:lnTo>
                  <a:pt x="5571726" y="213802"/>
                </a:lnTo>
                <a:lnTo>
                  <a:pt x="5576096" y="187583"/>
                </a:lnTo>
                <a:lnTo>
                  <a:pt x="5589206" y="161363"/>
                </a:lnTo>
                <a:lnTo>
                  <a:pt x="5608871" y="143883"/>
                </a:lnTo>
                <a:lnTo>
                  <a:pt x="5632906" y="128588"/>
                </a:lnTo>
                <a:close/>
                <a:moveTo>
                  <a:pt x="6985414" y="108926"/>
                </a:moveTo>
                <a:lnTo>
                  <a:pt x="7022559" y="113297"/>
                </a:lnTo>
                <a:lnTo>
                  <a:pt x="7053149" y="128591"/>
                </a:lnTo>
                <a:lnTo>
                  <a:pt x="7074999" y="152626"/>
                </a:lnTo>
                <a:lnTo>
                  <a:pt x="7090294" y="185401"/>
                </a:lnTo>
                <a:lnTo>
                  <a:pt x="7094664" y="218176"/>
                </a:lnTo>
                <a:lnTo>
                  <a:pt x="7090294" y="253135"/>
                </a:lnTo>
                <a:lnTo>
                  <a:pt x="7074999" y="281540"/>
                </a:lnTo>
                <a:lnTo>
                  <a:pt x="7053149" y="305575"/>
                </a:lnTo>
                <a:lnTo>
                  <a:pt x="7022559" y="320870"/>
                </a:lnTo>
                <a:lnTo>
                  <a:pt x="6985414" y="327425"/>
                </a:lnTo>
                <a:lnTo>
                  <a:pt x="6952640" y="320870"/>
                </a:lnTo>
                <a:lnTo>
                  <a:pt x="6922050" y="305575"/>
                </a:lnTo>
                <a:lnTo>
                  <a:pt x="6898015" y="281540"/>
                </a:lnTo>
                <a:lnTo>
                  <a:pt x="6882720" y="253135"/>
                </a:lnTo>
                <a:lnTo>
                  <a:pt x="6876165" y="218176"/>
                </a:lnTo>
                <a:lnTo>
                  <a:pt x="6882720" y="185401"/>
                </a:lnTo>
                <a:lnTo>
                  <a:pt x="6898015" y="152626"/>
                </a:lnTo>
                <a:lnTo>
                  <a:pt x="6922050" y="128591"/>
                </a:lnTo>
                <a:lnTo>
                  <a:pt x="6952640" y="113297"/>
                </a:lnTo>
                <a:close/>
                <a:moveTo>
                  <a:pt x="7455188" y="71784"/>
                </a:moveTo>
                <a:lnTo>
                  <a:pt x="7487963" y="76154"/>
                </a:lnTo>
                <a:lnTo>
                  <a:pt x="7520738" y="93633"/>
                </a:lnTo>
                <a:lnTo>
                  <a:pt x="7525108" y="98003"/>
                </a:lnTo>
                <a:lnTo>
                  <a:pt x="7525108" y="268432"/>
                </a:lnTo>
                <a:lnTo>
                  <a:pt x="7520738" y="272802"/>
                </a:lnTo>
                <a:lnTo>
                  <a:pt x="7487963" y="290282"/>
                </a:lnTo>
                <a:lnTo>
                  <a:pt x="7455188" y="294652"/>
                </a:lnTo>
                <a:lnTo>
                  <a:pt x="7420229" y="290282"/>
                </a:lnTo>
                <a:lnTo>
                  <a:pt x="7387454" y="272802"/>
                </a:lnTo>
                <a:lnTo>
                  <a:pt x="7365604" y="248767"/>
                </a:lnTo>
                <a:lnTo>
                  <a:pt x="7348124" y="218177"/>
                </a:lnTo>
                <a:lnTo>
                  <a:pt x="7341569" y="181033"/>
                </a:lnTo>
                <a:lnTo>
                  <a:pt x="7348124" y="148258"/>
                </a:lnTo>
                <a:lnTo>
                  <a:pt x="7365604" y="117668"/>
                </a:lnTo>
                <a:lnTo>
                  <a:pt x="7387454" y="93633"/>
                </a:lnTo>
                <a:lnTo>
                  <a:pt x="7420229" y="76154"/>
                </a:lnTo>
                <a:close/>
                <a:moveTo>
                  <a:pt x="3727594" y="38997"/>
                </a:moveTo>
                <a:lnTo>
                  <a:pt x="3747259" y="43367"/>
                </a:lnTo>
                <a:lnTo>
                  <a:pt x="3766924" y="54292"/>
                </a:lnTo>
                <a:lnTo>
                  <a:pt x="3777849" y="69587"/>
                </a:lnTo>
                <a:lnTo>
                  <a:pt x="3782219" y="93622"/>
                </a:lnTo>
                <a:lnTo>
                  <a:pt x="3777849" y="113287"/>
                </a:lnTo>
                <a:lnTo>
                  <a:pt x="3766924" y="128581"/>
                </a:lnTo>
                <a:lnTo>
                  <a:pt x="3747259" y="141691"/>
                </a:lnTo>
                <a:lnTo>
                  <a:pt x="3727594" y="146061"/>
                </a:lnTo>
                <a:lnTo>
                  <a:pt x="3707929" y="141691"/>
                </a:lnTo>
                <a:lnTo>
                  <a:pt x="3690449" y="128581"/>
                </a:lnTo>
                <a:lnTo>
                  <a:pt x="3679524" y="113287"/>
                </a:lnTo>
                <a:lnTo>
                  <a:pt x="3675154" y="93622"/>
                </a:lnTo>
                <a:lnTo>
                  <a:pt x="3679524" y="69587"/>
                </a:lnTo>
                <a:lnTo>
                  <a:pt x="3690449" y="54292"/>
                </a:lnTo>
                <a:lnTo>
                  <a:pt x="3707929" y="43367"/>
                </a:lnTo>
                <a:close/>
                <a:moveTo>
                  <a:pt x="5997718" y="0"/>
                </a:moveTo>
                <a:lnTo>
                  <a:pt x="6166651" y="0"/>
                </a:lnTo>
                <a:lnTo>
                  <a:pt x="6168229" y="8415"/>
                </a:lnTo>
                <a:lnTo>
                  <a:pt x="6161674" y="41190"/>
                </a:lnTo>
                <a:lnTo>
                  <a:pt x="6142009" y="67409"/>
                </a:lnTo>
                <a:lnTo>
                  <a:pt x="6115789" y="87074"/>
                </a:lnTo>
                <a:lnTo>
                  <a:pt x="6083014" y="93629"/>
                </a:lnTo>
                <a:lnTo>
                  <a:pt x="6048054" y="87074"/>
                </a:lnTo>
                <a:lnTo>
                  <a:pt x="6021834" y="67409"/>
                </a:lnTo>
                <a:lnTo>
                  <a:pt x="6004354" y="41190"/>
                </a:lnTo>
                <a:lnTo>
                  <a:pt x="5995614" y="8415"/>
                </a:lnTo>
                <a:close/>
                <a:moveTo>
                  <a:pt x="5185985" y="0"/>
                </a:moveTo>
                <a:lnTo>
                  <a:pt x="5289028" y="0"/>
                </a:lnTo>
                <a:lnTo>
                  <a:pt x="5287677" y="1857"/>
                </a:lnTo>
                <a:lnTo>
                  <a:pt x="5265827" y="14967"/>
                </a:lnTo>
                <a:lnTo>
                  <a:pt x="5237422" y="21522"/>
                </a:lnTo>
                <a:lnTo>
                  <a:pt x="5211202" y="14967"/>
                </a:lnTo>
                <a:lnTo>
                  <a:pt x="5187167" y="1857"/>
                </a:lnTo>
                <a:close/>
                <a:moveTo>
                  <a:pt x="4403595" y="0"/>
                </a:moveTo>
                <a:lnTo>
                  <a:pt x="4507805" y="0"/>
                </a:lnTo>
                <a:lnTo>
                  <a:pt x="4505451" y="10594"/>
                </a:lnTo>
                <a:lnTo>
                  <a:pt x="4492341" y="25889"/>
                </a:lnTo>
                <a:lnTo>
                  <a:pt x="4477046" y="41183"/>
                </a:lnTo>
                <a:lnTo>
                  <a:pt x="4457381" y="43368"/>
                </a:lnTo>
                <a:lnTo>
                  <a:pt x="4433346" y="41183"/>
                </a:lnTo>
                <a:lnTo>
                  <a:pt x="4418051" y="25889"/>
                </a:lnTo>
                <a:lnTo>
                  <a:pt x="4407126" y="10594"/>
                </a:lnTo>
                <a:close/>
                <a:moveTo>
                  <a:pt x="2640699" y="0"/>
                </a:moveTo>
                <a:lnTo>
                  <a:pt x="2677565" y="0"/>
                </a:lnTo>
                <a:lnTo>
                  <a:pt x="2678797" y="1848"/>
                </a:lnTo>
                <a:lnTo>
                  <a:pt x="2680982" y="10588"/>
                </a:lnTo>
                <a:lnTo>
                  <a:pt x="2678797" y="19328"/>
                </a:lnTo>
                <a:lnTo>
                  <a:pt x="2674427" y="25882"/>
                </a:lnTo>
                <a:lnTo>
                  <a:pt x="2667872" y="30252"/>
                </a:lnTo>
                <a:lnTo>
                  <a:pt x="2659132" y="30252"/>
                </a:lnTo>
                <a:lnTo>
                  <a:pt x="2650392" y="30252"/>
                </a:lnTo>
                <a:lnTo>
                  <a:pt x="2643837" y="25882"/>
                </a:lnTo>
                <a:lnTo>
                  <a:pt x="2639467" y="19328"/>
                </a:lnTo>
                <a:lnTo>
                  <a:pt x="2637282" y="10588"/>
                </a:lnTo>
                <a:lnTo>
                  <a:pt x="2639467" y="1848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7824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9736" y="1052736"/>
            <a:ext cx="4752528" cy="4752528"/>
          </a:xfrm>
          <a:prstGeom prst="rect">
            <a:avLst/>
          </a:prstGeom>
          <a:solidFill>
            <a:schemeClr val="tx2">
              <a:alpha val="50000"/>
            </a:schemeClr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736" y="1052736"/>
            <a:ext cx="4752528" cy="3168352"/>
          </a:xfrm>
        </p:spPr>
        <p:txBody>
          <a:bodyPr lIns="274320" tIns="182880" rIns="731520" anchor="t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36" y="4221088"/>
            <a:ext cx="4752528" cy="1584176"/>
          </a:xfrm>
        </p:spPr>
        <p:txBody>
          <a:bodyPr lIns="731520" rIns="274320" bIns="182880"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7396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88841"/>
            <a:ext cx="10515600" cy="4037070"/>
          </a:xfrm>
        </p:spPr>
        <p:txBody>
          <a:bodyPr anchor="ctr">
            <a:normAutofit/>
          </a:bodyPr>
          <a:lstStyle>
            <a:lvl1pPr>
              <a:spcBef>
                <a:spcPts val="1200"/>
              </a:spcBef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spcBef>
                <a:spcPts val="1200"/>
              </a:spcBef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spcBef>
                <a:spcPts val="1200"/>
              </a:spcBef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spcBef>
                <a:spcPts val="1200"/>
              </a:spcBef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spcBef>
                <a:spcPts val="1200"/>
              </a:spcBef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887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32434" y="342106"/>
            <a:ext cx="1368152" cy="1371600"/>
          </a:xfrm>
          <a:prstGeom prst="rect">
            <a:avLst/>
          </a:prstGeom>
          <a:solidFill>
            <a:srgbClr val="5FA890"/>
          </a:solidFill>
          <a:ln w="184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88841"/>
            <a:ext cx="10515600" cy="4037070"/>
          </a:xfrm>
        </p:spPr>
        <p:txBody>
          <a:bodyPr anchor="ctr">
            <a:normAutofit/>
          </a:bodyPr>
          <a:lstStyle>
            <a:lvl1pPr>
              <a:spcBef>
                <a:spcPts val="1200"/>
              </a:spcBef>
              <a:defRPr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spcBef>
                <a:spcPts val="1200"/>
              </a:spcBef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spcBef>
                <a:spcPts val="1200"/>
              </a:spcBef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spcBef>
                <a:spcPts val="1200"/>
              </a:spcBef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spcBef>
                <a:spcPts val="1200"/>
              </a:spcBef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3570" y="365125"/>
            <a:ext cx="1325880" cy="1325880"/>
          </a:xfrm>
          <a:ln w="1238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40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29806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81116"/>
            <a:ext cx="10515600" cy="3688808"/>
          </a:xfrm>
        </p:spPr>
        <p:txBody>
          <a:bodyPr lIns="457200" tIns="274320" rIns="457200" bIns="274320" anchor="ctr">
            <a:normAutofit/>
          </a:bodyPr>
          <a:lstStyle>
            <a:lvl1pPr marL="0" indent="0" algn="ctr">
              <a:spcBef>
                <a:spcPts val="1200"/>
              </a:spcBef>
              <a:buNone/>
              <a:defRPr sz="8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ctr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Your Quote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416037"/>
            <a:ext cx="10515599" cy="50484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xmlns="" val="12180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179073"/>
            <a:ext cx="10515600" cy="3846838"/>
          </a:xfrm>
        </p:spPr>
        <p:txBody>
          <a:bodyPr anchor="ctr">
            <a:normAutofit/>
          </a:bodyPr>
          <a:lstStyle>
            <a:lvl1pPr>
              <a:spcBef>
                <a:spcPts val="1200"/>
              </a:spcBef>
              <a:defRPr sz="32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spcBef>
                <a:spcPts val="1200"/>
              </a:spcBef>
              <a:defRPr sz="28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spcBef>
                <a:spcPts val="1200"/>
              </a:spcBef>
              <a:defRPr sz="24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spcBef>
                <a:spcPts val="1200"/>
              </a:spcBef>
              <a:defRPr sz="20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spcBef>
                <a:spcPts val="1200"/>
              </a:spcBef>
              <a:defRPr sz="20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916832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9713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916832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5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xmlns="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63ED78"/>
            </a:gs>
            <a:gs pos="100000">
              <a:srgbClr val="40A8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26" r:id="rId2"/>
    <p:sldLayoutId id="2147483839" r:id="rId3"/>
    <p:sldLayoutId id="2147483818" r:id="rId4"/>
    <p:sldLayoutId id="2147483815" r:id="rId5"/>
    <p:sldLayoutId id="2147483831" r:id="rId6"/>
    <p:sldLayoutId id="2147483837" r:id="rId7"/>
    <p:sldLayoutId id="2147483832" r:id="rId8"/>
    <p:sldLayoutId id="2147483835" r:id="rId9"/>
    <p:sldLayoutId id="2147483836" r:id="rId10"/>
    <p:sldLayoutId id="2147483821" r:id="rId11"/>
    <p:sldLayoutId id="2147483808" r:id="rId12"/>
    <p:sldLayoutId id="2147483809" r:id="rId13"/>
    <p:sldLayoutId id="2147483799" r:id="rId14"/>
    <p:sldLayoutId id="2147483838" r:id="rId15"/>
    <p:sldLayoutId id="2147483827" r:id="rId16"/>
    <p:sldLayoutId id="2147483819" r:id="rId17"/>
    <p:sldLayoutId id="2147483823" r:id="rId18"/>
    <p:sldLayoutId id="2147483829" r:id="rId19"/>
    <p:sldLayoutId id="2147483828" r:id="rId20"/>
    <p:sldLayoutId id="2147483833" r:id="rId21"/>
    <p:sldLayoutId id="2147483800" r:id="rId22"/>
    <p:sldLayoutId id="2147483787" r:id="rId23"/>
    <p:sldLayoutId id="2147483801" r:id="rId24"/>
    <p:sldLayoutId id="2147483802" r:id="rId25"/>
    <p:sldLayoutId id="2147483804" r:id="rId26"/>
    <p:sldLayoutId id="2147483805" r:id="rId27"/>
    <p:sldLayoutId id="2147483806" r:id="rId28"/>
    <p:sldLayoutId id="2147483807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</a:t>
            </a:r>
            <a:br>
              <a:rPr lang="ru-RU" dirty="0" smtClean="0"/>
            </a:br>
            <a:r>
              <a:rPr lang="en-US" smtClean="0"/>
              <a:t>Crazy </a:t>
            </a:r>
            <a:r>
              <a:rPr lang="en-US" dirty="0" smtClean="0"/>
              <a:t>Dungeons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0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В нашей игре вы спуститесь в подземелье, где вас будут ожидать монстры, которые не видели людей уже больше ста лет и сильно хотят вашей смерти. В подземельях вы будете копить игровую </a:t>
            </a:r>
            <a:r>
              <a:rPr lang="ru-RU" dirty="0" smtClean="0"/>
              <a:t>валюту</a:t>
            </a:r>
            <a:r>
              <a:rPr lang="en-US" dirty="0" smtClean="0"/>
              <a:t> </a:t>
            </a:r>
            <a:r>
              <a:rPr lang="ru-RU" dirty="0" smtClean="0"/>
              <a:t>и ставить новые рекорды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А ещё вы можете сразиться с финальным боссом!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 Об игре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2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Главное меню(кнопка старт, выбор сложности игры, просмотр сохраненных рекордов и статистики)</a:t>
            </a:r>
          </a:p>
          <a:p>
            <a:r>
              <a:rPr lang="ru-RU" dirty="0" err="1" smtClean="0"/>
              <a:t>Лут</a:t>
            </a:r>
            <a:r>
              <a:rPr lang="ru-RU" dirty="0" smtClean="0"/>
              <a:t> из </a:t>
            </a:r>
            <a:r>
              <a:rPr lang="ru-RU" dirty="0" err="1" smtClean="0"/>
              <a:t>мобов</a:t>
            </a:r>
            <a:r>
              <a:rPr lang="ru-RU" dirty="0" smtClean="0"/>
              <a:t>(монеты)</a:t>
            </a:r>
          </a:p>
          <a:p>
            <a:r>
              <a:rPr lang="ru-RU" dirty="0" smtClean="0"/>
              <a:t>Атаки </a:t>
            </a:r>
            <a:r>
              <a:rPr lang="ru-RU" dirty="0" err="1" smtClean="0"/>
              <a:t>мобов</a:t>
            </a:r>
            <a:endParaRPr lang="ru-RU" dirty="0" smtClean="0"/>
          </a:p>
          <a:p>
            <a:r>
              <a:rPr lang="ru-RU" dirty="0" smtClean="0"/>
              <a:t>Сохранение рекордов в базу данных и просмотр из главного меню</a:t>
            </a:r>
          </a:p>
          <a:p>
            <a:r>
              <a:rPr lang="ru-RU" dirty="0" smtClean="0"/>
              <a:t>Эпичный рок во время игры</a:t>
            </a:r>
          </a:p>
          <a:p>
            <a:r>
              <a:rPr lang="ru-RU" dirty="0" smtClean="0"/>
              <a:t>Финальное сражение с главным боссом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Механики и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22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Конструктор карт </a:t>
            </a:r>
            <a:r>
              <a:rPr lang="ru-RU" b="1" dirty="0" err="1" smtClean="0"/>
              <a:t>Tiled</a:t>
            </a:r>
            <a:r>
              <a:rPr lang="ru-RU" dirty="0" smtClean="0"/>
              <a:t> для создания уровней</a:t>
            </a:r>
          </a:p>
          <a:p>
            <a:r>
              <a:rPr lang="ru-RU" dirty="0" smtClean="0"/>
              <a:t>База данных </a:t>
            </a:r>
            <a:r>
              <a:rPr lang="ru-RU" dirty="0" err="1" smtClean="0"/>
              <a:t>sqlite</a:t>
            </a:r>
            <a:r>
              <a:rPr lang="ru-RU" dirty="0" smtClean="0"/>
              <a:t> для сохранения статистики игр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224564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Sho-TRANSITIONS - Green">
      <a:dk1>
        <a:sysClr val="windowText" lastClr="000000"/>
      </a:dk1>
      <a:lt1>
        <a:sysClr val="window" lastClr="FFFFFF"/>
      </a:lt1>
      <a:dk2>
        <a:srgbClr val="A1F2C4"/>
      </a:dk2>
      <a:lt2>
        <a:srgbClr val="5FA890"/>
      </a:lt2>
      <a:accent1>
        <a:srgbClr val="63ED78"/>
      </a:accent1>
      <a:accent2>
        <a:srgbClr val="40A8F1"/>
      </a:accent2>
      <a:accent3>
        <a:srgbClr val="0B5C93"/>
      </a:accent3>
      <a:accent4>
        <a:srgbClr val="ADE2B5"/>
      </a:accent4>
      <a:accent5>
        <a:srgbClr val="D5D8DF"/>
      </a:accent5>
      <a:accent6>
        <a:srgbClr val="FF5408"/>
      </a:accent6>
      <a:hlink>
        <a:srgbClr val="59C8D3"/>
      </a:hlink>
      <a:folHlink>
        <a:srgbClr val="59C8D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63100</TotalTime>
  <Words>94</Words>
  <PresentationFormat>Произвольный</PresentationFormat>
  <Paragraphs>23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Showeet theme</vt:lpstr>
      <vt:lpstr>showeet</vt:lpstr>
      <vt:lpstr>Custom Design</vt:lpstr>
      <vt:lpstr>Игра Crazy Dungeons</vt:lpstr>
      <vt:lpstr> Об игре</vt:lpstr>
      <vt:lpstr>Механики и возможности</vt:lpstr>
      <vt:lpstr>Используемые технологии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TRANSITIONS - PowerPoint Template - Green</dc:title>
  <dc:creator>showeet.com</dc:creator>
  <dc:description>© Copyright Showeet.com</dc:description>
  <cp:lastModifiedBy>DM</cp:lastModifiedBy>
  <cp:revision>9</cp:revision>
  <dcterms:created xsi:type="dcterms:W3CDTF">2011-05-09T14:18:21Z</dcterms:created>
  <dcterms:modified xsi:type="dcterms:W3CDTF">2023-01-22T07:09:49Z</dcterms:modified>
  <cp:category>Templates</cp:category>
</cp:coreProperties>
</file>