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631AD-C5D5-4B5B-934E-DAC4B21B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8BE536-5646-4FA5-A813-8F831D53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E1FD6-B543-45BD-87DE-BF95793F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72BAB-A93A-4C09-B51E-9EE4DEB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AFC2E-DECE-40B4-A2D2-52046016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82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9A84C-16F5-482F-BB23-ECBEEB4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9C2BB9-AF80-408C-8E77-F6A82801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95D0D-C3C8-4346-A182-1A3CCA66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60B16-CAFC-4D66-9112-8016B427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365F7-DEC6-45A1-B3DC-05BFEE2B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40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C0C28C-2619-4016-83A3-31B536676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FDD8E8-44E0-4D6B-BAE8-6D7AF148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A8B9D-2EDF-42F3-B8B1-5217AC32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F42433-1AB3-4E76-9425-D343E42B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60DA2-9B2C-48D3-8981-C6BC96F9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30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ACE76-2FCE-458E-8BA8-5C414490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2D650-A94A-45E2-BADC-43E5D161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ABBC2-468C-4736-9AC5-188E7FAF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38371-D7F3-467C-A1ED-466D743B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9C4AD0-7F3B-4C69-8301-6E8CC3B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CD690-3D98-40B9-BBD6-A2FCF684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028FA4-AA86-4F48-B122-3D014DDA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2C0A-2C4E-41FA-A569-3DA46AC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20F49-7D7F-4EE3-BF5E-7FF24CED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40CC6-BF57-4F1C-A970-D44A9F3F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9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9E0C4-0556-4434-800E-021B663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31A9D-254B-489C-AC9A-073DD7861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54A9E1-61E6-489F-A871-1230D252B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36E90A-B76C-46D5-ADB5-5B873963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9B59D2-B838-45C0-AD9F-A373D3C7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CC9C6B-B9E1-4C54-A62E-F15BDD8F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7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9EF16-3488-4AB6-9EFF-8FBA29A4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2B85AF-92E6-453C-AA96-F722B11B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6B0078-4A41-4B7A-BC8B-04F7BC9F0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7265B9-0B73-4F2F-8EE5-7A4B5CBC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D1CE8B-F6B2-467A-AAA2-801B8E9E4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559CEC-9AD0-4EEB-870D-A361775A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BE493C-8F61-404B-B4FA-866296D5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0DC0CB-705B-45E2-8E82-836B6329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F4534-83C1-468A-B869-A45E9053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FF7D49-878C-4734-AAAF-2572CE60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DA0DBE-F43A-4055-B2D8-7BF4DDF6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AAF9A9-9B1F-4521-8B44-8D86A53B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3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8606C-16D6-4EFE-BF3F-BC2875CF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7C2FAC-A141-418F-935F-647BF95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99699B-1FC4-4C78-B1D8-01C24BA3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1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EDB62-9B8E-4370-899E-C3B90D8F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55DC9-A3F5-465C-9846-A6E5E3A7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FA4B6E-3B63-4C3F-8D63-5E6E59D2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A89C8E-BDB8-4E72-A78C-017CB941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86B33A-71A2-4D0A-ADD2-21312D98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5C36D-43CB-4F67-B7B1-E5C3DB39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0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E8F66-01A8-4C78-9268-7D45E713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2367A1-D71E-4F17-98DD-BEE972E17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E2F450-2CC8-4F42-8BD6-256A16C6E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7433D3-8F49-47AB-94E8-7F548B25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9BCE8-0561-4369-A117-9B301430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66853-1C37-44FB-9DA6-CD2F04DD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A790F-86FC-4462-BF06-E033C67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E78CA-71B5-4442-9940-94D244EF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DAE0C-5BB5-4F52-8052-3B7D1015F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F779A-44DD-463D-8F16-23BBF42AA6D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21BA2-6E5B-4CFB-B6EC-6C53A401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6BB5B-77C6-4B17-B200-012CDFB39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3D29A-51DC-4129-AB10-9FF05C4A4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5951D-B8FE-4C21-9019-70C7E0BA2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</a:t>
            </a:r>
            <a:r>
              <a:rPr lang="ru-RU" dirty="0" err="1"/>
              <a:t>Арбузер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6C0973-0FAA-4726-ADA3-DD5E9F41E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2A6E8-2149-4415-8EF9-A5C39F2B4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457"/>
            <a:ext cx="9144000" cy="151774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4FE55AD-32FE-486D-A78E-8D89D7FA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-apple-system"/>
              </a:rPr>
              <a:t>Aiogram</a:t>
            </a:r>
            <a:r>
              <a:rPr lang="en-US" b="0" i="0" dirty="0">
                <a:effectLst/>
                <a:latin typeface="-apple-system"/>
              </a:rPr>
              <a:t> (</a:t>
            </a:r>
            <a:r>
              <a:rPr lang="ru-RU" b="0" i="0" dirty="0">
                <a:effectLst/>
                <a:latin typeface="-apple-system"/>
              </a:rPr>
              <a:t>библиотека для </a:t>
            </a:r>
            <a:r>
              <a:rPr lang="ru-RU" b="0" i="0" dirty="0" err="1">
                <a:effectLst/>
                <a:latin typeface="-apple-system"/>
              </a:rPr>
              <a:t>телеграм</a:t>
            </a:r>
            <a:r>
              <a:rPr lang="ru-RU" b="0" i="0" dirty="0">
                <a:effectLst/>
                <a:latin typeface="-apple-system"/>
              </a:rPr>
              <a:t> бота)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-apple-system"/>
              </a:rPr>
              <a:t>База данных </a:t>
            </a:r>
            <a:r>
              <a:rPr lang="en-US" b="0" i="0" dirty="0">
                <a:effectLst/>
                <a:latin typeface="-apple-system"/>
              </a:rPr>
              <a:t>PostgreSQL, </a:t>
            </a:r>
            <a:r>
              <a:rPr lang="ru-RU" b="0" i="0" dirty="0">
                <a:effectLst/>
                <a:latin typeface="-apple-system"/>
              </a:rPr>
              <a:t>развернутая в </a:t>
            </a:r>
            <a:r>
              <a:rPr lang="en-US" b="0" i="0" dirty="0">
                <a:effectLst/>
                <a:latin typeface="-apple-system"/>
              </a:rPr>
              <a:t>Docker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-apple-system"/>
              </a:rPr>
              <a:t>SQLalchemy</a:t>
            </a:r>
            <a:endParaRPr lang="en-US" b="0" i="0" dirty="0">
              <a:effectLst/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213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Тема Office</vt:lpstr>
      <vt:lpstr>Бот Арбузер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Арбузер</dc:title>
  <dc:creator>Дима Самолетий</dc:creator>
  <cp:lastModifiedBy>Дима Самолетий</cp:lastModifiedBy>
  <cp:revision>1</cp:revision>
  <dcterms:created xsi:type="dcterms:W3CDTF">2023-04-23T14:04:39Z</dcterms:created>
  <dcterms:modified xsi:type="dcterms:W3CDTF">2023-04-23T14:04:51Z</dcterms:modified>
</cp:coreProperties>
</file>