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18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37.xml"/>
  <Override ContentType="application/vnd.openxmlformats-officedocument.presentationml.slideLayout+xml" PartName="/ppt/slideLayouts/slideLayout226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69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53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250.xml"/>
  <Override ContentType="application/vnd.openxmlformats-officedocument.presentationml.slideLayout+xml" PartName="/ppt/slideLayouts/slideLayout145.xml"/>
  <Override ContentType="application/vnd.openxmlformats-officedocument.presentationml.slideLayout+xml" PartName="/ppt/slideLayouts/slideLayout196.xml"/>
  <Override ContentType="application/vnd.openxmlformats-officedocument.presentationml.slideLayout+xml" PartName="/ppt/slideLayouts/slideLayout234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88.xml"/>
  <Override ContentType="application/vnd.openxmlformats-officedocument.presentationml.slideLayout+xml" PartName="/ppt/slideLayouts/slideLayout242.xml"/>
  <Override ContentType="application/vnd.openxmlformats-officedocument.presentationml.slideLayout+xml" PartName="/ppt/slideLayouts/slideLayout165.xml"/>
  <Override ContentType="application/vnd.openxmlformats-officedocument.presentationml.slideLayout+xml" PartName="/ppt/slideLayouts/slideLayout262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8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57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14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50.xml"/>
  <Override ContentType="application/vnd.openxmlformats-officedocument.presentationml.slideLayout+xml" PartName="/ppt/slideLayouts/slideLayout193.xml"/>
  <Override ContentType="application/vnd.openxmlformats-officedocument.presentationml.slideLayout+xml" PartName="/ppt/slideLayouts/slideLayout185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17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14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238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57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61.xml"/>
  <Override ContentType="application/vnd.openxmlformats-officedocument.presentationml.slideLayout+xml" PartName="/ppt/slideLayouts/slideLayout172.xml"/>
  <Override ContentType="application/vnd.openxmlformats-officedocument.presentationml.slideLayout+xml" PartName="/ppt/slideLayouts/slideLayout266.xml"/>
  <Override ContentType="application/vnd.openxmlformats-officedocument.presentationml.slideLayout+xml" PartName="/ppt/slideLayouts/slideLayout206.xml"/>
  <Override ContentType="application/vnd.openxmlformats-officedocument.presentationml.slideLayout+xml" PartName="/ppt/slideLayouts/slideLayout223.xml"/>
  <Override ContentType="application/vnd.openxmlformats-officedocument.presentationml.slideLayout+xml" PartName="/ppt/slideLayouts/slideLayout142.xml"/>
  <Override ContentType="application/vnd.openxmlformats-officedocument.presentationml.slideLayout+xml" PartName="/ppt/slideLayouts/slideLayout249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68.xml"/>
  <Override ContentType="application/vnd.openxmlformats-officedocument.presentationml.slideLayout+xml" PartName="/ppt/slideLayouts/slideLayout210.xml"/>
  <Override ContentType="application/vnd.openxmlformats-officedocument.presentationml.slideLayout+xml" PartName="/ppt/slideLayouts/slideLayout270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253.xml"/>
  <Override ContentType="application/vnd.openxmlformats-officedocument.presentationml.slideLayout+xml" PartName="/ppt/slideLayouts/slideLayout189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146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235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21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17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22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80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6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51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68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152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95.xml"/>
  <Override ContentType="application/vnd.openxmlformats-officedocument.presentationml.slideLayout+xml" PartName="/ppt/slideLayouts/slideLayout245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202.xml"/>
  <Override ContentType="application/vnd.openxmlformats-officedocument.presentationml.slideLayout+xml" PartName="/ppt/slideLayouts/slideLayout177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231.xml"/>
  <Override ContentType="application/vnd.openxmlformats-officedocument.presentationml.slideLayout+xml" PartName="/ppt/slideLayouts/slideLayout184.xml"/>
  <Override ContentType="application/vnd.openxmlformats-officedocument.presentationml.slideLayout+xml" PartName="/ppt/slideLayouts/slideLayout230.xml"/>
  <Override ContentType="application/vnd.openxmlformats-officedocument.presentationml.slideLayout+xml" PartName="/ppt/slideLayouts/slideLayout141.xml"/>
  <Override ContentType="application/vnd.openxmlformats-officedocument.presentationml.slideLayout+xml" PartName="/ppt/slideLayouts/slideLayout23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7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256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21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220.xml"/>
  <Override ContentType="application/vnd.openxmlformats-officedocument.presentationml.slideLayout+xml" PartName="/ppt/slideLayouts/slideLayout263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203.xml"/>
  <Override ContentType="application/vnd.openxmlformats-officedocument.presentationml.slideLayout+xml" PartName="/ppt/slideLayouts/slideLayout246.xml"/>
  <Override ContentType="application/vnd.openxmlformats-officedocument.presentationml.slideLayout+xml" PartName="/ppt/slideLayouts/slideLayout229.xml"/>
  <Override ContentType="application/vnd.openxmlformats-officedocument.presentationml.slideLayout+xml" PartName="/ppt/slideLayouts/slideLayout190.xml"/>
  <Override ContentType="application/vnd.openxmlformats-officedocument.presentationml.slideLayout+xml" PartName="/ppt/slideLayouts/slideLayout224.xml"/>
  <Override ContentType="application/vnd.openxmlformats-officedocument.presentationml.slideLayout+xml" PartName="/ppt/slideLayouts/slideLayout267.xml"/>
  <Override ContentType="application/vnd.openxmlformats-officedocument.presentationml.slideLayout+xml" PartName="/ppt/slideLayouts/slideLayout207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241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139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156.xml"/>
  <Override ContentType="application/vnd.openxmlformats-officedocument.presentationml.slideLayout+xml" PartName="/ppt/slideLayouts/slideLayout199.xml"/>
  <Override ContentType="application/vnd.openxmlformats-officedocument.presentationml.slideLayout+xml" PartName="/ppt/slideLayouts/slideLayout173.xml"/>
  <Override ContentType="application/vnd.openxmlformats-officedocument.presentationml.slideLayout+xml" PartName="/ppt/slideLayouts/slideLayout171.xml"/>
  <Override ContentType="application/vnd.openxmlformats-officedocument.presentationml.slideLayout+xml" PartName="/ppt/slideLayouts/slideLayout260.xml"/>
  <Override ContentType="application/vnd.openxmlformats-officedocument.presentationml.slideLayout+xml" PartName="/ppt/slideLayouts/slideLayout198.xml"/>
  <Override ContentType="application/vnd.openxmlformats-officedocument.presentationml.slideLayout+xml" PartName="/ppt/slideLayouts/slideLayout252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163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216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59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232.xml"/>
  <Override ContentType="application/vnd.openxmlformats-officedocument.presentationml.slideLayout+xml" PartName="/ppt/slideLayouts/slideLayout208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78.xml"/>
  <Override ContentType="application/vnd.openxmlformats-officedocument.presentationml.slideLayout+xml" PartName="/ppt/slideLayouts/slideLayout228.xml"/>
  <Override ContentType="application/vnd.openxmlformats-officedocument.presentationml.slideLayout+xml" PartName="/ppt/slideLayouts/slideLayout135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47.xml"/>
  <Override ContentType="application/vnd.openxmlformats-officedocument.presentationml.slideLayout+xml" PartName="/ppt/slideLayouts/slideLayout194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151.xml"/>
  <Override ContentType="application/vnd.openxmlformats-officedocument.presentationml.slideLayout+xml" PartName="/ppt/slideLayouts/slideLayout244.xml"/>
  <Override ContentType="application/vnd.openxmlformats-officedocument.presentationml.slideLayout+xml" PartName="/ppt/slideLayouts/slideLayout201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59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221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204.xml"/>
  <Override ContentType="application/vnd.openxmlformats-officedocument.presentationml.slideLayout+xml" PartName="/ppt/slideLayouts/slideLayout212.xml"/>
  <Override ContentType="application/vnd.openxmlformats-officedocument.presentationml.slideLayout+xml" PartName="/ppt/slideLayouts/slideLayout183.xml"/>
  <Override ContentType="application/vnd.openxmlformats-officedocument.presentationml.slideLayout+xml" PartName="/ppt/slideLayouts/slideLayout166.xml"/>
  <Override ContentType="application/vnd.openxmlformats-officedocument.presentationml.slideLayout+xml" PartName="/ppt/slideLayouts/slideLayout247.xml"/>
  <Override ContentType="application/vnd.openxmlformats-officedocument.presentationml.slideLayout+xml" PartName="/ppt/slideLayouts/slideLayout272.xml"/>
  <Override ContentType="application/vnd.openxmlformats-officedocument.presentationml.slideLayout+xml" PartName="/ppt/slideLayouts/slideLayout140.xml"/>
  <Override ContentType="application/vnd.openxmlformats-officedocument.presentationml.slideLayout+xml" PartName="/ppt/slideLayouts/slideLayout26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255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74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44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187.xml"/>
  <Override ContentType="application/vnd.openxmlformats-officedocument.presentationml.slideLayout+xml" PartName="/ppt/slideLayouts/slideLayout236.xml"/>
  <Override ContentType="application/vnd.openxmlformats-officedocument.presentationml.slideLayout+xml" PartName="/ppt/slideLayouts/slideLayout191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55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24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138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200.xml"/>
  <Override ContentType="application/vnd.openxmlformats-officedocument.presentationml.slideLayout+xml" PartName="/ppt/slideLayouts/slideLayout243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54.xml"/>
  <Override ContentType="application/vnd.openxmlformats-officedocument.presentationml.slideLayout+xml" PartName="/ppt/slideLayouts/slideLayout19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170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233.xml"/>
  <Override ContentType="application/vnd.openxmlformats-officedocument.presentationml.slideLayout+xml" PartName="/ppt/slideLayouts/slideLayout179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36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82.xml"/>
  <Override ContentType="application/vnd.openxmlformats-officedocument.presentationml.slideLayout+xml" PartName="/ppt/slideLayouts/slideLayout215.xml"/>
  <Override ContentType="application/vnd.openxmlformats-officedocument.presentationml.slideLayout+xml" PartName="/ppt/slideLayouts/slideLayout258.xml"/>
  <Override ContentType="application/vnd.openxmlformats-officedocument.presentationml.slideLayout+xml" PartName="/ppt/slideLayouts/slideLayout14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261.xml"/>
  <Override ContentType="application/vnd.openxmlformats-officedocument.presentationml.slideLayout+xml" PartName="/ppt/slideLayouts/slideLayout16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09.xml"/>
  <Override ContentType="application/vnd.openxmlformats-officedocument.presentationml.slideLayout+xml" PartName="/ppt/slideLayouts/slideLayout227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248.xml"/>
  <Override ContentType="application/vnd.openxmlformats-officedocument.presentationml.slideLayout+xml" PartName="/ppt/slideLayouts/slideLayout205.xml"/>
  <Override ContentType="application/vnd.openxmlformats-officedocument.presentationml.slideLayout+xml" PartName="/ppt/slideLayouts/slideLayout222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265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5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192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75.xml"/>
  <Override ContentType="application/vnd.openxmlformats-officedocument.presentationml.slideLayout+xml" PartName="/ppt/slideLayouts/slideLayout211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237.xml"/>
  <Override ContentType="application/vnd.openxmlformats-officedocument.presentationml.slideLayout+xml" PartName="/ppt/slideLayouts/slideLayout143.xml"/>
  <Override ContentType="application/vnd.openxmlformats-officedocument.presentationml.slideLayout+xml" PartName="/ppt/slideLayouts/slideLayout271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254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69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86.xml"/>
  <Override ContentType="application/vnd.openxmlformats-officedocument.presentationml.slideLayout+xml" PartName="/ppt/slideLayouts/slideLayout160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920" r:id="rId4"/>
    <p:sldMasterId id="2147483921" r:id="rId5"/>
    <p:sldMasterId id="2147483922" r:id="rId6"/>
    <p:sldMasterId id="2147483923" r:id="rId7"/>
    <p:sldMasterId id="2147483924" r:id="rId8"/>
    <p:sldMasterId id="2147483925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</p:sldIdLst>
  <p:sldSz cy="5143500" cx="9144000"/>
  <p:notesSz cx="6858000" cy="9144000"/>
  <p:embeddedFontLst>
    <p:embeddedFont>
      <p:font typeface="Quantico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Archiv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font" Target="fonts/Quantico-regular.fntdata"/><Relationship Id="rId27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Quantico-bold.fntdata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font" Target="fonts/Quantico-boldItalic.fntdata"/><Relationship Id="rId30" Type="http://schemas.openxmlformats.org/officeDocument/2006/relationships/font" Target="fonts/Quantico-italic.fntdata"/><Relationship Id="rId11" Type="http://schemas.openxmlformats.org/officeDocument/2006/relationships/slide" Target="slides/slide1.xml"/><Relationship Id="rId33" Type="http://schemas.openxmlformats.org/officeDocument/2006/relationships/font" Target="fonts/Lato-bold.fntdata"/><Relationship Id="rId10" Type="http://schemas.openxmlformats.org/officeDocument/2006/relationships/notesMaster" Target="notesMasters/notesMaster1.xml"/><Relationship Id="rId32" Type="http://schemas.openxmlformats.org/officeDocument/2006/relationships/font" Target="fonts/Lato-regular.fntdata"/><Relationship Id="rId13" Type="http://schemas.openxmlformats.org/officeDocument/2006/relationships/slide" Target="slides/slide3.xml"/><Relationship Id="rId35" Type="http://schemas.openxmlformats.org/officeDocument/2006/relationships/font" Target="fonts/Lato-boldItalic.fntdata"/><Relationship Id="rId12" Type="http://schemas.openxmlformats.org/officeDocument/2006/relationships/slide" Target="slides/slide2.xml"/><Relationship Id="rId34" Type="http://schemas.openxmlformats.org/officeDocument/2006/relationships/font" Target="fonts/Lato-italic.fntdata"/><Relationship Id="rId15" Type="http://schemas.openxmlformats.org/officeDocument/2006/relationships/slide" Target="slides/slide5.xml"/><Relationship Id="rId37" Type="http://schemas.openxmlformats.org/officeDocument/2006/relationships/font" Target="fonts/Archivo-bold.fntdata"/><Relationship Id="rId14" Type="http://schemas.openxmlformats.org/officeDocument/2006/relationships/slide" Target="slides/slide4.xml"/><Relationship Id="rId36" Type="http://schemas.openxmlformats.org/officeDocument/2006/relationships/font" Target="fonts/Archivo-regular.fntdata"/><Relationship Id="rId17" Type="http://schemas.openxmlformats.org/officeDocument/2006/relationships/slide" Target="slides/slide7.xml"/><Relationship Id="rId39" Type="http://schemas.openxmlformats.org/officeDocument/2006/relationships/font" Target="fonts/Archivo-boldItalic.fntdata"/><Relationship Id="rId16" Type="http://schemas.openxmlformats.org/officeDocument/2006/relationships/slide" Target="slides/slide6.xml"/><Relationship Id="rId38" Type="http://schemas.openxmlformats.org/officeDocument/2006/relationships/font" Target="fonts/Archivo-italic.fntdata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g351d49b07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3" name="Google Shape;2563;g351d49b07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4" name="Shape 2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5" name="Google Shape;2675;g351d49b0757_0_2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6" name="Google Shape;2676;g351d49b0757_0_2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6" name="Shape 2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Google Shape;2687;g351d49b0757_0_4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8" name="Google Shape;2688;g351d49b0757_0_4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5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Google Shape;2696;g351d49b0757_0_3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7" name="Google Shape;2697;g351d49b0757_0_3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6" name="Shape 2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7" name="Google Shape;2707;g351d49b0757_0_3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8" name="Google Shape;2708;g351d49b0757_0_3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1" name="Shape 2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2" name="Google Shape;2722;g352bb5571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3" name="Google Shape;2723;g352bb5571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2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Google Shape;2733;g352bb5571d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4" name="Google Shape;2734;g352bb5571d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1" name="Shape 2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2" name="Google Shape;2742;g352bb5571d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3" name="Google Shape;2743;g352bb5571d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Bolding important texts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4" name="Shape 2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5" name="Google Shape;2755;g352bb5571d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6" name="Google Shape;2756;g352bb5571d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9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" name="Google Shape;2570;g351d49b0757_0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1" name="Google Shape;2571;g351d49b0757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1" name="Shape 2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2" name="Google Shape;2582;g351d49b0757_0_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3" name="Google Shape;2583;g351d49b0757_0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8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Google Shape;2599;g351d49b0757_0_1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0" name="Google Shape;2600;g351d49b0757_0_1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6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7" name="Google Shape;2607;g351d49b0757_0_1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8" name="Google Shape;2608;g351d49b0757_0_1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Bolding important texts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9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0" name="Google Shape;2620;g351d49b0757_0_1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1" name="Google Shape;2621;g351d49b0757_0_1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8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g352bb5571d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0" name="Google Shape;2630;g352bb5571d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7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g351d49b0757_0_1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9" name="Google Shape;2639;g351d49b0757_0_1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3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g351d49b0757_0_2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5" name="Google Shape;2655;g351d49b0757_0_2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g"/></Relationships>
</file>

<file path=ppt/slideLayouts/_rels/slideLayout1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jpg"/></Relationships>
</file>

<file path=ppt/slideLayouts/_rels/slideLayout1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jpg"/></Relationships>
</file>

<file path=ppt/slideLayouts/_rels/slideLayout2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BLANK_16_1_1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5440200" cy="51435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5440200" y="555250"/>
            <a:ext cx="3703800" cy="4588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636875" y="563400"/>
            <a:ext cx="4803000" cy="45882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76900" y="874250"/>
            <a:ext cx="4387500" cy="2632500"/>
          </a:xfrm>
          <a:prstGeom prst="rect">
            <a:avLst/>
          </a:prstGeom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958450" y="4298625"/>
            <a:ext cx="20085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BLANK_1_1_1_1_1_1_1_1_1_1_1_1_1_1_1_1_1">
    <p:bg>
      <p:bgPr>
        <a:solidFill>
          <a:schemeClr val="accent5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696050" y="619550"/>
            <a:ext cx="8448000" cy="4525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4930700" y="619550"/>
            <a:ext cx="4213200" cy="452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92" name="Google Shape;92;p11"/>
          <p:cNvSpPr/>
          <p:nvPr>
            <p:ph idx="2" type="pic"/>
          </p:nvPr>
        </p:nvSpPr>
        <p:spPr>
          <a:xfrm flipH="1">
            <a:off x="4930693" y="619550"/>
            <a:ext cx="2100300" cy="15135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93" name="Google Shape;93;p11"/>
          <p:cNvSpPr txBox="1"/>
          <p:nvPr>
            <p:ph type="title"/>
          </p:nvPr>
        </p:nvSpPr>
        <p:spPr>
          <a:xfrm>
            <a:off x="929475" y="914400"/>
            <a:ext cx="3633000" cy="1077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94" name="Google Shape;94;p11"/>
          <p:cNvSpPr/>
          <p:nvPr>
            <p:ph idx="3" type="pic"/>
          </p:nvPr>
        </p:nvSpPr>
        <p:spPr>
          <a:xfrm flipH="1">
            <a:off x="696043" y="2125400"/>
            <a:ext cx="2129100" cy="15135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95" name="Google Shape;95;p11"/>
          <p:cNvSpPr/>
          <p:nvPr>
            <p:ph idx="4" type="pic"/>
          </p:nvPr>
        </p:nvSpPr>
        <p:spPr>
          <a:xfrm flipH="1">
            <a:off x="4930693" y="3635300"/>
            <a:ext cx="2100300" cy="15135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96" name="Google Shape;96;p11"/>
          <p:cNvSpPr txBox="1"/>
          <p:nvPr>
            <p:ph idx="5" type="title"/>
          </p:nvPr>
        </p:nvSpPr>
        <p:spPr>
          <a:xfrm>
            <a:off x="7243093" y="851546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6" type="title"/>
          </p:nvPr>
        </p:nvSpPr>
        <p:spPr>
          <a:xfrm>
            <a:off x="3257860" y="2361757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8" name="Google Shape;98;p11"/>
          <p:cNvSpPr txBox="1"/>
          <p:nvPr>
            <p:ph idx="7" type="title"/>
          </p:nvPr>
        </p:nvSpPr>
        <p:spPr>
          <a:xfrm>
            <a:off x="7229582" y="3878226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9" name="Google Shape;99;p11"/>
          <p:cNvSpPr txBox="1"/>
          <p:nvPr>
            <p:ph idx="1" type="body"/>
          </p:nvPr>
        </p:nvSpPr>
        <p:spPr>
          <a:xfrm>
            <a:off x="3257120" y="2663823"/>
            <a:ext cx="15789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1"/>
          <p:cNvSpPr txBox="1"/>
          <p:nvPr>
            <p:ph idx="8" type="body"/>
          </p:nvPr>
        </p:nvSpPr>
        <p:spPr>
          <a:xfrm>
            <a:off x="7237317" y="4178575"/>
            <a:ext cx="17844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9" type="body"/>
          </p:nvPr>
        </p:nvSpPr>
        <p:spPr>
          <a:xfrm>
            <a:off x="7246218" y="1157300"/>
            <a:ext cx="16800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BLANK_1_1_1_1_1_1_1_1_1_1_1_1_1_1_1_1_1">
    <p:bg>
      <p:bgPr>
        <a:solidFill>
          <a:schemeClr val="accent5"/>
        </a:solidFill>
      </p:bgPr>
    </p:bg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03"/>
          <p:cNvSpPr/>
          <p:nvPr/>
        </p:nvSpPr>
        <p:spPr>
          <a:xfrm>
            <a:off x="696050" y="619550"/>
            <a:ext cx="8448000" cy="4525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935" name="Google Shape;935;p103"/>
          <p:cNvSpPr/>
          <p:nvPr/>
        </p:nvSpPr>
        <p:spPr>
          <a:xfrm>
            <a:off x="4930700" y="619550"/>
            <a:ext cx="4213200" cy="452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936" name="Google Shape;936;p103"/>
          <p:cNvSpPr/>
          <p:nvPr>
            <p:ph idx="2" type="pic"/>
          </p:nvPr>
        </p:nvSpPr>
        <p:spPr>
          <a:xfrm flipH="1">
            <a:off x="4930693" y="619550"/>
            <a:ext cx="2100300" cy="15135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937" name="Google Shape;937;p103"/>
          <p:cNvSpPr txBox="1"/>
          <p:nvPr>
            <p:ph type="title"/>
          </p:nvPr>
        </p:nvSpPr>
        <p:spPr>
          <a:xfrm>
            <a:off x="929475" y="914400"/>
            <a:ext cx="3633000" cy="1077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938" name="Google Shape;938;p103"/>
          <p:cNvSpPr/>
          <p:nvPr>
            <p:ph idx="3" type="pic"/>
          </p:nvPr>
        </p:nvSpPr>
        <p:spPr>
          <a:xfrm flipH="1">
            <a:off x="696043" y="2125400"/>
            <a:ext cx="2129100" cy="15135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939" name="Google Shape;939;p103"/>
          <p:cNvSpPr/>
          <p:nvPr>
            <p:ph idx="4" type="pic"/>
          </p:nvPr>
        </p:nvSpPr>
        <p:spPr>
          <a:xfrm flipH="1">
            <a:off x="4930693" y="3635300"/>
            <a:ext cx="2100300" cy="15135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940" name="Google Shape;940;p103"/>
          <p:cNvSpPr txBox="1"/>
          <p:nvPr>
            <p:ph idx="5" type="title"/>
          </p:nvPr>
        </p:nvSpPr>
        <p:spPr>
          <a:xfrm>
            <a:off x="7243093" y="851546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41" name="Google Shape;941;p103"/>
          <p:cNvSpPr txBox="1"/>
          <p:nvPr>
            <p:ph idx="6" type="title"/>
          </p:nvPr>
        </p:nvSpPr>
        <p:spPr>
          <a:xfrm>
            <a:off x="3257860" y="2361757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42" name="Google Shape;942;p103"/>
          <p:cNvSpPr txBox="1"/>
          <p:nvPr>
            <p:ph idx="7" type="title"/>
          </p:nvPr>
        </p:nvSpPr>
        <p:spPr>
          <a:xfrm>
            <a:off x="7229582" y="3878226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43" name="Google Shape;943;p103"/>
          <p:cNvSpPr txBox="1"/>
          <p:nvPr>
            <p:ph idx="1" type="body"/>
          </p:nvPr>
        </p:nvSpPr>
        <p:spPr>
          <a:xfrm>
            <a:off x="3257120" y="2663823"/>
            <a:ext cx="15789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4" name="Google Shape;944;p103"/>
          <p:cNvSpPr txBox="1"/>
          <p:nvPr>
            <p:ph idx="8" type="body"/>
          </p:nvPr>
        </p:nvSpPr>
        <p:spPr>
          <a:xfrm>
            <a:off x="7237317" y="4178575"/>
            <a:ext cx="17844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5" name="Google Shape;945;p103"/>
          <p:cNvSpPr txBox="1"/>
          <p:nvPr>
            <p:ph idx="9" type="body"/>
          </p:nvPr>
        </p:nvSpPr>
        <p:spPr>
          <a:xfrm>
            <a:off x="7246218" y="1157300"/>
            <a:ext cx="16800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4">
  <p:cSld name="CUSTOM_15">
    <p:bg>
      <p:bgPr>
        <a:solidFill>
          <a:schemeClr val="lt1"/>
        </a:solidFill>
      </p:bgPr>
    </p:bg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7" name="Google Shape;947;p104"/>
          <p:cNvPicPr preferRelativeResize="0"/>
          <p:nvPr/>
        </p:nvPicPr>
        <p:blipFill rotWithShape="1">
          <a:blip r:embed="rId2">
            <a:alphaModFix amt="10000"/>
          </a:blip>
          <a:srcRect b="0" l="789" r="12432" t="0"/>
          <a:stretch/>
        </p:blipFill>
        <p:spPr>
          <a:xfrm>
            <a:off x="0" y="-125"/>
            <a:ext cx="6696900" cy="51435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948" name="Google Shape;948;p104"/>
          <p:cNvSpPr txBox="1"/>
          <p:nvPr>
            <p:ph type="title"/>
          </p:nvPr>
        </p:nvSpPr>
        <p:spPr>
          <a:xfrm>
            <a:off x="705550" y="39343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49" name="Google Shape;949;p104"/>
          <p:cNvSpPr txBox="1"/>
          <p:nvPr>
            <p:ph idx="2" type="title"/>
          </p:nvPr>
        </p:nvSpPr>
        <p:spPr>
          <a:xfrm>
            <a:off x="705550" y="26352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50" name="Google Shape;950;p104"/>
          <p:cNvSpPr txBox="1"/>
          <p:nvPr>
            <p:ph idx="3" type="title"/>
          </p:nvPr>
        </p:nvSpPr>
        <p:spPr>
          <a:xfrm>
            <a:off x="3461750" y="39343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51" name="Google Shape;951;p104"/>
          <p:cNvSpPr txBox="1"/>
          <p:nvPr>
            <p:ph idx="4" type="title"/>
          </p:nvPr>
        </p:nvSpPr>
        <p:spPr>
          <a:xfrm>
            <a:off x="3461750" y="26352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52" name="Google Shape;952;p104"/>
          <p:cNvSpPr txBox="1"/>
          <p:nvPr>
            <p:ph idx="5" type="title"/>
          </p:nvPr>
        </p:nvSpPr>
        <p:spPr>
          <a:xfrm>
            <a:off x="6219150" y="39343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53" name="Google Shape;953;p104"/>
          <p:cNvSpPr txBox="1"/>
          <p:nvPr>
            <p:ph idx="6" type="title"/>
          </p:nvPr>
        </p:nvSpPr>
        <p:spPr>
          <a:xfrm>
            <a:off x="6219150" y="26352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54" name="Google Shape;954;p104"/>
          <p:cNvSpPr txBox="1"/>
          <p:nvPr>
            <p:ph idx="7" type="title"/>
          </p:nvPr>
        </p:nvSpPr>
        <p:spPr>
          <a:xfrm>
            <a:off x="430209" y="907725"/>
            <a:ext cx="6815400" cy="1038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700"/>
              <a:buNone/>
              <a:defRPr sz="37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9 ">
  <p:cSld name="BLANK_1_1_1_1_1_1_1_1_1_1_1_1_1_1_1_1_1_1_1"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105"/>
          <p:cNvSpPr/>
          <p:nvPr/>
        </p:nvSpPr>
        <p:spPr>
          <a:xfrm>
            <a:off x="3400700" y="0"/>
            <a:ext cx="5742900" cy="1427100"/>
          </a:xfrm>
          <a:prstGeom prst="snip1Rect">
            <a:avLst>
              <a:gd fmla="val 2740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957" name="Google Shape;957;p105"/>
          <p:cNvSpPr txBox="1"/>
          <p:nvPr>
            <p:ph idx="1" type="subTitle"/>
          </p:nvPr>
        </p:nvSpPr>
        <p:spPr>
          <a:xfrm>
            <a:off x="3718425" y="402000"/>
            <a:ext cx="14595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958" name="Google Shape;958;p105"/>
          <p:cNvSpPr/>
          <p:nvPr/>
        </p:nvSpPr>
        <p:spPr>
          <a:xfrm>
            <a:off x="3400700" y="1427100"/>
            <a:ext cx="5742900" cy="1790400"/>
          </a:xfrm>
          <a:prstGeom prst="snip1Rect">
            <a:avLst>
              <a:gd fmla="val 2378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959" name="Google Shape;959;p105"/>
          <p:cNvSpPr/>
          <p:nvPr/>
        </p:nvSpPr>
        <p:spPr>
          <a:xfrm>
            <a:off x="3400700" y="3217500"/>
            <a:ext cx="5742900" cy="1924500"/>
          </a:xfrm>
          <a:prstGeom prst="snip1Rect">
            <a:avLst>
              <a:gd fmla="val 2219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960" name="Google Shape;960;p105"/>
          <p:cNvSpPr txBox="1"/>
          <p:nvPr>
            <p:ph idx="2" type="subTitle"/>
          </p:nvPr>
        </p:nvSpPr>
        <p:spPr>
          <a:xfrm>
            <a:off x="4249525" y="402000"/>
            <a:ext cx="4315800" cy="74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961" name="Google Shape;961;p105"/>
          <p:cNvSpPr txBox="1"/>
          <p:nvPr>
            <p:ph idx="3" type="subTitle"/>
          </p:nvPr>
        </p:nvSpPr>
        <p:spPr>
          <a:xfrm>
            <a:off x="3718425" y="1696338"/>
            <a:ext cx="14595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962" name="Google Shape;962;p105"/>
          <p:cNvSpPr txBox="1"/>
          <p:nvPr>
            <p:ph idx="4" type="subTitle"/>
          </p:nvPr>
        </p:nvSpPr>
        <p:spPr>
          <a:xfrm>
            <a:off x="4249525" y="1696338"/>
            <a:ext cx="18684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963" name="Google Shape;963;p105"/>
          <p:cNvSpPr txBox="1"/>
          <p:nvPr>
            <p:ph type="title"/>
          </p:nvPr>
        </p:nvSpPr>
        <p:spPr>
          <a:xfrm>
            <a:off x="556500" y="531900"/>
            <a:ext cx="2714700" cy="1039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964" name="Google Shape;964;p105"/>
          <p:cNvSpPr/>
          <p:nvPr>
            <p:ph idx="5" type="pic"/>
          </p:nvPr>
        </p:nvSpPr>
        <p:spPr>
          <a:xfrm>
            <a:off x="75" y="2673275"/>
            <a:ext cx="3400800" cy="2471400"/>
          </a:xfrm>
          <a:prstGeom prst="snip1Rect">
            <a:avLst>
              <a:gd fmla="val 21231" name="adj"/>
            </a:avLst>
          </a:prstGeom>
          <a:noFill/>
          <a:ln>
            <a:noFill/>
          </a:ln>
        </p:spPr>
      </p:sp>
      <p:sp>
        <p:nvSpPr>
          <p:cNvPr id="965" name="Google Shape;965;p105"/>
          <p:cNvSpPr txBox="1"/>
          <p:nvPr>
            <p:ph idx="6" type="subTitle"/>
          </p:nvPr>
        </p:nvSpPr>
        <p:spPr>
          <a:xfrm>
            <a:off x="582450" y="1733025"/>
            <a:ext cx="2400600" cy="74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6" name="Google Shape;966;p105"/>
          <p:cNvSpPr txBox="1"/>
          <p:nvPr>
            <p:ph idx="7" type="subTitle"/>
          </p:nvPr>
        </p:nvSpPr>
        <p:spPr>
          <a:xfrm>
            <a:off x="3718450" y="3470325"/>
            <a:ext cx="3678300" cy="454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967" name="Google Shape;967;p105"/>
          <p:cNvSpPr txBox="1"/>
          <p:nvPr>
            <p:ph idx="8" type="subTitle"/>
          </p:nvPr>
        </p:nvSpPr>
        <p:spPr>
          <a:xfrm>
            <a:off x="3724200" y="3884675"/>
            <a:ext cx="5063100" cy="1039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968" name="Google Shape;968;p105"/>
          <p:cNvSpPr txBox="1"/>
          <p:nvPr>
            <p:ph idx="9" type="subTitle"/>
          </p:nvPr>
        </p:nvSpPr>
        <p:spPr>
          <a:xfrm>
            <a:off x="5999175" y="1696338"/>
            <a:ext cx="27873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0">
  <p:cSld name="BLANK_1_1_1_1_1_1_1_1_1_1_1_1_1_1_1_1_1_1"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06"/>
          <p:cNvSpPr txBox="1"/>
          <p:nvPr>
            <p:ph type="title"/>
          </p:nvPr>
        </p:nvSpPr>
        <p:spPr>
          <a:xfrm>
            <a:off x="508000" y="466750"/>
            <a:ext cx="3752700" cy="1868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971" name="Google Shape;971;p106"/>
          <p:cNvSpPr/>
          <p:nvPr>
            <p:ph idx="2" type="pic"/>
          </p:nvPr>
        </p:nvSpPr>
        <p:spPr>
          <a:xfrm>
            <a:off x="75" y="2673275"/>
            <a:ext cx="3014400" cy="24714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972" name="Google Shape;972;p106"/>
          <p:cNvSpPr/>
          <p:nvPr>
            <p:ph idx="3" type="pic"/>
          </p:nvPr>
        </p:nvSpPr>
        <p:spPr>
          <a:xfrm>
            <a:off x="5341625" y="-3800"/>
            <a:ext cx="3802500" cy="18993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973" name="Google Shape;973;p106"/>
          <p:cNvSpPr/>
          <p:nvPr/>
        </p:nvSpPr>
        <p:spPr>
          <a:xfrm>
            <a:off x="5341400" y="1709375"/>
            <a:ext cx="3802500" cy="3435300"/>
          </a:xfrm>
          <a:prstGeom prst="snip1Rect">
            <a:avLst>
              <a:gd fmla="val 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974" name="Google Shape;974;p106"/>
          <p:cNvSpPr/>
          <p:nvPr/>
        </p:nvSpPr>
        <p:spPr>
          <a:xfrm>
            <a:off x="3014300" y="2673275"/>
            <a:ext cx="2327100" cy="2471400"/>
          </a:xfrm>
          <a:prstGeom prst="snip1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975" name="Google Shape;975;p106"/>
          <p:cNvSpPr txBox="1"/>
          <p:nvPr>
            <p:ph idx="1" type="subTitle"/>
          </p:nvPr>
        </p:nvSpPr>
        <p:spPr>
          <a:xfrm>
            <a:off x="3364075" y="3159975"/>
            <a:ext cx="1459500" cy="1868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976" name="Google Shape;976;p106"/>
          <p:cNvSpPr txBox="1"/>
          <p:nvPr>
            <p:ph idx="4" type="subTitle"/>
          </p:nvPr>
        </p:nvSpPr>
        <p:spPr>
          <a:xfrm>
            <a:off x="5794450" y="2073450"/>
            <a:ext cx="1459500" cy="1642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977" name="Google Shape;977;p106"/>
          <p:cNvSpPr txBox="1"/>
          <p:nvPr>
            <p:ph idx="5" type="subTitle"/>
          </p:nvPr>
        </p:nvSpPr>
        <p:spPr>
          <a:xfrm>
            <a:off x="7371675" y="2073450"/>
            <a:ext cx="1294500" cy="1642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978" name="Google Shape;978;p106"/>
          <p:cNvSpPr txBox="1"/>
          <p:nvPr>
            <p:ph idx="6" type="subTitle"/>
          </p:nvPr>
        </p:nvSpPr>
        <p:spPr>
          <a:xfrm>
            <a:off x="5794450" y="3940350"/>
            <a:ext cx="2831400" cy="917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1">
  <p:cSld name="BLANK_1_1_1_1_1_1_1_1_1_1_1_1_1_1_1">
    <p:bg>
      <p:bgPr>
        <a:solidFill>
          <a:schemeClr val="lt1"/>
        </a:solidFill>
      </p:bgPr>
    </p:bg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07"/>
          <p:cNvSpPr txBox="1"/>
          <p:nvPr>
            <p:ph idx="1" type="subTitle"/>
          </p:nvPr>
        </p:nvSpPr>
        <p:spPr>
          <a:xfrm>
            <a:off x="455153" y="1847050"/>
            <a:ext cx="1278600" cy="41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981" name="Google Shape;981;p107"/>
          <p:cNvSpPr txBox="1"/>
          <p:nvPr>
            <p:ph idx="2" type="subTitle"/>
          </p:nvPr>
        </p:nvSpPr>
        <p:spPr>
          <a:xfrm>
            <a:off x="455153" y="2961963"/>
            <a:ext cx="1278600" cy="41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982" name="Google Shape;982;p107"/>
          <p:cNvSpPr txBox="1"/>
          <p:nvPr>
            <p:ph idx="3" type="subTitle"/>
          </p:nvPr>
        </p:nvSpPr>
        <p:spPr>
          <a:xfrm>
            <a:off x="455146" y="3929375"/>
            <a:ext cx="1278600" cy="41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983" name="Google Shape;983;p107"/>
          <p:cNvSpPr txBox="1"/>
          <p:nvPr>
            <p:ph idx="4" type="subTitle"/>
          </p:nvPr>
        </p:nvSpPr>
        <p:spPr>
          <a:xfrm>
            <a:off x="1781075" y="1241375"/>
            <a:ext cx="1498800" cy="276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984" name="Google Shape;984;p107"/>
          <p:cNvSpPr txBox="1"/>
          <p:nvPr>
            <p:ph idx="5" type="subTitle"/>
          </p:nvPr>
        </p:nvSpPr>
        <p:spPr>
          <a:xfrm>
            <a:off x="3596300" y="1241375"/>
            <a:ext cx="1498800" cy="276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985" name="Google Shape;985;p107"/>
          <p:cNvSpPr txBox="1"/>
          <p:nvPr>
            <p:ph idx="6" type="subTitle"/>
          </p:nvPr>
        </p:nvSpPr>
        <p:spPr>
          <a:xfrm>
            <a:off x="5411525" y="1241375"/>
            <a:ext cx="1498800" cy="276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986" name="Google Shape;986;p107"/>
          <p:cNvSpPr txBox="1"/>
          <p:nvPr>
            <p:ph idx="7" type="subTitle"/>
          </p:nvPr>
        </p:nvSpPr>
        <p:spPr>
          <a:xfrm>
            <a:off x="7226750" y="1241375"/>
            <a:ext cx="1498800" cy="26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987" name="Google Shape;987;p107"/>
          <p:cNvSpPr txBox="1"/>
          <p:nvPr>
            <p:ph idx="8" type="subTitle"/>
          </p:nvPr>
        </p:nvSpPr>
        <p:spPr>
          <a:xfrm>
            <a:off x="19796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8" name="Google Shape;988;p107"/>
          <p:cNvSpPr txBox="1"/>
          <p:nvPr>
            <p:ph idx="9" type="subTitle"/>
          </p:nvPr>
        </p:nvSpPr>
        <p:spPr>
          <a:xfrm>
            <a:off x="19796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9" name="Google Shape;989;p107"/>
          <p:cNvSpPr txBox="1"/>
          <p:nvPr>
            <p:ph idx="13" type="subTitle"/>
          </p:nvPr>
        </p:nvSpPr>
        <p:spPr>
          <a:xfrm>
            <a:off x="19796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0" name="Google Shape;990;p107"/>
          <p:cNvSpPr txBox="1"/>
          <p:nvPr>
            <p:ph idx="14" type="subTitle"/>
          </p:nvPr>
        </p:nvSpPr>
        <p:spPr>
          <a:xfrm>
            <a:off x="38059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1" name="Google Shape;991;p107"/>
          <p:cNvSpPr txBox="1"/>
          <p:nvPr>
            <p:ph idx="15" type="subTitle"/>
          </p:nvPr>
        </p:nvSpPr>
        <p:spPr>
          <a:xfrm>
            <a:off x="38059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2" name="Google Shape;992;p107"/>
          <p:cNvSpPr txBox="1"/>
          <p:nvPr>
            <p:ph idx="16" type="subTitle"/>
          </p:nvPr>
        </p:nvSpPr>
        <p:spPr>
          <a:xfrm>
            <a:off x="38059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3" name="Google Shape;993;p107"/>
          <p:cNvSpPr txBox="1"/>
          <p:nvPr>
            <p:ph idx="17" type="subTitle"/>
          </p:nvPr>
        </p:nvSpPr>
        <p:spPr>
          <a:xfrm>
            <a:off x="56322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4" name="Google Shape;994;p107"/>
          <p:cNvSpPr txBox="1"/>
          <p:nvPr>
            <p:ph idx="18" type="subTitle"/>
          </p:nvPr>
        </p:nvSpPr>
        <p:spPr>
          <a:xfrm>
            <a:off x="56322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5" name="Google Shape;995;p107"/>
          <p:cNvSpPr txBox="1"/>
          <p:nvPr>
            <p:ph idx="19" type="subTitle"/>
          </p:nvPr>
        </p:nvSpPr>
        <p:spPr>
          <a:xfrm>
            <a:off x="56322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6" name="Google Shape;996;p107"/>
          <p:cNvSpPr txBox="1"/>
          <p:nvPr>
            <p:ph idx="20" type="subTitle"/>
          </p:nvPr>
        </p:nvSpPr>
        <p:spPr>
          <a:xfrm>
            <a:off x="74585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7" name="Google Shape;997;p107"/>
          <p:cNvSpPr txBox="1"/>
          <p:nvPr>
            <p:ph idx="21" type="subTitle"/>
          </p:nvPr>
        </p:nvSpPr>
        <p:spPr>
          <a:xfrm>
            <a:off x="74585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8" name="Google Shape;998;p107"/>
          <p:cNvSpPr txBox="1"/>
          <p:nvPr>
            <p:ph idx="22" type="subTitle"/>
          </p:nvPr>
        </p:nvSpPr>
        <p:spPr>
          <a:xfrm>
            <a:off x="74585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9" name="Google Shape;999;p107"/>
          <p:cNvSpPr txBox="1"/>
          <p:nvPr>
            <p:ph type="title"/>
          </p:nvPr>
        </p:nvSpPr>
        <p:spPr>
          <a:xfrm>
            <a:off x="452621" y="455239"/>
            <a:ext cx="6964800" cy="651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2">
  <p:cSld name="CUSTOM_14">
    <p:bg>
      <p:bgPr>
        <a:solidFill>
          <a:schemeClr val="lt1"/>
        </a:solidFill>
      </p:bgPr>
    </p:bg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108"/>
          <p:cNvSpPr txBox="1"/>
          <p:nvPr>
            <p:ph type="title"/>
          </p:nvPr>
        </p:nvSpPr>
        <p:spPr>
          <a:xfrm>
            <a:off x="966625" y="1926200"/>
            <a:ext cx="15897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02" name="Google Shape;1002;p108"/>
          <p:cNvSpPr txBox="1"/>
          <p:nvPr>
            <p:ph idx="2" type="title"/>
          </p:nvPr>
        </p:nvSpPr>
        <p:spPr>
          <a:xfrm>
            <a:off x="2768150" y="1926200"/>
            <a:ext cx="15189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03" name="Google Shape;1003;p108"/>
          <p:cNvSpPr txBox="1"/>
          <p:nvPr>
            <p:ph idx="3" type="title"/>
          </p:nvPr>
        </p:nvSpPr>
        <p:spPr>
          <a:xfrm>
            <a:off x="4609425" y="1926200"/>
            <a:ext cx="16200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04" name="Google Shape;1004;p108"/>
          <p:cNvSpPr txBox="1"/>
          <p:nvPr>
            <p:ph idx="4" type="title"/>
          </p:nvPr>
        </p:nvSpPr>
        <p:spPr>
          <a:xfrm>
            <a:off x="2876400" y="4053150"/>
            <a:ext cx="13767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05" name="Google Shape;1005;p108"/>
          <p:cNvSpPr txBox="1"/>
          <p:nvPr>
            <p:ph idx="5" type="title"/>
          </p:nvPr>
        </p:nvSpPr>
        <p:spPr>
          <a:xfrm>
            <a:off x="6564575" y="4053150"/>
            <a:ext cx="13767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06" name="Google Shape;1006;p108"/>
          <p:cNvSpPr txBox="1"/>
          <p:nvPr>
            <p:ph idx="6" type="title"/>
          </p:nvPr>
        </p:nvSpPr>
        <p:spPr>
          <a:xfrm>
            <a:off x="966625" y="2228000"/>
            <a:ext cx="12945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07" name="Google Shape;1007;p108"/>
          <p:cNvSpPr txBox="1"/>
          <p:nvPr>
            <p:ph idx="7" type="title"/>
          </p:nvPr>
        </p:nvSpPr>
        <p:spPr>
          <a:xfrm>
            <a:off x="2768161" y="2228000"/>
            <a:ext cx="12945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08" name="Google Shape;1008;p108"/>
          <p:cNvSpPr txBox="1"/>
          <p:nvPr>
            <p:ph idx="8" type="title"/>
          </p:nvPr>
        </p:nvSpPr>
        <p:spPr>
          <a:xfrm>
            <a:off x="4609425" y="2228000"/>
            <a:ext cx="13767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09" name="Google Shape;1009;p108"/>
          <p:cNvSpPr txBox="1"/>
          <p:nvPr>
            <p:ph idx="9" type="title"/>
          </p:nvPr>
        </p:nvSpPr>
        <p:spPr>
          <a:xfrm>
            <a:off x="6437300" y="1926200"/>
            <a:ext cx="13767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10" name="Google Shape;1010;p108"/>
          <p:cNvSpPr txBox="1"/>
          <p:nvPr>
            <p:ph idx="13" type="title"/>
          </p:nvPr>
        </p:nvSpPr>
        <p:spPr>
          <a:xfrm>
            <a:off x="6437293" y="2228000"/>
            <a:ext cx="12444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11" name="Google Shape;1011;p108"/>
          <p:cNvSpPr txBox="1"/>
          <p:nvPr>
            <p:ph idx="14" type="title"/>
          </p:nvPr>
        </p:nvSpPr>
        <p:spPr>
          <a:xfrm>
            <a:off x="474675" y="467679"/>
            <a:ext cx="3593100" cy="1008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3">
  <p:cSld name="BLANK_1_1_1_1_1_1_1_1_1_1_1_1_1_1_2">
    <p:bg>
      <p:bgPr>
        <a:solidFill>
          <a:schemeClr val="lt1"/>
        </a:solidFill>
      </p:bgPr>
    </p:bg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109"/>
          <p:cNvSpPr/>
          <p:nvPr/>
        </p:nvSpPr>
        <p:spPr>
          <a:xfrm>
            <a:off x="2070256" y="436468"/>
            <a:ext cx="4729500" cy="4415700"/>
          </a:xfrm>
          <a:prstGeom prst="snip1Rect">
            <a:avLst>
              <a:gd fmla="val 12424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14" name="Google Shape;1014;p109"/>
          <p:cNvSpPr/>
          <p:nvPr/>
        </p:nvSpPr>
        <p:spPr>
          <a:xfrm>
            <a:off x="847072" y="436468"/>
            <a:ext cx="4729500" cy="4415700"/>
          </a:xfrm>
          <a:prstGeom prst="snip1Rect">
            <a:avLst>
              <a:gd fmla="val 12424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15" name="Google Shape;1015;p109"/>
          <p:cNvSpPr/>
          <p:nvPr/>
        </p:nvSpPr>
        <p:spPr>
          <a:xfrm>
            <a:off x="203824" y="436468"/>
            <a:ext cx="4729500" cy="4415700"/>
          </a:xfrm>
          <a:prstGeom prst="snip1Rect">
            <a:avLst>
              <a:gd fmla="val 12424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16" name="Google Shape;1016;p109"/>
          <p:cNvSpPr/>
          <p:nvPr/>
        </p:nvSpPr>
        <p:spPr>
          <a:xfrm>
            <a:off x="0" y="432050"/>
            <a:ext cx="4665600" cy="4689000"/>
          </a:xfrm>
          <a:prstGeom prst="snip1Rect">
            <a:avLst>
              <a:gd fmla="val 115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17" name="Google Shape;1017;p109"/>
          <p:cNvSpPr txBox="1"/>
          <p:nvPr>
            <p:ph type="title"/>
          </p:nvPr>
        </p:nvSpPr>
        <p:spPr>
          <a:xfrm>
            <a:off x="443725" y="920775"/>
            <a:ext cx="3730500" cy="1095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18" name="Google Shape;1018;p109"/>
          <p:cNvSpPr/>
          <p:nvPr/>
        </p:nvSpPr>
        <p:spPr>
          <a:xfrm>
            <a:off x="24725" y="2393073"/>
            <a:ext cx="9144000" cy="2750400"/>
          </a:xfrm>
          <a:prstGeom prst="snip1Rect">
            <a:avLst>
              <a:gd fmla="val 15953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19" name="Google Shape;1019;p109"/>
          <p:cNvSpPr/>
          <p:nvPr/>
        </p:nvSpPr>
        <p:spPr>
          <a:xfrm>
            <a:off x="0" y="2393075"/>
            <a:ext cx="3186600" cy="275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20" name="Google Shape;1020;p109"/>
          <p:cNvSpPr txBox="1"/>
          <p:nvPr>
            <p:ph idx="2" type="title"/>
          </p:nvPr>
        </p:nvSpPr>
        <p:spPr>
          <a:xfrm>
            <a:off x="507250" y="2657169"/>
            <a:ext cx="2344800" cy="44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21" name="Google Shape;1021;p109"/>
          <p:cNvSpPr txBox="1"/>
          <p:nvPr>
            <p:ph idx="3" type="title"/>
          </p:nvPr>
        </p:nvSpPr>
        <p:spPr>
          <a:xfrm>
            <a:off x="454725" y="1387875"/>
            <a:ext cx="3109200" cy="70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22" name="Google Shape;1022;p109"/>
          <p:cNvSpPr txBox="1"/>
          <p:nvPr>
            <p:ph idx="4" type="title"/>
          </p:nvPr>
        </p:nvSpPr>
        <p:spPr>
          <a:xfrm>
            <a:off x="507250" y="3648688"/>
            <a:ext cx="21378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23" name="Google Shape;1023;p109"/>
          <p:cNvSpPr txBox="1"/>
          <p:nvPr>
            <p:ph idx="5" type="title"/>
          </p:nvPr>
        </p:nvSpPr>
        <p:spPr>
          <a:xfrm>
            <a:off x="507250" y="3960850"/>
            <a:ext cx="2242500" cy="70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24" name="Google Shape;1024;p109"/>
          <p:cNvSpPr txBox="1"/>
          <p:nvPr>
            <p:ph idx="6" type="title"/>
          </p:nvPr>
        </p:nvSpPr>
        <p:spPr>
          <a:xfrm>
            <a:off x="507250" y="2950200"/>
            <a:ext cx="2242500" cy="643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25" name="Google Shape;1025;p109"/>
          <p:cNvSpPr txBox="1"/>
          <p:nvPr>
            <p:ph idx="7" type="title"/>
          </p:nvPr>
        </p:nvSpPr>
        <p:spPr>
          <a:xfrm>
            <a:off x="5654225" y="2657175"/>
            <a:ext cx="961200" cy="40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26" name="Google Shape;1026;p109"/>
          <p:cNvSpPr txBox="1"/>
          <p:nvPr>
            <p:ph idx="8" type="title"/>
          </p:nvPr>
        </p:nvSpPr>
        <p:spPr>
          <a:xfrm>
            <a:off x="7295800" y="2657175"/>
            <a:ext cx="1109100" cy="40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27" name="Google Shape;1027;p109"/>
          <p:cNvSpPr txBox="1"/>
          <p:nvPr>
            <p:ph idx="9" type="title"/>
          </p:nvPr>
        </p:nvSpPr>
        <p:spPr>
          <a:xfrm>
            <a:off x="3958525" y="2657175"/>
            <a:ext cx="1003500" cy="40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28" name="Google Shape;1028;p109"/>
          <p:cNvSpPr txBox="1"/>
          <p:nvPr>
            <p:ph idx="13" type="title"/>
          </p:nvPr>
        </p:nvSpPr>
        <p:spPr>
          <a:xfrm>
            <a:off x="3477950" y="3170975"/>
            <a:ext cx="1583400" cy="643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29" name="Google Shape;1029;p109"/>
          <p:cNvSpPr txBox="1"/>
          <p:nvPr>
            <p:ph idx="14" type="title"/>
          </p:nvPr>
        </p:nvSpPr>
        <p:spPr>
          <a:xfrm>
            <a:off x="5156125" y="3170975"/>
            <a:ext cx="15516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30" name="Google Shape;1030;p109"/>
          <p:cNvSpPr txBox="1"/>
          <p:nvPr>
            <p:ph idx="15" type="title"/>
          </p:nvPr>
        </p:nvSpPr>
        <p:spPr>
          <a:xfrm>
            <a:off x="6837850" y="3170975"/>
            <a:ext cx="2022000" cy="1596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31" name="Google Shape;1031;p109"/>
          <p:cNvSpPr txBox="1"/>
          <p:nvPr>
            <p:ph idx="16" type="title"/>
          </p:nvPr>
        </p:nvSpPr>
        <p:spPr>
          <a:xfrm>
            <a:off x="3624875" y="4016425"/>
            <a:ext cx="1436400" cy="750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32" name="Google Shape;1032;p109"/>
          <p:cNvSpPr txBox="1"/>
          <p:nvPr>
            <p:ph idx="17" type="title"/>
          </p:nvPr>
        </p:nvSpPr>
        <p:spPr>
          <a:xfrm>
            <a:off x="5303050" y="4016425"/>
            <a:ext cx="1404600" cy="750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4">
  <p:cSld name="CUSTOM_5_1">
    <p:bg>
      <p:bgPr>
        <a:solidFill>
          <a:schemeClr val="lt1"/>
        </a:solidFill>
      </p:bgPr>
    </p:bg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10"/>
          <p:cNvSpPr/>
          <p:nvPr/>
        </p:nvSpPr>
        <p:spPr>
          <a:xfrm>
            <a:off x="1067025" y="437190"/>
            <a:ext cx="7197300" cy="3865800"/>
          </a:xfrm>
          <a:prstGeom prst="snip1Rect">
            <a:avLst>
              <a:gd fmla="val 11506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35" name="Google Shape;1035;p110"/>
          <p:cNvSpPr/>
          <p:nvPr/>
        </p:nvSpPr>
        <p:spPr>
          <a:xfrm>
            <a:off x="1491600" y="1330871"/>
            <a:ext cx="7197300" cy="3674400"/>
          </a:xfrm>
          <a:prstGeom prst="snip1Rect">
            <a:avLst>
              <a:gd fmla="val 11506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36" name="Google Shape;1036;p110"/>
          <p:cNvSpPr/>
          <p:nvPr/>
        </p:nvSpPr>
        <p:spPr>
          <a:xfrm>
            <a:off x="114875" y="875230"/>
            <a:ext cx="7197300" cy="3977100"/>
          </a:xfrm>
          <a:prstGeom prst="snip1Rect">
            <a:avLst>
              <a:gd fmla="val 11506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37" name="Google Shape;1037;p110"/>
          <p:cNvSpPr/>
          <p:nvPr/>
        </p:nvSpPr>
        <p:spPr>
          <a:xfrm>
            <a:off x="-8050" y="432050"/>
            <a:ext cx="3686700" cy="4689000"/>
          </a:xfrm>
          <a:prstGeom prst="snip1Rect">
            <a:avLst>
              <a:gd fmla="val 115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38" name="Google Shape;1038;p110"/>
          <p:cNvSpPr txBox="1"/>
          <p:nvPr>
            <p:ph type="title"/>
          </p:nvPr>
        </p:nvSpPr>
        <p:spPr>
          <a:xfrm>
            <a:off x="451900" y="843775"/>
            <a:ext cx="29682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39" name="Google Shape;1039;p110"/>
          <p:cNvSpPr txBox="1"/>
          <p:nvPr>
            <p:ph idx="1" type="subTitle"/>
          </p:nvPr>
        </p:nvSpPr>
        <p:spPr>
          <a:xfrm>
            <a:off x="478650" y="2476500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0" name="Google Shape;1040;p110"/>
          <p:cNvSpPr txBox="1"/>
          <p:nvPr>
            <p:ph idx="2" type="title"/>
          </p:nvPr>
        </p:nvSpPr>
        <p:spPr>
          <a:xfrm>
            <a:off x="488175" y="2044800"/>
            <a:ext cx="14520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1" name="Google Shape;1041;p110"/>
          <p:cNvSpPr txBox="1"/>
          <p:nvPr>
            <p:ph idx="3" type="subTitle"/>
          </p:nvPr>
        </p:nvSpPr>
        <p:spPr>
          <a:xfrm>
            <a:off x="2102625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2" name="Google Shape;1042;p110"/>
          <p:cNvSpPr txBox="1"/>
          <p:nvPr>
            <p:ph idx="4" type="title"/>
          </p:nvPr>
        </p:nvSpPr>
        <p:spPr>
          <a:xfrm>
            <a:off x="2102625" y="2044800"/>
            <a:ext cx="15825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3" name="Google Shape;1043;p110"/>
          <p:cNvSpPr txBox="1"/>
          <p:nvPr>
            <p:ph idx="5" type="subTitle"/>
          </p:nvPr>
        </p:nvSpPr>
        <p:spPr>
          <a:xfrm>
            <a:off x="3875050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4" name="Google Shape;1044;p110"/>
          <p:cNvSpPr txBox="1"/>
          <p:nvPr>
            <p:ph idx="6" type="title"/>
          </p:nvPr>
        </p:nvSpPr>
        <p:spPr>
          <a:xfrm>
            <a:off x="3875051" y="2044800"/>
            <a:ext cx="15579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5" name="Google Shape;1045;p110"/>
          <p:cNvSpPr txBox="1"/>
          <p:nvPr>
            <p:ph idx="7" type="subTitle"/>
          </p:nvPr>
        </p:nvSpPr>
        <p:spPr>
          <a:xfrm>
            <a:off x="5618263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6" name="Google Shape;1046;p110"/>
          <p:cNvSpPr txBox="1"/>
          <p:nvPr>
            <p:ph idx="8" type="title"/>
          </p:nvPr>
        </p:nvSpPr>
        <p:spPr>
          <a:xfrm>
            <a:off x="5618275" y="2044800"/>
            <a:ext cx="15579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7" name="Google Shape;1047;p110"/>
          <p:cNvSpPr txBox="1"/>
          <p:nvPr>
            <p:ph idx="9" type="subTitle"/>
          </p:nvPr>
        </p:nvSpPr>
        <p:spPr>
          <a:xfrm>
            <a:off x="7354438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8" name="Google Shape;1048;p110"/>
          <p:cNvSpPr txBox="1"/>
          <p:nvPr>
            <p:ph idx="13" type="title"/>
          </p:nvPr>
        </p:nvSpPr>
        <p:spPr>
          <a:xfrm>
            <a:off x="7354449" y="2044799"/>
            <a:ext cx="17976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9" name="Google Shape;1049;p110"/>
          <p:cNvSpPr txBox="1"/>
          <p:nvPr>
            <p:ph idx="14" type="subTitle"/>
          </p:nvPr>
        </p:nvSpPr>
        <p:spPr>
          <a:xfrm>
            <a:off x="478650" y="3104100"/>
            <a:ext cx="1452000" cy="61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0" name="Google Shape;1050;p110"/>
          <p:cNvSpPr txBox="1"/>
          <p:nvPr>
            <p:ph idx="15" type="subTitle"/>
          </p:nvPr>
        </p:nvSpPr>
        <p:spPr>
          <a:xfrm>
            <a:off x="2102625" y="3104100"/>
            <a:ext cx="1582500" cy="64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1" name="Google Shape;1051;p110"/>
          <p:cNvSpPr txBox="1"/>
          <p:nvPr>
            <p:ph idx="16" type="subTitle"/>
          </p:nvPr>
        </p:nvSpPr>
        <p:spPr>
          <a:xfrm>
            <a:off x="5618275" y="3104109"/>
            <a:ext cx="12384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2" name="Google Shape;1052;p110"/>
          <p:cNvSpPr txBox="1"/>
          <p:nvPr>
            <p:ph idx="17" type="subTitle"/>
          </p:nvPr>
        </p:nvSpPr>
        <p:spPr>
          <a:xfrm>
            <a:off x="7354450" y="3104109"/>
            <a:ext cx="12384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3" name="Google Shape;1053;p110"/>
          <p:cNvSpPr txBox="1"/>
          <p:nvPr>
            <p:ph idx="18" type="subTitle"/>
          </p:nvPr>
        </p:nvSpPr>
        <p:spPr>
          <a:xfrm>
            <a:off x="625400" y="3960650"/>
            <a:ext cx="11397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4" name="Google Shape;1054;p110"/>
          <p:cNvSpPr txBox="1"/>
          <p:nvPr>
            <p:ph idx="19" type="subTitle"/>
          </p:nvPr>
        </p:nvSpPr>
        <p:spPr>
          <a:xfrm>
            <a:off x="2239700" y="3960657"/>
            <a:ext cx="1139700" cy="8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5" name="Google Shape;1055;p110"/>
          <p:cNvSpPr txBox="1"/>
          <p:nvPr>
            <p:ph idx="20" type="subTitle"/>
          </p:nvPr>
        </p:nvSpPr>
        <p:spPr>
          <a:xfrm>
            <a:off x="4021800" y="3960660"/>
            <a:ext cx="1139700" cy="897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6" name="Google Shape;1056;p110"/>
          <p:cNvSpPr txBox="1"/>
          <p:nvPr>
            <p:ph idx="21" type="subTitle"/>
          </p:nvPr>
        </p:nvSpPr>
        <p:spPr>
          <a:xfrm>
            <a:off x="5765025" y="3960650"/>
            <a:ext cx="1411200" cy="897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7" name="Google Shape;1057;p110"/>
          <p:cNvSpPr txBox="1"/>
          <p:nvPr>
            <p:ph idx="22" type="subTitle"/>
          </p:nvPr>
        </p:nvSpPr>
        <p:spPr>
          <a:xfrm>
            <a:off x="7491550" y="3960657"/>
            <a:ext cx="1139700" cy="774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8" name="Google Shape;1058;p110"/>
          <p:cNvSpPr txBox="1"/>
          <p:nvPr>
            <p:ph idx="23" type="subTitle"/>
          </p:nvPr>
        </p:nvSpPr>
        <p:spPr>
          <a:xfrm>
            <a:off x="3875050" y="3104100"/>
            <a:ext cx="15579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1">
  <p:cSld name="CUSTOM_5_1_1_1_4"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111"/>
          <p:cNvSpPr/>
          <p:nvPr>
            <p:ph idx="2" type="pic"/>
          </p:nvPr>
        </p:nvSpPr>
        <p:spPr>
          <a:xfrm>
            <a:off x="-1600" y="1969350"/>
            <a:ext cx="9144000" cy="3174600"/>
          </a:xfrm>
          <a:prstGeom prst="snip1Rect">
            <a:avLst>
              <a:gd fmla="val 19548" name="adj"/>
            </a:avLst>
          </a:prstGeom>
          <a:noFill/>
          <a:ln>
            <a:noFill/>
          </a:ln>
        </p:spPr>
      </p:sp>
      <p:sp>
        <p:nvSpPr>
          <p:cNvPr id="1061" name="Google Shape;1061;p111"/>
          <p:cNvSpPr txBox="1"/>
          <p:nvPr>
            <p:ph type="title"/>
          </p:nvPr>
        </p:nvSpPr>
        <p:spPr>
          <a:xfrm>
            <a:off x="5254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62" name="Google Shape;1062;p111"/>
          <p:cNvSpPr txBox="1"/>
          <p:nvPr>
            <p:ph idx="1" type="body"/>
          </p:nvPr>
        </p:nvSpPr>
        <p:spPr>
          <a:xfrm>
            <a:off x="5254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3" name="Google Shape;1063;p111"/>
          <p:cNvSpPr txBox="1"/>
          <p:nvPr>
            <p:ph idx="3" type="title"/>
          </p:nvPr>
        </p:nvSpPr>
        <p:spPr>
          <a:xfrm>
            <a:off x="24096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64" name="Google Shape;1064;p111"/>
          <p:cNvSpPr txBox="1"/>
          <p:nvPr>
            <p:ph idx="4" type="body"/>
          </p:nvPr>
        </p:nvSpPr>
        <p:spPr>
          <a:xfrm>
            <a:off x="24096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5" name="Google Shape;1065;p111"/>
          <p:cNvSpPr txBox="1"/>
          <p:nvPr>
            <p:ph idx="5" type="title"/>
          </p:nvPr>
        </p:nvSpPr>
        <p:spPr>
          <a:xfrm>
            <a:off x="42938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66" name="Google Shape;1066;p111"/>
          <p:cNvSpPr txBox="1"/>
          <p:nvPr>
            <p:ph idx="6" type="body"/>
          </p:nvPr>
        </p:nvSpPr>
        <p:spPr>
          <a:xfrm>
            <a:off x="42938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7" name="Google Shape;1067;p111"/>
          <p:cNvSpPr txBox="1"/>
          <p:nvPr>
            <p:ph idx="7" type="title"/>
          </p:nvPr>
        </p:nvSpPr>
        <p:spPr>
          <a:xfrm>
            <a:off x="61780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68" name="Google Shape;1068;p111"/>
          <p:cNvSpPr txBox="1"/>
          <p:nvPr>
            <p:ph idx="8" type="body"/>
          </p:nvPr>
        </p:nvSpPr>
        <p:spPr>
          <a:xfrm>
            <a:off x="61780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9" name="Google Shape;1069;p111"/>
          <p:cNvSpPr txBox="1"/>
          <p:nvPr>
            <p:ph idx="9" type="subTitle"/>
          </p:nvPr>
        </p:nvSpPr>
        <p:spPr>
          <a:xfrm>
            <a:off x="24096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70" name="Google Shape;1070;p111"/>
          <p:cNvSpPr txBox="1"/>
          <p:nvPr>
            <p:ph idx="13" type="subTitle"/>
          </p:nvPr>
        </p:nvSpPr>
        <p:spPr>
          <a:xfrm>
            <a:off x="5254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71" name="Google Shape;1071;p111"/>
          <p:cNvSpPr txBox="1"/>
          <p:nvPr>
            <p:ph idx="14" type="subTitle"/>
          </p:nvPr>
        </p:nvSpPr>
        <p:spPr>
          <a:xfrm>
            <a:off x="42938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72" name="Google Shape;1072;p111"/>
          <p:cNvSpPr txBox="1"/>
          <p:nvPr>
            <p:ph idx="15" type="subTitle"/>
          </p:nvPr>
        </p:nvSpPr>
        <p:spPr>
          <a:xfrm>
            <a:off x="61780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73" name="Google Shape;1073;p111"/>
          <p:cNvSpPr txBox="1"/>
          <p:nvPr>
            <p:ph idx="16"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74" name="Google Shape;1074;p111"/>
          <p:cNvSpPr txBox="1"/>
          <p:nvPr>
            <p:ph idx="17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4">
  <p:cSld name="CUSTOM_5_1_1_1_1">
    <p:bg>
      <p:bgPr>
        <a:solidFill>
          <a:schemeClr val="lt1"/>
        </a:solidFill>
      </p:bgPr>
    </p:bg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112"/>
          <p:cNvSpPr txBox="1"/>
          <p:nvPr/>
        </p:nvSpPr>
        <p:spPr>
          <a:xfrm>
            <a:off x="8578200" y="4960647"/>
            <a:ext cx="28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fld id="{00000000-1234-1234-1234-123412341234}" type="slidenum">
              <a:rPr lang="en" sz="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7" name="Google Shape;1077;p112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78" name="Google Shape;1078;p112"/>
          <p:cNvSpPr txBox="1"/>
          <p:nvPr>
            <p:ph idx="1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79" name="Google Shape;1079;p112"/>
          <p:cNvSpPr txBox="1"/>
          <p:nvPr>
            <p:ph idx="2" type="title"/>
          </p:nvPr>
        </p:nvSpPr>
        <p:spPr>
          <a:xfrm>
            <a:off x="60260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80" name="Google Shape;1080;p112"/>
          <p:cNvSpPr txBox="1"/>
          <p:nvPr>
            <p:ph idx="3" type="body"/>
          </p:nvPr>
        </p:nvSpPr>
        <p:spPr>
          <a:xfrm>
            <a:off x="60260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81" name="Google Shape;1081;p112"/>
          <p:cNvSpPr txBox="1"/>
          <p:nvPr>
            <p:ph idx="4" type="title"/>
          </p:nvPr>
        </p:nvSpPr>
        <p:spPr>
          <a:xfrm>
            <a:off x="2253138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82" name="Google Shape;1082;p112"/>
          <p:cNvSpPr txBox="1"/>
          <p:nvPr>
            <p:ph idx="5" type="body"/>
          </p:nvPr>
        </p:nvSpPr>
        <p:spPr>
          <a:xfrm>
            <a:off x="2253138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83" name="Google Shape;1083;p112"/>
          <p:cNvSpPr txBox="1"/>
          <p:nvPr>
            <p:ph idx="6" type="title"/>
          </p:nvPr>
        </p:nvSpPr>
        <p:spPr>
          <a:xfrm>
            <a:off x="3903575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84" name="Google Shape;1084;p112"/>
          <p:cNvSpPr txBox="1"/>
          <p:nvPr>
            <p:ph idx="7" type="body"/>
          </p:nvPr>
        </p:nvSpPr>
        <p:spPr>
          <a:xfrm>
            <a:off x="3903575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85" name="Google Shape;1085;p112"/>
          <p:cNvSpPr txBox="1"/>
          <p:nvPr>
            <p:ph idx="8" type="title"/>
          </p:nvPr>
        </p:nvSpPr>
        <p:spPr>
          <a:xfrm>
            <a:off x="555405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86" name="Google Shape;1086;p112"/>
          <p:cNvSpPr txBox="1"/>
          <p:nvPr>
            <p:ph idx="9" type="body"/>
          </p:nvPr>
        </p:nvSpPr>
        <p:spPr>
          <a:xfrm>
            <a:off x="555405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87" name="Google Shape;1087;p112"/>
          <p:cNvSpPr txBox="1"/>
          <p:nvPr>
            <p:ph idx="13" type="title"/>
          </p:nvPr>
        </p:nvSpPr>
        <p:spPr>
          <a:xfrm>
            <a:off x="720450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88" name="Google Shape;1088;p112"/>
          <p:cNvSpPr txBox="1"/>
          <p:nvPr>
            <p:ph idx="14" type="body"/>
          </p:nvPr>
        </p:nvSpPr>
        <p:spPr>
          <a:xfrm>
            <a:off x="720450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4">
  <p:cSld name="CUSTOM_15"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2"/>
          <p:cNvPicPr preferRelativeResize="0"/>
          <p:nvPr/>
        </p:nvPicPr>
        <p:blipFill rotWithShape="1">
          <a:blip r:embed="rId2">
            <a:alphaModFix amt="10000"/>
          </a:blip>
          <a:srcRect b="0" l="789" r="12432" t="0"/>
          <a:stretch/>
        </p:blipFill>
        <p:spPr>
          <a:xfrm>
            <a:off x="0" y="-125"/>
            <a:ext cx="6696900" cy="51435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04" name="Google Shape;104;p12"/>
          <p:cNvSpPr txBox="1"/>
          <p:nvPr>
            <p:ph type="title"/>
          </p:nvPr>
        </p:nvSpPr>
        <p:spPr>
          <a:xfrm>
            <a:off x="705550" y="39343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5" name="Google Shape;105;p12"/>
          <p:cNvSpPr txBox="1"/>
          <p:nvPr>
            <p:ph idx="2" type="title"/>
          </p:nvPr>
        </p:nvSpPr>
        <p:spPr>
          <a:xfrm>
            <a:off x="705550" y="26352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3" type="title"/>
          </p:nvPr>
        </p:nvSpPr>
        <p:spPr>
          <a:xfrm>
            <a:off x="3461750" y="39343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4" type="title"/>
          </p:nvPr>
        </p:nvSpPr>
        <p:spPr>
          <a:xfrm>
            <a:off x="3461750" y="26352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8" name="Google Shape;108;p12"/>
          <p:cNvSpPr txBox="1"/>
          <p:nvPr>
            <p:ph idx="5" type="title"/>
          </p:nvPr>
        </p:nvSpPr>
        <p:spPr>
          <a:xfrm>
            <a:off x="6219150" y="39343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9" name="Google Shape;109;p12"/>
          <p:cNvSpPr txBox="1"/>
          <p:nvPr>
            <p:ph idx="6" type="title"/>
          </p:nvPr>
        </p:nvSpPr>
        <p:spPr>
          <a:xfrm>
            <a:off x="6219150" y="26352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0" name="Google Shape;110;p12"/>
          <p:cNvSpPr txBox="1"/>
          <p:nvPr>
            <p:ph idx="7" type="title"/>
          </p:nvPr>
        </p:nvSpPr>
        <p:spPr>
          <a:xfrm>
            <a:off x="430209" y="907725"/>
            <a:ext cx="6815400" cy="1038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700"/>
              <a:buNone/>
              <a:defRPr sz="37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2">
  <p:cSld name="CUSTOM_3">
    <p:bg>
      <p:bgPr>
        <a:solidFill>
          <a:schemeClr val="accent4"/>
        </a:solidFill>
      </p:bgPr>
    </p:bg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113"/>
          <p:cNvSpPr/>
          <p:nvPr/>
        </p:nvSpPr>
        <p:spPr>
          <a:xfrm>
            <a:off x="0" y="0"/>
            <a:ext cx="5521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91" name="Google Shape;1091;p113"/>
          <p:cNvSpPr txBox="1"/>
          <p:nvPr>
            <p:ph idx="1" type="subTitle"/>
          </p:nvPr>
        </p:nvSpPr>
        <p:spPr>
          <a:xfrm>
            <a:off x="462950" y="41990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2" name="Google Shape;1092;p113"/>
          <p:cNvSpPr txBox="1"/>
          <p:nvPr>
            <p:ph type="title"/>
          </p:nvPr>
        </p:nvSpPr>
        <p:spPr>
          <a:xfrm>
            <a:off x="459325" y="1827800"/>
            <a:ext cx="3977700" cy="61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93" name="Google Shape;1093;p113"/>
          <p:cNvSpPr txBox="1"/>
          <p:nvPr>
            <p:ph idx="2" type="title"/>
          </p:nvPr>
        </p:nvSpPr>
        <p:spPr>
          <a:xfrm>
            <a:off x="642250" y="2940425"/>
            <a:ext cx="1927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94" name="Google Shape;1094;p113"/>
          <p:cNvSpPr txBox="1"/>
          <p:nvPr>
            <p:ph idx="3" type="title"/>
          </p:nvPr>
        </p:nvSpPr>
        <p:spPr>
          <a:xfrm>
            <a:off x="639625" y="3619500"/>
            <a:ext cx="2212500" cy="11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95" name="Google Shape;1095;p113"/>
          <p:cNvSpPr txBox="1"/>
          <p:nvPr>
            <p:ph idx="4" type="title"/>
          </p:nvPr>
        </p:nvSpPr>
        <p:spPr>
          <a:xfrm>
            <a:off x="3222225" y="2940425"/>
            <a:ext cx="1927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96" name="Google Shape;1096;p113"/>
          <p:cNvSpPr txBox="1"/>
          <p:nvPr>
            <p:ph idx="5" type="title"/>
          </p:nvPr>
        </p:nvSpPr>
        <p:spPr>
          <a:xfrm>
            <a:off x="3219600" y="3619500"/>
            <a:ext cx="2212500" cy="11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97" name="Google Shape;1097;p113"/>
          <p:cNvSpPr txBox="1"/>
          <p:nvPr>
            <p:ph idx="6" type="title"/>
          </p:nvPr>
        </p:nvSpPr>
        <p:spPr>
          <a:xfrm>
            <a:off x="5807450" y="2940425"/>
            <a:ext cx="1927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98" name="Google Shape;1098;p113"/>
          <p:cNvSpPr txBox="1"/>
          <p:nvPr>
            <p:ph idx="7" type="title"/>
          </p:nvPr>
        </p:nvSpPr>
        <p:spPr>
          <a:xfrm>
            <a:off x="5804825" y="3619500"/>
            <a:ext cx="2212500" cy="11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99" name="Google Shape;1099;p113"/>
          <p:cNvSpPr txBox="1"/>
          <p:nvPr>
            <p:ph idx="8" type="title"/>
          </p:nvPr>
        </p:nvSpPr>
        <p:spPr>
          <a:xfrm>
            <a:off x="459325" y="788000"/>
            <a:ext cx="46482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3">
  <p:cSld name="CUSTOM_5_1_1_1_2">
    <p:bg>
      <p:bgPr>
        <a:solidFill>
          <a:schemeClr val="lt1"/>
        </a:solidFill>
      </p:bgPr>
    </p:bg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114"/>
          <p:cNvSpPr txBox="1"/>
          <p:nvPr/>
        </p:nvSpPr>
        <p:spPr>
          <a:xfrm>
            <a:off x="8578200" y="4960647"/>
            <a:ext cx="28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fld id="{00000000-1234-1234-1234-123412341234}" type="slidenum">
              <a:rPr lang="en" sz="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2" name="Google Shape;1102;p114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103" name="Google Shape;1103;p114"/>
          <p:cNvSpPr txBox="1"/>
          <p:nvPr>
            <p:ph idx="1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04" name="Google Shape;1104;p114"/>
          <p:cNvSpPr txBox="1"/>
          <p:nvPr>
            <p:ph idx="2" type="title"/>
          </p:nvPr>
        </p:nvSpPr>
        <p:spPr>
          <a:xfrm>
            <a:off x="423025" y="2331750"/>
            <a:ext cx="16002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105" name="Google Shape;1105;p114"/>
          <p:cNvSpPr txBox="1"/>
          <p:nvPr>
            <p:ph idx="3" type="body"/>
          </p:nvPr>
        </p:nvSpPr>
        <p:spPr>
          <a:xfrm>
            <a:off x="423025" y="2733050"/>
            <a:ext cx="16002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06" name="Google Shape;1106;p114"/>
          <p:cNvSpPr txBox="1"/>
          <p:nvPr>
            <p:ph idx="4" type="title"/>
          </p:nvPr>
        </p:nvSpPr>
        <p:spPr>
          <a:xfrm>
            <a:off x="2568575" y="2331750"/>
            <a:ext cx="17223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107" name="Google Shape;1107;p114"/>
          <p:cNvSpPr txBox="1"/>
          <p:nvPr>
            <p:ph idx="5" type="body"/>
          </p:nvPr>
        </p:nvSpPr>
        <p:spPr>
          <a:xfrm>
            <a:off x="2568575" y="2733050"/>
            <a:ext cx="17223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08" name="Google Shape;1108;p114"/>
          <p:cNvSpPr txBox="1"/>
          <p:nvPr>
            <p:ph idx="6" type="title"/>
          </p:nvPr>
        </p:nvSpPr>
        <p:spPr>
          <a:xfrm>
            <a:off x="4751950" y="2331750"/>
            <a:ext cx="17223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109" name="Google Shape;1109;p114"/>
          <p:cNvSpPr txBox="1"/>
          <p:nvPr>
            <p:ph idx="7" type="body"/>
          </p:nvPr>
        </p:nvSpPr>
        <p:spPr>
          <a:xfrm>
            <a:off x="4751950" y="2733050"/>
            <a:ext cx="17223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10" name="Google Shape;1110;p114"/>
          <p:cNvSpPr txBox="1"/>
          <p:nvPr>
            <p:ph idx="8" type="title"/>
          </p:nvPr>
        </p:nvSpPr>
        <p:spPr>
          <a:xfrm>
            <a:off x="6909425" y="2331750"/>
            <a:ext cx="17223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111" name="Google Shape;1111;p114"/>
          <p:cNvSpPr txBox="1"/>
          <p:nvPr>
            <p:ph idx="9" type="body"/>
          </p:nvPr>
        </p:nvSpPr>
        <p:spPr>
          <a:xfrm>
            <a:off x="6855900" y="2733050"/>
            <a:ext cx="17223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2">
  <p:cSld name="CUSTOM_5_1_1_1_3">
    <p:bg>
      <p:bgPr>
        <a:solidFill>
          <a:schemeClr val="lt1"/>
        </a:solidFill>
      </p:bgPr>
    </p:bg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115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114" name="Google Shape;1114;p115"/>
          <p:cNvSpPr txBox="1"/>
          <p:nvPr>
            <p:ph idx="1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15" name="Google Shape;1115;p115"/>
          <p:cNvSpPr txBox="1"/>
          <p:nvPr>
            <p:ph idx="2" type="subTitle"/>
          </p:nvPr>
        </p:nvSpPr>
        <p:spPr>
          <a:xfrm>
            <a:off x="705575" y="2387975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16" name="Google Shape;1116;p115"/>
          <p:cNvSpPr txBox="1"/>
          <p:nvPr>
            <p:ph idx="3" type="subTitle"/>
          </p:nvPr>
        </p:nvSpPr>
        <p:spPr>
          <a:xfrm>
            <a:off x="705575" y="2948575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17" name="Google Shape;1117;p115"/>
          <p:cNvSpPr txBox="1"/>
          <p:nvPr>
            <p:ph idx="4" type="subTitle"/>
          </p:nvPr>
        </p:nvSpPr>
        <p:spPr>
          <a:xfrm>
            <a:off x="705575" y="3518838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18" name="Google Shape;1118;p115"/>
          <p:cNvSpPr txBox="1"/>
          <p:nvPr>
            <p:ph idx="5" type="subTitle"/>
          </p:nvPr>
        </p:nvSpPr>
        <p:spPr>
          <a:xfrm>
            <a:off x="705575" y="4092600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19" name="Google Shape;1119;p115"/>
          <p:cNvSpPr txBox="1"/>
          <p:nvPr>
            <p:ph idx="6" type="subTitle"/>
          </p:nvPr>
        </p:nvSpPr>
        <p:spPr>
          <a:xfrm>
            <a:off x="705575" y="4654250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20" name="Google Shape;1120;p115"/>
          <p:cNvSpPr txBox="1"/>
          <p:nvPr>
            <p:ph idx="7" type="body"/>
          </p:nvPr>
        </p:nvSpPr>
        <p:spPr>
          <a:xfrm>
            <a:off x="5843600" y="4634675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21" name="Google Shape;1121;p115"/>
          <p:cNvSpPr txBox="1"/>
          <p:nvPr>
            <p:ph idx="8" type="body"/>
          </p:nvPr>
        </p:nvSpPr>
        <p:spPr>
          <a:xfrm>
            <a:off x="5843600" y="4088050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22" name="Google Shape;1122;p115"/>
          <p:cNvSpPr txBox="1"/>
          <p:nvPr>
            <p:ph idx="9" type="body"/>
          </p:nvPr>
        </p:nvSpPr>
        <p:spPr>
          <a:xfrm>
            <a:off x="5843600" y="3509538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23" name="Google Shape;1123;p115"/>
          <p:cNvSpPr txBox="1"/>
          <p:nvPr>
            <p:ph idx="13" type="body"/>
          </p:nvPr>
        </p:nvSpPr>
        <p:spPr>
          <a:xfrm>
            <a:off x="5843600" y="2948725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24" name="Google Shape;1124;p115"/>
          <p:cNvSpPr txBox="1"/>
          <p:nvPr>
            <p:ph idx="14" type="title"/>
          </p:nvPr>
        </p:nvSpPr>
        <p:spPr>
          <a:xfrm>
            <a:off x="523500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25" name="Google Shape;1125;p115"/>
          <p:cNvSpPr txBox="1"/>
          <p:nvPr>
            <p:ph idx="15" type="title"/>
          </p:nvPr>
        </p:nvSpPr>
        <p:spPr>
          <a:xfrm>
            <a:off x="2227800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26" name="Google Shape;1126;p115"/>
          <p:cNvSpPr txBox="1"/>
          <p:nvPr>
            <p:ph idx="16" type="title"/>
          </p:nvPr>
        </p:nvSpPr>
        <p:spPr>
          <a:xfrm>
            <a:off x="3932100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27" name="Google Shape;1127;p115"/>
          <p:cNvSpPr txBox="1"/>
          <p:nvPr>
            <p:ph idx="17" type="title"/>
          </p:nvPr>
        </p:nvSpPr>
        <p:spPr>
          <a:xfrm>
            <a:off x="5845325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28" name="Google Shape;1128;p115"/>
          <p:cNvSpPr txBox="1"/>
          <p:nvPr>
            <p:ph idx="18" type="body"/>
          </p:nvPr>
        </p:nvSpPr>
        <p:spPr>
          <a:xfrm>
            <a:off x="3930375" y="4634677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29" name="Google Shape;1129;p115"/>
          <p:cNvSpPr txBox="1"/>
          <p:nvPr>
            <p:ph idx="19" type="body"/>
          </p:nvPr>
        </p:nvSpPr>
        <p:spPr>
          <a:xfrm>
            <a:off x="3930375" y="408805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30" name="Google Shape;1130;p115"/>
          <p:cNvSpPr txBox="1"/>
          <p:nvPr>
            <p:ph idx="20" type="body"/>
          </p:nvPr>
        </p:nvSpPr>
        <p:spPr>
          <a:xfrm>
            <a:off x="3930375" y="350954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31" name="Google Shape;1131;p115"/>
          <p:cNvSpPr txBox="1"/>
          <p:nvPr>
            <p:ph idx="21" type="body"/>
          </p:nvPr>
        </p:nvSpPr>
        <p:spPr>
          <a:xfrm>
            <a:off x="3930375" y="294873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32" name="Google Shape;1132;p115"/>
          <p:cNvSpPr txBox="1"/>
          <p:nvPr>
            <p:ph idx="22" type="body"/>
          </p:nvPr>
        </p:nvSpPr>
        <p:spPr>
          <a:xfrm>
            <a:off x="2226950" y="4634675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33" name="Google Shape;1133;p115"/>
          <p:cNvSpPr txBox="1"/>
          <p:nvPr>
            <p:ph idx="23" type="body"/>
          </p:nvPr>
        </p:nvSpPr>
        <p:spPr>
          <a:xfrm>
            <a:off x="2226950" y="4088053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34" name="Google Shape;1134;p115"/>
          <p:cNvSpPr txBox="1"/>
          <p:nvPr>
            <p:ph idx="24" type="body"/>
          </p:nvPr>
        </p:nvSpPr>
        <p:spPr>
          <a:xfrm>
            <a:off x="2226950" y="3509544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35" name="Google Shape;1135;p115"/>
          <p:cNvSpPr txBox="1"/>
          <p:nvPr>
            <p:ph idx="25" type="body"/>
          </p:nvPr>
        </p:nvSpPr>
        <p:spPr>
          <a:xfrm>
            <a:off x="2226950" y="2948734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36" name="Google Shape;1136;p115"/>
          <p:cNvSpPr txBox="1"/>
          <p:nvPr>
            <p:ph idx="26" type="body"/>
          </p:nvPr>
        </p:nvSpPr>
        <p:spPr>
          <a:xfrm>
            <a:off x="5843600" y="2388163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37" name="Google Shape;1137;p115"/>
          <p:cNvSpPr txBox="1"/>
          <p:nvPr>
            <p:ph idx="27" type="body"/>
          </p:nvPr>
        </p:nvSpPr>
        <p:spPr>
          <a:xfrm>
            <a:off x="3930375" y="238817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38" name="Google Shape;1138;p115"/>
          <p:cNvSpPr txBox="1"/>
          <p:nvPr>
            <p:ph idx="28" type="body"/>
          </p:nvPr>
        </p:nvSpPr>
        <p:spPr>
          <a:xfrm>
            <a:off x="2226950" y="2388175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0">
  <p:cSld name="CUSTOM_2_1_1">
    <p:bg>
      <p:bgPr>
        <a:solidFill>
          <a:schemeClr val="lt1"/>
        </a:solidFill>
      </p:bgPr>
    </p:bg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116"/>
          <p:cNvSpPr txBox="1"/>
          <p:nvPr>
            <p:ph type="title"/>
          </p:nvPr>
        </p:nvSpPr>
        <p:spPr>
          <a:xfrm>
            <a:off x="5135225" y="2600350"/>
            <a:ext cx="554100" cy="367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141" name="Google Shape;1141;p116"/>
          <p:cNvSpPr txBox="1"/>
          <p:nvPr>
            <p:ph idx="2" type="title"/>
          </p:nvPr>
        </p:nvSpPr>
        <p:spPr>
          <a:xfrm>
            <a:off x="5135225" y="3562743"/>
            <a:ext cx="554100" cy="367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142" name="Google Shape;1142;p116"/>
          <p:cNvSpPr txBox="1"/>
          <p:nvPr>
            <p:ph idx="3" type="title"/>
          </p:nvPr>
        </p:nvSpPr>
        <p:spPr>
          <a:xfrm>
            <a:off x="5135225" y="4500074"/>
            <a:ext cx="554100" cy="367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143" name="Google Shape;1143;p116"/>
          <p:cNvSpPr txBox="1"/>
          <p:nvPr>
            <p:ph idx="4"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144" name="Google Shape;1144;p116"/>
          <p:cNvSpPr txBox="1"/>
          <p:nvPr>
            <p:ph idx="1" type="subTitle"/>
          </p:nvPr>
        </p:nvSpPr>
        <p:spPr>
          <a:xfrm>
            <a:off x="446900" y="397650"/>
            <a:ext cx="5344500" cy="309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45" name="Google Shape;1145;p116"/>
          <p:cNvSpPr txBox="1"/>
          <p:nvPr>
            <p:ph idx="5" type="body"/>
          </p:nvPr>
        </p:nvSpPr>
        <p:spPr>
          <a:xfrm>
            <a:off x="5761162" y="2472057"/>
            <a:ext cx="2955900" cy="518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46" name="Google Shape;1146;p116"/>
          <p:cNvSpPr txBox="1"/>
          <p:nvPr>
            <p:ph idx="6" type="body"/>
          </p:nvPr>
        </p:nvSpPr>
        <p:spPr>
          <a:xfrm>
            <a:off x="5761162" y="3436244"/>
            <a:ext cx="2955900" cy="518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47" name="Google Shape;1147;p116"/>
          <p:cNvSpPr txBox="1"/>
          <p:nvPr>
            <p:ph idx="7" type="body"/>
          </p:nvPr>
        </p:nvSpPr>
        <p:spPr>
          <a:xfrm>
            <a:off x="5761162" y="4399826"/>
            <a:ext cx="2955900" cy="518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48" name="Google Shape;1148;p116"/>
          <p:cNvSpPr txBox="1"/>
          <p:nvPr>
            <p:ph idx="8" type="body"/>
          </p:nvPr>
        </p:nvSpPr>
        <p:spPr>
          <a:xfrm>
            <a:off x="706399" y="2753996"/>
            <a:ext cx="3288300" cy="1731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1pPr>
            <a:lvl2pPr indent="-3302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2pPr>
            <a:lvl3pPr indent="-3302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3pPr>
            <a:lvl4pPr indent="-3302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4pPr>
            <a:lvl5pPr indent="-3302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5pPr>
            <a:lvl6pPr indent="-3302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6pPr>
            <a:lvl7pPr indent="-3302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7pPr>
            <a:lvl8pPr indent="-3302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8pPr>
            <a:lvl9pPr indent="-3302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2">
    <p:bg>
      <p:bgPr>
        <a:solidFill>
          <a:srgbClr val="3D85C6"/>
        </a:solidFill>
      </p:bgPr>
    </p:bg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17"/>
          <p:cNvSpPr/>
          <p:nvPr/>
        </p:nvSpPr>
        <p:spPr>
          <a:xfrm>
            <a:off x="0" y="1088675"/>
            <a:ext cx="3627900" cy="4054800"/>
          </a:xfrm>
          <a:prstGeom prst="snip1Rect">
            <a:avLst>
              <a:gd fmla="val 10918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51" name="Google Shape;1151;p117"/>
          <p:cNvSpPr txBox="1"/>
          <p:nvPr>
            <p:ph type="title"/>
          </p:nvPr>
        </p:nvSpPr>
        <p:spPr>
          <a:xfrm>
            <a:off x="446100" y="396225"/>
            <a:ext cx="5101800" cy="853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152" name="Google Shape;1152;p117"/>
          <p:cNvSpPr txBox="1"/>
          <p:nvPr>
            <p:ph idx="1" type="body"/>
          </p:nvPr>
        </p:nvSpPr>
        <p:spPr>
          <a:xfrm>
            <a:off x="3869875" y="1390269"/>
            <a:ext cx="3173400" cy="3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53" name="Google Shape;1153;p117"/>
          <p:cNvSpPr txBox="1"/>
          <p:nvPr>
            <p:ph idx="2" type="body"/>
          </p:nvPr>
        </p:nvSpPr>
        <p:spPr>
          <a:xfrm>
            <a:off x="474675" y="1390150"/>
            <a:ext cx="2571300" cy="3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9">
  <p:cSld name="CUSTOM_1">
    <p:bg>
      <p:bgPr>
        <a:solidFill>
          <a:schemeClr val="accent1"/>
        </a:solidFill>
      </p:bgPr>
    </p:bg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118"/>
          <p:cNvSpPr/>
          <p:nvPr/>
        </p:nvSpPr>
        <p:spPr>
          <a:xfrm flipH="1">
            <a:off x="433300" y="-6150"/>
            <a:ext cx="8560200" cy="51516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56" name="Google Shape;1156;p118"/>
          <p:cNvSpPr/>
          <p:nvPr/>
        </p:nvSpPr>
        <p:spPr>
          <a:xfrm flipH="1">
            <a:off x="433300" y="-2175"/>
            <a:ext cx="8415900" cy="5151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57" name="Google Shape;1157;p118"/>
          <p:cNvSpPr/>
          <p:nvPr/>
        </p:nvSpPr>
        <p:spPr>
          <a:xfrm flipH="1">
            <a:off x="-10550" y="-6150"/>
            <a:ext cx="8710800" cy="51558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58" name="Google Shape;1158;p118"/>
          <p:cNvSpPr txBox="1"/>
          <p:nvPr>
            <p:ph type="title"/>
          </p:nvPr>
        </p:nvSpPr>
        <p:spPr>
          <a:xfrm>
            <a:off x="409625" y="401500"/>
            <a:ext cx="4011600" cy="43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159" name="Google Shape;1159;p118"/>
          <p:cNvSpPr txBox="1"/>
          <p:nvPr>
            <p:ph idx="2" type="title"/>
          </p:nvPr>
        </p:nvSpPr>
        <p:spPr>
          <a:xfrm>
            <a:off x="420000" y="860450"/>
            <a:ext cx="35112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60" name="Google Shape;1160;p118"/>
          <p:cNvSpPr txBox="1"/>
          <p:nvPr>
            <p:ph idx="3" type="title"/>
          </p:nvPr>
        </p:nvSpPr>
        <p:spPr>
          <a:xfrm>
            <a:off x="5128700" y="38960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61" name="Google Shape;1161;p118"/>
          <p:cNvSpPr txBox="1"/>
          <p:nvPr>
            <p:ph idx="1" type="subTitle"/>
          </p:nvPr>
        </p:nvSpPr>
        <p:spPr>
          <a:xfrm>
            <a:off x="7258100" y="38960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62" name="Google Shape;1162;p118"/>
          <p:cNvSpPr txBox="1"/>
          <p:nvPr>
            <p:ph idx="4" type="title"/>
          </p:nvPr>
        </p:nvSpPr>
        <p:spPr>
          <a:xfrm>
            <a:off x="5128700" y="28383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63" name="Google Shape;1163;p118"/>
          <p:cNvSpPr txBox="1"/>
          <p:nvPr>
            <p:ph idx="5" type="subTitle"/>
          </p:nvPr>
        </p:nvSpPr>
        <p:spPr>
          <a:xfrm>
            <a:off x="7258100" y="28383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64" name="Google Shape;1164;p118"/>
          <p:cNvSpPr txBox="1"/>
          <p:nvPr>
            <p:ph idx="6" type="title"/>
          </p:nvPr>
        </p:nvSpPr>
        <p:spPr>
          <a:xfrm>
            <a:off x="5128700" y="18129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65" name="Google Shape;1165;p118"/>
          <p:cNvSpPr txBox="1"/>
          <p:nvPr>
            <p:ph idx="7" type="subTitle"/>
          </p:nvPr>
        </p:nvSpPr>
        <p:spPr>
          <a:xfrm>
            <a:off x="7258100" y="18129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66" name="Google Shape;1166;p118"/>
          <p:cNvSpPr txBox="1"/>
          <p:nvPr>
            <p:ph idx="8" type="title"/>
          </p:nvPr>
        </p:nvSpPr>
        <p:spPr>
          <a:xfrm>
            <a:off x="5128700" y="838600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67" name="Google Shape;1167;p118"/>
          <p:cNvSpPr txBox="1"/>
          <p:nvPr>
            <p:ph idx="9" type="subTitle"/>
          </p:nvPr>
        </p:nvSpPr>
        <p:spPr>
          <a:xfrm>
            <a:off x="7258100" y="838600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1_1">
    <p:bg>
      <p:bgPr>
        <a:solidFill>
          <a:schemeClr val="accent1"/>
        </a:solidFill>
      </p:bgPr>
    </p:bg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119"/>
          <p:cNvSpPr/>
          <p:nvPr/>
        </p:nvSpPr>
        <p:spPr>
          <a:xfrm flipH="1">
            <a:off x="433300" y="0"/>
            <a:ext cx="8560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70" name="Google Shape;1170;p119"/>
          <p:cNvSpPr/>
          <p:nvPr/>
        </p:nvSpPr>
        <p:spPr>
          <a:xfrm flipH="1">
            <a:off x="433300" y="0"/>
            <a:ext cx="84159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71" name="Google Shape;1171;p119"/>
          <p:cNvSpPr/>
          <p:nvPr/>
        </p:nvSpPr>
        <p:spPr>
          <a:xfrm flipH="1">
            <a:off x="-10550" y="0"/>
            <a:ext cx="87108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72" name="Google Shape;1172;p119"/>
          <p:cNvSpPr/>
          <p:nvPr/>
        </p:nvSpPr>
        <p:spPr>
          <a:xfrm>
            <a:off x="1504259" y="3582046"/>
            <a:ext cx="3354000" cy="1037700"/>
          </a:xfrm>
          <a:prstGeom prst="snip1Rect">
            <a:avLst>
              <a:gd fmla="val 24462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73" name="Google Shape;1173;p119"/>
          <p:cNvSpPr txBox="1"/>
          <p:nvPr>
            <p:ph type="title"/>
          </p:nvPr>
        </p:nvSpPr>
        <p:spPr>
          <a:xfrm>
            <a:off x="2131600" y="3667325"/>
            <a:ext cx="2026500" cy="367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1174" name="Google Shape;1174;p119"/>
          <p:cNvSpPr txBox="1"/>
          <p:nvPr>
            <p:ph idx="1" type="subTitle"/>
          </p:nvPr>
        </p:nvSpPr>
        <p:spPr>
          <a:xfrm>
            <a:off x="1917225" y="4072850"/>
            <a:ext cx="2536500" cy="546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5" name="Google Shape;1175;p119"/>
          <p:cNvSpPr/>
          <p:nvPr>
            <p:ph idx="2" type="pic"/>
          </p:nvPr>
        </p:nvSpPr>
        <p:spPr>
          <a:xfrm>
            <a:off x="387475" y="3575855"/>
            <a:ext cx="1309500" cy="10500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76" name="Google Shape;1176;p119"/>
          <p:cNvSpPr txBox="1"/>
          <p:nvPr>
            <p:ph idx="3" type="title"/>
          </p:nvPr>
        </p:nvSpPr>
        <p:spPr>
          <a:xfrm>
            <a:off x="409500" y="1578275"/>
            <a:ext cx="33540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77" name="Google Shape;1177;p119"/>
          <p:cNvSpPr txBox="1"/>
          <p:nvPr>
            <p:ph idx="4" type="title"/>
          </p:nvPr>
        </p:nvSpPr>
        <p:spPr>
          <a:xfrm>
            <a:off x="409500" y="401500"/>
            <a:ext cx="3748500" cy="1091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1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82" name="Google Shape;1182;p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9 ">
  <p:cSld name="BLANK_1_1_1_1_1_1_1_1_1_1_1_1_1_1_1_1_1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/>
          <p:nvPr/>
        </p:nvSpPr>
        <p:spPr>
          <a:xfrm>
            <a:off x="3400700" y="0"/>
            <a:ext cx="5742900" cy="1427100"/>
          </a:xfrm>
          <a:prstGeom prst="snip1Rect">
            <a:avLst>
              <a:gd fmla="val 2740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3" name="Google Shape;113;p13"/>
          <p:cNvSpPr txBox="1"/>
          <p:nvPr>
            <p:ph idx="1" type="subTitle"/>
          </p:nvPr>
        </p:nvSpPr>
        <p:spPr>
          <a:xfrm>
            <a:off x="3718425" y="402000"/>
            <a:ext cx="14595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14" name="Google Shape;114;p13"/>
          <p:cNvSpPr/>
          <p:nvPr/>
        </p:nvSpPr>
        <p:spPr>
          <a:xfrm>
            <a:off x="3400700" y="1427100"/>
            <a:ext cx="5742900" cy="1790400"/>
          </a:xfrm>
          <a:prstGeom prst="snip1Rect">
            <a:avLst>
              <a:gd fmla="val 2378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5" name="Google Shape;115;p13"/>
          <p:cNvSpPr/>
          <p:nvPr/>
        </p:nvSpPr>
        <p:spPr>
          <a:xfrm>
            <a:off x="3400700" y="3217500"/>
            <a:ext cx="5742900" cy="1924500"/>
          </a:xfrm>
          <a:prstGeom prst="snip1Rect">
            <a:avLst>
              <a:gd fmla="val 2219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6" name="Google Shape;116;p13"/>
          <p:cNvSpPr txBox="1"/>
          <p:nvPr>
            <p:ph idx="2" type="subTitle"/>
          </p:nvPr>
        </p:nvSpPr>
        <p:spPr>
          <a:xfrm>
            <a:off x="4249525" y="402000"/>
            <a:ext cx="4315800" cy="74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3" type="subTitle"/>
          </p:nvPr>
        </p:nvSpPr>
        <p:spPr>
          <a:xfrm>
            <a:off x="3718425" y="1696338"/>
            <a:ext cx="14595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18" name="Google Shape;118;p13"/>
          <p:cNvSpPr txBox="1"/>
          <p:nvPr>
            <p:ph idx="4" type="subTitle"/>
          </p:nvPr>
        </p:nvSpPr>
        <p:spPr>
          <a:xfrm>
            <a:off x="4249525" y="1696338"/>
            <a:ext cx="18684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9" name="Google Shape;119;p13"/>
          <p:cNvSpPr txBox="1"/>
          <p:nvPr>
            <p:ph type="title"/>
          </p:nvPr>
        </p:nvSpPr>
        <p:spPr>
          <a:xfrm>
            <a:off x="556500" y="531900"/>
            <a:ext cx="2714700" cy="1039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20" name="Google Shape;120;p13"/>
          <p:cNvSpPr/>
          <p:nvPr>
            <p:ph idx="5" type="pic"/>
          </p:nvPr>
        </p:nvSpPr>
        <p:spPr>
          <a:xfrm>
            <a:off x="75" y="2673275"/>
            <a:ext cx="3400800" cy="2471400"/>
          </a:xfrm>
          <a:prstGeom prst="snip1Rect">
            <a:avLst>
              <a:gd fmla="val 21231" name="adj"/>
            </a:avLst>
          </a:prstGeom>
          <a:noFill/>
          <a:ln>
            <a:noFill/>
          </a:ln>
        </p:spPr>
      </p:sp>
      <p:sp>
        <p:nvSpPr>
          <p:cNvPr id="121" name="Google Shape;121;p13"/>
          <p:cNvSpPr txBox="1"/>
          <p:nvPr>
            <p:ph idx="6" type="subTitle"/>
          </p:nvPr>
        </p:nvSpPr>
        <p:spPr>
          <a:xfrm>
            <a:off x="582450" y="1733025"/>
            <a:ext cx="2400600" cy="74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13"/>
          <p:cNvSpPr txBox="1"/>
          <p:nvPr>
            <p:ph idx="7" type="subTitle"/>
          </p:nvPr>
        </p:nvSpPr>
        <p:spPr>
          <a:xfrm>
            <a:off x="3718450" y="3470325"/>
            <a:ext cx="3678300" cy="454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23" name="Google Shape;123;p13"/>
          <p:cNvSpPr txBox="1"/>
          <p:nvPr>
            <p:ph idx="8" type="subTitle"/>
          </p:nvPr>
        </p:nvSpPr>
        <p:spPr>
          <a:xfrm>
            <a:off x="3724200" y="3884675"/>
            <a:ext cx="5063100" cy="1039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24" name="Google Shape;124;p13"/>
          <p:cNvSpPr txBox="1"/>
          <p:nvPr>
            <p:ph idx="9" type="subTitle"/>
          </p:nvPr>
        </p:nvSpPr>
        <p:spPr>
          <a:xfrm>
            <a:off x="5999175" y="1696338"/>
            <a:ext cx="27873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1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7" name="Google Shape;1187;p1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1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1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92" name="Google Shape;1192;p1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93" name="Google Shape;1193;p1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1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1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8" name="Google Shape;1198;p1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algn="ctr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29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2" name="Google Shape;1202;p129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03" name="Google Shape;1203;p129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04" name="Google Shape;1204;p129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05" name="Google Shape;1205;p129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06" name="Google Shape;1206;p129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07" name="Google Shape;1207;p129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0" name="Google Shape;1210;p130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11" name="Google Shape;1211;p130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131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4" name="Google Shape;1214;p131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15" name="Google Shape;1215;p131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16" name="Google Shape;1216;p131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17" name="Google Shape;1217;p131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132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20" name="Google Shape;1220;p132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21" name="Google Shape;1221;p132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22" name="Google Shape;1222;p132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23" name="Google Shape;1223;p132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24" name="Google Shape;1224;p132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25" name="Google Shape;1225;p132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0">
  <p:cSld name="BLANK_1_1_1_1_1_1_1_1_1_1_1_1_1_1_1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title"/>
          </p:nvPr>
        </p:nvSpPr>
        <p:spPr>
          <a:xfrm>
            <a:off x="508000" y="466750"/>
            <a:ext cx="3752700" cy="1868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27" name="Google Shape;127;p14"/>
          <p:cNvSpPr/>
          <p:nvPr>
            <p:ph idx="2" type="pic"/>
          </p:nvPr>
        </p:nvSpPr>
        <p:spPr>
          <a:xfrm>
            <a:off x="75" y="2673275"/>
            <a:ext cx="3014400" cy="24714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28" name="Google Shape;128;p14"/>
          <p:cNvSpPr/>
          <p:nvPr>
            <p:ph idx="3" type="pic"/>
          </p:nvPr>
        </p:nvSpPr>
        <p:spPr>
          <a:xfrm>
            <a:off x="5341625" y="-3800"/>
            <a:ext cx="3802500" cy="18993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129" name="Google Shape;129;p14"/>
          <p:cNvSpPr/>
          <p:nvPr/>
        </p:nvSpPr>
        <p:spPr>
          <a:xfrm>
            <a:off x="5341400" y="1709375"/>
            <a:ext cx="3802500" cy="3435300"/>
          </a:xfrm>
          <a:prstGeom prst="snip1Rect">
            <a:avLst>
              <a:gd fmla="val 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0" name="Google Shape;130;p14"/>
          <p:cNvSpPr/>
          <p:nvPr/>
        </p:nvSpPr>
        <p:spPr>
          <a:xfrm>
            <a:off x="3014300" y="2673275"/>
            <a:ext cx="2327100" cy="2471400"/>
          </a:xfrm>
          <a:prstGeom prst="snip1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1" name="Google Shape;131;p14"/>
          <p:cNvSpPr txBox="1"/>
          <p:nvPr>
            <p:ph idx="1" type="subTitle"/>
          </p:nvPr>
        </p:nvSpPr>
        <p:spPr>
          <a:xfrm>
            <a:off x="3364075" y="3159975"/>
            <a:ext cx="1459500" cy="1868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32" name="Google Shape;132;p14"/>
          <p:cNvSpPr txBox="1"/>
          <p:nvPr>
            <p:ph idx="4" type="subTitle"/>
          </p:nvPr>
        </p:nvSpPr>
        <p:spPr>
          <a:xfrm>
            <a:off x="5794450" y="2073450"/>
            <a:ext cx="1459500" cy="1642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33" name="Google Shape;133;p14"/>
          <p:cNvSpPr txBox="1"/>
          <p:nvPr>
            <p:ph idx="5" type="subTitle"/>
          </p:nvPr>
        </p:nvSpPr>
        <p:spPr>
          <a:xfrm>
            <a:off x="7371675" y="2073450"/>
            <a:ext cx="1294500" cy="1642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34" name="Google Shape;134;p14"/>
          <p:cNvSpPr txBox="1"/>
          <p:nvPr>
            <p:ph idx="6" type="subTitle"/>
          </p:nvPr>
        </p:nvSpPr>
        <p:spPr>
          <a:xfrm>
            <a:off x="5794450" y="3940350"/>
            <a:ext cx="2831400" cy="917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133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28" name="Google Shape;1228;p133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29" name="Google Shape;1229;p133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30" name="Google Shape;1230;p133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31" name="Google Shape;1231;p133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2" name="Google Shape;1232;p133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3" name="Google Shape;1233;p133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4" name="Google Shape;1234;p133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5" name="Google Shape;1235;p133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8" name="Google Shape;1238;p134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135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41" name="Google Shape;1241;p135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242" name="Google Shape;1242;p135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243" name="Google Shape;1243;p135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44" name="Google Shape;1244;p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45" name="Google Shape;1245;p135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46" name="Google Shape;1246;p135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136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49" name="Google Shape;1249;p136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0" name="Google Shape;1250;p136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1" name="Google Shape;1251;p136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52" name="Google Shape;1252;p136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3" name="Google Shape;1253;p136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54" name="Google Shape;1254;p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55" name="Google Shape;1255;p136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56" name="Google Shape;1256;p136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57" name="Google Shape;1257;p136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137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138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2" name="Google Shape;1262;p138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3" name="Google Shape;1263;p138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4" name="Google Shape;1264;p138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5" name="Google Shape;1265;p138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6" name="Google Shape;1266;p138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7" name="Google Shape;1267;p138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8" name="Google Shape;1268;p138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9" name="Google Shape;1269;p138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0" name="Google Shape;1270;p138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get Market">
  <p:cSld name="CUSTOM_2_1"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139"/>
          <p:cNvSpPr/>
          <p:nvPr/>
        </p:nvSpPr>
        <p:spPr>
          <a:xfrm>
            <a:off x="228600" y="3378300"/>
            <a:ext cx="5000700" cy="1268700"/>
          </a:xfrm>
          <a:prstGeom prst="roundRect">
            <a:avLst>
              <a:gd fmla="val 1428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139"/>
          <p:cNvSpPr/>
          <p:nvPr/>
        </p:nvSpPr>
        <p:spPr>
          <a:xfrm>
            <a:off x="228600" y="223625"/>
            <a:ext cx="5000700" cy="924600"/>
          </a:xfrm>
          <a:prstGeom prst="roundRect">
            <a:avLst>
              <a:gd fmla="val 1975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139"/>
          <p:cNvSpPr/>
          <p:nvPr>
            <p:ph idx="2" type="pic"/>
          </p:nvPr>
        </p:nvSpPr>
        <p:spPr>
          <a:xfrm>
            <a:off x="5349150" y="223625"/>
            <a:ext cx="3566400" cy="4423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275" name="Google Shape;1275;p139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139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7" name="Google Shape;1277;p139"/>
          <p:cNvSpPr/>
          <p:nvPr/>
        </p:nvSpPr>
        <p:spPr>
          <a:xfrm>
            <a:off x="228600" y="1275183"/>
            <a:ext cx="5000700" cy="924600"/>
          </a:xfrm>
          <a:prstGeom prst="roundRect">
            <a:avLst>
              <a:gd fmla="val 1975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139"/>
          <p:cNvSpPr/>
          <p:nvPr/>
        </p:nvSpPr>
        <p:spPr>
          <a:xfrm>
            <a:off x="228600" y="2326742"/>
            <a:ext cx="5000700" cy="924600"/>
          </a:xfrm>
          <a:prstGeom prst="roundRect">
            <a:avLst>
              <a:gd fmla="val 1975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139"/>
          <p:cNvSpPr txBox="1"/>
          <p:nvPr>
            <p:ph idx="3" type="subTitle"/>
          </p:nvPr>
        </p:nvSpPr>
        <p:spPr>
          <a:xfrm>
            <a:off x="342900" y="223625"/>
            <a:ext cx="2028300" cy="9246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0" name="Google Shape;1280;p139"/>
          <p:cNvSpPr txBox="1"/>
          <p:nvPr>
            <p:ph idx="4" type="body"/>
          </p:nvPr>
        </p:nvSpPr>
        <p:spPr>
          <a:xfrm>
            <a:off x="2491100" y="223625"/>
            <a:ext cx="2738100" cy="9246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1" name="Google Shape;1281;p139"/>
          <p:cNvSpPr txBox="1"/>
          <p:nvPr>
            <p:ph idx="5" type="subTitle"/>
          </p:nvPr>
        </p:nvSpPr>
        <p:spPr>
          <a:xfrm>
            <a:off x="342947" y="1275188"/>
            <a:ext cx="2028300" cy="9246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2" name="Google Shape;1282;p139"/>
          <p:cNvSpPr txBox="1"/>
          <p:nvPr>
            <p:ph idx="6" type="body"/>
          </p:nvPr>
        </p:nvSpPr>
        <p:spPr>
          <a:xfrm>
            <a:off x="2491150" y="1275188"/>
            <a:ext cx="2738100" cy="9246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3" name="Google Shape;1283;p139"/>
          <p:cNvSpPr txBox="1"/>
          <p:nvPr>
            <p:ph idx="7" type="subTitle"/>
          </p:nvPr>
        </p:nvSpPr>
        <p:spPr>
          <a:xfrm>
            <a:off x="342947" y="2326750"/>
            <a:ext cx="2028300" cy="9246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4" name="Google Shape;1284;p139"/>
          <p:cNvSpPr txBox="1"/>
          <p:nvPr>
            <p:ph idx="8" type="body"/>
          </p:nvPr>
        </p:nvSpPr>
        <p:spPr>
          <a:xfrm>
            <a:off x="2491150" y="2326750"/>
            <a:ext cx="2738100" cy="9246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5" name="Google Shape;1285;p139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286" name="Google Shape;1286;p139"/>
          <p:cNvSpPr txBox="1"/>
          <p:nvPr>
            <p:ph type="title"/>
          </p:nvPr>
        </p:nvSpPr>
        <p:spPr>
          <a:xfrm>
            <a:off x="342900" y="3423725"/>
            <a:ext cx="3457200" cy="97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BLANK_16_1_1">
    <p:bg>
      <p:bgPr>
        <a:solidFill>
          <a:schemeClr val="lt2"/>
        </a:solidFill>
      </p:bgPr>
    </p:bg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41"/>
          <p:cNvSpPr/>
          <p:nvPr/>
        </p:nvSpPr>
        <p:spPr>
          <a:xfrm>
            <a:off x="0" y="0"/>
            <a:ext cx="5440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92" name="Google Shape;1292;p141"/>
          <p:cNvSpPr/>
          <p:nvPr/>
        </p:nvSpPr>
        <p:spPr>
          <a:xfrm>
            <a:off x="5440200" y="555250"/>
            <a:ext cx="3703800" cy="458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93" name="Google Shape;1293;p141"/>
          <p:cNvSpPr/>
          <p:nvPr/>
        </p:nvSpPr>
        <p:spPr>
          <a:xfrm>
            <a:off x="636875" y="563400"/>
            <a:ext cx="4803000" cy="4588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94" name="Google Shape;1294;p141"/>
          <p:cNvSpPr txBox="1"/>
          <p:nvPr>
            <p:ph type="title"/>
          </p:nvPr>
        </p:nvSpPr>
        <p:spPr>
          <a:xfrm>
            <a:off x="876900" y="874250"/>
            <a:ext cx="4387500" cy="2632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295" name="Google Shape;1295;p141"/>
          <p:cNvSpPr txBox="1"/>
          <p:nvPr>
            <p:ph idx="1" type="subTitle"/>
          </p:nvPr>
        </p:nvSpPr>
        <p:spPr>
          <a:xfrm>
            <a:off x="958450" y="4298625"/>
            <a:ext cx="20085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2">
  <p:cSld name="BLANK_1_1_1_1_1_1_1_1_1_1_1">
    <p:bg>
      <p:bgPr>
        <a:solidFill>
          <a:schemeClr val="lt1"/>
        </a:solidFill>
      </p:bgPr>
    </p:bg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142"/>
          <p:cNvSpPr txBox="1"/>
          <p:nvPr>
            <p:ph idx="1" type="subTitle"/>
          </p:nvPr>
        </p:nvSpPr>
        <p:spPr>
          <a:xfrm>
            <a:off x="411875" y="389750"/>
            <a:ext cx="2237100" cy="816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298" name="Google Shape;1298;p142"/>
          <p:cNvSpPr txBox="1"/>
          <p:nvPr>
            <p:ph idx="2" type="subTitle"/>
          </p:nvPr>
        </p:nvSpPr>
        <p:spPr>
          <a:xfrm>
            <a:off x="3469838" y="218278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299" name="Google Shape;1299;p142"/>
          <p:cNvSpPr txBox="1"/>
          <p:nvPr>
            <p:ph idx="3" type="subTitle"/>
          </p:nvPr>
        </p:nvSpPr>
        <p:spPr>
          <a:xfrm>
            <a:off x="3469838" y="1064402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300" name="Google Shape;1300;p142"/>
          <p:cNvSpPr txBox="1"/>
          <p:nvPr>
            <p:ph idx="4" type="subTitle"/>
          </p:nvPr>
        </p:nvSpPr>
        <p:spPr>
          <a:xfrm>
            <a:off x="3469838" y="1923965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301" name="Google Shape;1301;p142"/>
          <p:cNvSpPr txBox="1"/>
          <p:nvPr>
            <p:ph idx="5" type="subTitle"/>
          </p:nvPr>
        </p:nvSpPr>
        <p:spPr>
          <a:xfrm>
            <a:off x="3469838" y="2810376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02" name="Google Shape;1302;p142"/>
          <p:cNvSpPr txBox="1"/>
          <p:nvPr>
            <p:ph idx="6" type="subTitle"/>
          </p:nvPr>
        </p:nvSpPr>
        <p:spPr>
          <a:xfrm>
            <a:off x="3469838" y="3646164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03" name="Google Shape;1303;p142"/>
          <p:cNvSpPr txBox="1"/>
          <p:nvPr>
            <p:ph idx="7" type="subTitle"/>
          </p:nvPr>
        </p:nvSpPr>
        <p:spPr>
          <a:xfrm>
            <a:off x="3469838" y="4530963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">
  <p:cSld name="BLANK_1_1_1_1_1_1_1_1">
    <p:bg>
      <p:bgPr>
        <a:solidFill>
          <a:schemeClr val="accent2"/>
        </a:solidFill>
      </p:bgPr>
    </p:bg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143"/>
          <p:cNvSpPr/>
          <p:nvPr/>
        </p:nvSpPr>
        <p:spPr>
          <a:xfrm>
            <a:off x="99900" y="99900"/>
            <a:ext cx="8944200" cy="493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06" name="Google Shape;1306;p143"/>
          <p:cNvSpPr/>
          <p:nvPr/>
        </p:nvSpPr>
        <p:spPr>
          <a:xfrm>
            <a:off x="252300" y="252300"/>
            <a:ext cx="8639400" cy="463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07" name="Google Shape;1307;p143"/>
          <p:cNvSpPr/>
          <p:nvPr/>
        </p:nvSpPr>
        <p:spPr>
          <a:xfrm>
            <a:off x="404700" y="404700"/>
            <a:ext cx="8334600" cy="432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08" name="Google Shape;1308;p143"/>
          <p:cNvSpPr/>
          <p:nvPr/>
        </p:nvSpPr>
        <p:spPr>
          <a:xfrm>
            <a:off x="557100" y="557100"/>
            <a:ext cx="8029800" cy="402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09" name="Google Shape;1309;p143"/>
          <p:cNvSpPr txBox="1"/>
          <p:nvPr>
            <p:ph type="title"/>
          </p:nvPr>
        </p:nvSpPr>
        <p:spPr>
          <a:xfrm>
            <a:off x="941650" y="795275"/>
            <a:ext cx="2861400" cy="816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310" name="Google Shape;1310;p143"/>
          <p:cNvSpPr txBox="1"/>
          <p:nvPr>
            <p:ph idx="2" type="title"/>
          </p:nvPr>
        </p:nvSpPr>
        <p:spPr>
          <a:xfrm>
            <a:off x="4399600" y="83542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311" name="Google Shape;1311;p143"/>
          <p:cNvSpPr txBox="1"/>
          <p:nvPr>
            <p:ph idx="3" type="title"/>
          </p:nvPr>
        </p:nvSpPr>
        <p:spPr>
          <a:xfrm>
            <a:off x="6496050" y="83542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312" name="Google Shape;1312;p143"/>
          <p:cNvSpPr txBox="1"/>
          <p:nvPr>
            <p:ph idx="4" type="title"/>
          </p:nvPr>
        </p:nvSpPr>
        <p:spPr>
          <a:xfrm>
            <a:off x="4385600" y="279757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313" name="Google Shape;1313;p143"/>
          <p:cNvSpPr txBox="1"/>
          <p:nvPr>
            <p:ph idx="5" type="title"/>
          </p:nvPr>
        </p:nvSpPr>
        <p:spPr>
          <a:xfrm>
            <a:off x="6496050" y="279757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314" name="Google Shape;1314;p143"/>
          <p:cNvSpPr txBox="1"/>
          <p:nvPr>
            <p:ph idx="6" type="title"/>
          </p:nvPr>
        </p:nvSpPr>
        <p:spPr>
          <a:xfrm>
            <a:off x="4423700" y="137955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15" name="Google Shape;1315;p143"/>
          <p:cNvSpPr txBox="1"/>
          <p:nvPr>
            <p:ph idx="7" type="title"/>
          </p:nvPr>
        </p:nvSpPr>
        <p:spPr>
          <a:xfrm>
            <a:off x="6562725" y="137955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16" name="Google Shape;1316;p143"/>
          <p:cNvSpPr txBox="1"/>
          <p:nvPr>
            <p:ph idx="8" type="title"/>
          </p:nvPr>
        </p:nvSpPr>
        <p:spPr>
          <a:xfrm>
            <a:off x="4423700" y="334170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17" name="Google Shape;1317;p143"/>
          <p:cNvSpPr txBox="1"/>
          <p:nvPr>
            <p:ph idx="9" type="title"/>
          </p:nvPr>
        </p:nvSpPr>
        <p:spPr>
          <a:xfrm>
            <a:off x="6562725" y="3341688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18" name="Google Shape;1318;p143"/>
          <p:cNvSpPr txBox="1"/>
          <p:nvPr>
            <p:ph idx="13" type="title"/>
          </p:nvPr>
        </p:nvSpPr>
        <p:spPr>
          <a:xfrm>
            <a:off x="966700" y="1417525"/>
            <a:ext cx="2072700" cy="1705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1">
  <p:cSld name="BLANK_1_1_1_1_1_1_1_1_1_1_1_1_1_1_1"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 txBox="1"/>
          <p:nvPr>
            <p:ph idx="1" type="subTitle"/>
          </p:nvPr>
        </p:nvSpPr>
        <p:spPr>
          <a:xfrm>
            <a:off x="455153" y="1847050"/>
            <a:ext cx="1278600" cy="41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37" name="Google Shape;137;p15"/>
          <p:cNvSpPr txBox="1"/>
          <p:nvPr>
            <p:ph idx="2" type="subTitle"/>
          </p:nvPr>
        </p:nvSpPr>
        <p:spPr>
          <a:xfrm>
            <a:off x="455153" y="2961963"/>
            <a:ext cx="1278600" cy="41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38" name="Google Shape;138;p15"/>
          <p:cNvSpPr txBox="1"/>
          <p:nvPr>
            <p:ph idx="3" type="subTitle"/>
          </p:nvPr>
        </p:nvSpPr>
        <p:spPr>
          <a:xfrm>
            <a:off x="455146" y="3929375"/>
            <a:ext cx="1278600" cy="41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39" name="Google Shape;139;p15"/>
          <p:cNvSpPr txBox="1"/>
          <p:nvPr>
            <p:ph idx="4" type="subTitle"/>
          </p:nvPr>
        </p:nvSpPr>
        <p:spPr>
          <a:xfrm>
            <a:off x="1781075" y="1241375"/>
            <a:ext cx="1498800" cy="276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40" name="Google Shape;140;p15"/>
          <p:cNvSpPr txBox="1"/>
          <p:nvPr>
            <p:ph idx="5" type="subTitle"/>
          </p:nvPr>
        </p:nvSpPr>
        <p:spPr>
          <a:xfrm>
            <a:off x="3596300" y="1241375"/>
            <a:ext cx="1498800" cy="276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41" name="Google Shape;141;p15"/>
          <p:cNvSpPr txBox="1"/>
          <p:nvPr>
            <p:ph idx="6" type="subTitle"/>
          </p:nvPr>
        </p:nvSpPr>
        <p:spPr>
          <a:xfrm>
            <a:off x="5411525" y="1241375"/>
            <a:ext cx="1498800" cy="276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42" name="Google Shape;142;p15"/>
          <p:cNvSpPr txBox="1"/>
          <p:nvPr>
            <p:ph idx="7" type="subTitle"/>
          </p:nvPr>
        </p:nvSpPr>
        <p:spPr>
          <a:xfrm>
            <a:off x="7226750" y="1241375"/>
            <a:ext cx="1498800" cy="26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43" name="Google Shape;143;p15"/>
          <p:cNvSpPr txBox="1"/>
          <p:nvPr>
            <p:ph idx="8" type="subTitle"/>
          </p:nvPr>
        </p:nvSpPr>
        <p:spPr>
          <a:xfrm>
            <a:off x="19796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4" name="Google Shape;144;p15"/>
          <p:cNvSpPr txBox="1"/>
          <p:nvPr>
            <p:ph idx="9" type="subTitle"/>
          </p:nvPr>
        </p:nvSpPr>
        <p:spPr>
          <a:xfrm>
            <a:off x="19796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15"/>
          <p:cNvSpPr txBox="1"/>
          <p:nvPr>
            <p:ph idx="13" type="subTitle"/>
          </p:nvPr>
        </p:nvSpPr>
        <p:spPr>
          <a:xfrm>
            <a:off x="19796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15"/>
          <p:cNvSpPr txBox="1"/>
          <p:nvPr>
            <p:ph idx="14" type="subTitle"/>
          </p:nvPr>
        </p:nvSpPr>
        <p:spPr>
          <a:xfrm>
            <a:off x="38059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" name="Google Shape;147;p15"/>
          <p:cNvSpPr txBox="1"/>
          <p:nvPr>
            <p:ph idx="15" type="subTitle"/>
          </p:nvPr>
        </p:nvSpPr>
        <p:spPr>
          <a:xfrm>
            <a:off x="38059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" name="Google Shape;148;p15"/>
          <p:cNvSpPr txBox="1"/>
          <p:nvPr>
            <p:ph idx="16" type="subTitle"/>
          </p:nvPr>
        </p:nvSpPr>
        <p:spPr>
          <a:xfrm>
            <a:off x="38059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15"/>
          <p:cNvSpPr txBox="1"/>
          <p:nvPr>
            <p:ph idx="17" type="subTitle"/>
          </p:nvPr>
        </p:nvSpPr>
        <p:spPr>
          <a:xfrm>
            <a:off x="56322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15"/>
          <p:cNvSpPr txBox="1"/>
          <p:nvPr>
            <p:ph idx="18" type="subTitle"/>
          </p:nvPr>
        </p:nvSpPr>
        <p:spPr>
          <a:xfrm>
            <a:off x="56322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15"/>
          <p:cNvSpPr txBox="1"/>
          <p:nvPr>
            <p:ph idx="19" type="subTitle"/>
          </p:nvPr>
        </p:nvSpPr>
        <p:spPr>
          <a:xfrm>
            <a:off x="56322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2" name="Google Shape;152;p15"/>
          <p:cNvSpPr txBox="1"/>
          <p:nvPr>
            <p:ph idx="20" type="subTitle"/>
          </p:nvPr>
        </p:nvSpPr>
        <p:spPr>
          <a:xfrm>
            <a:off x="74585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15"/>
          <p:cNvSpPr txBox="1"/>
          <p:nvPr>
            <p:ph idx="21" type="subTitle"/>
          </p:nvPr>
        </p:nvSpPr>
        <p:spPr>
          <a:xfrm>
            <a:off x="74585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15"/>
          <p:cNvSpPr txBox="1"/>
          <p:nvPr>
            <p:ph idx="22" type="subTitle"/>
          </p:nvPr>
        </p:nvSpPr>
        <p:spPr>
          <a:xfrm>
            <a:off x="74585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5" name="Google Shape;155;p15"/>
          <p:cNvSpPr txBox="1"/>
          <p:nvPr>
            <p:ph type="title"/>
          </p:nvPr>
        </p:nvSpPr>
        <p:spPr>
          <a:xfrm>
            <a:off x="452621" y="455239"/>
            <a:ext cx="6964800" cy="651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">
  <p:cSld name="BLANK_1_1_1_1_1_1_1_1_1_1_1_1_1_1_1_1_1_1_1_1">
    <p:bg>
      <p:bgPr>
        <a:solidFill>
          <a:schemeClr val="dk2"/>
        </a:solidFill>
      </p:bgPr>
    </p:bg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144"/>
          <p:cNvSpPr/>
          <p:nvPr/>
        </p:nvSpPr>
        <p:spPr>
          <a:xfrm>
            <a:off x="5404500" y="-50"/>
            <a:ext cx="3739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21" name="Google Shape;1321;p144"/>
          <p:cNvSpPr/>
          <p:nvPr/>
        </p:nvSpPr>
        <p:spPr>
          <a:xfrm>
            <a:off x="0" y="1499700"/>
            <a:ext cx="9144000" cy="364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22" name="Google Shape;1322;p144"/>
          <p:cNvSpPr/>
          <p:nvPr/>
        </p:nvSpPr>
        <p:spPr>
          <a:xfrm>
            <a:off x="5404500" y="1499700"/>
            <a:ext cx="3739500" cy="36450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23" name="Google Shape;1323;p144"/>
          <p:cNvSpPr txBox="1"/>
          <p:nvPr>
            <p:ph idx="1" type="subTitle"/>
          </p:nvPr>
        </p:nvSpPr>
        <p:spPr>
          <a:xfrm>
            <a:off x="5792075" y="1776150"/>
            <a:ext cx="2799600" cy="3092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324" name="Google Shape;1324;p144"/>
          <p:cNvSpPr/>
          <p:nvPr>
            <p:ph idx="2" type="pic"/>
          </p:nvPr>
        </p:nvSpPr>
        <p:spPr>
          <a:xfrm>
            <a:off x="1801500" y="14977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1325" name="Google Shape;1325;p144"/>
          <p:cNvSpPr/>
          <p:nvPr>
            <p:ph idx="3" type="pic"/>
          </p:nvPr>
        </p:nvSpPr>
        <p:spPr>
          <a:xfrm>
            <a:off x="1801500" y="33202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1326" name="Google Shape;1326;p144"/>
          <p:cNvSpPr/>
          <p:nvPr>
            <p:ph idx="4" type="pic"/>
          </p:nvPr>
        </p:nvSpPr>
        <p:spPr>
          <a:xfrm>
            <a:off x="0" y="14977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1327" name="Google Shape;1327;p144"/>
          <p:cNvSpPr/>
          <p:nvPr>
            <p:ph idx="5" type="pic"/>
          </p:nvPr>
        </p:nvSpPr>
        <p:spPr>
          <a:xfrm>
            <a:off x="0" y="33202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1328" name="Google Shape;1328;p144"/>
          <p:cNvSpPr/>
          <p:nvPr>
            <p:ph idx="6" type="pic"/>
          </p:nvPr>
        </p:nvSpPr>
        <p:spPr>
          <a:xfrm>
            <a:off x="3603000" y="14977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1329" name="Google Shape;1329;p144"/>
          <p:cNvSpPr/>
          <p:nvPr>
            <p:ph idx="7" type="pic"/>
          </p:nvPr>
        </p:nvSpPr>
        <p:spPr>
          <a:xfrm>
            <a:off x="3603000" y="33202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3">
  <p:cSld name="BLANK_1_1_1_1_1_1_1_1_1_1_1_1">
    <p:bg>
      <p:bgPr>
        <a:solidFill>
          <a:schemeClr val="lt1"/>
        </a:solidFill>
      </p:bgPr>
    </p:bg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145"/>
          <p:cNvSpPr/>
          <p:nvPr/>
        </p:nvSpPr>
        <p:spPr>
          <a:xfrm>
            <a:off x="5404500" y="-50"/>
            <a:ext cx="3739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32" name="Google Shape;1332;p145"/>
          <p:cNvSpPr/>
          <p:nvPr/>
        </p:nvSpPr>
        <p:spPr>
          <a:xfrm>
            <a:off x="0" y="1499700"/>
            <a:ext cx="9144000" cy="364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33" name="Google Shape;1333;p145"/>
          <p:cNvSpPr/>
          <p:nvPr/>
        </p:nvSpPr>
        <p:spPr>
          <a:xfrm>
            <a:off x="5404500" y="1499700"/>
            <a:ext cx="3739500" cy="36450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34" name="Google Shape;1334;p145"/>
          <p:cNvSpPr txBox="1"/>
          <p:nvPr>
            <p:ph type="title"/>
          </p:nvPr>
        </p:nvSpPr>
        <p:spPr>
          <a:xfrm>
            <a:off x="5821575" y="1709925"/>
            <a:ext cx="2882700" cy="627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  <a:defRPr b="1" sz="24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335" name="Google Shape;1335;p145"/>
          <p:cNvSpPr txBox="1"/>
          <p:nvPr>
            <p:ph idx="2" type="title"/>
          </p:nvPr>
        </p:nvSpPr>
        <p:spPr>
          <a:xfrm>
            <a:off x="516600" y="486575"/>
            <a:ext cx="3823500" cy="67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336" name="Google Shape;1336;p145"/>
          <p:cNvSpPr txBox="1"/>
          <p:nvPr>
            <p:ph idx="1" type="subTitle"/>
          </p:nvPr>
        </p:nvSpPr>
        <p:spPr>
          <a:xfrm>
            <a:off x="5821575" y="2476500"/>
            <a:ext cx="2019900" cy="455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7" name="Google Shape;1337;p145"/>
          <p:cNvSpPr txBox="1"/>
          <p:nvPr>
            <p:ph idx="3" type="title"/>
          </p:nvPr>
        </p:nvSpPr>
        <p:spPr>
          <a:xfrm>
            <a:off x="5810125" y="3070875"/>
            <a:ext cx="2388600" cy="529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338" name="Google Shape;1338;p145"/>
          <p:cNvSpPr txBox="1"/>
          <p:nvPr>
            <p:ph idx="4" type="subTitle"/>
          </p:nvPr>
        </p:nvSpPr>
        <p:spPr>
          <a:xfrm>
            <a:off x="5821575" y="3426050"/>
            <a:ext cx="2650500" cy="898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9" name="Google Shape;1339;p145"/>
          <p:cNvSpPr/>
          <p:nvPr>
            <p:ph idx="5" type="pic"/>
          </p:nvPr>
        </p:nvSpPr>
        <p:spPr>
          <a:xfrm>
            <a:off x="0" y="1502400"/>
            <a:ext cx="5404500" cy="3639600"/>
          </a:xfrm>
          <a:prstGeom prst="snip1Rect">
            <a:avLst>
              <a:gd fmla="val 16026" name="adj"/>
            </a:avLst>
          </a:prstGeom>
          <a:noFill/>
          <a:ln>
            <a:noFill/>
          </a:ln>
        </p:spPr>
      </p:sp>
      <p:sp>
        <p:nvSpPr>
          <p:cNvPr id="1340" name="Google Shape;1340;p145"/>
          <p:cNvSpPr txBox="1"/>
          <p:nvPr>
            <p:ph idx="6" type="subTitle"/>
          </p:nvPr>
        </p:nvSpPr>
        <p:spPr>
          <a:xfrm>
            <a:off x="5794900" y="4333425"/>
            <a:ext cx="2718300" cy="35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1" name="Google Shape;1341;p145"/>
          <p:cNvSpPr txBox="1"/>
          <p:nvPr>
            <p:ph idx="7" type="subTitle"/>
          </p:nvPr>
        </p:nvSpPr>
        <p:spPr>
          <a:xfrm>
            <a:off x="5821575" y="4501450"/>
            <a:ext cx="2650500" cy="898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5 ">
  <p:cSld name="BLANK_1_1_1_1_1_1_1">
    <p:bg>
      <p:bgPr>
        <a:solidFill>
          <a:schemeClr val="accent5"/>
        </a:solidFill>
      </p:bgPr>
    </p:bg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146"/>
          <p:cNvSpPr/>
          <p:nvPr/>
        </p:nvSpPr>
        <p:spPr>
          <a:xfrm>
            <a:off x="731650" y="619550"/>
            <a:ext cx="8412300" cy="4525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44" name="Google Shape;1344;p146"/>
          <p:cNvSpPr txBox="1"/>
          <p:nvPr>
            <p:ph type="title"/>
          </p:nvPr>
        </p:nvSpPr>
        <p:spPr>
          <a:xfrm>
            <a:off x="920550" y="9045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345" name="Google Shape;1345;p146"/>
          <p:cNvSpPr txBox="1"/>
          <p:nvPr>
            <p:ph idx="2" type="title"/>
          </p:nvPr>
        </p:nvSpPr>
        <p:spPr>
          <a:xfrm>
            <a:off x="920550" y="1881950"/>
            <a:ext cx="52284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46" name="Google Shape;1346;p146"/>
          <p:cNvSpPr txBox="1"/>
          <p:nvPr>
            <p:ph idx="1" type="subTitle"/>
          </p:nvPr>
        </p:nvSpPr>
        <p:spPr>
          <a:xfrm>
            <a:off x="920550" y="4518700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6">
  <p:cSld name="BLANK_1_1_1_1_1_1_2">
    <p:bg>
      <p:bgPr>
        <a:solidFill>
          <a:schemeClr val="accent2"/>
        </a:solidFill>
      </p:bgPr>
    </p:bg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147"/>
          <p:cNvSpPr/>
          <p:nvPr/>
        </p:nvSpPr>
        <p:spPr>
          <a:xfrm>
            <a:off x="99900" y="99900"/>
            <a:ext cx="8944200" cy="493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49" name="Google Shape;1349;p147"/>
          <p:cNvSpPr/>
          <p:nvPr/>
        </p:nvSpPr>
        <p:spPr>
          <a:xfrm>
            <a:off x="252300" y="252300"/>
            <a:ext cx="8639400" cy="463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50" name="Google Shape;1350;p147"/>
          <p:cNvSpPr/>
          <p:nvPr/>
        </p:nvSpPr>
        <p:spPr>
          <a:xfrm>
            <a:off x="404700" y="404700"/>
            <a:ext cx="8334600" cy="432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51" name="Google Shape;1351;p147"/>
          <p:cNvSpPr/>
          <p:nvPr/>
        </p:nvSpPr>
        <p:spPr>
          <a:xfrm>
            <a:off x="557100" y="560700"/>
            <a:ext cx="8029800" cy="402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52" name="Google Shape;1352;p147"/>
          <p:cNvSpPr txBox="1"/>
          <p:nvPr>
            <p:ph type="title"/>
          </p:nvPr>
        </p:nvSpPr>
        <p:spPr>
          <a:xfrm>
            <a:off x="910650" y="1462775"/>
            <a:ext cx="7349400" cy="2513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353" name="Google Shape;1353;p147"/>
          <p:cNvSpPr txBox="1"/>
          <p:nvPr>
            <p:ph idx="1" type="subTitle"/>
          </p:nvPr>
        </p:nvSpPr>
        <p:spPr>
          <a:xfrm>
            <a:off x="948750" y="4188925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354" name="Google Shape;1354;p147"/>
          <p:cNvSpPr txBox="1"/>
          <p:nvPr>
            <p:ph idx="2" type="title"/>
          </p:nvPr>
        </p:nvSpPr>
        <p:spPr>
          <a:xfrm>
            <a:off x="948750" y="930950"/>
            <a:ext cx="7311300" cy="315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7 ">
  <p:cSld name="CUSTOM_11">
    <p:bg>
      <p:bgPr>
        <a:solidFill>
          <a:schemeClr val="lt2"/>
        </a:solidFill>
      </p:bgPr>
    </p:bg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148"/>
          <p:cNvSpPr/>
          <p:nvPr/>
        </p:nvSpPr>
        <p:spPr>
          <a:xfrm>
            <a:off x="5444100" y="272835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57" name="Google Shape;1357;p148"/>
          <p:cNvSpPr/>
          <p:nvPr/>
        </p:nvSpPr>
        <p:spPr>
          <a:xfrm>
            <a:off x="0" y="0"/>
            <a:ext cx="9144000" cy="4236000"/>
          </a:xfrm>
          <a:prstGeom prst="snip1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58" name="Google Shape;1358;p148"/>
          <p:cNvSpPr/>
          <p:nvPr/>
        </p:nvSpPr>
        <p:spPr>
          <a:xfrm>
            <a:off x="5448300" y="69495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59" name="Google Shape;1359;p148"/>
          <p:cNvSpPr/>
          <p:nvPr/>
        </p:nvSpPr>
        <p:spPr>
          <a:xfrm>
            <a:off x="5438163" y="4761750"/>
            <a:ext cx="2964175" cy="388625"/>
          </a:xfrm>
          <a:custGeom>
            <a:rect b="b" l="l" r="r" t="t"/>
            <a:pathLst>
              <a:path extrusionOk="0" h="15545" w="118567">
                <a:moveTo>
                  <a:pt x="0" y="15545"/>
                </a:moveTo>
                <a:lnTo>
                  <a:pt x="118567" y="15545"/>
                </a:lnTo>
                <a:lnTo>
                  <a:pt x="103022" y="0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60" name="Google Shape;1360;p148"/>
          <p:cNvSpPr/>
          <p:nvPr/>
        </p:nvSpPr>
        <p:spPr>
          <a:xfrm>
            <a:off x="5437625" y="-10675"/>
            <a:ext cx="2971800" cy="708675"/>
          </a:xfrm>
          <a:custGeom>
            <a:rect b="b" l="l" r="r" t="t"/>
            <a:pathLst>
              <a:path extrusionOk="0" h="28347" w="118872">
                <a:moveTo>
                  <a:pt x="0" y="0"/>
                </a:moveTo>
                <a:lnTo>
                  <a:pt x="0" y="28347"/>
                </a:lnTo>
                <a:lnTo>
                  <a:pt x="118872" y="28347"/>
                </a:lnTo>
                <a:lnTo>
                  <a:pt x="118872" y="30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361" name="Google Shape;1361;p148"/>
          <p:cNvSpPr txBox="1"/>
          <p:nvPr>
            <p:ph type="title"/>
          </p:nvPr>
        </p:nvSpPr>
        <p:spPr>
          <a:xfrm>
            <a:off x="931675" y="907075"/>
            <a:ext cx="4005900" cy="708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362" name="Google Shape;1362;p148"/>
          <p:cNvSpPr txBox="1"/>
          <p:nvPr>
            <p:ph idx="2" type="title"/>
          </p:nvPr>
        </p:nvSpPr>
        <p:spPr>
          <a:xfrm>
            <a:off x="931675" y="1712050"/>
            <a:ext cx="4005900" cy="170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8 ">
  <p:cSld name="CUSTOM_12">
    <p:bg>
      <p:bgPr>
        <a:solidFill>
          <a:schemeClr val="accent5"/>
        </a:solidFill>
      </p:bgPr>
    </p:bg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149"/>
          <p:cNvSpPr/>
          <p:nvPr/>
        </p:nvSpPr>
        <p:spPr>
          <a:xfrm>
            <a:off x="0" y="0"/>
            <a:ext cx="9144000" cy="4236000"/>
          </a:xfrm>
          <a:prstGeom prst="snip1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65" name="Google Shape;1365;p149"/>
          <p:cNvSpPr/>
          <p:nvPr/>
        </p:nvSpPr>
        <p:spPr>
          <a:xfrm>
            <a:off x="5596500" y="273140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66" name="Google Shape;1366;p149"/>
          <p:cNvSpPr/>
          <p:nvPr/>
        </p:nvSpPr>
        <p:spPr>
          <a:xfrm>
            <a:off x="5587725" y="69800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67" name="Google Shape;1367;p149"/>
          <p:cNvSpPr txBox="1"/>
          <p:nvPr>
            <p:ph type="title"/>
          </p:nvPr>
        </p:nvSpPr>
        <p:spPr>
          <a:xfrm>
            <a:off x="901475" y="907075"/>
            <a:ext cx="4695000" cy="862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368" name="Google Shape;1368;p149"/>
          <p:cNvSpPr txBox="1"/>
          <p:nvPr>
            <p:ph idx="2" type="title"/>
          </p:nvPr>
        </p:nvSpPr>
        <p:spPr>
          <a:xfrm>
            <a:off x="930907" y="1836900"/>
            <a:ext cx="4005900" cy="1879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69" name="Google Shape;1369;p149"/>
          <p:cNvSpPr/>
          <p:nvPr/>
        </p:nvSpPr>
        <p:spPr>
          <a:xfrm>
            <a:off x="5586750" y="-10675"/>
            <a:ext cx="2971800" cy="708675"/>
          </a:xfrm>
          <a:custGeom>
            <a:rect b="b" l="l" r="r" t="t"/>
            <a:pathLst>
              <a:path extrusionOk="0" h="28347" w="118872">
                <a:moveTo>
                  <a:pt x="0" y="0"/>
                </a:moveTo>
                <a:lnTo>
                  <a:pt x="0" y="28347"/>
                </a:lnTo>
                <a:lnTo>
                  <a:pt x="118872" y="28347"/>
                </a:lnTo>
                <a:lnTo>
                  <a:pt x="118872" y="3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370" name="Google Shape;1370;p149"/>
          <p:cNvSpPr/>
          <p:nvPr/>
        </p:nvSpPr>
        <p:spPr>
          <a:xfrm>
            <a:off x="5590563" y="4762500"/>
            <a:ext cx="2964175" cy="388625"/>
          </a:xfrm>
          <a:custGeom>
            <a:rect b="b" l="l" r="r" t="t"/>
            <a:pathLst>
              <a:path extrusionOk="0" h="15545" w="118567">
                <a:moveTo>
                  <a:pt x="0" y="15545"/>
                </a:moveTo>
                <a:lnTo>
                  <a:pt x="118567" y="15545"/>
                </a:lnTo>
                <a:lnTo>
                  <a:pt x="103022" y="0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BLANK_1_1_1_1_1_1_1_1_1_1_1_1_1_1_1_1_1">
    <p:bg>
      <p:bgPr>
        <a:solidFill>
          <a:schemeClr val="accent5"/>
        </a:solidFill>
      </p:bgPr>
    </p:bg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150"/>
          <p:cNvSpPr/>
          <p:nvPr/>
        </p:nvSpPr>
        <p:spPr>
          <a:xfrm>
            <a:off x="696050" y="619550"/>
            <a:ext cx="8448000" cy="4525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73" name="Google Shape;1373;p150"/>
          <p:cNvSpPr/>
          <p:nvPr/>
        </p:nvSpPr>
        <p:spPr>
          <a:xfrm>
            <a:off x="4930700" y="619550"/>
            <a:ext cx="4213200" cy="452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74" name="Google Shape;1374;p150"/>
          <p:cNvSpPr/>
          <p:nvPr>
            <p:ph idx="2" type="pic"/>
          </p:nvPr>
        </p:nvSpPr>
        <p:spPr>
          <a:xfrm flipH="1">
            <a:off x="4930693" y="619550"/>
            <a:ext cx="2100300" cy="15135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375" name="Google Shape;1375;p150"/>
          <p:cNvSpPr txBox="1"/>
          <p:nvPr>
            <p:ph type="title"/>
          </p:nvPr>
        </p:nvSpPr>
        <p:spPr>
          <a:xfrm>
            <a:off x="929475" y="914400"/>
            <a:ext cx="3633000" cy="1077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376" name="Google Shape;1376;p150"/>
          <p:cNvSpPr/>
          <p:nvPr>
            <p:ph idx="3" type="pic"/>
          </p:nvPr>
        </p:nvSpPr>
        <p:spPr>
          <a:xfrm flipH="1">
            <a:off x="696043" y="2125400"/>
            <a:ext cx="2129100" cy="15135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377" name="Google Shape;1377;p150"/>
          <p:cNvSpPr/>
          <p:nvPr>
            <p:ph idx="4" type="pic"/>
          </p:nvPr>
        </p:nvSpPr>
        <p:spPr>
          <a:xfrm flipH="1">
            <a:off x="4930693" y="3635300"/>
            <a:ext cx="2100300" cy="15135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378" name="Google Shape;1378;p150"/>
          <p:cNvSpPr txBox="1"/>
          <p:nvPr>
            <p:ph idx="5" type="title"/>
          </p:nvPr>
        </p:nvSpPr>
        <p:spPr>
          <a:xfrm>
            <a:off x="7243093" y="851546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79" name="Google Shape;1379;p150"/>
          <p:cNvSpPr txBox="1"/>
          <p:nvPr>
            <p:ph idx="6" type="title"/>
          </p:nvPr>
        </p:nvSpPr>
        <p:spPr>
          <a:xfrm>
            <a:off x="3257860" y="2361757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80" name="Google Shape;1380;p150"/>
          <p:cNvSpPr txBox="1"/>
          <p:nvPr>
            <p:ph idx="7" type="title"/>
          </p:nvPr>
        </p:nvSpPr>
        <p:spPr>
          <a:xfrm>
            <a:off x="7229582" y="3878226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81" name="Google Shape;1381;p150"/>
          <p:cNvSpPr txBox="1"/>
          <p:nvPr>
            <p:ph idx="1" type="body"/>
          </p:nvPr>
        </p:nvSpPr>
        <p:spPr>
          <a:xfrm>
            <a:off x="3257120" y="2663823"/>
            <a:ext cx="15789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2" name="Google Shape;1382;p150"/>
          <p:cNvSpPr txBox="1"/>
          <p:nvPr>
            <p:ph idx="8" type="body"/>
          </p:nvPr>
        </p:nvSpPr>
        <p:spPr>
          <a:xfrm>
            <a:off x="7237317" y="4178575"/>
            <a:ext cx="17844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3" name="Google Shape;1383;p150"/>
          <p:cNvSpPr txBox="1"/>
          <p:nvPr>
            <p:ph idx="9" type="body"/>
          </p:nvPr>
        </p:nvSpPr>
        <p:spPr>
          <a:xfrm>
            <a:off x="7246218" y="1157300"/>
            <a:ext cx="16800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4">
  <p:cSld name="CUSTOM_15">
    <p:bg>
      <p:bgPr>
        <a:solidFill>
          <a:schemeClr val="lt1"/>
        </a:solidFill>
      </p:bgPr>
    </p:bg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5" name="Google Shape;1385;p151"/>
          <p:cNvPicPr preferRelativeResize="0"/>
          <p:nvPr/>
        </p:nvPicPr>
        <p:blipFill rotWithShape="1">
          <a:blip r:embed="rId2">
            <a:alphaModFix amt="10000"/>
          </a:blip>
          <a:srcRect b="0" l="789" r="12432" t="0"/>
          <a:stretch/>
        </p:blipFill>
        <p:spPr>
          <a:xfrm>
            <a:off x="0" y="-125"/>
            <a:ext cx="6696900" cy="51435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386" name="Google Shape;1386;p151"/>
          <p:cNvSpPr txBox="1"/>
          <p:nvPr>
            <p:ph type="title"/>
          </p:nvPr>
        </p:nvSpPr>
        <p:spPr>
          <a:xfrm>
            <a:off x="705550" y="39343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87" name="Google Shape;1387;p151"/>
          <p:cNvSpPr txBox="1"/>
          <p:nvPr>
            <p:ph idx="2" type="title"/>
          </p:nvPr>
        </p:nvSpPr>
        <p:spPr>
          <a:xfrm>
            <a:off x="705550" y="26352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88" name="Google Shape;1388;p151"/>
          <p:cNvSpPr txBox="1"/>
          <p:nvPr>
            <p:ph idx="3" type="title"/>
          </p:nvPr>
        </p:nvSpPr>
        <p:spPr>
          <a:xfrm>
            <a:off x="3461750" y="39343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89" name="Google Shape;1389;p151"/>
          <p:cNvSpPr txBox="1"/>
          <p:nvPr>
            <p:ph idx="4" type="title"/>
          </p:nvPr>
        </p:nvSpPr>
        <p:spPr>
          <a:xfrm>
            <a:off x="3461750" y="26352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90" name="Google Shape;1390;p151"/>
          <p:cNvSpPr txBox="1"/>
          <p:nvPr>
            <p:ph idx="5" type="title"/>
          </p:nvPr>
        </p:nvSpPr>
        <p:spPr>
          <a:xfrm>
            <a:off x="6219150" y="39343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91" name="Google Shape;1391;p151"/>
          <p:cNvSpPr txBox="1"/>
          <p:nvPr>
            <p:ph idx="6" type="title"/>
          </p:nvPr>
        </p:nvSpPr>
        <p:spPr>
          <a:xfrm>
            <a:off x="6219150" y="26352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92" name="Google Shape;1392;p151"/>
          <p:cNvSpPr txBox="1"/>
          <p:nvPr>
            <p:ph idx="7" type="title"/>
          </p:nvPr>
        </p:nvSpPr>
        <p:spPr>
          <a:xfrm>
            <a:off x="430209" y="907725"/>
            <a:ext cx="6815400" cy="1038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700"/>
              <a:buNone/>
              <a:defRPr sz="37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9 ">
  <p:cSld name="BLANK_1_1_1_1_1_1_1_1_1_1_1_1_1_1_1_1_1_1_1"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152"/>
          <p:cNvSpPr/>
          <p:nvPr/>
        </p:nvSpPr>
        <p:spPr>
          <a:xfrm>
            <a:off x="3400700" y="0"/>
            <a:ext cx="5742900" cy="1427100"/>
          </a:xfrm>
          <a:prstGeom prst="snip1Rect">
            <a:avLst>
              <a:gd fmla="val 2740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95" name="Google Shape;1395;p152"/>
          <p:cNvSpPr txBox="1"/>
          <p:nvPr>
            <p:ph idx="1" type="subTitle"/>
          </p:nvPr>
        </p:nvSpPr>
        <p:spPr>
          <a:xfrm>
            <a:off x="3718425" y="402000"/>
            <a:ext cx="14595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396" name="Google Shape;1396;p152"/>
          <p:cNvSpPr/>
          <p:nvPr/>
        </p:nvSpPr>
        <p:spPr>
          <a:xfrm>
            <a:off x="3400700" y="1427100"/>
            <a:ext cx="5742900" cy="1790400"/>
          </a:xfrm>
          <a:prstGeom prst="snip1Rect">
            <a:avLst>
              <a:gd fmla="val 2378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97" name="Google Shape;1397;p152"/>
          <p:cNvSpPr/>
          <p:nvPr/>
        </p:nvSpPr>
        <p:spPr>
          <a:xfrm>
            <a:off x="3400700" y="3217500"/>
            <a:ext cx="5742900" cy="1924500"/>
          </a:xfrm>
          <a:prstGeom prst="snip1Rect">
            <a:avLst>
              <a:gd fmla="val 2219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98" name="Google Shape;1398;p152"/>
          <p:cNvSpPr txBox="1"/>
          <p:nvPr>
            <p:ph idx="2" type="subTitle"/>
          </p:nvPr>
        </p:nvSpPr>
        <p:spPr>
          <a:xfrm>
            <a:off x="4249525" y="402000"/>
            <a:ext cx="4315800" cy="74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399" name="Google Shape;1399;p152"/>
          <p:cNvSpPr txBox="1"/>
          <p:nvPr>
            <p:ph idx="3" type="subTitle"/>
          </p:nvPr>
        </p:nvSpPr>
        <p:spPr>
          <a:xfrm>
            <a:off x="3718425" y="1696338"/>
            <a:ext cx="14595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400" name="Google Shape;1400;p152"/>
          <p:cNvSpPr txBox="1"/>
          <p:nvPr>
            <p:ph idx="4" type="subTitle"/>
          </p:nvPr>
        </p:nvSpPr>
        <p:spPr>
          <a:xfrm>
            <a:off x="4249525" y="1696338"/>
            <a:ext cx="18684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401" name="Google Shape;1401;p152"/>
          <p:cNvSpPr txBox="1"/>
          <p:nvPr>
            <p:ph type="title"/>
          </p:nvPr>
        </p:nvSpPr>
        <p:spPr>
          <a:xfrm>
            <a:off x="556500" y="531900"/>
            <a:ext cx="2714700" cy="1039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402" name="Google Shape;1402;p152"/>
          <p:cNvSpPr/>
          <p:nvPr>
            <p:ph idx="5" type="pic"/>
          </p:nvPr>
        </p:nvSpPr>
        <p:spPr>
          <a:xfrm>
            <a:off x="75" y="2673275"/>
            <a:ext cx="3400800" cy="2471400"/>
          </a:xfrm>
          <a:prstGeom prst="snip1Rect">
            <a:avLst>
              <a:gd fmla="val 21231" name="adj"/>
            </a:avLst>
          </a:prstGeom>
          <a:noFill/>
          <a:ln>
            <a:noFill/>
          </a:ln>
        </p:spPr>
      </p:sp>
      <p:sp>
        <p:nvSpPr>
          <p:cNvPr id="1403" name="Google Shape;1403;p152"/>
          <p:cNvSpPr txBox="1"/>
          <p:nvPr>
            <p:ph idx="6" type="subTitle"/>
          </p:nvPr>
        </p:nvSpPr>
        <p:spPr>
          <a:xfrm>
            <a:off x="582450" y="1733025"/>
            <a:ext cx="2400600" cy="74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4" name="Google Shape;1404;p152"/>
          <p:cNvSpPr txBox="1"/>
          <p:nvPr>
            <p:ph idx="7" type="subTitle"/>
          </p:nvPr>
        </p:nvSpPr>
        <p:spPr>
          <a:xfrm>
            <a:off x="3718450" y="3470325"/>
            <a:ext cx="3678300" cy="454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405" name="Google Shape;1405;p152"/>
          <p:cNvSpPr txBox="1"/>
          <p:nvPr>
            <p:ph idx="8" type="subTitle"/>
          </p:nvPr>
        </p:nvSpPr>
        <p:spPr>
          <a:xfrm>
            <a:off x="3724200" y="3884675"/>
            <a:ext cx="5063100" cy="1039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406" name="Google Shape;1406;p152"/>
          <p:cNvSpPr txBox="1"/>
          <p:nvPr>
            <p:ph idx="9" type="subTitle"/>
          </p:nvPr>
        </p:nvSpPr>
        <p:spPr>
          <a:xfrm>
            <a:off x="5999175" y="1696338"/>
            <a:ext cx="27873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0">
  <p:cSld name="BLANK_1_1_1_1_1_1_1_1_1_1_1_1_1_1_1_1_1_1"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153"/>
          <p:cNvSpPr txBox="1"/>
          <p:nvPr>
            <p:ph type="title"/>
          </p:nvPr>
        </p:nvSpPr>
        <p:spPr>
          <a:xfrm>
            <a:off x="508000" y="466750"/>
            <a:ext cx="3752700" cy="1868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409" name="Google Shape;1409;p153"/>
          <p:cNvSpPr/>
          <p:nvPr>
            <p:ph idx="2" type="pic"/>
          </p:nvPr>
        </p:nvSpPr>
        <p:spPr>
          <a:xfrm>
            <a:off x="75" y="2673275"/>
            <a:ext cx="3014400" cy="24714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410" name="Google Shape;1410;p153"/>
          <p:cNvSpPr/>
          <p:nvPr>
            <p:ph idx="3" type="pic"/>
          </p:nvPr>
        </p:nvSpPr>
        <p:spPr>
          <a:xfrm>
            <a:off x="5341625" y="-3800"/>
            <a:ext cx="3802500" cy="18993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1411" name="Google Shape;1411;p153"/>
          <p:cNvSpPr/>
          <p:nvPr/>
        </p:nvSpPr>
        <p:spPr>
          <a:xfrm>
            <a:off x="5341400" y="1709375"/>
            <a:ext cx="3802500" cy="3435300"/>
          </a:xfrm>
          <a:prstGeom prst="snip1Rect">
            <a:avLst>
              <a:gd fmla="val 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412" name="Google Shape;1412;p153"/>
          <p:cNvSpPr/>
          <p:nvPr/>
        </p:nvSpPr>
        <p:spPr>
          <a:xfrm>
            <a:off x="3014300" y="2673275"/>
            <a:ext cx="2327100" cy="2471400"/>
          </a:xfrm>
          <a:prstGeom prst="snip1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413" name="Google Shape;1413;p153"/>
          <p:cNvSpPr txBox="1"/>
          <p:nvPr>
            <p:ph idx="1" type="subTitle"/>
          </p:nvPr>
        </p:nvSpPr>
        <p:spPr>
          <a:xfrm>
            <a:off x="3364075" y="3159975"/>
            <a:ext cx="1459500" cy="1868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414" name="Google Shape;1414;p153"/>
          <p:cNvSpPr txBox="1"/>
          <p:nvPr>
            <p:ph idx="4" type="subTitle"/>
          </p:nvPr>
        </p:nvSpPr>
        <p:spPr>
          <a:xfrm>
            <a:off x="5794450" y="2073450"/>
            <a:ext cx="1459500" cy="1642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415" name="Google Shape;1415;p153"/>
          <p:cNvSpPr txBox="1"/>
          <p:nvPr>
            <p:ph idx="5" type="subTitle"/>
          </p:nvPr>
        </p:nvSpPr>
        <p:spPr>
          <a:xfrm>
            <a:off x="7371675" y="2073450"/>
            <a:ext cx="1294500" cy="1642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416" name="Google Shape;1416;p153"/>
          <p:cNvSpPr txBox="1"/>
          <p:nvPr>
            <p:ph idx="6" type="subTitle"/>
          </p:nvPr>
        </p:nvSpPr>
        <p:spPr>
          <a:xfrm>
            <a:off x="5794450" y="3940350"/>
            <a:ext cx="2831400" cy="917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2">
  <p:cSld name="CUSTOM_14"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966625" y="1926200"/>
            <a:ext cx="15897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58" name="Google Shape;158;p16"/>
          <p:cNvSpPr txBox="1"/>
          <p:nvPr>
            <p:ph idx="2" type="title"/>
          </p:nvPr>
        </p:nvSpPr>
        <p:spPr>
          <a:xfrm>
            <a:off x="2768150" y="1926200"/>
            <a:ext cx="15189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59" name="Google Shape;159;p16"/>
          <p:cNvSpPr txBox="1"/>
          <p:nvPr>
            <p:ph idx="3" type="title"/>
          </p:nvPr>
        </p:nvSpPr>
        <p:spPr>
          <a:xfrm>
            <a:off x="4609425" y="1926200"/>
            <a:ext cx="16200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60" name="Google Shape;160;p16"/>
          <p:cNvSpPr txBox="1"/>
          <p:nvPr>
            <p:ph idx="4" type="title"/>
          </p:nvPr>
        </p:nvSpPr>
        <p:spPr>
          <a:xfrm>
            <a:off x="2876400" y="4053150"/>
            <a:ext cx="13767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1" name="Google Shape;161;p16"/>
          <p:cNvSpPr txBox="1"/>
          <p:nvPr>
            <p:ph idx="5" type="title"/>
          </p:nvPr>
        </p:nvSpPr>
        <p:spPr>
          <a:xfrm>
            <a:off x="6564575" y="4053150"/>
            <a:ext cx="13767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2" name="Google Shape;162;p16"/>
          <p:cNvSpPr txBox="1"/>
          <p:nvPr>
            <p:ph idx="6" type="title"/>
          </p:nvPr>
        </p:nvSpPr>
        <p:spPr>
          <a:xfrm>
            <a:off x="966625" y="2228000"/>
            <a:ext cx="12945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3" name="Google Shape;163;p16"/>
          <p:cNvSpPr txBox="1"/>
          <p:nvPr>
            <p:ph idx="7" type="title"/>
          </p:nvPr>
        </p:nvSpPr>
        <p:spPr>
          <a:xfrm>
            <a:off x="2768161" y="2228000"/>
            <a:ext cx="12945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4" name="Google Shape;164;p16"/>
          <p:cNvSpPr txBox="1"/>
          <p:nvPr>
            <p:ph idx="8" type="title"/>
          </p:nvPr>
        </p:nvSpPr>
        <p:spPr>
          <a:xfrm>
            <a:off x="4609425" y="2228000"/>
            <a:ext cx="13767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5" name="Google Shape;165;p16"/>
          <p:cNvSpPr txBox="1"/>
          <p:nvPr>
            <p:ph idx="9" type="title"/>
          </p:nvPr>
        </p:nvSpPr>
        <p:spPr>
          <a:xfrm>
            <a:off x="6437300" y="1926200"/>
            <a:ext cx="13767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66" name="Google Shape;166;p16"/>
          <p:cNvSpPr txBox="1"/>
          <p:nvPr>
            <p:ph idx="13" type="title"/>
          </p:nvPr>
        </p:nvSpPr>
        <p:spPr>
          <a:xfrm>
            <a:off x="6437293" y="2228000"/>
            <a:ext cx="12444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7" name="Google Shape;167;p16"/>
          <p:cNvSpPr txBox="1"/>
          <p:nvPr>
            <p:ph idx="14" type="title"/>
          </p:nvPr>
        </p:nvSpPr>
        <p:spPr>
          <a:xfrm>
            <a:off x="474675" y="467679"/>
            <a:ext cx="3593100" cy="1008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1">
  <p:cSld name="BLANK_1_1_1_1_1_1_1_1_1_1_1_1_1_1_1">
    <p:bg>
      <p:bgPr>
        <a:solidFill>
          <a:schemeClr val="lt1"/>
        </a:solidFill>
      </p:bgPr>
    </p:bg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154"/>
          <p:cNvSpPr txBox="1"/>
          <p:nvPr>
            <p:ph idx="1" type="subTitle"/>
          </p:nvPr>
        </p:nvSpPr>
        <p:spPr>
          <a:xfrm>
            <a:off x="455153" y="1847050"/>
            <a:ext cx="1278600" cy="41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419" name="Google Shape;1419;p154"/>
          <p:cNvSpPr txBox="1"/>
          <p:nvPr>
            <p:ph idx="2" type="subTitle"/>
          </p:nvPr>
        </p:nvSpPr>
        <p:spPr>
          <a:xfrm>
            <a:off x="455153" y="2961963"/>
            <a:ext cx="1278600" cy="41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420" name="Google Shape;1420;p154"/>
          <p:cNvSpPr txBox="1"/>
          <p:nvPr>
            <p:ph idx="3" type="subTitle"/>
          </p:nvPr>
        </p:nvSpPr>
        <p:spPr>
          <a:xfrm>
            <a:off x="455146" y="3929375"/>
            <a:ext cx="1278600" cy="41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421" name="Google Shape;1421;p154"/>
          <p:cNvSpPr txBox="1"/>
          <p:nvPr>
            <p:ph idx="4" type="subTitle"/>
          </p:nvPr>
        </p:nvSpPr>
        <p:spPr>
          <a:xfrm>
            <a:off x="1781075" y="1241375"/>
            <a:ext cx="1498800" cy="276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422" name="Google Shape;1422;p154"/>
          <p:cNvSpPr txBox="1"/>
          <p:nvPr>
            <p:ph idx="5" type="subTitle"/>
          </p:nvPr>
        </p:nvSpPr>
        <p:spPr>
          <a:xfrm>
            <a:off x="3596300" y="1241375"/>
            <a:ext cx="1498800" cy="276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423" name="Google Shape;1423;p154"/>
          <p:cNvSpPr txBox="1"/>
          <p:nvPr>
            <p:ph idx="6" type="subTitle"/>
          </p:nvPr>
        </p:nvSpPr>
        <p:spPr>
          <a:xfrm>
            <a:off x="5411525" y="1241375"/>
            <a:ext cx="1498800" cy="276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424" name="Google Shape;1424;p154"/>
          <p:cNvSpPr txBox="1"/>
          <p:nvPr>
            <p:ph idx="7" type="subTitle"/>
          </p:nvPr>
        </p:nvSpPr>
        <p:spPr>
          <a:xfrm>
            <a:off x="7226750" y="1241375"/>
            <a:ext cx="1498800" cy="26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425" name="Google Shape;1425;p154"/>
          <p:cNvSpPr txBox="1"/>
          <p:nvPr>
            <p:ph idx="8" type="subTitle"/>
          </p:nvPr>
        </p:nvSpPr>
        <p:spPr>
          <a:xfrm>
            <a:off x="19796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6" name="Google Shape;1426;p154"/>
          <p:cNvSpPr txBox="1"/>
          <p:nvPr>
            <p:ph idx="9" type="subTitle"/>
          </p:nvPr>
        </p:nvSpPr>
        <p:spPr>
          <a:xfrm>
            <a:off x="19796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7" name="Google Shape;1427;p154"/>
          <p:cNvSpPr txBox="1"/>
          <p:nvPr>
            <p:ph idx="13" type="subTitle"/>
          </p:nvPr>
        </p:nvSpPr>
        <p:spPr>
          <a:xfrm>
            <a:off x="19796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8" name="Google Shape;1428;p154"/>
          <p:cNvSpPr txBox="1"/>
          <p:nvPr>
            <p:ph idx="14" type="subTitle"/>
          </p:nvPr>
        </p:nvSpPr>
        <p:spPr>
          <a:xfrm>
            <a:off x="38059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9" name="Google Shape;1429;p154"/>
          <p:cNvSpPr txBox="1"/>
          <p:nvPr>
            <p:ph idx="15" type="subTitle"/>
          </p:nvPr>
        </p:nvSpPr>
        <p:spPr>
          <a:xfrm>
            <a:off x="38059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0" name="Google Shape;1430;p154"/>
          <p:cNvSpPr txBox="1"/>
          <p:nvPr>
            <p:ph idx="16" type="subTitle"/>
          </p:nvPr>
        </p:nvSpPr>
        <p:spPr>
          <a:xfrm>
            <a:off x="38059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1" name="Google Shape;1431;p154"/>
          <p:cNvSpPr txBox="1"/>
          <p:nvPr>
            <p:ph idx="17" type="subTitle"/>
          </p:nvPr>
        </p:nvSpPr>
        <p:spPr>
          <a:xfrm>
            <a:off x="56322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2" name="Google Shape;1432;p154"/>
          <p:cNvSpPr txBox="1"/>
          <p:nvPr>
            <p:ph idx="18" type="subTitle"/>
          </p:nvPr>
        </p:nvSpPr>
        <p:spPr>
          <a:xfrm>
            <a:off x="56322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3" name="Google Shape;1433;p154"/>
          <p:cNvSpPr txBox="1"/>
          <p:nvPr>
            <p:ph idx="19" type="subTitle"/>
          </p:nvPr>
        </p:nvSpPr>
        <p:spPr>
          <a:xfrm>
            <a:off x="56322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4" name="Google Shape;1434;p154"/>
          <p:cNvSpPr txBox="1"/>
          <p:nvPr>
            <p:ph idx="20" type="subTitle"/>
          </p:nvPr>
        </p:nvSpPr>
        <p:spPr>
          <a:xfrm>
            <a:off x="74585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5" name="Google Shape;1435;p154"/>
          <p:cNvSpPr txBox="1"/>
          <p:nvPr>
            <p:ph idx="21" type="subTitle"/>
          </p:nvPr>
        </p:nvSpPr>
        <p:spPr>
          <a:xfrm>
            <a:off x="74585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6" name="Google Shape;1436;p154"/>
          <p:cNvSpPr txBox="1"/>
          <p:nvPr>
            <p:ph idx="22" type="subTitle"/>
          </p:nvPr>
        </p:nvSpPr>
        <p:spPr>
          <a:xfrm>
            <a:off x="74585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7" name="Google Shape;1437;p154"/>
          <p:cNvSpPr txBox="1"/>
          <p:nvPr>
            <p:ph type="title"/>
          </p:nvPr>
        </p:nvSpPr>
        <p:spPr>
          <a:xfrm>
            <a:off x="452621" y="455239"/>
            <a:ext cx="6964800" cy="651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2">
  <p:cSld name="CUSTOM_14">
    <p:bg>
      <p:bgPr>
        <a:solidFill>
          <a:schemeClr val="lt1"/>
        </a:solidFill>
      </p:bgPr>
    </p:bg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155"/>
          <p:cNvSpPr txBox="1"/>
          <p:nvPr>
            <p:ph type="title"/>
          </p:nvPr>
        </p:nvSpPr>
        <p:spPr>
          <a:xfrm>
            <a:off x="966625" y="1926200"/>
            <a:ext cx="15897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440" name="Google Shape;1440;p155"/>
          <p:cNvSpPr txBox="1"/>
          <p:nvPr>
            <p:ph idx="2" type="title"/>
          </p:nvPr>
        </p:nvSpPr>
        <p:spPr>
          <a:xfrm>
            <a:off x="2768150" y="1926200"/>
            <a:ext cx="15189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441" name="Google Shape;1441;p155"/>
          <p:cNvSpPr txBox="1"/>
          <p:nvPr>
            <p:ph idx="3" type="title"/>
          </p:nvPr>
        </p:nvSpPr>
        <p:spPr>
          <a:xfrm>
            <a:off x="4609425" y="1926200"/>
            <a:ext cx="16200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442" name="Google Shape;1442;p155"/>
          <p:cNvSpPr txBox="1"/>
          <p:nvPr>
            <p:ph idx="4" type="title"/>
          </p:nvPr>
        </p:nvSpPr>
        <p:spPr>
          <a:xfrm>
            <a:off x="2876400" y="4053150"/>
            <a:ext cx="13767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43" name="Google Shape;1443;p155"/>
          <p:cNvSpPr txBox="1"/>
          <p:nvPr>
            <p:ph idx="5" type="title"/>
          </p:nvPr>
        </p:nvSpPr>
        <p:spPr>
          <a:xfrm>
            <a:off x="6564575" y="4053150"/>
            <a:ext cx="13767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44" name="Google Shape;1444;p155"/>
          <p:cNvSpPr txBox="1"/>
          <p:nvPr>
            <p:ph idx="6" type="title"/>
          </p:nvPr>
        </p:nvSpPr>
        <p:spPr>
          <a:xfrm>
            <a:off x="966625" y="2228000"/>
            <a:ext cx="12945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45" name="Google Shape;1445;p155"/>
          <p:cNvSpPr txBox="1"/>
          <p:nvPr>
            <p:ph idx="7" type="title"/>
          </p:nvPr>
        </p:nvSpPr>
        <p:spPr>
          <a:xfrm>
            <a:off x="2768161" y="2228000"/>
            <a:ext cx="12945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46" name="Google Shape;1446;p155"/>
          <p:cNvSpPr txBox="1"/>
          <p:nvPr>
            <p:ph idx="8" type="title"/>
          </p:nvPr>
        </p:nvSpPr>
        <p:spPr>
          <a:xfrm>
            <a:off x="4609425" y="2228000"/>
            <a:ext cx="13767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47" name="Google Shape;1447;p155"/>
          <p:cNvSpPr txBox="1"/>
          <p:nvPr>
            <p:ph idx="9" type="title"/>
          </p:nvPr>
        </p:nvSpPr>
        <p:spPr>
          <a:xfrm>
            <a:off x="6437300" y="1926200"/>
            <a:ext cx="13767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448" name="Google Shape;1448;p155"/>
          <p:cNvSpPr txBox="1"/>
          <p:nvPr>
            <p:ph idx="13" type="title"/>
          </p:nvPr>
        </p:nvSpPr>
        <p:spPr>
          <a:xfrm>
            <a:off x="6437293" y="2228000"/>
            <a:ext cx="12444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49" name="Google Shape;1449;p155"/>
          <p:cNvSpPr txBox="1"/>
          <p:nvPr>
            <p:ph idx="14" type="title"/>
          </p:nvPr>
        </p:nvSpPr>
        <p:spPr>
          <a:xfrm>
            <a:off x="474675" y="467679"/>
            <a:ext cx="3593100" cy="1008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3">
  <p:cSld name="BLANK_1_1_1_1_1_1_1_1_1_1_1_1_1_1_2">
    <p:bg>
      <p:bgPr>
        <a:solidFill>
          <a:srgbClr val="3D85C6"/>
        </a:solidFill>
      </p:bgPr>
    </p:bg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156"/>
          <p:cNvSpPr/>
          <p:nvPr/>
        </p:nvSpPr>
        <p:spPr>
          <a:xfrm>
            <a:off x="0" y="432050"/>
            <a:ext cx="4665600" cy="4689000"/>
          </a:xfrm>
          <a:prstGeom prst="snip1Rect">
            <a:avLst>
              <a:gd fmla="val 115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452" name="Google Shape;1452;p156"/>
          <p:cNvSpPr txBox="1"/>
          <p:nvPr>
            <p:ph type="title"/>
          </p:nvPr>
        </p:nvSpPr>
        <p:spPr>
          <a:xfrm>
            <a:off x="443725" y="920775"/>
            <a:ext cx="3730500" cy="1095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453" name="Google Shape;1453;p156"/>
          <p:cNvSpPr/>
          <p:nvPr/>
        </p:nvSpPr>
        <p:spPr>
          <a:xfrm>
            <a:off x="24725" y="2393073"/>
            <a:ext cx="9144000" cy="2750400"/>
          </a:xfrm>
          <a:prstGeom prst="snip1Rect">
            <a:avLst>
              <a:gd fmla="val 15953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454" name="Google Shape;1454;p156"/>
          <p:cNvSpPr/>
          <p:nvPr/>
        </p:nvSpPr>
        <p:spPr>
          <a:xfrm>
            <a:off x="0" y="2393075"/>
            <a:ext cx="3186600" cy="275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455" name="Google Shape;1455;p156"/>
          <p:cNvSpPr txBox="1"/>
          <p:nvPr>
            <p:ph idx="2" type="title"/>
          </p:nvPr>
        </p:nvSpPr>
        <p:spPr>
          <a:xfrm>
            <a:off x="507250" y="2657169"/>
            <a:ext cx="2344800" cy="44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56" name="Google Shape;1456;p156"/>
          <p:cNvSpPr txBox="1"/>
          <p:nvPr>
            <p:ph idx="3" type="title"/>
          </p:nvPr>
        </p:nvSpPr>
        <p:spPr>
          <a:xfrm>
            <a:off x="454725" y="1387875"/>
            <a:ext cx="3109200" cy="70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57" name="Google Shape;1457;p156"/>
          <p:cNvSpPr txBox="1"/>
          <p:nvPr>
            <p:ph idx="4" type="title"/>
          </p:nvPr>
        </p:nvSpPr>
        <p:spPr>
          <a:xfrm>
            <a:off x="507250" y="3648688"/>
            <a:ext cx="21378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458" name="Google Shape;1458;p156"/>
          <p:cNvSpPr txBox="1"/>
          <p:nvPr>
            <p:ph idx="5" type="title"/>
          </p:nvPr>
        </p:nvSpPr>
        <p:spPr>
          <a:xfrm>
            <a:off x="507250" y="3960850"/>
            <a:ext cx="2242500" cy="70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59" name="Google Shape;1459;p156"/>
          <p:cNvSpPr txBox="1"/>
          <p:nvPr>
            <p:ph idx="6" type="title"/>
          </p:nvPr>
        </p:nvSpPr>
        <p:spPr>
          <a:xfrm>
            <a:off x="507250" y="2950200"/>
            <a:ext cx="2242500" cy="643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60" name="Google Shape;1460;p156"/>
          <p:cNvSpPr txBox="1"/>
          <p:nvPr>
            <p:ph idx="7" type="title"/>
          </p:nvPr>
        </p:nvSpPr>
        <p:spPr>
          <a:xfrm>
            <a:off x="5654225" y="2657175"/>
            <a:ext cx="961200" cy="40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461" name="Google Shape;1461;p156"/>
          <p:cNvSpPr txBox="1"/>
          <p:nvPr>
            <p:ph idx="8" type="title"/>
          </p:nvPr>
        </p:nvSpPr>
        <p:spPr>
          <a:xfrm>
            <a:off x="7295800" y="2657175"/>
            <a:ext cx="1109100" cy="40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462" name="Google Shape;1462;p156"/>
          <p:cNvSpPr txBox="1"/>
          <p:nvPr>
            <p:ph idx="9" type="title"/>
          </p:nvPr>
        </p:nvSpPr>
        <p:spPr>
          <a:xfrm>
            <a:off x="3958525" y="2657175"/>
            <a:ext cx="1003500" cy="40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463" name="Google Shape;1463;p156"/>
          <p:cNvSpPr txBox="1"/>
          <p:nvPr>
            <p:ph idx="13" type="title"/>
          </p:nvPr>
        </p:nvSpPr>
        <p:spPr>
          <a:xfrm>
            <a:off x="3477950" y="3170975"/>
            <a:ext cx="1583400" cy="643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64" name="Google Shape;1464;p156"/>
          <p:cNvSpPr txBox="1"/>
          <p:nvPr>
            <p:ph idx="14" type="title"/>
          </p:nvPr>
        </p:nvSpPr>
        <p:spPr>
          <a:xfrm>
            <a:off x="5156125" y="3170975"/>
            <a:ext cx="15516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65" name="Google Shape;1465;p156"/>
          <p:cNvSpPr txBox="1"/>
          <p:nvPr>
            <p:ph idx="15" type="title"/>
          </p:nvPr>
        </p:nvSpPr>
        <p:spPr>
          <a:xfrm>
            <a:off x="6837850" y="3170975"/>
            <a:ext cx="2022000" cy="1596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66" name="Google Shape;1466;p156"/>
          <p:cNvSpPr txBox="1"/>
          <p:nvPr>
            <p:ph idx="16" type="title"/>
          </p:nvPr>
        </p:nvSpPr>
        <p:spPr>
          <a:xfrm>
            <a:off x="3624875" y="4016425"/>
            <a:ext cx="1436400" cy="750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67" name="Google Shape;1467;p156"/>
          <p:cNvSpPr txBox="1"/>
          <p:nvPr>
            <p:ph idx="17" type="title"/>
          </p:nvPr>
        </p:nvSpPr>
        <p:spPr>
          <a:xfrm>
            <a:off x="5303050" y="4016425"/>
            <a:ext cx="1404600" cy="750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4">
  <p:cSld name="CUSTOM_5_1">
    <p:bg>
      <p:bgPr>
        <a:solidFill>
          <a:schemeClr val="lt1"/>
        </a:solidFill>
      </p:bgPr>
    </p:bg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157"/>
          <p:cNvSpPr/>
          <p:nvPr/>
        </p:nvSpPr>
        <p:spPr>
          <a:xfrm>
            <a:off x="1067025" y="437190"/>
            <a:ext cx="7197300" cy="3865800"/>
          </a:xfrm>
          <a:prstGeom prst="snip1Rect">
            <a:avLst>
              <a:gd fmla="val 11506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470" name="Google Shape;1470;p157"/>
          <p:cNvSpPr/>
          <p:nvPr/>
        </p:nvSpPr>
        <p:spPr>
          <a:xfrm>
            <a:off x="1491600" y="1330871"/>
            <a:ext cx="7197300" cy="3674400"/>
          </a:xfrm>
          <a:prstGeom prst="snip1Rect">
            <a:avLst>
              <a:gd fmla="val 11506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471" name="Google Shape;1471;p157"/>
          <p:cNvSpPr/>
          <p:nvPr/>
        </p:nvSpPr>
        <p:spPr>
          <a:xfrm>
            <a:off x="114875" y="875230"/>
            <a:ext cx="7197300" cy="3977100"/>
          </a:xfrm>
          <a:prstGeom prst="snip1Rect">
            <a:avLst>
              <a:gd fmla="val 11506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472" name="Google Shape;1472;p157"/>
          <p:cNvSpPr/>
          <p:nvPr/>
        </p:nvSpPr>
        <p:spPr>
          <a:xfrm>
            <a:off x="-8050" y="432050"/>
            <a:ext cx="3686700" cy="4689000"/>
          </a:xfrm>
          <a:prstGeom prst="snip1Rect">
            <a:avLst>
              <a:gd fmla="val 115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473" name="Google Shape;1473;p157"/>
          <p:cNvSpPr txBox="1"/>
          <p:nvPr>
            <p:ph type="title"/>
          </p:nvPr>
        </p:nvSpPr>
        <p:spPr>
          <a:xfrm>
            <a:off x="451900" y="843775"/>
            <a:ext cx="29682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474" name="Google Shape;1474;p157"/>
          <p:cNvSpPr txBox="1"/>
          <p:nvPr>
            <p:ph idx="1" type="subTitle"/>
          </p:nvPr>
        </p:nvSpPr>
        <p:spPr>
          <a:xfrm>
            <a:off x="478650" y="2476500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5" name="Google Shape;1475;p157"/>
          <p:cNvSpPr txBox="1"/>
          <p:nvPr>
            <p:ph idx="2" type="title"/>
          </p:nvPr>
        </p:nvSpPr>
        <p:spPr>
          <a:xfrm>
            <a:off x="488175" y="2044800"/>
            <a:ext cx="14520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76" name="Google Shape;1476;p157"/>
          <p:cNvSpPr txBox="1"/>
          <p:nvPr>
            <p:ph idx="3" type="subTitle"/>
          </p:nvPr>
        </p:nvSpPr>
        <p:spPr>
          <a:xfrm>
            <a:off x="2102625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7" name="Google Shape;1477;p157"/>
          <p:cNvSpPr txBox="1"/>
          <p:nvPr>
            <p:ph idx="4" type="title"/>
          </p:nvPr>
        </p:nvSpPr>
        <p:spPr>
          <a:xfrm>
            <a:off x="2102625" y="2044800"/>
            <a:ext cx="15825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78" name="Google Shape;1478;p157"/>
          <p:cNvSpPr txBox="1"/>
          <p:nvPr>
            <p:ph idx="5" type="subTitle"/>
          </p:nvPr>
        </p:nvSpPr>
        <p:spPr>
          <a:xfrm>
            <a:off x="3875050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9" name="Google Shape;1479;p157"/>
          <p:cNvSpPr txBox="1"/>
          <p:nvPr>
            <p:ph idx="6" type="title"/>
          </p:nvPr>
        </p:nvSpPr>
        <p:spPr>
          <a:xfrm>
            <a:off x="3875051" y="2044800"/>
            <a:ext cx="15579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80" name="Google Shape;1480;p157"/>
          <p:cNvSpPr txBox="1"/>
          <p:nvPr>
            <p:ph idx="7" type="subTitle"/>
          </p:nvPr>
        </p:nvSpPr>
        <p:spPr>
          <a:xfrm>
            <a:off x="5618263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1" name="Google Shape;1481;p157"/>
          <p:cNvSpPr txBox="1"/>
          <p:nvPr>
            <p:ph idx="8" type="title"/>
          </p:nvPr>
        </p:nvSpPr>
        <p:spPr>
          <a:xfrm>
            <a:off x="5618275" y="2044800"/>
            <a:ext cx="15579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82" name="Google Shape;1482;p157"/>
          <p:cNvSpPr txBox="1"/>
          <p:nvPr>
            <p:ph idx="9" type="subTitle"/>
          </p:nvPr>
        </p:nvSpPr>
        <p:spPr>
          <a:xfrm>
            <a:off x="7354438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3" name="Google Shape;1483;p157"/>
          <p:cNvSpPr txBox="1"/>
          <p:nvPr>
            <p:ph idx="13" type="title"/>
          </p:nvPr>
        </p:nvSpPr>
        <p:spPr>
          <a:xfrm>
            <a:off x="7354449" y="2044799"/>
            <a:ext cx="17976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84" name="Google Shape;1484;p157"/>
          <p:cNvSpPr txBox="1"/>
          <p:nvPr>
            <p:ph idx="14" type="subTitle"/>
          </p:nvPr>
        </p:nvSpPr>
        <p:spPr>
          <a:xfrm>
            <a:off x="478650" y="3104100"/>
            <a:ext cx="1452000" cy="61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5" name="Google Shape;1485;p157"/>
          <p:cNvSpPr txBox="1"/>
          <p:nvPr>
            <p:ph idx="15" type="subTitle"/>
          </p:nvPr>
        </p:nvSpPr>
        <p:spPr>
          <a:xfrm>
            <a:off x="2102625" y="3104100"/>
            <a:ext cx="1582500" cy="64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6" name="Google Shape;1486;p157"/>
          <p:cNvSpPr txBox="1"/>
          <p:nvPr>
            <p:ph idx="16" type="subTitle"/>
          </p:nvPr>
        </p:nvSpPr>
        <p:spPr>
          <a:xfrm>
            <a:off x="5618275" y="3104109"/>
            <a:ext cx="12384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7" name="Google Shape;1487;p157"/>
          <p:cNvSpPr txBox="1"/>
          <p:nvPr>
            <p:ph idx="17" type="subTitle"/>
          </p:nvPr>
        </p:nvSpPr>
        <p:spPr>
          <a:xfrm>
            <a:off x="7354450" y="3104109"/>
            <a:ext cx="12384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8" name="Google Shape;1488;p157"/>
          <p:cNvSpPr txBox="1"/>
          <p:nvPr>
            <p:ph idx="18" type="subTitle"/>
          </p:nvPr>
        </p:nvSpPr>
        <p:spPr>
          <a:xfrm>
            <a:off x="625400" y="3960650"/>
            <a:ext cx="11397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9" name="Google Shape;1489;p157"/>
          <p:cNvSpPr txBox="1"/>
          <p:nvPr>
            <p:ph idx="19" type="subTitle"/>
          </p:nvPr>
        </p:nvSpPr>
        <p:spPr>
          <a:xfrm>
            <a:off x="2239700" y="3960657"/>
            <a:ext cx="1139700" cy="8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0" name="Google Shape;1490;p157"/>
          <p:cNvSpPr txBox="1"/>
          <p:nvPr>
            <p:ph idx="20" type="subTitle"/>
          </p:nvPr>
        </p:nvSpPr>
        <p:spPr>
          <a:xfrm>
            <a:off x="4021800" y="3960660"/>
            <a:ext cx="1139700" cy="897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1" name="Google Shape;1491;p157"/>
          <p:cNvSpPr txBox="1"/>
          <p:nvPr>
            <p:ph idx="21" type="subTitle"/>
          </p:nvPr>
        </p:nvSpPr>
        <p:spPr>
          <a:xfrm>
            <a:off x="5765025" y="3960650"/>
            <a:ext cx="1411200" cy="897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2" name="Google Shape;1492;p157"/>
          <p:cNvSpPr txBox="1"/>
          <p:nvPr>
            <p:ph idx="22" type="subTitle"/>
          </p:nvPr>
        </p:nvSpPr>
        <p:spPr>
          <a:xfrm>
            <a:off x="7491550" y="3960657"/>
            <a:ext cx="1139700" cy="774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3" name="Google Shape;1493;p157"/>
          <p:cNvSpPr txBox="1"/>
          <p:nvPr>
            <p:ph idx="23" type="subTitle"/>
          </p:nvPr>
        </p:nvSpPr>
        <p:spPr>
          <a:xfrm>
            <a:off x="3875050" y="3104100"/>
            <a:ext cx="15579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1">
  <p:cSld name="CUSTOM_5_1_1_1_4"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158"/>
          <p:cNvSpPr/>
          <p:nvPr>
            <p:ph idx="2" type="pic"/>
          </p:nvPr>
        </p:nvSpPr>
        <p:spPr>
          <a:xfrm>
            <a:off x="-1600" y="1969350"/>
            <a:ext cx="9144000" cy="3174600"/>
          </a:xfrm>
          <a:prstGeom prst="snip1Rect">
            <a:avLst>
              <a:gd fmla="val 19548" name="adj"/>
            </a:avLst>
          </a:prstGeom>
          <a:noFill/>
          <a:ln>
            <a:noFill/>
          </a:ln>
        </p:spPr>
      </p:sp>
      <p:sp>
        <p:nvSpPr>
          <p:cNvPr id="1496" name="Google Shape;1496;p158"/>
          <p:cNvSpPr txBox="1"/>
          <p:nvPr>
            <p:ph type="title"/>
          </p:nvPr>
        </p:nvSpPr>
        <p:spPr>
          <a:xfrm>
            <a:off x="5254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97" name="Google Shape;1497;p158"/>
          <p:cNvSpPr txBox="1"/>
          <p:nvPr>
            <p:ph idx="1" type="body"/>
          </p:nvPr>
        </p:nvSpPr>
        <p:spPr>
          <a:xfrm>
            <a:off x="5254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8" name="Google Shape;1498;p158"/>
          <p:cNvSpPr txBox="1"/>
          <p:nvPr>
            <p:ph idx="3" type="title"/>
          </p:nvPr>
        </p:nvSpPr>
        <p:spPr>
          <a:xfrm>
            <a:off x="24096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99" name="Google Shape;1499;p158"/>
          <p:cNvSpPr txBox="1"/>
          <p:nvPr>
            <p:ph idx="4" type="body"/>
          </p:nvPr>
        </p:nvSpPr>
        <p:spPr>
          <a:xfrm>
            <a:off x="24096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0" name="Google Shape;1500;p158"/>
          <p:cNvSpPr txBox="1"/>
          <p:nvPr>
            <p:ph idx="5" type="title"/>
          </p:nvPr>
        </p:nvSpPr>
        <p:spPr>
          <a:xfrm>
            <a:off x="42938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01" name="Google Shape;1501;p158"/>
          <p:cNvSpPr txBox="1"/>
          <p:nvPr>
            <p:ph idx="6" type="body"/>
          </p:nvPr>
        </p:nvSpPr>
        <p:spPr>
          <a:xfrm>
            <a:off x="42938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2" name="Google Shape;1502;p158"/>
          <p:cNvSpPr txBox="1"/>
          <p:nvPr>
            <p:ph idx="7" type="title"/>
          </p:nvPr>
        </p:nvSpPr>
        <p:spPr>
          <a:xfrm>
            <a:off x="61780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03" name="Google Shape;1503;p158"/>
          <p:cNvSpPr txBox="1"/>
          <p:nvPr>
            <p:ph idx="8" type="body"/>
          </p:nvPr>
        </p:nvSpPr>
        <p:spPr>
          <a:xfrm>
            <a:off x="61780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4" name="Google Shape;1504;p158"/>
          <p:cNvSpPr txBox="1"/>
          <p:nvPr>
            <p:ph idx="9" type="subTitle"/>
          </p:nvPr>
        </p:nvSpPr>
        <p:spPr>
          <a:xfrm>
            <a:off x="24096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505" name="Google Shape;1505;p158"/>
          <p:cNvSpPr txBox="1"/>
          <p:nvPr>
            <p:ph idx="13" type="subTitle"/>
          </p:nvPr>
        </p:nvSpPr>
        <p:spPr>
          <a:xfrm>
            <a:off x="5254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506" name="Google Shape;1506;p158"/>
          <p:cNvSpPr txBox="1"/>
          <p:nvPr>
            <p:ph idx="14" type="subTitle"/>
          </p:nvPr>
        </p:nvSpPr>
        <p:spPr>
          <a:xfrm>
            <a:off x="42938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507" name="Google Shape;1507;p158"/>
          <p:cNvSpPr txBox="1"/>
          <p:nvPr>
            <p:ph idx="15" type="subTitle"/>
          </p:nvPr>
        </p:nvSpPr>
        <p:spPr>
          <a:xfrm>
            <a:off x="61780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508" name="Google Shape;1508;p158"/>
          <p:cNvSpPr txBox="1"/>
          <p:nvPr>
            <p:ph idx="16"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509" name="Google Shape;1509;p158"/>
          <p:cNvSpPr txBox="1"/>
          <p:nvPr>
            <p:ph idx="17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4">
  <p:cSld name="CUSTOM_5_1_1_1_1">
    <p:bg>
      <p:bgPr>
        <a:solidFill>
          <a:schemeClr val="lt1"/>
        </a:solidFill>
      </p:bgPr>
    </p:bg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159"/>
          <p:cNvSpPr txBox="1"/>
          <p:nvPr/>
        </p:nvSpPr>
        <p:spPr>
          <a:xfrm>
            <a:off x="8578200" y="4960647"/>
            <a:ext cx="28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fld id="{00000000-1234-1234-1234-123412341234}" type="slidenum">
              <a:rPr lang="en" sz="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2" name="Google Shape;1512;p159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513" name="Google Shape;1513;p159"/>
          <p:cNvSpPr txBox="1"/>
          <p:nvPr>
            <p:ph idx="1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14" name="Google Shape;1514;p159"/>
          <p:cNvSpPr txBox="1"/>
          <p:nvPr>
            <p:ph idx="2" type="title"/>
          </p:nvPr>
        </p:nvSpPr>
        <p:spPr>
          <a:xfrm>
            <a:off x="60260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515" name="Google Shape;1515;p159"/>
          <p:cNvSpPr txBox="1"/>
          <p:nvPr>
            <p:ph idx="3" type="body"/>
          </p:nvPr>
        </p:nvSpPr>
        <p:spPr>
          <a:xfrm>
            <a:off x="60260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16" name="Google Shape;1516;p159"/>
          <p:cNvSpPr txBox="1"/>
          <p:nvPr>
            <p:ph idx="4" type="title"/>
          </p:nvPr>
        </p:nvSpPr>
        <p:spPr>
          <a:xfrm>
            <a:off x="2253138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517" name="Google Shape;1517;p159"/>
          <p:cNvSpPr txBox="1"/>
          <p:nvPr>
            <p:ph idx="5" type="body"/>
          </p:nvPr>
        </p:nvSpPr>
        <p:spPr>
          <a:xfrm>
            <a:off x="2253138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18" name="Google Shape;1518;p159"/>
          <p:cNvSpPr txBox="1"/>
          <p:nvPr>
            <p:ph idx="6" type="title"/>
          </p:nvPr>
        </p:nvSpPr>
        <p:spPr>
          <a:xfrm>
            <a:off x="3903575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519" name="Google Shape;1519;p159"/>
          <p:cNvSpPr txBox="1"/>
          <p:nvPr>
            <p:ph idx="7" type="body"/>
          </p:nvPr>
        </p:nvSpPr>
        <p:spPr>
          <a:xfrm>
            <a:off x="3903575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20" name="Google Shape;1520;p159"/>
          <p:cNvSpPr txBox="1"/>
          <p:nvPr>
            <p:ph idx="8" type="title"/>
          </p:nvPr>
        </p:nvSpPr>
        <p:spPr>
          <a:xfrm>
            <a:off x="555405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521" name="Google Shape;1521;p159"/>
          <p:cNvSpPr txBox="1"/>
          <p:nvPr>
            <p:ph idx="9" type="body"/>
          </p:nvPr>
        </p:nvSpPr>
        <p:spPr>
          <a:xfrm>
            <a:off x="555405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22" name="Google Shape;1522;p159"/>
          <p:cNvSpPr txBox="1"/>
          <p:nvPr>
            <p:ph idx="13" type="title"/>
          </p:nvPr>
        </p:nvSpPr>
        <p:spPr>
          <a:xfrm>
            <a:off x="720450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523" name="Google Shape;1523;p159"/>
          <p:cNvSpPr txBox="1"/>
          <p:nvPr>
            <p:ph idx="14" type="body"/>
          </p:nvPr>
        </p:nvSpPr>
        <p:spPr>
          <a:xfrm>
            <a:off x="720450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2">
  <p:cSld name="CUSTOM_3">
    <p:bg>
      <p:bgPr>
        <a:solidFill>
          <a:schemeClr val="accent4"/>
        </a:solidFill>
      </p:bgPr>
    </p:bg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160"/>
          <p:cNvSpPr/>
          <p:nvPr/>
        </p:nvSpPr>
        <p:spPr>
          <a:xfrm>
            <a:off x="0" y="0"/>
            <a:ext cx="5521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526" name="Google Shape;1526;p160"/>
          <p:cNvSpPr txBox="1"/>
          <p:nvPr>
            <p:ph idx="1" type="subTitle"/>
          </p:nvPr>
        </p:nvSpPr>
        <p:spPr>
          <a:xfrm>
            <a:off x="462950" y="41990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27" name="Google Shape;1527;p160"/>
          <p:cNvSpPr txBox="1"/>
          <p:nvPr>
            <p:ph type="title"/>
          </p:nvPr>
        </p:nvSpPr>
        <p:spPr>
          <a:xfrm>
            <a:off x="459325" y="1827800"/>
            <a:ext cx="3977700" cy="61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28" name="Google Shape;1528;p160"/>
          <p:cNvSpPr txBox="1"/>
          <p:nvPr>
            <p:ph idx="2" type="title"/>
          </p:nvPr>
        </p:nvSpPr>
        <p:spPr>
          <a:xfrm>
            <a:off x="642250" y="2940425"/>
            <a:ext cx="1927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529" name="Google Shape;1529;p160"/>
          <p:cNvSpPr txBox="1"/>
          <p:nvPr>
            <p:ph idx="3" type="title"/>
          </p:nvPr>
        </p:nvSpPr>
        <p:spPr>
          <a:xfrm>
            <a:off x="639625" y="3619500"/>
            <a:ext cx="2212500" cy="11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30" name="Google Shape;1530;p160"/>
          <p:cNvSpPr txBox="1"/>
          <p:nvPr>
            <p:ph idx="4" type="title"/>
          </p:nvPr>
        </p:nvSpPr>
        <p:spPr>
          <a:xfrm>
            <a:off x="3222225" y="2940425"/>
            <a:ext cx="1927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531" name="Google Shape;1531;p160"/>
          <p:cNvSpPr txBox="1"/>
          <p:nvPr>
            <p:ph idx="5" type="title"/>
          </p:nvPr>
        </p:nvSpPr>
        <p:spPr>
          <a:xfrm>
            <a:off x="3219600" y="3619500"/>
            <a:ext cx="2212500" cy="11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32" name="Google Shape;1532;p160"/>
          <p:cNvSpPr txBox="1"/>
          <p:nvPr>
            <p:ph idx="6" type="title"/>
          </p:nvPr>
        </p:nvSpPr>
        <p:spPr>
          <a:xfrm>
            <a:off x="5807450" y="2940425"/>
            <a:ext cx="1927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533" name="Google Shape;1533;p160"/>
          <p:cNvSpPr txBox="1"/>
          <p:nvPr>
            <p:ph idx="7" type="title"/>
          </p:nvPr>
        </p:nvSpPr>
        <p:spPr>
          <a:xfrm>
            <a:off x="5804825" y="3619500"/>
            <a:ext cx="2212500" cy="11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34" name="Google Shape;1534;p160"/>
          <p:cNvSpPr txBox="1"/>
          <p:nvPr>
            <p:ph idx="8" type="title"/>
          </p:nvPr>
        </p:nvSpPr>
        <p:spPr>
          <a:xfrm>
            <a:off x="459325" y="788000"/>
            <a:ext cx="46482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3">
  <p:cSld name="CUSTOM_5_1_1_1_2">
    <p:bg>
      <p:bgPr>
        <a:solidFill>
          <a:schemeClr val="lt1"/>
        </a:solidFill>
      </p:bgPr>
    </p:bg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161"/>
          <p:cNvSpPr txBox="1"/>
          <p:nvPr/>
        </p:nvSpPr>
        <p:spPr>
          <a:xfrm>
            <a:off x="8578200" y="4960647"/>
            <a:ext cx="28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fld id="{00000000-1234-1234-1234-123412341234}" type="slidenum">
              <a:rPr lang="en" sz="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7" name="Google Shape;1537;p161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538" name="Google Shape;1538;p161"/>
          <p:cNvSpPr txBox="1"/>
          <p:nvPr>
            <p:ph idx="1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39" name="Google Shape;1539;p161"/>
          <p:cNvSpPr txBox="1"/>
          <p:nvPr>
            <p:ph idx="2" type="title"/>
          </p:nvPr>
        </p:nvSpPr>
        <p:spPr>
          <a:xfrm>
            <a:off x="423025" y="2331750"/>
            <a:ext cx="16002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540" name="Google Shape;1540;p161"/>
          <p:cNvSpPr txBox="1"/>
          <p:nvPr>
            <p:ph idx="3" type="body"/>
          </p:nvPr>
        </p:nvSpPr>
        <p:spPr>
          <a:xfrm>
            <a:off x="423025" y="2733050"/>
            <a:ext cx="16002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41" name="Google Shape;1541;p161"/>
          <p:cNvSpPr txBox="1"/>
          <p:nvPr>
            <p:ph idx="4" type="title"/>
          </p:nvPr>
        </p:nvSpPr>
        <p:spPr>
          <a:xfrm>
            <a:off x="2568575" y="2331750"/>
            <a:ext cx="17223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542" name="Google Shape;1542;p161"/>
          <p:cNvSpPr txBox="1"/>
          <p:nvPr>
            <p:ph idx="5" type="body"/>
          </p:nvPr>
        </p:nvSpPr>
        <p:spPr>
          <a:xfrm>
            <a:off x="2568575" y="2733050"/>
            <a:ext cx="17223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43" name="Google Shape;1543;p161"/>
          <p:cNvSpPr txBox="1"/>
          <p:nvPr>
            <p:ph idx="6" type="title"/>
          </p:nvPr>
        </p:nvSpPr>
        <p:spPr>
          <a:xfrm>
            <a:off x="4751950" y="2331750"/>
            <a:ext cx="17223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544" name="Google Shape;1544;p161"/>
          <p:cNvSpPr txBox="1"/>
          <p:nvPr>
            <p:ph idx="7" type="body"/>
          </p:nvPr>
        </p:nvSpPr>
        <p:spPr>
          <a:xfrm>
            <a:off x="4751950" y="2733050"/>
            <a:ext cx="17223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45" name="Google Shape;1545;p161"/>
          <p:cNvSpPr txBox="1"/>
          <p:nvPr>
            <p:ph idx="8" type="title"/>
          </p:nvPr>
        </p:nvSpPr>
        <p:spPr>
          <a:xfrm>
            <a:off x="6909425" y="2331750"/>
            <a:ext cx="17223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546" name="Google Shape;1546;p161"/>
          <p:cNvSpPr txBox="1"/>
          <p:nvPr>
            <p:ph idx="9" type="body"/>
          </p:nvPr>
        </p:nvSpPr>
        <p:spPr>
          <a:xfrm>
            <a:off x="6855900" y="2733050"/>
            <a:ext cx="17223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2">
  <p:cSld name="CUSTOM_5_1_1_1_3">
    <p:bg>
      <p:bgPr>
        <a:solidFill>
          <a:schemeClr val="lt1"/>
        </a:solidFill>
      </p:bgPr>
    </p:bg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162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549" name="Google Shape;1549;p162"/>
          <p:cNvSpPr txBox="1"/>
          <p:nvPr>
            <p:ph idx="1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50" name="Google Shape;1550;p162"/>
          <p:cNvSpPr txBox="1"/>
          <p:nvPr>
            <p:ph idx="2" type="subTitle"/>
          </p:nvPr>
        </p:nvSpPr>
        <p:spPr>
          <a:xfrm>
            <a:off x="705575" y="2387975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51" name="Google Shape;1551;p162"/>
          <p:cNvSpPr txBox="1"/>
          <p:nvPr>
            <p:ph idx="3" type="subTitle"/>
          </p:nvPr>
        </p:nvSpPr>
        <p:spPr>
          <a:xfrm>
            <a:off x="705575" y="2948575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52" name="Google Shape;1552;p162"/>
          <p:cNvSpPr txBox="1"/>
          <p:nvPr>
            <p:ph idx="4" type="subTitle"/>
          </p:nvPr>
        </p:nvSpPr>
        <p:spPr>
          <a:xfrm>
            <a:off x="705575" y="3518838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53" name="Google Shape;1553;p162"/>
          <p:cNvSpPr txBox="1"/>
          <p:nvPr>
            <p:ph idx="5" type="subTitle"/>
          </p:nvPr>
        </p:nvSpPr>
        <p:spPr>
          <a:xfrm>
            <a:off x="705575" y="4092600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54" name="Google Shape;1554;p162"/>
          <p:cNvSpPr txBox="1"/>
          <p:nvPr>
            <p:ph idx="6" type="subTitle"/>
          </p:nvPr>
        </p:nvSpPr>
        <p:spPr>
          <a:xfrm>
            <a:off x="705575" y="4654250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55" name="Google Shape;1555;p162"/>
          <p:cNvSpPr txBox="1"/>
          <p:nvPr>
            <p:ph idx="7" type="body"/>
          </p:nvPr>
        </p:nvSpPr>
        <p:spPr>
          <a:xfrm>
            <a:off x="5843600" y="4634675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56" name="Google Shape;1556;p162"/>
          <p:cNvSpPr txBox="1"/>
          <p:nvPr>
            <p:ph idx="8" type="body"/>
          </p:nvPr>
        </p:nvSpPr>
        <p:spPr>
          <a:xfrm>
            <a:off x="5843600" y="4088050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57" name="Google Shape;1557;p162"/>
          <p:cNvSpPr txBox="1"/>
          <p:nvPr>
            <p:ph idx="9" type="body"/>
          </p:nvPr>
        </p:nvSpPr>
        <p:spPr>
          <a:xfrm>
            <a:off x="5843600" y="3509538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58" name="Google Shape;1558;p162"/>
          <p:cNvSpPr txBox="1"/>
          <p:nvPr>
            <p:ph idx="13" type="body"/>
          </p:nvPr>
        </p:nvSpPr>
        <p:spPr>
          <a:xfrm>
            <a:off x="5843600" y="2948725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59" name="Google Shape;1559;p162"/>
          <p:cNvSpPr txBox="1"/>
          <p:nvPr>
            <p:ph idx="14" type="title"/>
          </p:nvPr>
        </p:nvSpPr>
        <p:spPr>
          <a:xfrm>
            <a:off x="523500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60" name="Google Shape;1560;p162"/>
          <p:cNvSpPr txBox="1"/>
          <p:nvPr>
            <p:ph idx="15" type="title"/>
          </p:nvPr>
        </p:nvSpPr>
        <p:spPr>
          <a:xfrm>
            <a:off x="2227800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61" name="Google Shape;1561;p162"/>
          <p:cNvSpPr txBox="1"/>
          <p:nvPr>
            <p:ph idx="16" type="title"/>
          </p:nvPr>
        </p:nvSpPr>
        <p:spPr>
          <a:xfrm>
            <a:off x="3932100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62" name="Google Shape;1562;p162"/>
          <p:cNvSpPr txBox="1"/>
          <p:nvPr>
            <p:ph idx="17" type="title"/>
          </p:nvPr>
        </p:nvSpPr>
        <p:spPr>
          <a:xfrm>
            <a:off x="5845325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63" name="Google Shape;1563;p162"/>
          <p:cNvSpPr txBox="1"/>
          <p:nvPr>
            <p:ph idx="18" type="body"/>
          </p:nvPr>
        </p:nvSpPr>
        <p:spPr>
          <a:xfrm>
            <a:off x="3930375" y="4634677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64" name="Google Shape;1564;p162"/>
          <p:cNvSpPr txBox="1"/>
          <p:nvPr>
            <p:ph idx="19" type="body"/>
          </p:nvPr>
        </p:nvSpPr>
        <p:spPr>
          <a:xfrm>
            <a:off x="3930375" y="408805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65" name="Google Shape;1565;p162"/>
          <p:cNvSpPr txBox="1"/>
          <p:nvPr>
            <p:ph idx="20" type="body"/>
          </p:nvPr>
        </p:nvSpPr>
        <p:spPr>
          <a:xfrm>
            <a:off x="3930375" y="350954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66" name="Google Shape;1566;p162"/>
          <p:cNvSpPr txBox="1"/>
          <p:nvPr>
            <p:ph idx="21" type="body"/>
          </p:nvPr>
        </p:nvSpPr>
        <p:spPr>
          <a:xfrm>
            <a:off x="3930375" y="294873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67" name="Google Shape;1567;p162"/>
          <p:cNvSpPr txBox="1"/>
          <p:nvPr>
            <p:ph idx="22" type="body"/>
          </p:nvPr>
        </p:nvSpPr>
        <p:spPr>
          <a:xfrm>
            <a:off x="2226950" y="4634675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68" name="Google Shape;1568;p162"/>
          <p:cNvSpPr txBox="1"/>
          <p:nvPr>
            <p:ph idx="23" type="body"/>
          </p:nvPr>
        </p:nvSpPr>
        <p:spPr>
          <a:xfrm>
            <a:off x="2226950" y="4088053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69" name="Google Shape;1569;p162"/>
          <p:cNvSpPr txBox="1"/>
          <p:nvPr>
            <p:ph idx="24" type="body"/>
          </p:nvPr>
        </p:nvSpPr>
        <p:spPr>
          <a:xfrm>
            <a:off x="2226950" y="3509544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70" name="Google Shape;1570;p162"/>
          <p:cNvSpPr txBox="1"/>
          <p:nvPr>
            <p:ph idx="25" type="body"/>
          </p:nvPr>
        </p:nvSpPr>
        <p:spPr>
          <a:xfrm>
            <a:off x="2226950" y="2948734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71" name="Google Shape;1571;p162"/>
          <p:cNvSpPr txBox="1"/>
          <p:nvPr>
            <p:ph idx="26" type="body"/>
          </p:nvPr>
        </p:nvSpPr>
        <p:spPr>
          <a:xfrm>
            <a:off x="5843600" y="2388163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72" name="Google Shape;1572;p162"/>
          <p:cNvSpPr txBox="1"/>
          <p:nvPr>
            <p:ph idx="27" type="body"/>
          </p:nvPr>
        </p:nvSpPr>
        <p:spPr>
          <a:xfrm>
            <a:off x="3930375" y="238817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73" name="Google Shape;1573;p162"/>
          <p:cNvSpPr txBox="1"/>
          <p:nvPr>
            <p:ph idx="28" type="body"/>
          </p:nvPr>
        </p:nvSpPr>
        <p:spPr>
          <a:xfrm>
            <a:off x="2226950" y="2388175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0">
  <p:cSld name="CUSTOM_2_1_1">
    <p:bg>
      <p:bgPr>
        <a:solidFill>
          <a:schemeClr val="lt1"/>
        </a:solidFill>
      </p:bgPr>
    </p:bg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163"/>
          <p:cNvSpPr txBox="1"/>
          <p:nvPr>
            <p:ph type="title"/>
          </p:nvPr>
        </p:nvSpPr>
        <p:spPr>
          <a:xfrm>
            <a:off x="5135225" y="2600350"/>
            <a:ext cx="554100" cy="367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576" name="Google Shape;1576;p163"/>
          <p:cNvSpPr txBox="1"/>
          <p:nvPr>
            <p:ph idx="2" type="title"/>
          </p:nvPr>
        </p:nvSpPr>
        <p:spPr>
          <a:xfrm>
            <a:off x="5135225" y="3562743"/>
            <a:ext cx="554100" cy="367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577" name="Google Shape;1577;p163"/>
          <p:cNvSpPr txBox="1"/>
          <p:nvPr>
            <p:ph idx="3" type="title"/>
          </p:nvPr>
        </p:nvSpPr>
        <p:spPr>
          <a:xfrm>
            <a:off x="5135225" y="4500074"/>
            <a:ext cx="554100" cy="367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578" name="Google Shape;1578;p163"/>
          <p:cNvSpPr txBox="1"/>
          <p:nvPr>
            <p:ph idx="4"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579" name="Google Shape;1579;p163"/>
          <p:cNvSpPr txBox="1"/>
          <p:nvPr>
            <p:ph idx="1" type="subTitle"/>
          </p:nvPr>
        </p:nvSpPr>
        <p:spPr>
          <a:xfrm>
            <a:off x="446900" y="397650"/>
            <a:ext cx="5344500" cy="309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80" name="Google Shape;1580;p163"/>
          <p:cNvSpPr txBox="1"/>
          <p:nvPr>
            <p:ph idx="5" type="body"/>
          </p:nvPr>
        </p:nvSpPr>
        <p:spPr>
          <a:xfrm>
            <a:off x="5761162" y="2472057"/>
            <a:ext cx="2955900" cy="518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81" name="Google Shape;1581;p163"/>
          <p:cNvSpPr txBox="1"/>
          <p:nvPr>
            <p:ph idx="6" type="body"/>
          </p:nvPr>
        </p:nvSpPr>
        <p:spPr>
          <a:xfrm>
            <a:off x="5761162" y="3436244"/>
            <a:ext cx="2955900" cy="518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82" name="Google Shape;1582;p163"/>
          <p:cNvSpPr txBox="1"/>
          <p:nvPr>
            <p:ph idx="7" type="body"/>
          </p:nvPr>
        </p:nvSpPr>
        <p:spPr>
          <a:xfrm>
            <a:off x="5761162" y="4399826"/>
            <a:ext cx="2955900" cy="518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83" name="Google Shape;1583;p163"/>
          <p:cNvSpPr txBox="1"/>
          <p:nvPr>
            <p:ph idx="8" type="body"/>
          </p:nvPr>
        </p:nvSpPr>
        <p:spPr>
          <a:xfrm>
            <a:off x="706399" y="2753996"/>
            <a:ext cx="3288300" cy="1731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1pPr>
            <a:lvl2pPr indent="-3302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2pPr>
            <a:lvl3pPr indent="-3302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3pPr>
            <a:lvl4pPr indent="-3302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4pPr>
            <a:lvl5pPr indent="-3302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5pPr>
            <a:lvl6pPr indent="-3302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6pPr>
            <a:lvl7pPr indent="-3302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7pPr>
            <a:lvl8pPr indent="-3302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8pPr>
            <a:lvl9pPr indent="-3302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3">
  <p:cSld name="BLANK_1_1_1_1_1_1_1_1_1_1_1_1_1_1_2"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/>
          <p:nvPr/>
        </p:nvSpPr>
        <p:spPr>
          <a:xfrm>
            <a:off x="2070256" y="436468"/>
            <a:ext cx="4729500" cy="4415700"/>
          </a:xfrm>
          <a:prstGeom prst="snip1Rect">
            <a:avLst>
              <a:gd fmla="val 12424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847072" y="436468"/>
            <a:ext cx="4729500" cy="4415700"/>
          </a:xfrm>
          <a:prstGeom prst="snip1Rect">
            <a:avLst>
              <a:gd fmla="val 12424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203824" y="436468"/>
            <a:ext cx="4729500" cy="4415700"/>
          </a:xfrm>
          <a:prstGeom prst="snip1Rect">
            <a:avLst>
              <a:gd fmla="val 12424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0" y="432050"/>
            <a:ext cx="4665600" cy="4689000"/>
          </a:xfrm>
          <a:prstGeom prst="snip1Rect">
            <a:avLst>
              <a:gd fmla="val 115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3" name="Google Shape;173;p17"/>
          <p:cNvSpPr txBox="1"/>
          <p:nvPr>
            <p:ph type="title"/>
          </p:nvPr>
        </p:nvSpPr>
        <p:spPr>
          <a:xfrm>
            <a:off x="443725" y="920775"/>
            <a:ext cx="3730500" cy="1095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74" name="Google Shape;174;p17"/>
          <p:cNvSpPr/>
          <p:nvPr/>
        </p:nvSpPr>
        <p:spPr>
          <a:xfrm>
            <a:off x="24725" y="2393073"/>
            <a:ext cx="9144000" cy="2750400"/>
          </a:xfrm>
          <a:prstGeom prst="snip1Rect">
            <a:avLst>
              <a:gd fmla="val 15953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0" y="2393075"/>
            <a:ext cx="3186600" cy="275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6" name="Google Shape;176;p17"/>
          <p:cNvSpPr txBox="1"/>
          <p:nvPr>
            <p:ph idx="2" type="title"/>
          </p:nvPr>
        </p:nvSpPr>
        <p:spPr>
          <a:xfrm>
            <a:off x="507250" y="2657169"/>
            <a:ext cx="2344800" cy="44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7" name="Google Shape;177;p17"/>
          <p:cNvSpPr txBox="1"/>
          <p:nvPr>
            <p:ph idx="3" type="title"/>
          </p:nvPr>
        </p:nvSpPr>
        <p:spPr>
          <a:xfrm>
            <a:off x="454725" y="1387875"/>
            <a:ext cx="3109200" cy="70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8" name="Google Shape;178;p17"/>
          <p:cNvSpPr txBox="1"/>
          <p:nvPr>
            <p:ph idx="4" type="title"/>
          </p:nvPr>
        </p:nvSpPr>
        <p:spPr>
          <a:xfrm>
            <a:off x="507250" y="3648688"/>
            <a:ext cx="21378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79" name="Google Shape;179;p17"/>
          <p:cNvSpPr txBox="1"/>
          <p:nvPr>
            <p:ph idx="5" type="title"/>
          </p:nvPr>
        </p:nvSpPr>
        <p:spPr>
          <a:xfrm>
            <a:off x="507250" y="3960850"/>
            <a:ext cx="2242500" cy="70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0" name="Google Shape;180;p17"/>
          <p:cNvSpPr txBox="1"/>
          <p:nvPr>
            <p:ph idx="6" type="title"/>
          </p:nvPr>
        </p:nvSpPr>
        <p:spPr>
          <a:xfrm>
            <a:off x="507250" y="2950200"/>
            <a:ext cx="2242500" cy="643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1" name="Google Shape;181;p17"/>
          <p:cNvSpPr txBox="1"/>
          <p:nvPr>
            <p:ph idx="7" type="title"/>
          </p:nvPr>
        </p:nvSpPr>
        <p:spPr>
          <a:xfrm>
            <a:off x="5654225" y="2657175"/>
            <a:ext cx="961200" cy="40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2" name="Google Shape;182;p17"/>
          <p:cNvSpPr txBox="1"/>
          <p:nvPr>
            <p:ph idx="8" type="title"/>
          </p:nvPr>
        </p:nvSpPr>
        <p:spPr>
          <a:xfrm>
            <a:off x="7295800" y="2657175"/>
            <a:ext cx="1109100" cy="40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3" name="Google Shape;183;p17"/>
          <p:cNvSpPr txBox="1"/>
          <p:nvPr>
            <p:ph idx="9" type="title"/>
          </p:nvPr>
        </p:nvSpPr>
        <p:spPr>
          <a:xfrm>
            <a:off x="3958525" y="2657175"/>
            <a:ext cx="1003500" cy="40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4" name="Google Shape;184;p17"/>
          <p:cNvSpPr txBox="1"/>
          <p:nvPr>
            <p:ph idx="13" type="title"/>
          </p:nvPr>
        </p:nvSpPr>
        <p:spPr>
          <a:xfrm>
            <a:off x="3477950" y="3170975"/>
            <a:ext cx="1583400" cy="643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5" name="Google Shape;185;p17"/>
          <p:cNvSpPr txBox="1"/>
          <p:nvPr>
            <p:ph idx="14" type="title"/>
          </p:nvPr>
        </p:nvSpPr>
        <p:spPr>
          <a:xfrm>
            <a:off x="5156125" y="3170975"/>
            <a:ext cx="15516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6" name="Google Shape;186;p17"/>
          <p:cNvSpPr txBox="1"/>
          <p:nvPr>
            <p:ph idx="15" type="title"/>
          </p:nvPr>
        </p:nvSpPr>
        <p:spPr>
          <a:xfrm>
            <a:off x="6837850" y="3170975"/>
            <a:ext cx="2022000" cy="1596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7" name="Google Shape;187;p17"/>
          <p:cNvSpPr txBox="1"/>
          <p:nvPr>
            <p:ph idx="16" type="title"/>
          </p:nvPr>
        </p:nvSpPr>
        <p:spPr>
          <a:xfrm>
            <a:off x="3624875" y="4016425"/>
            <a:ext cx="1436400" cy="750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8" name="Google Shape;188;p17"/>
          <p:cNvSpPr txBox="1"/>
          <p:nvPr>
            <p:ph idx="17" type="title"/>
          </p:nvPr>
        </p:nvSpPr>
        <p:spPr>
          <a:xfrm>
            <a:off x="5303050" y="4016425"/>
            <a:ext cx="1404600" cy="750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2">
    <p:bg>
      <p:bgPr>
        <a:solidFill>
          <a:schemeClr val="lt1"/>
        </a:solidFill>
      </p:bgPr>
    </p:bg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164"/>
          <p:cNvSpPr/>
          <p:nvPr/>
        </p:nvSpPr>
        <p:spPr>
          <a:xfrm>
            <a:off x="0" y="1088675"/>
            <a:ext cx="3627900" cy="4054800"/>
          </a:xfrm>
          <a:prstGeom prst="snip1Rect">
            <a:avLst>
              <a:gd fmla="val 10918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586" name="Google Shape;1586;p164"/>
          <p:cNvSpPr txBox="1"/>
          <p:nvPr>
            <p:ph type="title"/>
          </p:nvPr>
        </p:nvSpPr>
        <p:spPr>
          <a:xfrm>
            <a:off x="446100" y="396225"/>
            <a:ext cx="5101800" cy="853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587" name="Google Shape;1587;p164"/>
          <p:cNvSpPr txBox="1"/>
          <p:nvPr>
            <p:ph idx="1" type="body"/>
          </p:nvPr>
        </p:nvSpPr>
        <p:spPr>
          <a:xfrm>
            <a:off x="3869875" y="1390269"/>
            <a:ext cx="3173400" cy="3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88" name="Google Shape;1588;p164"/>
          <p:cNvSpPr txBox="1"/>
          <p:nvPr>
            <p:ph idx="2" type="body"/>
          </p:nvPr>
        </p:nvSpPr>
        <p:spPr>
          <a:xfrm>
            <a:off x="474675" y="1390150"/>
            <a:ext cx="2571300" cy="3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9">
  <p:cSld name="CUSTOM_1">
    <p:bg>
      <p:bgPr>
        <a:solidFill>
          <a:schemeClr val="accent1"/>
        </a:solidFill>
      </p:bgPr>
    </p:bg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165"/>
          <p:cNvSpPr/>
          <p:nvPr/>
        </p:nvSpPr>
        <p:spPr>
          <a:xfrm flipH="1">
            <a:off x="433300" y="-6150"/>
            <a:ext cx="85602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591" name="Google Shape;1591;p165"/>
          <p:cNvSpPr/>
          <p:nvPr/>
        </p:nvSpPr>
        <p:spPr>
          <a:xfrm flipH="1">
            <a:off x="433300" y="-2175"/>
            <a:ext cx="8415900" cy="515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592" name="Google Shape;1592;p165"/>
          <p:cNvSpPr/>
          <p:nvPr/>
        </p:nvSpPr>
        <p:spPr>
          <a:xfrm flipH="1">
            <a:off x="-10550" y="-6150"/>
            <a:ext cx="8710800" cy="515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593" name="Google Shape;1593;p165"/>
          <p:cNvSpPr txBox="1"/>
          <p:nvPr>
            <p:ph type="title"/>
          </p:nvPr>
        </p:nvSpPr>
        <p:spPr>
          <a:xfrm>
            <a:off x="409625" y="401500"/>
            <a:ext cx="4011600" cy="43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594" name="Google Shape;1594;p165"/>
          <p:cNvSpPr txBox="1"/>
          <p:nvPr>
            <p:ph idx="2" type="title"/>
          </p:nvPr>
        </p:nvSpPr>
        <p:spPr>
          <a:xfrm>
            <a:off x="420000" y="860450"/>
            <a:ext cx="35112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95" name="Google Shape;1595;p165"/>
          <p:cNvSpPr txBox="1"/>
          <p:nvPr>
            <p:ph idx="3" type="title"/>
          </p:nvPr>
        </p:nvSpPr>
        <p:spPr>
          <a:xfrm>
            <a:off x="5128700" y="38960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96" name="Google Shape;1596;p165"/>
          <p:cNvSpPr txBox="1"/>
          <p:nvPr>
            <p:ph idx="1" type="subTitle"/>
          </p:nvPr>
        </p:nvSpPr>
        <p:spPr>
          <a:xfrm>
            <a:off x="7258100" y="38960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97" name="Google Shape;1597;p165"/>
          <p:cNvSpPr txBox="1"/>
          <p:nvPr>
            <p:ph idx="4" type="title"/>
          </p:nvPr>
        </p:nvSpPr>
        <p:spPr>
          <a:xfrm>
            <a:off x="5128700" y="28383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98" name="Google Shape;1598;p165"/>
          <p:cNvSpPr txBox="1"/>
          <p:nvPr>
            <p:ph idx="5" type="subTitle"/>
          </p:nvPr>
        </p:nvSpPr>
        <p:spPr>
          <a:xfrm>
            <a:off x="7258100" y="28383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99" name="Google Shape;1599;p165"/>
          <p:cNvSpPr txBox="1"/>
          <p:nvPr>
            <p:ph idx="6" type="title"/>
          </p:nvPr>
        </p:nvSpPr>
        <p:spPr>
          <a:xfrm>
            <a:off x="5128700" y="18129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00" name="Google Shape;1600;p165"/>
          <p:cNvSpPr txBox="1"/>
          <p:nvPr>
            <p:ph idx="7" type="subTitle"/>
          </p:nvPr>
        </p:nvSpPr>
        <p:spPr>
          <a:xfrm>
            <a:off x="7258100" y="18129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01" name="Google Shape;1601;p165"/>
          <p:cNvSpPr txBox="1"/>
          <p:nvPr>
            <p:ph idx="8" type="title"/>
          </p:nvPr>
        </p:nvSpPr>
        <p:spPr>
          <a:xfrm>
            <a:off x="5128700" y="838600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02" name="Google Shape;1602;p165"/>
          <p:cNvSpPr txBox="1"/>
          <p:nvPr>
            <p:ph idx="9" type="subTitle"/>
          </p:nvPr>
        </p:nvSpPr>
        <p:spPr>
          <a:xfrm>
            <a:off x="7258100" y="838600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1_1">
    <p:bg>
      <p:bgPr>
        <a:solidFill>
          <a:schemeClr val="accent1"/>
        </a:solidFill>
      </p:bgPr>
    </p:bg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166"/>
          <p:cNvSpPr/>
          <p:nvPr/>
        </p:nvSpPr>
        <p:spPr>
          <a:xfrm flipH="1">
            <a:off x="433300" y="0"/>
            <a:ext cx="8560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605" name="Google Shape;1605;p166"/>
          <p:cNvSpPr/>
          <p:nvPr/>
        </p:nvSpPr>
        <p:spPr>
          <a:xfrm flipH="1">
            <a:off x="433300" y="0"/>
            <a:ext cx="84159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606" name="Google Shape;1606;p166"/>
          <p:cNvSpPr/>
          <p:nvPr/>
        </p:nvSpPr>
        <p:spPr>
          <a:xfrm flipH="1">
            <a:off x="-10550" y="0"/>
            <a:ext cx="87108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607" name="Google Shape;1607;p166"/>
          <p:cNvSpPr/>
          <p:nvPr/>
        </p:nvSpPr>
        <p:spPr>
          <a:xfrm>
            <a:off x="1504259" y="3582046"/>
            <a:ext cx="3354000" cy="1037700"/>
          </a:xfrm>
          <a:prstGeom prst="snip1Rect">
            <a:avLst>
              <a:gd fmla="val 24462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608" name="Google Shape;1608;p166"/>
          <p:cNvSpPr txBox="1"/>
          <p:nvPr>
            <p:ph type="title"/>
          </p:nvPr>
        </p:nvSpPr>
        <p:spPr>
          <a:xfrm>
            <a:off x="2131600" y="3667325"/>
            <a:ext cx="2026500" cy="367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1609" name="Google Shape;1609;p166"/>
          <p:cNvSpPr txBox="1"/>
          <p:nvPr>
            <p:ph idx="1" type="subTitle"/>
          </p:nvPr>
        </p:nvSpPr>
        <p:spPr>
          <a:xfrm>
            <a:off x="1917225" y="4072850"/>
            <a:ext cx="2536500" cy="546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0" name="Google Shape;1610;p166"/>
          <p:cNvSpPr/>
          <p:nvPr>
            <p:ph idx="2" type="pic"/>
          </p:nvPr>
        </p:nvSpPr>
        <p:spPr>
          <a:xfrm>
            <a:off x="387475" y="3575855"/>
            <a:ext cx="1309500" cy="10500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11" name="Google Shape;1611;p166"/>
          <p:cNvSpPr txBox="1"/>
          <p:nvPr>
            <p:ph idx="3" type="title"/>
          </p:nvPr>
        </p:nvSpPr>
        <p:spPr>
          <a:xfrm>
            <a:off x="409500" y="1578275"/>
            <a:ext cx="33540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12" name="Google Shape;1612;p166"/>
          <p:cNvSpPr txBox="1"/>
          <p:nvPr>
            <p:ph idx="4" type="title"/>
          </p:nvPr>
        </p:nvSpPr>
        <p:spPr>
          <a:xfrm>
            <a:off x="409500" y="401500"/>
            <a:ext cx="3748500" cy="1091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16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17" name="Google Shape;1617;p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17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22" name="Google Shape;1622;p17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17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17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27" name="Google Shape;1627;p17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28" name="Google Shape;1628;p17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p17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4">
  <p:cSld name="CUSTOM_5_1"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/>
          <p:nvPr/>
        </p:nvSpPr>
        <p:spPr>
          <a:xfrm>
            <a:off x="1067025" y="437190"/>
            <a:ext cx="7197300" cy="3865800"/>
          </a:xfrm>
          <a:prstGeom prst="snip1Rect">
            <a:avLst>
              <a:gd fmla="val 11506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1491600" y="1330871"/>
            <a:ext cx="7197300" cy="3674400"/>
          </a:xfrm>
          <a:prstGeom prst="snip1Rect">
            <a:avLst>
              <a:gd fmla="val 11506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114875" y="875230"/>
            <a:ext cx="7197300" cy="3977100"/>
          </a:xfrm>
          <a:prstGeom prst="snip1Rect">
            <a:avLst>
              <a:gd fmla="val 11506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-8050" y="432050"/>
            <a:ext cx="3686700" cy="4689000"/>
          </a:xfrm>
          <a:prstGeom prst="snip1Rect">
            <a:avLst>
              <a:gd fmla="val 115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94" name="Google Shape;194;p18"/>
          <p:cNvSpPr txBox="1"/>
          <p:nvPr>
            <p:ph type="title"/>
          </p:nvPr>
        </p:nvSpPr>
        <p:spPr>
          <a:xfrm>
            <a:off x="451900" y="843775"/>
            <a:ext cx="29682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95" name="Google Shape;195;p18"/>
          <p:cNvSpPr txBox="1"/>
          <p:nvPr>
            <p:ph idx="1" type="subTitle"/>
          </p:nvPr>
        </p:nvSpPr>
        <p:spPr>
          <a:xfrm>
            <a:off x="478650" y="2476500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8"/>
          <p:cNvSpPr txBox="1"/>
          <p:nvPr>
            <p:ph idx="2" type="title"/>
          </p:nvPr>
        </p:nvSpPr>
        <p:spPr>
          <a:xfrm>
            <a:off x="488175" y="2044800"/>
            <a:ext cx="14520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7" name="Google Shape;197;p18"/>
          <p:cNvSpPr txBox="1"/>
          <p:nvPr>
            <p:ph idx="3" type="subTitle"/>
          </p:nvPr>
        </p:nvSpPr>
        <p:spPr>
          <a:xfrm>
            <a:off x="2102625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" name="Google Shape;198;p18"/>
          <p:cNvSpPr txBox="1"/>
          <p:nvPr>
            <p:ph idx="4" type="title"/>
          </p:nvPr>
        </p:nvSpPr>
        <p:spPr>
          <a:xfrm>
            <a:off x="2102625" y="2044800"/>
            <a:ext cx="15825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9" name="Google Shape;199;p18"/>
          <p:cNvSpPr txBox="1"/>
          <p:nvPr>
            <p:ph idx="5" type="subTitle"/>
          </p:nvPr>
        </p:nvSpPr>
        <p:spPr>
          <a:xfrm>
            <a:off x="3875050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p18"/>
          <p:cNvSpPr txBox="1"/>
          <p:nvPr>
            <p:ph idx="6" type="title"/>
          </p:nvPr>
        </p:nvSpPr>
        <p:spPr>
          <a:xfrm>
            <a:off x="3875051" y="2044800"/>
            <a:ext cx="15579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1" name="Google Shape;201;p18"/>
          <p:cNvSpPr txBox="1"/>
          <p:nvPr>
            <p:ph idx="7" type="subTitle"/>
          </p:nvPr>
        </p:nvSpPr>
        <p:spPr>
          <a:xfrm>
            <a:off x="5618263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" name="Google Shape;202;p18"/>
          <p:cNvSpPr txBox="1"/>
          <p:nvPr>
            <p:ph idx="8" type="title"/>
          </p:nvPr>
        </p:nvSpPr>
        <p:spPr>
          <a:xfrm>
            <a:off x="5618275" y="2044800"/>
            <a:ext cx="15579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3" name="Google Shape;203;p18"/>
          <p:cNvSpPr txBox="1"/>
          <p:nvPr>
            <p:ph idx="9" type="subTitle"/>
          </p:nvPr>
        </p:nvSpPr>
        <p:spPr>
          <a:xfrm>
            <a:off x="7354438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18"/>
          <p:cNvSpPr txBox="1"/>
          <p:nvPr>
            <p:ph idx="13" type="title"/>
          </p:nvPr>
        </p:nvSpPr>
        <p:spPr>
          <a:xfrm>
            <a:off x="7354449" y="2044799"/>
            <a:ext cx="17976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5" name="Google Shape;205;p18"/>
          <p:cNvSpPr txBox="1"/>
          <p:nvPr>
            <p:ph idx="14" type="subTitle"/>
          </p:nvPr>
        </p:nvSpPr>
        <p:spPr>
          <a:xfrm>
            <a:off x="478650" y="3104100"/>
            <a:ext cx="1452000" cy="61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18"/>
          <p:cNvSpPr txBox="1"/>
          <p:nvPr>
            <p:ph idx="15" type="subTitle"/>
          </p:nvPr>
        </p:nvSpPr>
        <p:spPr>
          <a:xfrm>
            <a:off x="2102625" y="3104100"/>
            <a:ext cx="1582500" cy="64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" name="Google Shape;207;p18"/>
          <p:cNvSpPr txBox="1"/>
          <p:nvPr>
            <p:ph idx="16" type="subTitle"/>
          </p:nvPr>
        </p:nvSpPr>
        <p:spPr>
          <a:xfrm>
            <a:off x="5618275" y="3104109"/>
            <a:ext cx="12384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8" name="Google Shape;208;p18"/>
          <p:cNvSpPr txBox="1"/>
          <p:nvPr>
            <p:ph idx="17" type="subTitle"/>
          </p:nvPr>
        </p:nvSpPr>
        <p:spPr>
          <a:xfrm>
            <a:off x="7354450" y="3104109"/>
            <a:ext cx="12384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18"/>
          <p:cNvSpPr txBox="1"/>
          <p:nvPr>
            <p:ph idx="18" type="subTitle"/>
          </p:nvPr>
        </p:nvSpPr>
        <p:spPr>
          <a:xfrm>
            <a:off x="625400" y="3960650"/>
            <a:ext cx="11397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18"/>
          <p:cNvSpPr txBox="1"/>
          <p:nvPr>
            <p:ph idx="19" type="subTitle"/>
          </p:nvPr>
        </p:nvSpPr>
        <p:spPr>
          <a:xfrm>
            <a:off x="2239700" y="3960657"/>
            <a:ext cx="1139700" cy="8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1" name="Google Shape;211;p18"/>
          <p:cNvSpPr txBox="1"/>
          <p:nvPr>
            <p:ph idx="20" type="subTitle"/>
          </p:nvPr>
        </p:nvSpPr>
        <p:spPr>
          <a:xfrm>
            <a:off x="4021800" y="3960660"/>
            <a:ext cx="1139700" cy="897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18"/>
          <p:cNvSpPr txBox="1"/>
          <p:nvPr>
            <p:ph idx="21" type="subTitle"/>
          </p:nvPr>
        </p:nvSpPr>
        <p:spPr>
          <a:xfrm>
            <a:off x="5765025" y="3960650"/>
            <a:ext cx="1411200" cy="897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3" name="Google Shape;213;p18"/>
          <p:cNvSpPr txBox="1"/>
          <p:nvPr>
            <p:ph idx="22" type="subTitle"/>
          </p:nvPr>
        </p:nvSpPr>
        <p:spPr>
          <a:xfrm>
            <a:off x="7491550" y="3960657"/>
            <a:ext cx="1139700" cy="774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18"/>
          <p:cNvSpPr txBox="1"/>
          <p:nvPr>
            <p:ph idx="23" type="subTitle"/>
          </p:nvPr>
        </p:nvSpPr>
        <p:spPr>
          <a:xfrm>
            <a:off x="3875050" y="3104100"/>
            <a:ext cx="15579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17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33" name="Google Shape;1633;p17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algn="ctr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176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37" name="Google Shape;1637;p176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38" name="Google Shape;1638;p176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39" name="Google Shape;1639;p176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40" name="Google Shape;1640;p176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41" name="Google Shape;1641;p176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42" name="Google Shape;1642;p176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45" name="Google Shape;1645;p177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646" name="Google Shape;1646;p177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17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49" name="Google Shape;1649;p178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650" name="Google Shape;1650;p178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651" name="Google Shape;1651;p178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52" name="Google Shape;1652;p178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179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655" name="Google Shape;1655;p179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656" name="Google Shape;1656;p17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57" name="Google Shape;1657;p179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58" name="Google Shape;1658;p179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59" name="Google Shape;1659;p179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60" name="Google Shape;1660;p179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180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663" name="Google Shape;1663;p180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664" name="Google Shape;1664;p180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665" name="Google Shape;1665;p180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666" name="Google Shape;1666;p180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67" name="Google Shape;1667;p180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68" name="Google Shape;1668;p180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69" name="Google Shape;1669;p180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70" name="Google Shape;1670;p180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73" name="Google Shape;1673;p181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182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76" name="Google Shape;1676;p182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677" name="Google Shape;1677;p182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678" name="Google Shape;1678;p182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79" name="Google Shape;1679;p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80" name="Google Shape;1680;p182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81" name="Google Shape;1681;p182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183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84" name="Google Shape;1684;p183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5" name="Google Shape;1685;p183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6" name="Google Shape;1686;p183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87" name="Google Shape;1687;p183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8" name="Google Shape;1688;p183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89" name="Google Shape;1689;p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0" name="Google Shape;1690;p183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91" name="Google Shape;1691;p183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92" name="Google Shape;1692;p183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1">
  <p:cSld name="CUSTOM_5_1_1_1_4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/>
          <p:nvPr>
            <p:ph idx="2" type="pic"/>
          </p:nvPr>
        </p:nvSpPr>
        <p:spPr>
          <a:xfrm>
            <a:off x="-1600" y="1969350"/>
            <a:ext cx="9144000" cy="3174600"/>
          </a:xfrm>
          <a:prstGeom prst="snip1Rect">
            <a:avLst>
              <a:gd fmla="val 19548" name="adj"/>
            </a:avLst>
          </a:prstGeom>
          <a:noFill/>
          <a:ln>
            <a:noFill/>
          </a:ln>
        </p:spPr>
      </p:sp>
      <p:sp>
        <p:nvSpPr>
          <p:cNvPr id="217" name="Google Shape;217;p19"/>
          <p:cNvSpPr txBox="1"/>
          <p:nvPr>
            <p:ph type="title"/>
          </p:nvPr>
        </p:nvSpPr>
        <p:spPr>
          <a:xfrm>
            <a:off x="5254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8" name="Google Shape;218;p19"/>
          <p:cNvSpPr txBox="1"/>
          <p:nvPr>
            <p:ph idx="1" type="body"/>
          </p:nvPr>
        </p:nvSpPr>
        <p:spPr>
          <a:xfrm>
            <a:off x="5254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9" name="Google Shape;219;p19"/>
          <p:cNvSpPr txBox="1"/>
          <p:nvPr>
            <p:ph idx="3" type="title"/>
          </p:nvPr>
        </p:nvSpPr>
        <p:spPr>
          <a:xfrm>
            <a:off x="24096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0" name="Google Shape;220;p19"/>
          <p:cNvSpPr txBox="1"/>
          <p:nvPr>
            <p:ph idx="4" type="body"/>
          </p:nvPr>
        </p:nvSpPr>
        <p:spPr>
          <a:xfrm>
            <a:off x="24096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1" name="Google Shape;221;p19"/>
          <p:cNvSpPr txBox="1"/>
          <p:nvPr>
            <p:ph idx="5" type="title"/>
          </p:nvPr>
        </p:nvSpPr>
        <p:spPr>
          <a:xfrm>
            <a:off x="42938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2" name="Google Shape;222;p19"/>
          <p:cNvSpPr txBox="1"/>
          <p:nvPr>
            <p:ph idx="6" type="body"/>
          </p:nvPr>
        </p:nvSpPr>
        <p:spPr>
          <a:xfrm>
            <a:off x="42938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3" name="Google Shape;223;p19"/>
          <p:cNvSpPr txBox="1"/>
          <p:nvPr>
            <p:ph idx="7" type="title"/>
          </p:nvPr>
        </p:nvSpPr>
        <p:spPr>
          <a:xfrm>
            <a:off x="61780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4" name="Google Shape;224;p19"/>
          <p:cNvSpPr txBox="1"/>
          <p:nvPr>
            <p:ph idx="8" type="body"/>
          </p:nvPr>
        </p:nvSpPr>
        <p:spPr>
          <a:xfrm>
            <a:off x="61780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5" name="Google Shape;225;p19"/>
          <p:cNvSpPr txBox="1"/>
          <p:nvPr>
            <p:ph idx="9" type="subTitle"/>
          </p:nvPr>
        </p:nvSpPr>
        <p:spPr>
          <a:xfrm>
            <a:off x="24096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6" name="Google Shape;226;p19"/>
          <p:cNvSpPr txBox="1"/>
          <p:nvPr>
            <p:ph idx="13" type="subTitle"/>
          </p:nvPr>
        </p:nvSpPr>
        <p:spPr>
          <a:xfrm>
            <a:off x="5254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7" name="Google Shape;227;p19"/>
          <p:cNvSpPr txBox="1"/>
          <p:nvPr>
            <p:ph idx="14" type="subTitle"/>
          </p:nvPr>
        </p:nvSpPr>
        <p:spPr>
          <a:xfrm>
            <a:off x="42938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8" name="Google Shape;228;p19"/>
          <p:cNvSpPr txBox="1"/>
          <p:nvPr>
            <p:ph idx="15" type="subTitle"/>
          </p:nvPr>
        </p:nvSpPr>
        <p:spPr>
          <a:xfrm>
            <a:off x="61780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9" name="Google Shape;229;p19"/>
          <p:cNvSpPr txBox="1"/>
          <p:nvPr>
            <p:ph idx="16"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30" name="Google Shape;230;p19"/>
          <p:cNvSpPr txBox="1"/>
          <p:nvPr>
            <p:ph idx="17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184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185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7" name="Google Shape;1697;p185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8" name="Google Shape;1698;p185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9" name="Google Shape;1699;p185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0" name="Google Shape;1700;p185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1" name="Google Shape;1701;p185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2" name="Google Shape;1702;p185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03" name="Google Shape;1703;p185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4" name="Google Shape;1704;p185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5" name="Google Shape;1705;p185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1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BLANK_16_1_1">
    <p:bg>
      <p:bgPr>
        <a:solidFill>
          <a:schemeClr val="lt2"/>
        </a:solidFill>
      </p:bgPr>
    </p:bg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187"/>
          <p:cNvSpPr/>
          <p:nvPr/>
        </p:nvSpPr>
        <p:spPr>
          <a:xfrm>
            <a:off x="0" y="0"/>
            <a:ext cx="5440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11" name="Google Shape;1711;p187"/>
          <p:cNvSpPr/>
          <p:nvPr/>
        </p:nvSpPr>
        <p:spPr>
          <a:xfrm>
            <a:off x="5440200" y="555250"/>
            <a:ext cx="3703800" cy="458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12" name="Google Shape;1712;p187"/>
          <p:cNvSpPr/>
          <p:nvPr/>
        </p:nvSpPr>
        <p:spPr>
          <a:xfrm>
            <a:off x="636875" y="563400"/>
            <a:ext cx="4803000" cy="4588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13" name="Google Shape;1713;p187"/>
          <p:cNvSpPr txBox="1"/>
          <p:nvPr>
            <p:ph type="title"/>
          </p:nvPr>
        </p:nvSpPr>
        <p:spPr>
          <a:xfrm>
            <a:off x="876900" y="874250"/>
            <a:ext cx="4387500" cy="2632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714" name="Google Shape;1714;p187"/>
          <p:cNvSpPr txBox="1"/>
          <p:nvPr>
            <p:ph idx="1" type="subTitle"/>
          </p:nvPr>
        </p:nvSpPr>
        <p:spPr>
          <a:xfrm>
            <a:off x="958450" y="4298625"/>
            <a:ext cx="20085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2">
  <p:cSld name="BLANK_1_1_1_1_1_1_1_1_1_1_1">
    <p:bg>
      <p:bgPr>
        <a:solidFill>
          <a:schemeClr val="lt1"/>
        </a:solidFill>
      </p:bgPr>
    </p:bg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188"/>
          <p:cNvSpPr txBox="1"/>
          <p:nvPr>
            <p:ph idx="1" type="subTitle"/>
          </p:nvPr>
        </p:nvSpPr>
        <p:spPr>
          <a:xfrm>
            <a:off x="411875" y="389750"/>
            <a:ext cx="2237100" cy="816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717" name="Google Shape;1717;p188"/>
          <p:cNvSpPr txBox="1"/>
          <p:nvPr>
            <p:ph idx="2" type="subTitle"/>
          </p:nvPr>
        </p:nvSpPr>
        <p:spPr>
          <a:xfrm>
            <a:off x="3469838" y="218278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718" name="Google Shape;1718;p188"/>
          <p:cNvSpPr txBox="1"/>
          <p:nvPr>
            <p:ph idx="3" type="subTitle"/>
          </p:nvPr>
        </p:nvSpPr>
        <p:spPr>
          <a:xfrm>
            <a:off x="3469838" y="1064402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719" name="Google Shape;1719;p188"/>
          <p:cNvSpPr txBox="1"/>
          <p:nvPr>
            <p:ph idx="4" type="subTitle"/>
          </p:nvPr>
        </p:nvSpPr>
        <p:spPr>
          <a:xfrm>
            <a:off x="3469838" y="1923965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720" name="Google Shape;1720;p188"/>
          <p:cNvSpPr txBox="1"/>
          <p:nvPr>
            <p:ph idx="5" type="subTitle"/>
          </p:nvPr>
        </p:nvSpPr>
        <p:spPr>
          <a:xfrm>
            <a:off x="3469838" y="2810376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21" name="Google Shape;1721;p188"/>
          <p:cNvSpPr txBox="1"/>
          <p:nvPr>
            <p:ph idx="6" type="subTitle"/>
          </p:nvPr>
        </p:nvSpPr>
        <p:spPr>
          <a:xfrm>
            <a:off x="3469838" y="3646164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22" name="Google Shape;1722;p188"/>
          <p:cNvSpPr txBox="1"/>
          <p:nvPr>
            <p:ph idx="7" type="subTitle"/>
          </p:nvPr>
        </p:nvSpPr>
        <p:spPr>
          <a:xfrm>
            <a:off x="3469838" y="4530963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">
  <p:cSld name="BLANK_1_1_1_1_1_1_1_1">
    <p:bg>
      <p:bgPr>
        <a:solidFill>
          <a:schemeClr val="accent2"/>
        </a:solidFill>
      </p:bgPr>
    </p:bg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189"/>
          <p:cNvSpPr/>
          <p:nvPr/>
        </p:nvSpPr>
        <p:spPr>
          <a:xfrm>
            <a:off x="99900" y="99900"/>
            <a:ext cx="8944200" cy="493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25" name="Google Shape;1725;p189"/>
          <p:cNvSpPr/>
          <p:nvPr/>
        </p:nvSpPr>
        <p:spPr>
          <a:xfrm>
            <a:off x="252300" y="252300"/>
            <a:ext cx="8639400" cy="463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26" name="Google Shape;1726;p189"/>
          <p:cNvSpPr/>
          <p:nvPr/>
        </p:nvSpPr>
        <p:spPr>
          <a:xfrm>
            <a:off x="404700" y="404700"/>
            <a:ext cx="8334600" cy="432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27" name="Google Shape;1727;p189"/>
          <p:cNvSpPr/>
          <p:nvPr/>
        </p:nvSpPr>
        <p:spPr>
          <a:xfrm>
            <a:off x="557100" y="557100"/>
            <a:ext cx="8029800" cy="402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28" name="Google Shape;1728;p189"/>
          <p:cNvSpPr txBox="1"/>
          <p:nvPr>
            <p:ph type="title"/>
          </p:nvPr>
        </p:nvSpPr>
        <p:spPr>
          <a:xfrm>
            <a:off x="941650" y="795275"/>
            <a:ext cx="2861400" cy="816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729" name="Google Shape;1729;p189"/>
          <p:cNvSpPr txBox="1"/>
          <p:nvPr>
            <p:ph idx="2" type="title"/>
          </p:nvPr>
        </p:nvSpPr>
        <p:spPr>
          <a:xfrm>
            <a:off x="4399600" y="83542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730" name="Google Shape;1730;p189"/>
          <p:cNvSpPr txBox="1"/>
          <p:nvPr>
            <p:ph idx="3" type="title"/>
          </p:nvPr>
        </p:nvSpPr>
        <p:spPr>
          <a:xfrm>
            <a:off x="6496050" y="83542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731" name="Google Shape;1731;p189"/>
          <p:cNvSpPr txBox="1"/>
          <p:nvPr>
            <p:ph idx="4" type="title"/>
          </p:nvPr>
        </p:nvSpPr>
        <p:spPr>
          <a:xfrm>
            <a:off x="4385600" y="279757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732" name="Google Shape;1732;p189"/>
          <p:cNvSpPr txBox="1"/>
          <p:nvPr>
            <p:ph idx="5" type="title"/>
          </p:nvPr>
        </p:nvSpPr>
        <p:spPr>
          <a:xfrm>
            <a:off x="6496050" y="279757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733" name="Google Shape;1733;p189"/>
          <p:cNvSpPr txBox="1"/>
          <p:nvPr>
            <p:ph idx="6" type="title"/>
          </p:nvPr>
        </p:nvSpPr>
        <p:spPr>
          <a:xfrm>
            <a:off x="4423700" y="137955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34" name="Google Shape;1734;p189"/>
          <p:cNvSpPr txBox="1"/>
          <p:nvPr>
            <p:ph idx="7" type="title"/>
          </p:nvPr>
        </p:nvSpPr>
        <p:spPr>
          <a:xfrm>
            <a:off x="6562725" y="137955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35" name="Google Shape;1735;p189"/>
          <p:cNvSpPr txBox="1"/>
          <p:nvPr>
            <p:ph idx="8" type="title"/>
          </p:nvPr>
        </p:nvSpPr>
        <p:spPr>
          <a:xfrm>
            <a:off x="4423700" y="334170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36" name="Google Shape;1736;p189"/>
          <p:cNvSpPr txBox="1"/>
          <p:nvPr>
            <p:ph idx="9" type="title"/>
          </p:nvPr>
        </p:nvSpPr>
        <p:spPr>
          <a:xfrm>
            <a:off x="6562725" y="3341688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37" name="Google Shape;1737;p189"/>
          <p:cNvSpPr txBox="1"/>
          <p:nvPr>
            <p:ph idx="13" type="title"/>
          </p:nvPr>
        </p:nvSpPr>
        <p:spPr>
          <a:xfrm>
            <a:off x="966700" y="1417525"/>
            <a:ext cx="2072700" cy="1705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">
  <p:cSld name="BLANK_1_1_1_1_1_1_1_1_1_1_1_1_1_1_1_1_1_1_1_1">
    <p:bg>
      <p:bgPr>
        <a:solidFill>
          <a:schemeClr val="dk2"/>
        </a:solidFill>
      </p:bgPr>
    </p:bg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190"/>
          <p:cNvSpPr/>
          <p:nvPr/>
        </p:nvSpPr>
        <p:spPr>
          <a:xfrm>
            <a:off x="5404500" y="-50"/>
            <a:ext cx="3739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40" name="Google Shape;1740;p190"/>
          <p:cNvSpPr/>
          <p:nvPr/>
        </p:nvSpPr>
        <p:spPr>
          <a:xfrm>
            <a:off x="0" y="1499700"/>
            <a:ext cx="9144000" cy="364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41" name="Google Shape;1741;p190"/>
          <p:cNvSpPr/>
          <p:nvPr/>
        </p:nvSpPr>
        <p:spPr>
          <a:xfrm>
            <a:off x="5404500" y="1499700"/>
            <a:ext cx="3739500" cy="36450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42" name="Google Shape;1742;p190"/>
          <p:cNvSpPr txBox="1"/>
          <p:nvPr>
            <p:ph idx="1" type="subTitle"/>
          </p:nvPr>
        </p:nvSpPr>
        <p:spPr>
          <a:xfrm>
            <a:off x="5792075" y="1776150"/>
            <a:ext cx="2799600" cy="3092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743" name="Google Shape;1743;p190"/>
          <p:cNvSpPr/>
          <p:nvPr>
            <p:ph idx="2" type="pic"/>
          </p:nvPr>
        </p:nvSpPr>
        <p:spPr>
          <a:xfrm>
            <a:off x="1801500" y="14977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1744" name="Google Shape;1744;p190"/>
          <p:cNvSpPr/>
          <p:nvPr>
            <p:ph idx="3" type="pic"/>
          </p:nvPr>
        </p:nvSpPr>
        <p:spPr>
          <a:xfrm>
            <a:off x="1801500" y="33202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1745" name="Google Shape;1745;p190"/>
          <p:cNvSpPr/>
          <p:nvPr>
            <p:ph idx="4" type="pic"/>
          </p:nvPr>
        </p:nvSpPr>
        <p:spPr>
          <a:xfrm>
            <a:off x="0" y="14977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1746" name="Google Shape;1746;p190"/>
          <p:cNvSpPr/>
          <p:nvPr>
            <p:ph idx="5" type="pic"/>
          </p:nvPr>
        </p:nvSpPr>
        <p:spPr>
          <a:xfrm>
            <a:off x="0" y="33202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1747" name="Google Shape;1747;p190"/>
          <p:cNvSpPr/>
          <p:nvPr>
            <p:ph idx="6" type="pic"/>
          </p:nvPr>
        </p:nvSpPr>
        <p:spPr>
          <a:xfrm>
            <a:off x="3603000" y="14977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1748" name="Google Shape;1748;p190"/>
          <p:cNvSpPr/>
          <p:nvPr>
            <p:ph idx="7" type="pic"/>
          </p:nvPr>
        </p:nvSpPr>
        <p:spPr>
          <a:xfrm>
            <a:off x="3603000" y="33202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3">
  <p:cSld name="BLANK_1_1_1_1_1_1_1_1_1_1_1_1">
    <p:bg>
      <p:bgPr>
        <a:solidFill>
          <a:schemeClr val="lt1"/>
        </a:solidFill>
      </p:bgPr>
    </p:bg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191"/>
          <p:cNvSpPr/>
          <p:nvPr/>
        </p:nvSpPr>
        <p:spPr>
          <a:xfrm>
            <a:off x="5404500" y="-50"/>
            <a:ext cx="3739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51" name="Google Shape;1751;p191"/>
          <p:cNvSpPr/>
          <p:nvPr/>
        </p:nvSpPr>
        <p:spPr>
          <a:xfrm>
            <a:off x="0" y="1499700"/>
            <a:ext cx="9144000" cy="364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52" name="Google Shape;1752;p191"/>
          <p:cNvSpPr/>
          <p:nvPr/>
        </p:nvSpPr>
        <p:spPr>
          <a:xfrm>
            <a:off x="5404500" y="1499700"/>
            <a:ext cx="3739500" cy="36450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53" name="Google Shape;1753;p191"/>
          <p:cNvSpPr txBox="1"/>
          <p:nvPr>
            <p:ph type="title"/>
          </p:nvPr>
        </p:nvSpPr>
        <p:spPr>
          <a:xfrm>
            <a:off x="5821575" y="1709925"/>
            <a:ext cx="2882700" cy="627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  <a:defRPr b="1" sz="24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754" name="Google Shape;1754;p191"/>
          <p:cNvSpPr txBox="1"/>
          <p:nvPr>
            <p:ph idx="2" type="title"/>
          </p:nvPr>
        </p:nvSpPr>
        <p:spPr>
          <a:xfrm>
            <a:off x="516600" y="486575"/>
            <a:ext cx="3823500" cy="67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755" name="Google Shape;1755;p191"/>
          <p:cNvSpPr txBox="1"/>
          <p:nvPr>
            <p:ph idx="1" type="subTitle"/>
          </p:nvPr>
        </p:nvSpPr>
        <p:spPr>
          <a:xfrm>
            <a:off x="5821575" y="2476500"/>
            <a:ext cx="2019900" cy="455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6" name="Google Shape;1756;p191"/>
          <p:cNvSpPr txBox="1"/>
          <p:nvPr>
            <p:ph idx="3" type="title"/>
          </p:nvPr>
        </p:nvSpPr>
        <p:spPr>
          <a:xfrm>
            <a:off x="5810125" y="3070875"/>
            <a:ext cx="2388600" cy="529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757" name="Google Shape;1757;p191"/>
          <p:cNvSpPr txBox="1"/>
          <p:nvPr>
            <p:ph idx="4" type="subTitle"/>
          </p:nvPr>
        </p:nvSpPr>
        <p:spPr>
          <a:xfrm>
            <a:off x="5821575" y="3426050"/>
            <a:ext cx="2650500" cy="898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8" name="Google Shape;1758;p191"/>
          <p:cNvSpPr/>
          <p:nvPr>
            <p:ph idx="5" type="pic"/>
          </p:nvPr>
        </p:nvSpPr>
        <p:spPr>
          <a:xfrm>
            <a:off x="0" y="1502400"/>
            <a:ext cx="5404500" cy="3639600"/>
          </a:xfrm>
          <a:prstGeom prst="snip1Rect">
            <a:avLst>
              <a:gd fmla="val 16026" name="adj"/>
            </a:avLst>
          </a:prstGeom>
          <a:noFill/>
          <a:ln>
            <a:noFill/>
          </a:ln>
        </p:spPr>
      </p:sp>
      <p:sp>
        <p:nvSpPr>
          <p:cNvPr id="1759" name="Google Shape;1759;p191"/>
          <p:cNvSpPr txBox="1"/>
          <p:nvPr>
            <p:ph idx="6" type="subTitle"/>
          </p:nvPr>
        </p:nvSpPr>
        <p:spPr>
          <a:xfrm>
            <a:off x="5794900" y="4333425"/>
            <a:ext cx="2718300" cy="35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60" name="Google Shape;1760;p191"/>
          <p:cNvSpPr txBox="1"/>
          <p:nvPr>
            <p:ph idx="7" type="subTitle"/>
          </p:nvPr>
        </p:nvSpPr>
        <p:spPr>
          <a:xfrm>
            <a:off x="5821575" y="4501450"/>
            <a:ext cx="2650500" cy="898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5 ">
  <p:cSld name="BLANK_1_1_1_1_1_1_1">
    <p:bg>
      <p:bgPr>
        <a:solidFill>
          <a:schemeClr val="accent5"/>
        </a:solidFill>
      </p:bgPr>
    </p:bg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192"/>
          <p:cNvSpPr/>
          <p:nvPr/>
        </p:nvSpPr>
        <p:spPr>
          <a:xfrm>
            <a:off x="731650" y="619550"/>
            <a:ext cx="8412300" cy="4525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63" name="Google Shape;1763;p192"/>
          <p:cNvSpPr txBox="1"/>
          <p:nvPr>
            <p:ph type="title"/>
          </p:nvPr>
        </p:nvSpPr>
        <p:spPr>
          <a:xfrm>
            <a:off x="920550" y="9045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764" name="Google Shape;1764;p192"/>
          <p:cNvSpPr txBox="1"/>
          <p:nvPr>
            <p:ph idx="2" type="title"/>
          </p:nvPr>
        </p:nvSpPr>
        <p:spPr>
          <a:xfrm>
            <a:off x="920550" y="1881950"/>
            <a:ext cx="52284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65" name="Google Shape;1765;p192"/>
          <p:cNvSpPr txBox="1"/>
          <p:nvPr>
            <p:ph idx="1" type="subTitle"/>
          </p:nvPr>
        </p:nvSpPr>
        <p:spPr>
          <a:xfrm>
            <a:off x="920550" y="4518700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6">
  <p:cSld name="BLANK_1_1_1_1_1_1_2">
    <p:bg>
      <p:bgPr>
        <a:solidFill>
          <a:schemeClr val="accent2"/>
        </a:solidFill>
      </p:bgPr>
    </p:bg>
    <p:spTree>
      <p:nvGrpSpPr>
        <p:cNvPr id="1766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193"/>
          <p:cNvSpPr/>
          <p:nvPr/>
        </p:nvSpPr>
        <p:spPr>
          <a:xfrm>
            <a:off x="99900" y="99900"/>
            <a:ext cx="8944200" cy="493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68" name="Google Shape;1768;p193"/>
          <p:cNvSpPr/>
          <p:nvPr/>
        </p:nvSpPr>
        <p:spPr>
          <a:xfrm>
            <a:off x="252300" y="252300"/>
            <a:ext cx="8639400" cy="463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69" name="Google Shape;1769;p193"/>
          <p:cNvSpPr/>
          <p:nvPr/>
        </p:nvSpPr>
        <p:spPr>
          <a:xfrm>
            <a:off x="404700" y="404700"/>
            <a:ext cx="8334600" cy="432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70" name="Google Shape;1770;p193"/>
          <p:cNvSpPr/>
          <p:nvPr/>
        </p:nvSpPr>
        <p:spPr>
          <a:xfrm>
            <a:off x="557100" y="560700"/>
            <a:ext cx="8029800" cy="402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71" name="Google Shape;1771;p193"/>
          <p:cNvSpPr txBox="1"/>
          <p:nvPr>
            <p:ph type="title"/>
          </p:nvPr>
        </p:nvSpPr>
        <p:spPr>
          <a:xfrm>
            <a:off x="910650" y="1462775"/>
            <a:ext cx="7349400" cy="2513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772" name="Google Shape;1772;p193"/>
          <p:cNvSpPr txBox="1"/>
          <p:nvPr>
            <p:ph idx="1" type="subTitle"/>
          </p:nvPr>
        </p:nvSpPr>
        <p:spPr>
          <a:xfrm>
            <a:off x="948750" y="4188925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773" name="Google Shape;1773;p193"/>
          <p:cNvSpPr txBox="1"/>
          <p:nvPr>
            <p:ph idx="2" type="title"/>
          </p:nvPr>
        </p:nvSpPr>
        <p:spPr>
          <a:xfrm>
            <a:off x="948750" y="930950"/>
            <a:ext cx="7311300" cy="315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7 ">
  <p:cSld name="CUSTOM_11">
    <p:bg>
      <p:bgPr>
        <a:solidFill>
          <a:schemeClr val="lt2"/>
        </a:solidFill>
      </p:bgPr>
    </p:bg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194"/>
          <p:cNvSpPr/>
          <p:nvPr/>
        </p:nvSpPr>
        <p:spPr>
          <a:xfrm>
            <a:off x="5444100" y="272835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76" name="Google Shape;1776;p194"/>
          <p:cNvSpPr/>
          <p:nvPr/>
        </p:nvSpPr>
        <p:spPr>
          <a:xfrm>
            <a:off x="0" y="0"/>
            <a:ext cx="9144000" cy="4236000"/>
          </a:xfrm>
          <a:prstGeom prst="snip1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77" name="Google Shape;1777;p194"/>
          <p:cNvSpPr/>
          <p:nvPr/>
        </p:nvSpPr>
        <p:spPr>
          <a:xfrm>
            <a:off x="5448300" y="69495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78" name="Google Shape;1778;p194"/>
          <p:cNvSpPr/>
          <p:nvPr/>
        </p:nvSpPr>
        <p:spPr>
          <a:xfrm>
            <a:off x="5438163" y="4761750"/>
            <a:ext cx="2964175" cy="388625"/>
          </a:xfrm>
          <a:custGeom>
            <a:rect b="b" l="l" r="r" t="t"/>
            <a:pathLst>
              <a:path extrusionOk="0" h="15545" w="118567">
                <a:moveTo>
                  <a:pt x="0" y="15545"/>
                </a:moveTo>
                <a:lnTo>
                  <a:pt x="118567" y="15545"/>
                </a:lnTo>
                <a:lnTo>
                  <a:pt x="103022" y="0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779" name="Google Shape;1779;p194"/>
          <p:cNvSpPr/>
          <p:nvPr/>
        </p:nvSpPr>
        <p:spPr>
          <a:xfrm>
            <a:off x="5437625" y="-10675"/>
            <a:ext cx="2971800" cy="708675"/>
          </a:xfrm>
          <a:custGeom>
            <a:rect b="b" l="l" r="r" t="t"/>
            <a:pathLst>
              <a:path extrusionOk="0" h="28347" w="118872">
                <a:moveTo>
                  <a:pt x="0" y="0"/>
                </a:moveTo>
                <a:lnTo>
                  <a:pt x="0" y="28347"/>
                </a:lnTo>
                <a:lnTo>
                  <a:pt x="118872" y="28347"/>
                </a:lnTo>
                <a:lnTo>
                  <a:pt x="118872" y="30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780" name="Google Shape;1780;p194"/>
          <p:cNvSpPr txBox="1"/>
          <p:nvPr>
            <p:ph type="title"/>
          </p:nvPr>
        </p:nvSpPr>
        <p:spPr>
          <a:xfrm>
            <a:off x="931675" y="907075"/>
            <a:ext cx="4005900" cy="708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781" name="Google Shape;1781;p194"/>
          <p:cNvSpPr txBox="1"/>
          <p:nvPr>
            <p:ph idx="2" type="title"/>
          </p:nvPr>
        </p:nvSpPr>
        <p:spPr>
          <a:xfrm>
            <a:off x="931675" y="1712050"/>
            <a:ext cx="4005900" cy="170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4">
  <p:cSld name="CUSTOM_5_1_1_1_1"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/>
          <p:nvPr/>
        </p:nvSpPr>
        <p:spPr>
          <a:xfrm>
            <a:off x="8578200" y="4960647"/>
            <a:ext cx="28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fld id="{00000000-1234-1234-1234-123412341234}" type="slidenum">
              <a:rPr lang="en" sz="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0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34" name="Google Shape;234;p20"/>
          <p:cNvSpPr txBox="1"/>
          <p:nvPr>
            <p:ph idx="1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35" name="Google Shape;235;p20"/>
          <p:cNvSpPr txBox="1"/>
          <p:nvPr>
            <p:ph idx="2" type="title"/>
          </p:nvPr>
        </p:nvSpPr>
        <p:spPr>
          <a:xfrm>
            <a:off x="60260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36" name="Google Shape;236;p20"/>
          <p:cNvSpPr txBox="1"/>
          <p:nvPr>
            <p:ph idx="3" type="body"/>
          </p:nvPr>
        </p:nvSpPr>
        <p:spPr>
          <a:xfrm>
            <a:off x="60260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37" name="Google Shape;237;p20"/>
          <p:cNvSpPr txBox="1"/>
          <p:nvPr>
            <p:ph idx="4" type="title"/>
          </p:nvPr>
        </p:nvSpPr>
        <p:spPr>
          <a:xfrm>
            <a:off x="2253138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38" name="Google Shape;238;p20"/>
          <p:cNvSpPr txBox="1"/>
          <p:nvPr>
            <p:ph idx="5" type="body"/>
          </p:nvPr>
        </p:nvSpPr>
        <p:spPr>
          <a:xfrm>
            <a:off x="2253138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39" name="Google Shape;239;p20"/>
          <p:cNvSpPr txBox="1"/>
          <p:nvPr>
            <p:ph idx="6" type="title"/>
          </p:nvPr>
        </p:nvSpPr>
        <p:spPr>
          <a:xfrm>
            <a:off x="3903575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40" name="Google Shape;240;p20"/>
          <p:cNvSpPr txBox="1"/>
          <p:nvPr>
            <p:ph idx="7" type="body"/>
          </p:nvPr>
        </p:nvSpPr>
        <p:spPr>
          <a:xfrm>
            <a:off x="3903575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41" name="Google Shape;241;p20"/>
          <p:cNvSpPr txBox="1"/>
          <p:nvPr>
            <p:ph idx="8" type="title"/>
          </p:nvPr>
        </p:nvSpPr>
        <p:spPr>
          <a:xfrm>
            <a:off x="555405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42" name="Google Shape;242;p20"/>
          <p:cNvSpPr txBox="1"/>
          <p:nvPr>
            <p:ph idx="9" type="body"/>
          </p:nvPr>
        </p:nvSpPr>
        <p:spPr>
          <a:xfrm>
            <a:off x="555405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43" name="Google Shape;243;p20"/>
          <p:cNvSpPr txBox="1"/>
          <p:nvPr>
            <p:ph idx="13" type="title"/>
          </p:nvPr>
        </p:nvSpPr>
        <p:spPr>
          <a:xfrm>
            <a:off x="720450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44" name="Google Shape;244;p20"/>
          <p:cNvSpPr txBox="1"/>
          <p:nvPr>
            <p:ph idx="14" type="body"/>
          </p:nvPr>
        </p:nvSpPr>
        <p:spPr>
          <a:xfrm>
            <a:off x="720450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8 ">
  <p:cSld name="CUSTOM_12">
    <p:bg>
      <p:bgPr>
        <a:solidFill>
          <a:schemeClr val="accent5"/>
        </a:solidFill>
      </p:bgPr>
    </p:bg>
    <p:spTree>
      <p:nvGrpSpPr>
        <p:cNvPr id="1782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195"/>
          <p:cNvSpPr/>
          <p:nvPr/>
        </p:nvSpPr>
        <p:spPr>
          <a:xfrm>
            <a:off x="0" y="0"/>
            <a:ext cx="9144000" cy="4236000"/>
          </a:xfrm>
          <a:prstGeom prst="snip1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84" name="Google Shape;1784;p195"/>
          <p:cNvSpPr/>
          <p:nvPr/>
        </p:nvSpPr>
        <p:spPr>
          <a:xfrm>
            <a:off x="5596500" y="273140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85" name="Google Shape;1785;p195"/>
          <p:cNvSpPr/>
          <p:nvPr/>
        </p:nvSpPr>
        <p:spPr>
          <a:xfrm>
            <a:off x="5587725" y="69800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86" name="Google Shape;1786;p195"/>
          <p:cNvSpPr txBox="1"/>
          <p:nvPr>
            <p:ph type="title"/>
          </p:nvPr>
        </p:nvSpPr>
        <p:spPr>
          <a:xfrm>
            <a:off x="901475" y="907075"/>
            <a:ext cx="4695000" cy="862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787" name="Google Shape;1787;p195"/>
          <p:cNvSpPr txBox="1"/>
          <p:nvPr>
            <p:ph idx="2" type="title"/>
          </p:nvPr>
        </p:nvSpPr>
        <p:spPr>
          <a:xfrm>
            <a:off x="930907" y="1836900"/>
            <a:ext cx="4005900" cy="1879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88" name="Google Shape;1788;p195"/>
          <p:cNvSpPr/>
          <p:nvPr/>
        </p:nvSpPr>
        <p:spPr>
          <a:xfrm>
            <a:off x="5586750" y="-10675"/>
            <a:ext cx="2971800" cy="708675"/>
          </a:xfrm>
          <a:custGeom>
            <a:rect b="b" l="l" r="r" t="t"/>
            <a:pathLst>
              <a:path extrusionOk="0" h="28347" w="118872">
                <a:moveTo>
                  <a:pt x="0" y="0"/>
                </a:moveTo>
                <a:lnTo>
                  <a:pt x="0" y="28347"/>
                </a:lnTo>
                <a:lnTo>
                  <a:pt x="118872" y="28347"/>
                </a:lnTo>
                <a:lnTo>
                  <a:pt x="118872" y="3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789" name="Google Shape;1789;p195"/>
          <p:cNvSpPr/>
          <p:nvPr/>
        </p:nvSpPr>
        <p:spPr>
          <a:xfrm>
            <a:off x="5590563" y="4762500"/>
            <a:ext cx="2964175" cy="388625"/>
          </a:xfrm>
          <a:custGeom>
            <a:rect b="b" l="l" r="r" t="t"/>
            <a:pathLst>
              <a:path extrusionOk="0" h="15545" w="118567">
                <a:moveTo>
                  <a:pt x="0" y="15545"/>
                </a:moveTo>
                <a:lnTo>
                  <a:pt x="118567" y="15545"/>
                </a:lnTo>
                <a:lnTo>
                  <a:pt x="103022" y="0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BLANK_1_1_1_1_1_1_1_1_1_1_1_1_1_1_1_1_1">
    <p:bg>
      <p:bgPr>
        <a:solidFill>
          <a:schemeClr val="accent5"/>
        </a:solidFill>
      </p:bgPr>
    </p:bg>
    <p:spTree>
      <p:nvGrpSpPr>
        <p:cNvPr id="1790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196"/>
          <p:cNvSpPr/>
          <p:nvPr/>
        </p:nvSpPr>
        <p:spPr>
          <a:xfrm>
            <a:off x="696050" y="619550"/>
            <a:ext cx="8448000" cy="4525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92" name="Google Shape;1792;p196"/>
          <p:cNvSpPr/>
          <p:nvPr/>
        </p:nvSpPr>
        <p:spPr>
          <a:xfrm>
            <a:off x="4930700" y="619550"/>
            <a:ext cx="4213200" cy="4525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93" name="Google Shape;1793;p196"/>
          <p:cNvSpPr/>
          <p:nvPr>
            <p:ph idx="2" type="pic"/>
          </p:nvPr>
        </p:nvSpPr>
        <p:spPr>
          <a:xfrm flipH="1">
            <a:off x="4930693" y="619550"/>
            <a:ext cx="2100300" cy="15135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794" name="Google Shape;1794;p196"/>
          <p:cNvSpPr txBox="1"/>
          <p:nvPr>
            <p:ph type="title"/>
          </p:nvPr>
        </p:nvSpPr>
        <p:spPr>
          <a:xfrm>
            <a:off x="929475" y="914400"/>
            <a:ext cx="3633000" cy="1077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795" name="Google Shape;1795;p196"/>
          <p:cNvSpPr/>
          <p:nvPr>
            <p:ph idx="3" type="pic"/>
          </p:nvPr>
        </p:nvSpPr>
        <p:spPr>
          <a:xfrm flipH="1">
            <a:off x="696043" y="2125400"/>
            <a:ext cx="2129100" cy="15135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796" name="Google Shape;1796;p196"/>
          <p:cNvSpPr/>
          <p:nvPr>
            <p:ph idx="4" type="pic"/>
          </p:nvPr>
        </p:nvSpPr>
        <p:spPr>
          <a:xfrm flipH="1">
            <a:off x="4930693" y="3635300"/>
            <a:ext cx="2100300" cy="15135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797" name="Google Shape;1797;p196"/>
          <p:cNvSpPr txBox="1"/>
          <p:nvPr>
            <p:ph idx="5" type="title"/>
          </p:nvPr>
        </p:nvSpPr>
        <p:spPr>
          <a:xfrm>
            <a:off x="7243093" y="851546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98" name="Google Shape;1798;p196"/>
          <p:cNvSpPr txBox="1"/>
          <p:nvPr>
            <p:ph idx="6" type="title"/>
          </p:nvPr>
        </p:nvSpPr>
        <p:spPr>
          <a:xfrm>
            <a:off x="3257860" y="2361757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99" name="Google Shape;1799;p196"/>
          <p:cNvSpPr txBox="1"/>
          <p:nvPr>
            <p:ph idx="7" type="title"/>
          </p:nvPr>
        </p:nvSpPr>
        <p:spPr>
          <a:xfrm>
            <a:off x="7229582" y="3878226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00" name="Google Shape;1800;p196"/>
          <p:cNvSpPr txBox="1"/>
          <p:nvPr>
            <p:ph idx="1" type="body"/>
          </p:nvPr>
        </p:nvSpPr>
        <p:spPr>
          <a:xfrm>
            <a:off x="3257120" y="2663823"/>
            <a:ext cx="15789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01" name="Google Shape;1801;p196"/>
          <p:cNvSpPr txBox="1"/>
          <p:nvPr>
            <p:ph idx="8" type="body"/>
          </p:nvPr>
        </p:nvSpPr>
        <p:spPr>
          <a:xfrm>
            <a:off x="7237317" y="4178575"/>
            <a:ext cx="17844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02" name="Google Shape;1802;p196"/>
          <p:cNvSpPr txBox="1"/>
          <p:nvPr>
            <p:ph idx="9" type="body"/>
          </p:nvPr>
        </p:nvSpPr>
        <p:spPr>
          <a:xfrm>
            <a:off x="7246218" y="1157300"/>
            <a:ext cx="16800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4">
  <p:cSld name="CUSTOM_15">
    <p:bg>
      <p:bgPr>
        <a:solidFill>
          <a:schemeClr val="lt1"/>
        </a:solidFill>
      </p:bgPr>
    </p:bg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4" name="Google Shape;1804;p197"/>
          <p:cNvPicPr preferRelativeResize="0"/>
          <p:nvPr/>
        </p:nvPicPr>
        <p:blipFill rotWithShape="1">
          <a:blip r:embed="rId2">
            <a:alphaModFix amt="10000"/>
          </a:blip>
          <a:srcRect b="0" l="789" r="12432" t="0"/>
          <a:stretch/>
        </p:blipFill>
        <p:spPr>
          <a:xfrm>
            <a:off x="0" y="-125"/>
            <a:ext cx="6696900" cy="51435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805" name="Google Shape;1805;p197"/>
          <p:cNvSpPr txBox="1"/>
          <p:nvPr>
            <p:ph type="title"/>
          </p:nvPr>
        </p:nvSpPr>
        <p:spPr>
          <a:xfrm>
            <a:off x="705550" y="39343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06" name="Google Shape;1806;p197"/>
          <p:cNvSpPr txBox="1"/>
          <p:nvPr>
            <p:ph idx="2" type="title"/>
          </p:nvPr>
        </p:nvSpPr>
        <p:spPr>
          <a:xfrm>
            <a:off x="705550" y="26352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07" name="Google Shape;1807;p197"/>
          <p:cNvSpPr txBox="1"/>
          <p:nvPr>
            <p:ph idx="3" type="title"/>
          </p:nvPr>
        </p:nvSpPr>
        <p:spPr>
          <a:xfrm>
            <a:off x="3461750" y="39343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08" name="Google Shape;1808;p197"/>
          <p:cNvSpPr txBox="1"/>
          <p:nvPr>
            <p:ph idx="4" type="title"/>
          </p:nvPr>
        </p:nvSpPr>
        <p:spPr>
          <a:xfrm>
            <a:off x="3461750" y="26352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09" name="Google Shape;1809;p197"/>
          <p:cNvSpPr txBox="1"/>
          <p:nvPr>
            <p:ph idx="5" type="title"/>
          </p:nvPr>
        </p:nvSpPr>
        <p:spPr>
          <a:xfrm>
            <a:off x="6219150" y="39343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10" name="Google Shape;1810;p197"/>
          <p:cNvSpPr txBox="1"/>
          <p:nvPr>
            <p:ph idx="6" type="title"/>
          </p:nvPr>
        </p:nvSpPr>
        <p:spPr>
          <a:xfrm>
            <a:off x="6219150" y="26352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11" name="Google Shape;1811;p197"/>
          <p:cNvSpPr txBox="1"/>
          <p:nvPr>
            <p:ph idx="7" type="title"/>
          </p:nvPr>
        </p:nvSpPr>
        <p:spPr>
          <a:xfrm>
            <a:off x="430209" y="907725"/>
            <a:ext cx="6815400" cy="1038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700"/>
              <a:buNone/>
              <a:defRPr sz="37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9 ">
  <p:cSld name="BLANK_1_1_1_1_1_1_1_1_1_1_1_1_1_1_1_1_1_1_1">
    <p:spTree>
      <p:nvGrpSpPr>
        <p:cNvPr id="1812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p198"/>
          <p:cNvSpPr/>
          <p:nvPr/>
        </p:nvSpPr>
        <p:spPr>
          <a:xfrm>
            <a:off x="3400700" y="0"/>
            <a:ext cx="5742900" cy="1427100"/>
          </a:xfrm>
          <a:prstGeom prst="snip1Rect">
            <a:avLst>
              <a:gd fmla="val 2740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814" name="Google Shape;1814;p198"/>
          <p:cNvSpPr txBox="1"/>
          <p:nvPr>
            <p:ph idx="1" type="subTitle"/>
          </p:nvPr>
        </p:nvSpPr>
        <p:spPr>
          <a:xfrm>
            <a:off x="3718425" y="402000"/>
            <a:ext cx="14595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15" name="Google Shape;1815;p198"/>
          <p:cNvSpPr/>
          <p:nvPr/>
        </p:nvSpPr>
        <p:spPr>
          <a:xfrm>
            <a:off x="3400700" y="1427100"/>
            <a:ext cx="5742900" cy="1790400"/>
          </a:xfrm>
          <a:prstGeom prst="snip1Rect">
            <a:avLst>
              <a:gd fmla="val 2378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816" name="Google Shape;1816;p198"/>
          <p:cNvSpPr/>
          <p:nvPr/>
        </p:nvSpPr>
        <p:spPr>
          <a:xfrm>
            <a:off x="3400700" y="3217500"/>
            <a:ext cx="5742900" cy="1924500"/>
          </a:xfrm>
          <a:prstGeom prst="snip1Rect">
            <a:avLst>
              <a:gd fmla="val 2219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817" name="Google Shape;1817;p198"/>
          <p:cNvSpPr txBox="1"/>
          <p:nvPr>
            <p:ph idx="2" type="subTitle"/>
          </p:nvPr>
        </p:nvSpPr>
        <p:spPr>
          <a:xfrm>
            <a:off x="4249525" y="402000"/>
            <a:ext cx="4315800" cy="74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818" name="Google Shape;1818;p198"/>
          <p:cNvSpPr txBox="1"/>
          <p:nvPr>
            <p:ph idx="3" type="subTitle"/>
          </p:nvPr>
        </p:nvSpPr>
        <p:spPr>
          <a:xfrm>
            <a:off x="3718425" y="1696338"/>
            <a:ext cx="14595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19" name="Google Shape;1819;p198"/>
          <p:cNvSpPr txBox="1"/>
          <p:nvPr>
            <p:ph idx="4" type="subTitle"/>
          </p:nvPr>
        </p:nvSpPr>
        <p:spPr>
          <a:xfrm>
            <a:off x="4249525" y="1696338"/>
            <a:ext cx="18684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820" name="Google Shape;1820;p198"/>
          <p:cNvSpPr txBox="1"/>
          <p:nvPr>
            <p:ph type="title"/>
          </p:nvPr>
        </p:nvSpPr>
        <p:spPr>
          <a:xfrm>
            <a:off x="556500" y="531900"/>
            <a:ext cx="2714700" cy="1039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21" name="Google Shape;1821;p198"/>
          <p:cNvSpPr/>
          <p:nvPr>
            <p:ph idx="5" type="pic"/>
          </p:nvPr>
        </p:nvSpPr>
        <p:spPr>
          <a:xfrm>
            <a:off x="75" y="2673275"/>
            <a:ext cx="3400800" cy="2471400"/>
          </a:xfrm>
          <a:prstGeom prst="snip1Rect">
            <a:avLst>
              <a:gd fmla="val 21231" name="adj"/>
            </a:avLst>
          </a:prstGeom>
          <a:noFill/>
          <a:ln>
            <a:noFill/>
          </a:ln>
        </p:spPr>
      </p:sp>
      <p:sp>
        <p:nvSpPr>
          <p:cNvPr id="1822" name="Google Shape;1822;p198"/>
          <p:cNvSpPr txBox="1"/>
          <p:nvPr>
            <p:ph idx="6" type="subTitle"/>
          </p:nvPr>
        </p:nvSpPr>
        <p:spPr>
          <a:xfrm>
            <a:off x="582450" y="1733025"/>
            <a:ext cx="2400600" cy="74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23" name="Google Shape;1823;p198"/>
          <p:cNvSpPr txBox="1"/>
          <p:nvPr>
            <p:ph idx="7" type="subTitle"/>
          </p:nvPr>
        </p:nvSpPr>
        <p:spPr>
          <a:xfrm>
            <a:off x="3718450" y="3470325"/>
            <a:ext cx="3678300" cy="454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24" name="Google Shape;1824;p198"/>
          <p:cNvSpPr txBox="1"/>
          <p:nvPr>
            <p:ph idx="8" type="subTitle"/>
          </p:nvPr>
        </p:nvSpPr>
        <p:spPr>
          <a:xfrm>
            <a:off x="3724200" y="3884675"/>
            <a:ext cx="5063100" cy="1039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825" name="Google Shape;1825;p198"/>
          <p:cNvSpPr txBox="1"/>
          <p:nvPr>
            <p:ph idx="9" type="subTitle"/>
          </p:nvPr>
        </p:nvSpPr>
        <p:spPr>
          <a:xfrm>
            <a:off x="5999175" y="1696338"/>
            <a:ext cx="27873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0">
  <p:cSld name="BLANK_1_1_1_1_1_1_1_1_1_1_1_1_1_1_1_1_1_1"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p199"/>
          <p:cNvSpPr txBox="1"/>
          <p:nvPr>
            <p:ph type="title"/>
          </p:nvPr>
        </p:nvSpPr>
        <p:spPr>
          <a:xfrm>
            <a:off x="508000" y="466750"/>
            <a:ext cx="3752700" cy="1868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28" name="Google Shape;1828;p199"/>
          <p:cNvSpPr/>
          <p:nvPr>
            <p:ph idx="2" type="pic"/>
          </p:nvPr>
        </p:nvSpPr>
        <p:spPr>
          <a:xfrm>
            <a:off x="75" y="2673275"/>
            <a:ext cx="3014400" cy="24714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829" name="Google Shape;1829;p199"/>
          <p:cNvSpPr/>
          <p:nvPr>
            <p:ph idx="3" type="pic"/>
          </p:nvPr>
        </p:nvSpPr>
        <p:spPr>
          <a:xfrm>
            <a:off x="5341625" y="-3800"/>
            <a:ext cx="3802500" cy="18993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1830" name="Google Shape;1830;p199"/>
          <p:cNvSpPr/>
          <p:nvPr/>
        </p:nvSpPr>
        <p:spPr>
          <a:xfrm>
            <a:off x="5341400" y="1709375"/>
            <a:ext cx="3802500" cy="3435300"/>
          </a:xfrm>
          <a:prstGeom prst="snip1Rect">
            <a:avLst>
              <a:gd fmla="val 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831" name="Google Shape;1831;p199"/>
          <p:cNvSpPr/>
          <p:nvPr/>
        </p:nvSpPr>
        <p:spPr>
          <a:xfrm>
            <a:off x="3014300" y="2673275"/>
            <a:ext cx="2327100" cy="2471400"/>
          </a:xfrm>
          <a:prstGeom prst="snip1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832" name="Google Shape;1832;p199"/>
          <p:cNvSpPr txBox="1"/>
          <p:nvPr>
            <p:ph idx="1" type="subTitle"/>
          </p:nvPr>
        </p:nvSpPr>
        <p:spPr>
          <a:xfrm>
            <a:off x="3364075" y="3159975"/>
            <a:ext cx="1459500" cy="1868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833" name="Google Shape;1833;p199"/>
          <p:cNvSpPr txBox="1"/>
          <p:nvPr>
            <p:ph idx="4" type="subTitle"/>
          </p:nvPr>
        </p:nvSpPr>
        <p:spPr>
          <a:xfrm>
            <a:off x="5794450" y="2073450"/>
            <a:ext cx="1459500" cy="1642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834" name="Google Shape;1834;p199"/>
          <p:cNvSpPr txBox="1"/>
          <p:nvPr>
            <p:ph idx="5" type="subTitle"/>
          </p:nvPr>
        </p:nvSpPr>
        <p:spPr>
          <a:xfrm>
            <a:off x="7371675" y="2073450"/>
            <a:ext cx="1294500" cy="1642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835" name="Google Shape;1835;p199"/>
          <p:cNvSpPr txBox="1"/>
          <p:nvPr>
            <p:ph idx="6" type="subTitle"/>
          </p:nvPr>
        </p:nvSpPr>
        <p:spPr>
          <a:xfrm>
            <a:off x="5794450" y="3940350"/>
            <a:ext cx="2831400" cy="917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1">
  <p:cSld name="BLANK_1_1_1_1_1_1_1_1_1_1_1_1_1_1_1">
    <p:bg>
      <p:bgPr>
        <a:solidFill>
          <a:schemeClr val="lt1"/>
        </a:solidFill>
      </p:bgPr>
    </p:bg>
    <p:spTree>
      <p:nvGrpSpPr>
        <p:cNvPr id="1836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p200"/>
          <p:cNvSpPr txBox="1"/>
          <p:nvPr>
            <p:ph idx="1" type="subTitle"/>
          </p:nvPr>
        </p:nvSpPr>
        <p:spPr>
          <a:xfrm>
            <a:off x="455153" y="1847050"/>
            <a:ext cx="1278600" cy="41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38" name="Google Shape;1838;p200"/>
          <p:cNvSpPr txBox="1"/>
          <p:nvPr>
            <p:ph idx="2" type="subTitle"/>
          </p:nvPr>
        </p:nvSpPr>
        <p:spPr>
          <a:xfrm>
            <a:off x="455153" y="2961963"/>
            <a:ext cx="1278600" cy="41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39" name="Google Shape;1839;p200"/>
          <p:cNvSpPr txBox="1"/>
          <p:nvPr>
            <p:ph idx="3" type="subTitle"/>
          </p:nvPr>
        </p:nvSpPr>
        <p:spPr>
          <a:xfrm>
            <a:off x="455146" y="3929375"/>
            <a:ext cx="1278600" cy="41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40" name="Google Shape;1840;p200"/>
          <p:cNvSpPr txBox="1"/>
          <p:nvPr>
            <p:ph idx="4" type="subTitle"/>
          </p:nvPr>
        </p:nvSpPr>
        <p:spPr>
          <a:xfrm>
            <a:off x="1781075" y="1241375"/>
            <a:ext cx="1498800" cy="276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41" name="Google Shape;1841;p200"/>
          <p:cNvSpPr txBox="1"/>
          <p:nvPr>
            <p:ph idx="5" type="subTitle"/>
          </p:nvPr>
        </p:nvSpPr>
        <p:spPr>
          <a:xfrm>
            <a:off x="3596300" y="1241375"/>
            <a:ext cx="1498800" cy="276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42" name="Google Shape;1842;p200"/>
          <p:cNvSpPr txBox="1"/>
          <p:nvPr>
            <p:ph idx="6" type="subTitle"/>
          </p:nvPr>
        </p:nvSpPr>
        <p:spPr>
          <a:xfrm>
            <a:off x="5411525" y="1241375"/>
            <a:ext cx="1498800" cy="276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43" name="Google Shape;1843;p200"/>
          <p:cNvSpPr txBox="1"/>
          <p:nvPr>
            <p:ph idx="7" type="subTitle"/>
          </p:nvPr>
        </p:nvSpPr>
        <p:spPr>
          <a:xfrm>
            <a:off x="7226750" y="1241375"/>
            <a:ext cx="1498800" cy="26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44" name="Google Shape;1844;p200"/>
          <p:cNvSpPr txBox="1"/>
          <p:nvPr>
            <p:ph idx="8" type="subTitle"/>
          </p:nvPr>
        </p:nvSpPr>
        <p:spPr>
          <a:xfrm>
            <a:off x="19796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5" name="Google Shape;1845;p200"/>
          <p:cNvSpPr txBox="1"/>
          <p:nvPr>
            <p:ph idx="9" type="subTitle"/>
          </p:nvPr>
        </p:nvSpPr>
        <p:spPr>
          <a:xfrm>
            <a:off x="19796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6" name="Google Shape;1846;p200"/>
          <p:cNvSpPr txBox="1"/>
          <p:nvPr>
            <p:ph idx="13" type="subTitle"/>
          </p:nvPr>
        </p:nvSpPr>
        <p:spPr>
          <a:xfrm>
            <a:off x="19796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7" name="Google Shape;1847;p200"/>
          <p:cNvSpPr txBox="1"/>
          <p:nvPr>
            <p:ph idx="14" type="subTitle"/>
          </p:nvPr>
        </p:nvSpPr>
        <p:spPr>
          <a:xfrm>
            <a:off x="38059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8" name="Google Shape;1848;p200"/>
          <p:cNvSpPr txBox="1"/>
          <p:nvPr>
            <p:ph idx="15" type="subTitle"/>
          </p:nvPr>
        </p:nvSpPr>
        <p:spPr>
          <a:xfrm>
            <a:off x="38059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9" name="Google Shape;1849;p200"/>
          <p:cNvSpPr txBox="1"/>
          <p:nvPr>
            <p:ph idx="16" type="subTitle"/>
          </p:nvPr>
        </p:nvSpPr>
        <p:spPr>
          <a:xfrm>
            <a:off x="38059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0" name="Google Shape;1850;p200"/>
          <p:cNvSpPr txBox="1"/>
          <p:nvPr>
            <p:ph idx="17" type="subTitle"/>
          </p:nvPr>
        </p:nvSpPr>
        <p:spPr>
          <a:xfrm>
            <a:off x="56322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1" name="Google Shape;1851;p200"/>
          <p:cNvSpPr txBox="1"/>
          <p:nvPr>
            <p:ph idx="18" type="subTitle"/>
          </p:nvPr>
        </p:nvSpPr>
        <p:spPr>
          <a:xfrm>
            <a:off x="56322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2" name="Google Shape;1852;p200"/>
          <p:cNvSpPr txBox="1"/>
          <p:nvPr>
            <p:ph idx="19" type="subTitle"/>
          </p:nvPr>
        </p:nvSpPr>
        <p:spPr>
          <a:xfrm>
            <a:off x="56322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3" name="Google Shape;1853;p200"/>
          <p:cNvSpPr txBox="1"/>
          <p:nvPr>
            <p:ph idx="20" type="subTitle"/>
          </p:nvPr>
        </p:nvSpPr>
        <p:spPr>
          <a:xfrm>
            <a:off x="74585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4" name="Google Shape;1854;p200"/>
          <p:cNvSpPr txBox="1"/>
          <p:nvPr>
            <p:ph idx="21" type="subTitle"/>
          </p:nvPr>
        </p:nvSpPr>
        <p:spPr>
          <a:xfrm>
            <a:off x="74585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5" name="Google Shape;1855;p200"/>
          <p:cNvSpPr txBox="1"/>
          <p:nvPr>
            <p:ph idx="22" type="subTitle"/>
          </p:nvPr>
        </p:nvSpPr>
        <p:spPr>
          <a:xfrm>
            <a:off x="74585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6" name="Google Shape;1856;p200"/>
          <p:cNvSpPr txBox="1"/>
          <p:nvPr>
            <p:ph type="title"/>
          </p:nvPr>
        </p:nvSpPr>
        <p:spPr>
          <a:xfrm>
            <a:off x="452621" y="455239"/>
            <a:ext cx="6964800" cy="651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2">
  <p:cSld name="CUSTOM_14">
    <p:bg>
      <p:bgPr>
        <a:solidFill>
          <a:schemeClr val="lt1"/>
        </a:solidFill>
      </p:bgPr>
    </p:bg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p201"/>
          <p:cNvSpPr txBox="1"/>
          <p:nvPr>
            <p:ph type="title"/>
          </p:nvPr>
        </p:nvSpPr>
        <p:spPr>
          <a:xfrm>
            <a:off x="966625" y="1926200"/>
            <a:ext cx="15897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59" name="Google Shape;1859;p201"/>
          <p:cNvSpPr txBox="1"/>
          <p:nvPr>
            <p:ph idx="2" type="title"/>
          </p:nvPr>
        </p:nvSpPr>
        <p:spPr>
          <a:xfrm>
            <a:off x="2768150" y="1926200"/>
            <a:ext cx="15189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60" name="Google Shape;1860;p201"/>
          <p:cNvSpPr txBox="1"/>
          <p:nvPr>
            <p:ph idx="3" type="title"/>
          </p:nvPr>
        </p:nvSpPr>
        <p:spPr>
          <a:xfrm>
            <a:off x="4609425" y="1926200"/>
            <a:ext cx="16200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61" name="Google Shape;1861;p201"/>
          <p:cNvSpPr txBox="1"/>
          <p:nvPr>
            <p:ph idx="4" type="title"/>
          </p:nvPr>
        </p:nvSpPr>
        <p:spPr>
          <a:xfrm>
            <a:off x="2876400" y="4053150"/>
            <a:ext cx="13767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62" name="Google Shape;1862;p201"/>
          <p:cNvSpPr txBox="1"/>
          <p:nvPr>
            <p:ph idx="5" type="title"/>
          </p:nvPr>
        </p:nvSpPr>
        <p:spPr>
          <a:xfrm>
            <a:off x="6564575" y="4053150"/>
            <a:ext cx="13767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63" name="Google Shape;1863;p201"/>
          <p:cNvSpPr txBox="1"/>
          <p:nvPr>
            <p:ph idx="6" type="title"/>
          </p:nvPr>
        </p:nvSpPr>
        <p:spPr>
          <a:xfrm>
            <a:off x="966625" y="2228000"/>
            <a:ext cx="12945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64" name="Google Shape;1864;p201"/>
          <p:cNvSpPr txBox="1"/>
          <p:nvPr>
            <p:ph idx="7" type="title"/>
          </p:nvPr>
        </p:nvSpPr>
        <p:spPr>
          <a:xfrm>
            <a:off x="2768161" y="2228000"/>
            <a:ext cx="12945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65" name="Google Shape;1865;p201"/>
          <p:cNvSpPr txBox="1"/>
          <p:nvPr>
            <p:ph idx="8" type="title"/>
          </p:nvPr>
        </p:nvSpPr>
        <p:spPr>
          <a:xfrm>
            <a:off x="4609425" y="2228000"/>
            <a:ext cx="13767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66" name="Google Shape;1866;p201"/>
          <p:cNvSpPr txBox="1"/>
          <p:nvPr>
            <p:ph idx="9" type="title"/>
          </p:nvPr>
        </p:nvSpPr>
        <p:spPr>
          <a:xfrm>
            <a:off x="6437300" y="1926200"/>
            <a:ext cx="13767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67" name="Google Shape;1867;p201"/>
          <p:cNvSpPr txBox="1"/>
          <p:nvPr>
            <p:ph idx="13" type="title"/>
          </p:nvPr>
        </p:nvSpPr>
        <p:spPr>
          <a:xfrm>
            <a:off x="6437293" y="2228000"/>
            <a:ext cx="12444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68" name="Google Shape;1868;p201"/>
          <p:cNvSpPr txBox="1"/>
          <p:nvPr>
            <p:ph idx="14" type="title"/>
          </p:nvPr>
        </p:nvSpPr>
        <p:spPr>
          <a:xfrm>
            <a:off x="474675" y="467679"/>
            <a:ext cx="3593100" cy="1008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3">
  <p:cSld name="BLANK_1_1_1_1_1_1_1_1_1_1_1_1_1_1_2">
    <p:bg>
      <p:bgPr>
        <a:solidFill>
          <a:schemeClr val="lt1"/>
        </a:solidFill>
      </p:bgPr>
    </p:bg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202"/>
          <p:cNvSpPr/>
          <p:nvPr/>
        </p:nvSpPr>
        <p:spPr>
          <a:xfrm>
            <a:off x="2070256" y="436468"/>
            <a:ext cx="4729500" cy="4415700"/>
          </a:xfrm>
          <a:prstGeom prst="snip1Rect">
            <a:avLst>
              <a:gd fmla="val 12424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871" name="Google Shape;1871;p202"/>
          <p:cNvSpPr/>
          <p:nvPr/>
        </p:nvSpPr>
        <p:spPr>
          <a:xfrm>
            <a:off x="847072" y="436468"/>
            <a:ext cx="4729500" cy="4415700"/>
          </a:xfrm>
          <a:prstGeom prst="snip1Rect">
            <a:avLst>
              <a:gd fmla="val 12424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872" name="Google Shape;1872;p202"/>
          <p:cNvSpPr/>
          <p:nvPr/>
        </p:nvSpPr>
        <p:spPr>
          <a:xfrm>
            <a:off x="203824" y="436468"/>
            <a:ext cx="4729500" cy="4415700"/>
          </a:xfrm>
          <a:prstGeom prst="snip1Rect">
            <a:avLst>
              <a:gd fmla="val 12424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873" name="Google Shape;1873;p202"/>
          <p:cNvSpPr/>
          <p:nvPr/>
        </p:nvSpPr>
        <p:spPr>
          <a:xfrm>
            <a:off x="0" y="432050"/>
            <a:ext cx="4665600" cy="4689000"/>
          </a:xfrm>
          <a:prstGeom prst="snip1Rect">
            <a:avLst>
              <a:gd fmla="val 115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874" name="Google Shape;1874;p202"/>
          <p:cNvSpPr txBox="1"/>
          <p:nvPr>
            <p:ph type="title"/>
          </p:nvPr>
        </p:nvSpPr>
        <p:spPr>
          <a:xfrm>
            <a:off x="443725" y="920775"/>
            <a:ext cx="3730500" cy="1095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75" name="Google Shape;1875;p202"/>
          <p:cNvSpPr/>
          <p:nvPr/>
        </p:nvSpPr>
        <p:spPr>
          <a:xfrm>
            <a:off x="24725" y="2393073"/>
            <a:ext cx="9144000" cy="2750400"/>
          </a:xfrm>
          <a:prstGeom prst="snip1Rect">
            <a:avLst>
              <a:gd fmla="val 15953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876" name="Google Shape;1876;p202"/>
          <p:cNvSpPr/>
          <p:nvPr/>
        </p:nvSpPr>
        <p:spPr>
          <a:xfrm>
            <a:off x="0" y="2393075"/>
            <a:ext cx="3186600" cy="275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877" name="Google Shape;1877;p202"/>
          <p:cNvSpPr txBox="1"/>
          <p:nvPr>
            <p:ph idx="2" type="title"/>
          </p:nvPr>
        </p:nvSpPr>
        <p:spPr>
          <a:xfrm>
            <a:off x="507250" y="2657169"/>
            <a:ext cx="2344800" cy="44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78" name="Google Shape;1878;p202"/>
          <p:cNvSpPr txBox="1"/>
          <p:nvPr>
            <p:ph idx="3" type="title"/>
          </p:nvPr>
        </p:nvSpPr>
        <p:spPr>
          <a:xfrm>
            <a:off x="454725" y="1387875"/>
            <a:ext cx="3109200" cy="70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79" name="Google Shape;1879;p202"/>
          <p:cNvSpPr txBox="1"/>
          <p:nvPr>
            <p:ph idx="4" type="title"/>
          </p:nvPr>
        </p:nvSpPr>
        <p:spPr>
          <a:xfrm>
            <a:off x="507250" y="3648688"/>
            <a:ext cx="21378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80" name="Google Shape;1880;p202"/>
          <p:cNvSpPr txBox="1"/>
          <p:nvPr>
            <p:ph idx="5" type="title"/>
          </p:nvPr>
        </p:nvSpPr>
        <p:spPr>
          <a:xfrm>
            <a:off x="507250" y="3960850"/>
            <a:ext cx="2242500" cy="70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81" name="Google Shape;1881;p202"/>
          <p:cNvSpPr txBox="1"/>
          <p:nvPr>
            <p:ph idx="6" type="title"/>
          </p:nvPr>
        </p:nvSpPr>
        <p:spPr>
          <a:xfrm>
            <a:off x="507250" y="2950200"/>
            <a:ext cx="2242500" cy="643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82" name="Google Shape;1882;p202"/>
          <p:cNvSpPr txBox="1"/>
          <p:nvPr>
            <p:ph idx="7" type="title"/>
          </p:nvPr>
        </p:nvSpPr>
        <p:spPr>
          <a:xfrm>
            <a:off x="5654225" y="2657175"/>
            <a:ext cx="961200" cy="40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83" name="Google Shape;1883;p202"/>
          <p:cNvSpPr txBox="1"/>
          <p:nvPr>
            <p:ph idx="8" type="title"/>
          </p:nvPr>
        </p:nvSpPr>
        <p:spPr>
          <a:xfrm>
            <a:off x="7295800" y="2657175"/>
            <a:ext cx="1109100" cy="40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84" name="Google Shape;1884;p202"/>
          <p:cNvSpPr txBox="1"/>
          <p:nvPr>
            <p:ph idx="9" type="title"/>
          </p:nvPr>
        </p:nvSpPr>
        <p:spPr>
          <a:xfrm>
            <a:off x="3958525" y="2657175"/>
            <a:ext cx="1003500" cy="40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85" name="Google Shape;1885;p202"/>
          <p:cNvSpPr txBox="1"/>
          <p:nvPr>
            <p:ph idx="13" type="title"/>
          </p:nvPr>
        </p:nvSpPr>
        <p:spPr>
          <a:xfrm>
            <a:off x="3477950" y="3170975"/>
            <a:ext cx="1583400" cy="643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86" name="Google Shape;1886;p202"/>
          <p:cNvSpPr txBox="1"/>
          <p:nvPr>
            <p:ph idx="14" type="title"/>
          </p:nvPr>
        </p:nvSpPr>
        <p:spPr>
          <a:xfrm>
            <a:off x="5156125" y="3170975"/>
            <a:ext cx="15516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87" name="Google Shape;1887;p202"/>
          <p:cNvSpPr txBox="1"/>
          <p:nvPr>
            <p:ph idx="15" type="title"/>
          </p:nvPr>
        </p:nvSpPr>
        <p:spPr>
          <a:xfrm>
            <a:off x="6837850" y="3170975"/>
            <a:ext cx="2022000" cy="1596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88" name="Google Shape;1888;p202"/>
          <p:cNvSpPr txBox="1"/>
          <p:nvPr>
            <p:ph idx="16" type="title"/>
          </p:nvPr>
        </p:nvSpPr>
        <p:spPr>
          <a:xfrm>
            <a:off x="3624875" y="4016425"/>
            <a:ext cx="1436400" cy="750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89" name="Google Shape;1889;p202"/>
          <p:cNvSpPr txBox="1"/>
          <p:nvPr>
            <p:ph idx="17" type="title"/>
          </p:nvPr>
        </p:nvSpPr>
        <p:spPr>
          <a:xfrm>
            <a:off x="5303050" y="4016425"/>
            <a:ext cx="1404600" cy="750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4">
  <p:cSld name="CUSTOM_5_1">
    <p:bg>
      <p:bgPr>
        <a:solidFill>
          <a:schemeClr val="lt1"/>
        </a:solidFill>
      </p:bgPr>
    </p:bg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203"/>
          <p:cNvSpPr/>
          <p:nvPr/>
        </p:nvSpPr>
        <p:spPr>
          <a:xfrm>
            <a:off x="1067025" y="437190"/>
            <a:ext cx="7197300" cy="3865800"/>
          </a:xfrm>
          <a:prstGeom prst="snip1Rect">
            <a:avLst>
              <a:gd fmla="val 11506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892" name="Google Shape;1892;p203"/>
          <p:cNvSpPr/>
          <p:nvPr/>
        </p:nvSpPr>
        <p:spPr>
          <a:xfrm>
            <a:off x="1491600" y="1330871"/>
            <a:ext cx="7197300" cy="3674400"/>
          </a:xfrm>
          <a:prstGeom prst="snip1Rect">
            <a:avLst>
              <a:gd fmla="val 11506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893" name="Google Shape;1893;p203"/>
          <p:cNvSpPr/>
          <p:nvPr/>
        </p:nvSpPr>
        <p:spPr>
          <a:xfrm>
            <a:off x="114875" y="875230"/>
            <a:ext cx="7197300" cy="3977100"/>
          </a:xfrm>
          <a:prstGeom prst="snip1Rect">
            <a:avLst>
              <a:gd fmla="val 11506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894" name="Google Shape;1894;p203"/>
          <p:cNvSpPr/>
          <p:nvPr/>
        </p:nvSpPr>
        <p:spPr>
          <a:xfrm>
            <a:off x="-8050" y="432050"/>
            <a:ext cx="3686700" cy="4689000"/>
          </a:xfrm>
          <a:prstGeom prst="snip1Rect">
            <a:avLst>
              <a:gd fmla="val 115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895" name="Google Shape;1895;p203"/>
          <p:cNvSpPr txBox="1"/>
          <p:nvPr>
            <p:ph type="title"/>
          </p:nvPr>
        </p:nvSpPr>
        <p:spPr>
          <a:xfrm>
            <a:off x="451900" y="843775"/>
            <a:ext cx="29682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96" name="Google Shape;1896;p203"/>
          <p:cNvSpPr txBox="1"/>
          <p:nvPr>
            <p:ph idx="1" type="subTitle"/>
          </p:nvPr>
        </p:nvSpPr>
        <p:spPr>
          <a:xfrm>
            <a:off x="478650" y="2476500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7" name="Google Shape;1897;p203"/>
          <p:cNvSpPr txBox="1"/>
          <p:nvPr>
            <p:ph idx="2" type="title"/>
          </p:nvPr>
        </p:nvSpPr>
        <p:spPr>
          <a:xfrm>
            <a:off x="488175" y="2044800"/>
            <a:ext cx="14520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98" name="Google Shape;1898;p203"/>
          <p:cNvSpPr txBox="1"/>
          <p:nvPr>
            <p:ph idx="3" type="subTitle"/>
          </p:nvPr>
        </p:nvSpPr>
        <p:spPr>
          <a:xfrm>
            <a:off x="2102625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9" name="Google Shape;1899;p203"/>
          <p:cNvSpPr txBox="1"/>
          <p:nvPr>
            <p:ph idx="4" type="title"/>
          </p:nvPr>
        </p:nvSpPr>
        <p:spPr>
          <a:xfrm>
            <a:off x="2102625" y="2044800"/>
            <a:ext cx="15825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00" name="Google Shape;1900;p203"/>
          <p:cNvSpPr txBox="1"/>
          <p:nvPr>
            <p:ph idx="5" type="subTitle"/>
          </p:nvPr>
        </p:nvSpPr>
        <p:spPr>
          <a:xfrm>
            <a:off x="3875050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1" name="Google Shape;1901;p203"/>
          <p:cNvSpPr txBox="1"/>
          <p:nvPr>
            <p:ph idx="6" type="title"/>
          </p:nvPr>
        </p:nvSpPr>
        <p:spPr>
          <a:xfrm>
            <a:off x="3875051" y="2044800"/>
            <a:ext cx="15579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02" name="Google Shape;1902;p203"/>
          <p:cNvSpPr txBox="1"/>
          <p:nvPr>
            <p:ph idx="7" type="subTitle"/>
          </p:nvPr>
        </p:nvSpPr>
        <p:spPr>
          <a:xfrm>
            <a:off x="5618263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3" name="Google Shape;1903;p203"/>
          <p:cNvSpPr txBox="1"/>
          <p:nvPr>
            <p:ph idx="8" type="title"/>
          </p:nvPr>
        </p:nvSpPr>
        <p:spPr>
          <a:xfrm>
            <a:off x="5618275" y="2044800"/>
            <a:ext cx="15579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04" name="Google Shape;1904;p203"/>
          <p:cNvSpPr txBox="1"/>
          <p:nvPr>
            <p:ph idx="9" type="subTitle"/>
          </p:nvPr>
        </p:nvSpPr>
        <p:spPr>
          <a:xfrm>
            <a:off x="7354438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5" name="Google Shape;1905;p203"/>
          <p:cNvSpPr txBox="1"/>
          <p:nvPr>
            <p:ph idx="13" type="title"/>
          </p:nvPr>
        </p:nvSpPr>
        <p:spPr>
          <a:xfrm>
            <a:off x="7354449" y="2044799"/>
            <a:ext cx="17976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06" name="Google Shape;1906;p203"/>
          <p:cNvSpPr txBox="1"/>
          <p:nvPr>
            <p:ph idx="14" type="subTitle"/>
          </p:nvPr>
        </p:nvSpPr>
        <p:spPr>
          <a:xfrm>
            <a:off x="478650" y="3104100"/>
            <a:ext cx="1452000" cy="61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7" name="Google Shape;1907;p203"/>
          <p:cNvSpPr txBox="1"/>
          <p:nvPr>
            <p:ph idx="15" type="subTitle"/>
          </p:nvPr>
        </p:nvSpPr>
        <p:spPr>
          <a:xfrm>
            <a:off x="2102625" y="3104100"/>
            <a:ext cx="1582500" cy="64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8" name="Google Shape;1908;p203"/>
          <p:cNvSpPr txBox="1"/>
          <p:nvPr>
            <p:ph idx="16" type="subTitle"/>
          </p:nvPr>
        </p:nvSpPr>
        <p:spPr>
          <a:xfrm>
            <a:off x="5618275" y="3104109"/>
            <a:ext cx="12384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9" name="Google Shape;1909;p203"/>
          <p:cNvSpPr txBox="1"/>
          <p:nvPr>
            <p:ph idx="17" type="subTitle"/>
          </p:nvPr>
        </p:nvSpPr>
        <p:spPr>
          <a:xfrm>
            <a:off x="7354450" y="3104109"/>
            <a:ext cx="12384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0" name="Google Shape;1910;p203"/>
          <p:cNvSpPr txBox="1"/>
          <p:nvPr>
            <p:ph idx="18" type="subTitle"/>
          </p:nvPr>
        </p:nvSpPr>
        <p:spPr>
          <a:xfrm>
            <a:off x="625400" y="3960650"/>
            <a:ext cx="11397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1" name="Google Shape;1911;p203"/>
          <p:cNvSpPr txBox="1"/>
          <p:nvPr>
            <p:ph idx="19" type="subTitle"/>
          </p:nvPr>
        </p:nvSpPr>
        <p:spPr>
          <a:xfrm>
            <a:off x="2239700" y="3960657"/>
            <a:ext cx="1139700" cy="8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2" name="Google Shape;1912;p203"/>
          <p:cNvSpPr txBox="1"/>
          <p:nvPr>
            <p:ph idx="20" type="subTitle"/>
          </p:nvPr>
        </p:nvSpPr>
        <p:spPr>
          <a:xfrm>
            <a:off x="4021800" y="3960660"/>
            <a:ext cx="1139700" cy="897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3" name="Google Shape;1913;p203"/>
          <p:cNvSpPr txBox="1"/>
          <p:nvPr>
            <p:ph idx="21" type="subTitle"/>
          </p:nvPr>
        </p:nvSpPr>
        <p:spPr>
          <a:xfrm>
            <a:off x="5765025" y="3960650"/>
            <a:ext cx="1411200" cy="897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4" name="Google Shape;1914;p203"/>
          <p:cNvSpPr txBox="1"/>
          <p:nvPr>
            <p:ph idx="22" type="subTitle"/>
          </p:nvPr>
        </p:nvSpPr>
        <p:spPr>
          <a:xfrm>
            <a:off x="7491550" y="3960657"/>
            <a:ext cx="1139700" cy="774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5" name="Google Shape;1915;p203"/>
          <p:cNvSpPr txBox="1"/>
          <p:nvPr>
            <p:ph idx="23" type="subTitle"/>
          </p:nvPr>
        </p:nvSpPr>
        <p:spPr>
          <a:xfrm>
            <a:off x="3875050" y="3104100"/>
            <a:ext cx="15579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1">
  <p:cSld name="CUSTOM_5_1_1_1_4"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p204"/>
          <p:cNvSpPr/>
          <p:nvPr>
            <p:ph idx="2" type="pic"/>
          </p:nvPr>
        </p:nvSpPr>
        <p:spPr>
          <a:xfrm>
            <a:off x="-1600" y="1969350"/>
            <a:ext cx="9144000" cy="3174600"/>
          </a:xfrm>
          <a:prstGeom prst="snip1Rect">
            <a:avLst>
              <a:gd fmla="val 19548" name="adj"/>
            </a:avLst>
          </a:prstGeom>
          <a:noFill/>
          <a:ln>
            <a:noFill/>
          </a:ln>
        </p:spPr>
      </p:sp>
      <p:sp>
        <p:nvSpPr>
          <p:cNvPr id="1918" name="Google Shape;1918;p204"/>
          <p:cNvSpPr txBox="1"/>
          <p:nvPr>
            <p:ph type="title"/>
          </p:nvPr>
        </p:nvSpPr>
        <p:spPr>
          <a:xfrm>
            <a:off x="5254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19" name="Google Shape;1919;p204"/>
          <p:cNvSpPr txBox="1"/>
          <p:nvPr>
            <p:ph idx="1" type="body"/>
          </p:nvPr>
        </p:nvSpPr>
        <p:spPr>
          <a:xfrm>
            <a:off x="5254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0" name="Google Shape;1920;p204"/>
          <p:cNvSpPr txBox="1"/>
          <p:nvPr>
            <p:ph idx="3" type="title"/>
          </p:nvPr>
        </p:nvSpPr>
        <p:spPr>
          <a:xfrm>
            <a:off x="24096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21" name="Google Shape;1921;p204"/>
          <p:cNvSpPr txBox="1"/>
          <p:nvPr>
            <p:ph idx="4" type="body"/>
          </p:nvPr>
        </p:nvSpPr>
        <p:spPr>
          <a:xfrm>
            <a:off x="24096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2" name="Google Shape;1922;p204"/>
          <p:cNvSpPr txBox="1"/>
          <p:nvPr>
            <p:ph idx="5" type="title"/>
          </p:nvPr>
        </p:nvSpPr>
        <p:spPr>
          <a:xfrm>
            <a:off x="42938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23" name="Google Shape;1923;p204"/>
          <p:cNvSpPr txBox="1"/>
          <p:nvPr>
            <p:ph idx="6" type="body"/>
          </p:nvPr>
        </p:nvSpPr>
        <p:spPr>
          <a:xfrm>
            <a:off x="42938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4" name="Google Shape;1924;p204"/>
          <p:cNvSpPr txBox="1"/>
          <p:nvPr>
            <p:ph idx="7" type="title"/>
          </p:nvPr>
        </p:nvSpPr>
        <p:spPr>
          <a:xfrm>
            <a:off x="61780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25" name="Google Shape;1925;p204"/>
          <p:cNvSpPr txBox="1"/>
          <p:nvPr>
            <p:ph idx="8" type="body"/>
          </p:nvPr>
        </p:nvSpPr>
        <p:spPr>
          <a:xfrm>
            <a:off x="61780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6" name="Google Shape;1926;p204"/>
          <p:cNvSpPr txBox="1"/>
          <p:nvPr>
            <p:ph idx="9" type="subTitle"/>
          </p:nvPr>
        </p:nvSpPr>
        <p:spPr>
          <a:xfrm>
            <a:off x="24096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927" name="Google Shape;1927;p204"/>
          <p:cNvSpPr txBox="1"/>
          <p:nvPr>
            <p:ph idx="13" type="subTitle"/>
          </p:nvPr>
        </p:nvSpPr>
        <p:spPr>
          <a:xfrm>
            <a:off x="5254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928" name="Google Shape;1928;p204"/>
          <p:cNvSpPr txBox="1"/>
          <p:nvPr>
            <p:ph idx="14" type="subTitle"/>
          </p:nvPr>
        </p:nvSpPr>
        <p:spPr>
          <a:xfrm>
            <a:off x="42938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929" name="Google Shape;1929;p204"/>
          <p:cNvSpPr txBox="1"/>
          <p:nvPr>
            <p:ph idx="15" type="subTitle"/>
          </p:nvPr>
        </p:nvSpPr>
        <p:spPr>
          <a:xfrm>
            <a:off x="61780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930" name="Google Shape;1930;p204"/>
          <p:cNvSpPr txBox="1"/>
          <p:nvPr>
            <p:ph idx="16"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931" name="Google Shape;1931;p204"/>
          <p:cNvSpPr txBox="1"/>
          <p:nvPr>
            <p:ph idx="17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2">
  <p:cSld name="BLANK_1_1_1_1_1_1_1_1_1_1_1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411875" y="389750"/>
            <a:ext cx="2237100" cy="816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2" type="subTitle"/>
          </p:nvPr>
        </p:nvSpPr>
        <p:spPr>
          <a:xfrm>
            <a:off x="3469838" y="218278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3" type="subTitle"/>
          </p:nvPr>
        </p:nvSpPr>
        <p:spPr>
          <a:xfrm>
            <a:off x="3469838" y="1064402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4" type="subTitle"/>
          </p:nvPr>
        </p:nvSpPr>
        <p:spPr>
          <a:xfrm>
            <a:off x="3469838" y="1923965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5" type="subTitle"/>
          </p:nvPr>
        </p:nvSpPr>
        <p:spPr>
          <a:xfrm>
            <a:off x="3469838" y="2810376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6" type="subTitle"/>
          </p:nvPr>
        </p:nvSpPr>
        <p:spPr>
          <a:xfrm>
            <a:off x="3469838" y="3646164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7" type="subTitle"/>
          </p:nvPr>
        </p:nvSpPr>
        <p:spPr>
          <a:xfrm>
            <a:off x="3469838" y="4530963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2">
  <p:cSld name="CUSTOM_3">
    <p:bg>
      <p:bgPr>
        <a:solidFill>
          <a:schemeClr val="accent4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/>
          <p:nvPr/>
        </p:nvSpPr>
        <p:spPr>
          <a:xfrm>
            <a:off x="0" y="0"/>
            <a:ext cx="5521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47" name="Google Shape;247;p21"/>
          <p:cNvSpPr txBox="1"/>
          <p:nvPr>
            <p:ph idx="1" type="subTitle"/>
          </p:nvPr>
        </p:nvSpPr>
        <p:spPr>
          <a:xfrm>
            <a:off x="462950" y="41990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8" name="Google Shape;248;p21"/>
          <p:cNvSpPr txBox="1"/>
          <p:nvPr>
            <p:ph type="title"/>
          </p:nvPr>
        </p:nvSpPr>
        <p:spPr>
          <a:xfrm>
            <a:off x="459325" y="1827800"/>
            <a:ext cx="3977700" cy="61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9" name="Google Shape;249;p21"/>
          <p:cNvSpPr txBox="1"/>
          <p:nvPr>
            <p:ph idx="2" type="title"/>
          </p:nvPr>
        </p:nvSpPr>
        <p:spPr>
          <a:xfrm>
            <a:off x="642250" y="2940425"/>
            <a:ext cx="1927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50" name="Google Shape;250;p21"/>
          <p:cNvSpPr txBox="1"/>
          <p:nvPr>
            <p:ph idx="3" type="title"/>
          </p:nvPr>
        </p:nvSpPr>
        <p:spPr>
          <a:xfrm>
            <a:off x="639625" y="3619500"/>
            <a:ext cx="2212500" cy="11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1" name="Google Shape;251;p21"/>
          <p:cNvSpPr txBox="1"/>
          <p:nvPr>
            <p:ph idx="4" type="title"/>
          </p:nvPr>
        </p:nvSpPr>
        <p:spPr>
          <a:xfrm>
            <a:off x="3222225" y="2940425"/>
            <a:ext cx="1927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52" name="Google Shape;252;p21"/>
          <p:cNvSpPr txBox="1"/>
          <p:nvPr>
            <p:ph idx="5" type="title"/>
          </p:nvPr>
        </p:nvSpPr>
        <p:spPr>
          <a:xfrm>
            <a:off x="3219600" y="3619500"/>
            <a:ext cx="2212500" cy="11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3" name="Google Shape;253;p21"/>
          <p:cNvSpPr txBox="1"/>
          <p:nvPr>
            <p:ph idx="6" type="title"/>
          </p:nvPr>
        </p:nvSpPr>
        <p:spPr>
          <a:xfrm>
            <a:off x="5807450" y="2940425"/>
            <a:ext cx="1927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54" name="Google Shape;254;p21"/>
          <p:cNvSpPr txBox="1"/>
          <p:nvPr>
            <p:ph idx="7" type="title"/>
          </p:nvPr>
        </p:nvSpPr>
        <p:spPr>
          <a:xfrm>
            <a:off x="5804825" y="3619500"/>
            <a:ext cx="2212500" cy="11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5" name="Google Shape;255;p21"/>
          <p:cNvSpPr txBox="1"/>
          <p:nvPr>
            <p:ph idx="8" type="title"/>
          </p:nvPr>
        </p:nvSpPr>
        <p:spPr>
          <a:xfrm>
            <a:off x="459325" y="788000"/>
            <a:ext cx="46482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4">
  <p:cSld name="CUSTOM_5_1_1_1_1">
    <p:bg>
      <p:bgPr>
        <a:solidFill>
          <a:schemeClr val="lt1"/>
        </a:solidFill>
      </p:bgPr>
    </p:bg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p205"/>
          <p:cNvSpPr txBox="1"/>
          <p:nvPr/>
        </p:nvSpPr>
        <p:spPr>
          <a:xfrm>
            <a:off x="8578200" y="4960647"/>
            <a:ext cx="28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fld id="{00000000-1234-1234-1234-123412341234}" type="slidenum">
              <a:rPr lang="en" sz="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4" name="Google Shape;1934;p205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935" name="Google Shape;1935;p205"/>
          <p:cNvSpPr txBox="1"/>
          <p:nvPr>
            <p:ph idx="1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36" name="Google Shape;1936;p205"/>
          <p:cNvSpPr txBox="1"/>
          <p:nvPr>
            <p:ph idx="2" type="title"/>
          </p:nvPr>
        </p:nvSpPr>
        <p:spPr>
          <a:xfrm>
            <a:off x="60260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937" name="Google Shape;1937;p205"/>
          <p:cNvSpPr txBox="1"/>
          <p:nvPr>
            <p:ph idx="3" type="body"/>
          </p:nvPr>
        </p:nvSpPr>
        <p:spPr>
          <a:xfrm>
            <a:off x="60260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38" name="Google Shape;1938;p205"/>
          <p:cNvSpPr txBox="1"/>
          <p:nvPr>
            <p:ph idx="4" type="title"/>
          </p:nvPr>
        </p:nvSpPr>
        <p:spPr>
          <a:xfrm>
            <a:off x="2253138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939" name="Google Shape;1939;p205"/>
          <p:cNvSpPr txBox="1"/>
          <p:nvPr>
            <p:ph idx="5" type="body"/>
          </p:nvPr>
        </p:nvSpPr>
        <p:spPr>
          <a:xfrm>
            <a:off x="2253138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40" name="Google Shape;1940;p205"/>
          <p:cNvSpPr txBox="1"/>
          <p:nvPr>
            <p:ph idx="6" type="title"/>
          </p:nvPr>
        </p:nvSpPr>
        <p:spPr>
          <a:xfrm>
            <a:off x="3903575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941" name="Google Shape;1941;p205"/>
          <p:cNvSpPr txBox="1"/>
          <p:nvPr>
            <p:ph idx="7" type="body"/>
          </p:nvPr>
        </p:nvSpPr>
        <p:spPr>
          <a:xfrm>
            <a:off x="3903575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42" name="Google Shape;1942;p205"/>
          <p:cNvSpPr txBox="1"/>
          <p:nvPr>
            <p:ph idx="8" type="title"/>
          </p:nvPr>
        </p:nvSpPr>
        <p:spPr>
          <a:xfrm>
            <a:off x="555405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943" name="Google Shape;1943;p205"/>
          <p:cNvSpPr txBox="1"/>
          <p:nvPr>
            <p:ph idx="9" type="body"/>
          </p:nvPr>
        </p:nvSpPr>
        <p:spPr>
          <a:xfrm>
            <a:off x="555405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44" name="Google Shape;1944;p205"/>
          <p:cNvSpPr txBox="1"/>
          <p:nvPr>
            <p:ph idx="13" type="title"/>
          </p:nvPr>
        </p:nvSpPr>
        <p:spPr>
          <a:xfrm>
            <a:off x="720450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945" name="Google Shape;1945;p205"/>
          <p:cNvSpPr txBox="1"/>
          <p:nvPr>
            <p:ph idx="14" type="body"/>
          </p:nvPr>
        </p:nvSpPr>
        <p:spPr>
          <a:xfrm>
            <a:off x="720450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2">
  <p:cSld name="CUSTOM_3">
    <p:bg>
      <p:bgPr>
        <a:solidFill>
          <a:schemeClr val="accent4"/>
        </a:solidFill>
      </p:bgPr>
    </p:bg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206"/>
          <p:cNvSpPr/>
          <p:nvPr/>
        </p:nvSpPr>
        <p:spPr>
          <a:xfrm>
            <a:off x="0" y="0"/>
            <a:ext cx="5521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948" name="Google Shape;1948;p206"/>
          <p:cNvSpPr txBox="1"/>
          <p:nvPr>
            <p:ph idx="1" type="subTitle"/>
          </p:nvPr>
        </p:nvSpPr>
        <p:spPr>
          <a:xfrm>
            <a:off x="462950" y="41990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49" name="Google Shape;1949;p206"/>
          <p:cNvSpPr txBox="1"/>
          <p:nvPr>
            <p:ph type="title"/>
          </p:nvPr>
        </p:nvSpPr>
        <p:spPr>
          <a:xfrm>
            <a:off x="459325" y="1827800"/>
            <a:ext cx="3977700" cy="61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50" name="Google Shape;1950;p206"/>
          <p:cNvSpPr txBox="1"/>
          <p:nvPr>
            <p:ph idx="2" type="title"/>
          </p:nvPr>
        </p:nvSpPr>
        <p:spPr>
          <a:xfrm>
            <a:off x="642250" y="2940425"/>
            <a:ext cx="1927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951" name="Google Shape;1951;p206"/>
          <p:cNvSpPr txBox="1"/>
          <p:nvPr>
            <p:ph idx="3" type="title"/>
          </p:nvPr>
        </p:nvSpPr>
        <p:spPr>
          <a:xfrm>
            <a:off x="639625" y="3619500"/>
            <a:ext cx="2212500" cy="11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52" name="Google Shape;1952;p206"/>
          <p:cNvSpPr txBox="1"/>
          <p:nvPr>
            <p:ph idx="4" type="title"/>
          </p:nvPr>
        </p:nvSpPr>
        <p:spPr>
          <a:xfrm>
            <a:off x="3222225" y="2940425"/>
            <a:ext cx="1927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953" name="Google Shape;1953;p206"/>
          <p:cNvSpPr txBox="1"/>
          <p:nvPr>
            <p:ph idx="5" type="title"/>
          </p:nvPr>
        </p:nvSpPr>
        <p:spPr>
          <a:xfrm>
            <a:off x="3219600" y="3619500"/>
            <a:ext cx="2212500" cy="11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54" name="Google Shape;1954;p206"/>
          <p:cNvSpPr txBox="1"/>
          <p:nvPr>
            <p:ph idx="6" type="title"/>
          </p:nvPr>
        </p:nvSpPr>
        <p:spPr>
          <a:xfrm>
            <a:off x="5807450" y="2940425"/>
            <a:ext cx="1927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955" name="Google Shape;1955;p206"/>
          <p:cNvSpPr txBox="1"/>
          <p:nvPr>
            <p:ph idx="7" type="title"/>
          </p:nvPr>
        </p:nvSpPr>
        <p:spPr>
          <a:xfrm>
            <a:off x="5804825" y="3619500"/>
            <a:ext cx="2212500" cy="11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56" name="Google Shape;1956;p206"/>
          <p:cNvSpPr txBox="1"/>
          <p:nvPr>
            <p:ph idx="8" type="title"/>
          </p:nvPr>
        </p:nvSpPr>
        <p:spPr>
          <a:xfrm>
            <a:off x="459325" y="788000"/>
            <a:ext cx="46482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3">
  <p:cSld name="CUSTOM_5_1_1_1_2">
    <p:bg>
      <p:bgPr>
        <a:solidFill>
          <a:schemeClr val="lt1"/>
        </a:solidFill>
      </p:bgPr>
    </p:bg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207"/>
          <p:cNvSpPr txBox="1"/>
          <p:nvPr/>
        </p:nvSpPr>
        <p:spPr>
          <a:xfrm>
            <a:off x="8578200" y="4960647"/>
            <a:ext cx="28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fld id="{00000000-1234-1234-1234-123412341234}" type="slidenum">
              <a:rPr lang="en" sz="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9" name="Google Shape;1959;p207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960" name="Google Shape;1960;p207"/>
          <p:cNvSpPr txBox="1"/>
          <p:nvPr>
            <p:ph idx="1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61" name="Google Shape;1961;p207"/>
          <p:cNvSpPr txBox="1"/>
          <p:nvPr>
            <p:ph idx="2" type="title"/>
          </p:nvPr>
        </p:nvSpPr>
        <p:spPr>
          <a:xfrm>
            <a:off x="423025" y="2331750"/>
            <a:ext cx="16002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962" name="Google Shape;1962;p207"/>
          <p:cNvSpPr txBox="1"/>
          <p:nvPr>
            <p:ph idx="3" type="body"/>
          </p:nvPr>
        </p:nvSpPr>
        <p:spPr>
          <a:xfrm>
            <a:off x="423025" y="2733050"/>
            <a:ext cx="16002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63" name="Google Shape;1963;p207"/>
          <p:cNvSpPr txBox="1"/>
          <p:nvPr>
            <p:ph idx="4" type="title"/>
          </p:nvPr>
        </p:nvSpPr>
        <p:spPr>
          <a:xfrm>
            <a:off x="2568575" y="2331750"/>
            <a:ext cx="17223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964" name="Google Shape;1964;p207"/>
          <p:cNvSpPr txBox="1"/>
          <p:nvPr>
            <p:ph idx="5" type="body"/>
          </p:nvPr>
        </p:nvSpPr>
        <p:spPr>
          <a:xfrm>
            <a:off x="2568575" y="2733050"/>
            <a:ext cx="17223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65" name="Google Shape;1965;p207"/>
          <p:cNvSpPr txBox="1"/>
          <p:nvPr>
            <p:ph idx="6" type="title"/>
          </p:nvPr>
        </p:nvSpPr>
        <p:spPr>
          <a:xfrm>
            <a:off x="4751950" y="2331750"/>
            <a:ext cx="17223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966" name="Google Shape;1966;p207"/>
          <p:cNvSpPr txBox="1"/>
          <p:nvPr>
            <p:ph idx="7" type="body"/>
          </p:nvPr>
        </p:nvSpPr>
        <p:spPr>
          <a:xfrm>
            <a:off x="4751950" y="2733050"/>
            <a:ext cx="17223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67" name="Google Shape;1967;p207"/>
          <p:cNvSpPr txBox="1"/>
          <p:nvPr>
            <p:ph idx="8" type="title"/>
          </p:nvPr>
        </p:nvSpPr>
        <p:spPr>
          <a:xfrm>
            <a:off x="6909425" y="2331750"/>
            <a:ext cx="17223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968" name="Google Shape;1968;p207"/>
          <p:cNvSpPr txBox="1"/>
          <p:nvPr>
            <p:ph idx="9" type="body"/>
          </p:nvPr>
        </p:nvSpPr>
        <p:spPr>
          <a:xfrm>
            <a:off x="6855900" y="2733050"/>
            <a:ext cx="17223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2">
  <p:cSld name="CUSTOM_5_1_1_1_3">
    <p:bg>
      <p:bgPr>
        <a:solidFill>
          <a:schemeClr val="lt1"/>
        </a:solidFill>
      </p:bgPr>
    </p:bg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208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971" name="Google Shape;1971;p208"/>
          <p:cNvSpPr txBox="1"/>
          <p:nvPr>
            <p:ph idx="1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72" name="Google Shape;1972;p208"/>
          <p:cNvSpPr txBox="1"/>
          <p:nvPr>
            <p:ph idx="2" type="subTitle"/>
          </p:nvPr>
        </p:nvSpPr>
        <p:spPr>
          <a:xfrm>
            <a:off x="705575" y="2387975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73" name="Google Shape;1973;p208"/>
          <p:cNvSpPr txBox="1"/>
          <p:nvPr>
            <p:ph idx="3" type="subTitle"/>
          </p:nvPr>
        </p:nvSpPr>
        <p:spPr>
          <a:xfrm>
            <a:off x="705575" y="2948575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74" name="Google Shape;1974;p208"/>
          <p:cNvSpPr txBox="1"/>
          <p:nvPr>
            <p:ph idx="4" type="subTitle"/>
          </p:nvPr>
        </p:nvSpPr>
        <p:spPr>
          <a:xfrm>
            <a:off x="705575" y="3518838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75" name="Google Shape;1975;p208"/>
          <p:cNvSpPr txBox="1"/>
          <p:nvPr>
            <p:ph idx="5" type="subTitle"/>
          </p:nvPr>
        </p:nvSpPr>
        <p:spPr>
          <a:xfrm>
            <a:off x="705575" y="4092600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76" name="Google Shape;1976;p208"/>
          <p:cNvSpPr txBox="1"/>
          <p:nvPr>
            <p:ph idx="6" type="subTitle"/>
          </p:nvPr>
        </p:nvSpPr>
        <p:spPr>
          <a:xfrm>
            <a:off x="705575" y="4654250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77" name="Google Shape;1977;p208"/>
          <p:cNvSpPr txBox="1"/>
          <p:nvPr>
            <p:ph idx="7" type="body"/>
          </p:nvPr>
        </p:nvSpPr>
        <p:spPr>
          <a:xfrm>
            <a:off x="5843600" y="4634675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78" name="Google Shape;1978;p208"/>
          <p:cNvSpPr txBox="1"/>
          <p:nvPr>
            <p:ph idx="8" type="body"/>
          </p:nvPr>
        </p:nvSpPr>
        <p:spPr>
          <a:xfrm>
            <a:off x="5843600" y="4088050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79" name="Google Shape;1979;p208"/>
          <p:cNvSpPr txBox="1"/>
          <p:nvPr>
            <p:ph idx="9" type="body"/>
          </p:nvPr>
        </p:nvSpPr>
        <p:spPr>
          <a:xfrm>
            <a:off x="5843600" y="3509538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80" name="Google Shape;1980;p208"/>
          <p:cNvSpPr txBox="1"/>
          <p:nvPr>
            <p:ph idx="13" type="body"/>
          </p:nvPr>
        </p:nvSpPr>
        <p:spPr>
          <a:xfrm>
            <a:off x="5843600" y="2948725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81" name="Google Shape;1981;p208"/>
          <p:cNvSpPr txBox="1"/>
          <p:nvPr>
            <p:ph idx="14" type="title"/>
          </p:nvPr>
        </p:nvSpPr>
        <p:spPr>
          <a:xfrm>
            <a:off x="523500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82" name="Google Shape;1982;p208"/>
          <p:cNvSpPr txBox="1"/>
          <p:nvPr>
            <p:ph idx="15" type="title"/>
          </p:nvPr>
        </p:nvSpPr>
        <p:spPr>
          <a:xfrm>
            <a:off x="2227800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83" name="Google Shape;1983;p208"/>
          <p:cNvSpPr txBox="1"/>
          <p:nvPr>
            <p:ph idx="16" type="title"/>
          </p:nvPr>
        </p:nvSpPr>
        <p:spPr>
          <a:xfrm>
            <a:off x="3932100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84" name="Google Shape;1984;p208"/>
          <p:cNvSpPr txBox="1"/>
          <p:nvPr>
            <p:ph idx="17" type="title"/>
          </p:nvPr>
        </p:nvSpPr>
        <p:spPr>
          <a:xfrm>
            <a:off x="5845325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85" name="Google Shape;1985;p208"/>
          <p:cNvSpPr txBox="1"/>
          <p:nvPr>
            <p:ph idx="18" type="body"/>
          </p:nvPr>
        </p:nvSpPr>
        <p:spPr>
          <a:xfrm>
            <a:off x="3930375" y="4634677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86" name="Google Shape;1986;p208"/>
          <p:cNvSpPr txBox="1"/>
          <p:nvPr>
            <p:ph idx="19" type="body"/>
          </p:nvPr>
        </p:nvSpPr>
        <p:spPr>
          <a:xfrm>
            <a:off x="3930375" y="408805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87" name="Google Shape;1987;p208"/>
          <p:cNvSpPr txBox="1"/>
          <p:nvPr>
            <p:ph idx="20" type="body"/>
          </p:nvPr>
        </p:nvSpPr>
        <p:spPr>
          <a:xfrm>
            <a:off x="3930375" y="350954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88" name="Google Shape;1988;p208"/>
          <p:cNvSpPr txBox="1"/>
          <p:nvPr>
            <p:ph idx="21" type="body"/>
          </p:nvPr>
        </p:nvSpPr>
        <p:spPr>
          <a:xfrm>
            <a:off x="3930375" y="294873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89" name="Google Shape;1989;p208"/>
          <p:cNvSpPr txBox="1"/>
          <p:nvPr>
            <p:ph idx="22" type="body"/>
          </p:nvPr>
        </p:nvSpPr>
        <p:spPr>
          <a:xfrm>
            <a:off x="2226950" y="4634675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90" name="Google Shape;1990;p208"/>
          <p:cNvSpPr txBox="1"/>
          <p:nvPr>
            <p:ph idx="23" type="body"/>
          </p:nvPr>
        </p:nvSpPr>
        <p:spPr>
          <a:xfrm>
            <a:off x="2226950" y="4088053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91" name="Google Shape;1991;p208"/>
          <p:cNvSpPr txBox="1"/>
          <p:nvPr>
            <p:ph idx="24" type="body"/>
          </p:nvPr>
        </p:nvSpPr>
        <p:spPr>
          <a:xfrm>
            <a:off x="2226950" y="3509544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92" name="Google Shape;1992;p208"/>
          <p:cNvSpPr txBox="1"/>
          <p:nvPr>
            <p:ph idx="25" type="body"/>
          </p:nvPr>
        </p:nvSpPr>
        <p:spPr>
          <a:xfrm>
            <a:off x="2226950" y="2948734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93" name="Google Shape;1993;p208"/>
          <p:cNvSpPr txBox="1"/>
          <p:nvPr>
            <p:ph idx="26" type="body"/>
          </p:nvPr>
        </p:nvSpPr>
        <p:spPr>
          <a:xfrm>
            <a:off x="5843600" y="2388163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94" name="Google Shape;1994;p208"/>
          <p:cNvSpPr txBox="1"/>
          <p:nvPr>
            <p:ph idx="27" type="body"/>
          </p:nvPr>
        </p:nvSpPr>
        <p:spPr>
          <a:xfrm>
            <a:off x="3930375" y="238817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95" name="Google Shape;1995;p208"/>
          <p:cNvSpPr txBox="1"/>
          <p:nvPr>
            <p:ph idx="28" type="body"/>
          </p:nvPr>
        </p:nvSpPr>
        <p:spPr>
          <a:xfrm>
            <a:off x="2226950" y="2388175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0">
  <p:cSld name="CUSTOM_2_1_1">
    <p:bg>
      <p:bgPr>
        <a:solidFill>
          <a:schemeClr val="lt1"/>
        </a:solidFill>
      </p:bgPr>
    </p:bg>
    <p:spTree>
      <p:nvGrpSpPr>
        <p:cNvPr id="1996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209"/>
          <p:cNvSpPr txBox="1"/>
          <p:nvPr>
            <p:ph type="title"/>
          </p:nvPr>
        </p:nvSpPr>
        <p:spPr>
          <a:xfrm>
            <a:off x="5135225" y="2600350"/>
            <a:ext cx="554100" cy="367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998" name="Google Shape;1998;p209"/>
          <p:cNvSpPr txBox="1"/>
          <p:nvPr>
            <p:ph idx="2" type="title"/>
          </p:nvPr>
        </p:nvSpPr>
        <p:spPr>
          <a:xfrm>
            <a:off x="5135225" y="3562743"/>
            <a:ext cx="554100" cy="367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999" name="Google Shape;1999;p209"/>
          <p:cNvSpPr txBox="1"/>
          <p:nvPr>
            <p:ph idx="3" type="title"/>
          </p:nvPr>
        </p:nvSpPr>
        <p:spPr>
          <a:xfrm>
            <a:off x="5135225" y="4500074"/>
            <a:ext cx="554100" cy="367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000" name="Google Shape;2000;p209"/>
          <p:cNvSpPr txBox="1"/>
          <p:nvPr>
            <p:ph idx="4"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001" name="Google Shape;2001;p209"/>
          <p:cNvSpPr txBox="1"/>
          <p:nvPr>
            <p:ph idx="1" type="subTitle"/>
          </p:nvPr>
        </p:nvSpPr>
        <p:spPr>
          <a:xfrm>
            <a:off x="446900" y="397650"/>
            <a:ext cx="5344500" cy="309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002" name="Google Shape;2002;p209"/>
          <p:cNvSpPr txBox="1"/>
          <p:nvPr>
            <p:ph idx="5" type="body"/>
          </p:nvPr>
        </p:nvSpPr>
        <p:spPr>
          <a:xfrm>
            <a:off x="5761162" y="2472057"/>
            <a:ext cx="2955900" cy="518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003" name="Google Shape;2003;p209"/>
          <p:cNvSpPr txBox="1"/>
          <p:nvPr>
            <p:ph idx="6" type="body"/>
          </p:nvPr>
        </p:nvSpPr>
        <p:spPr>
          <a:xfrm>
            <a:off x="5761162" y="3436244"/>
            <a:ext cx="2955900" cy="518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004" name="Google Shape;2004;p209"/>
          <p:cNvSpPr txBox="1"/>
          <p:nvPr>
            <p:ph idx="7" type="body"/>
          </p:nvPr>
        </p:nvSpPr>
        <p:spPr>
          <a:xfrm>
            <a:off x="5761162" y="4399826"/>
            <a:ext cx="2955900" cy="518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005" name="Google Shape;2005;p209"/>
          <p:cNvSpPr txBox="1"/>
          <p:nvPr>
            <p:ph idx="8" type="body"/>
          </p:nvPr>
        </p:nvSpPr>
        <p:spPr>
          <a:xfrm>
            <a:off x="706399" y="2753996"/>
            <a:ext cx="3288300" cy="1731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1pPr>
            <a:lvl2pPr indent="-3302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2pPr>
            <a:lvl3pPr indent="-3302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3pPr>
            <a:lvl4pPr indent="-3302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4pPr>
            <a:lvl5pPr indent="-3302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5pPr>
            <a:lvl6pPr indent="-3302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6pPr>
            <a:lvl7pPr indent="-3302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7pPr>
            <a:lvl8pPr indent="-3302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8pPr>
            <a:lvl9pPr indent="-3302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2">
    <p:bg>
      <p:bgPr>
        <a:solidFill>
          <a:schemeClr val="lt1"/>
        </a:solidFill>
      </p:bgPr>
    </p:bg>
    <p:spTree>
      <p:nvGrpSpPr>
        <p:cNvPr id="2006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210"/>
          <p:cNvSpPr/>
          <p:nvPr/>
        </p:nvSpPr>
        <p:spPr>
          <a:xfrm>
            <a:off x="0" y="1088675"/>
            <a:ext cx="3627900" cy="4054800"/>
          </a:xfrm>
          <a:prstGeom prst="snip1Rect">
            <a:avLst>
              <a:gd fmla="val 10918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008" name="Google Shape;2008;p210"/>
          <p:cNvSpPr txBox="1"/>
          <p:nvPr>
            <p:ph type="title"/>
          </p:nvPr>
        </p:nvSpPr>
        <p:spPr>
          <a:xfrm>
            <a:off x="446100" y="396225"/>
            <a:ext cx="5101800" cy="853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009" name="Google Shape;2009;p210"/>
          <p:cNvSpPr txBox="1"/>
          <p:nvPr>
            <p:ph idx="1" type="body"/>
          </p:nvPr>
        </p:nvSpPr>
        <p:spPr>
          <a:xfrm>
            <a:off x="3869875" y="1390269"/>
            <a:ext cx="3173400" cy="3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010" name="Google Shape;2010;p210"/>
          <p:cNvSpPr txBox="1"/>
          <p:nvPr>
            <p:ph idx="2" type="body"/>
          </p:nvPr>
        </p:nvSpPr>
        <p:spPr>
          <a:xfrm>
            <a:off x="474675" y="1390150"/>
            <a:ext cx="2571300" cy="3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9">
  <p:cSld name="CUSTOM_1">
    <p:bg>
      <p:bgPr>
        <a:solidFill>
          <a:schemeClr val="accent1"/>
        </a:solidFill>
      </p:bgPr>
    </p:bg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211"/>
          <p:cNvSpPr/>
          <p:nvPr/>
        </p:nvSpPr>
        <p:spPr>
          <a:xfrm flipH="1">
            <a:off x="433300" y="-6150"/>
            <a:ext cx="85602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013" name="Google Shape;2013;p211"/>
          <p:cNvSpPr/>
          <p:nvPr/>
        </p:nvSpPr>
        <p:spPr>
          <a:xfrm flipH="1">
            <a:off x="433300" y="-2175"/>
            <a:ext cx="8415900" cy="515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014" name="Google Shape;2014;p211"/>
          <p:cNvSpPr/>
          <p:nvPr/>
        </p:nvSpPr>
        <p:spPr>
          <a:xfrm flipH="1">
            <a:off x="-10550" y="-6150"/>
            <a:ext cx="8710800" cy="515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015" name="Google Shape;2015;p211"/>
          <p:cNvSpPr txBox="1"/>
          <p:nvPr>
            <p:ph type="title"/>
          </p:nvPr>
        </p:nvSpPr>
        <p:spPr>
          <a:xfrm>
            <a:off x="409625" y="401500"/>
            <a:ext cx="4011600" cy="43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016" name="Google Shape;2016;p211"/>
          <p:cNvSpPr txBox="1"/>
          <p:nvPr>
            <p:ph idx="2" type="title"/>
          </p:nvPr>
        </p:nvSpPr>
        <p:spPr>
          <a:xfrm>
            <a:off x="420000" y="860450"/>
            <a:ext cx="35112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17" name="Google Shape;2017;p211"/>
          <p:cNvSpPr txBox="1"/>
          <p:nvPr>
            <p:ph idx="3" type="title"/>
          </p:nvPr>
        </p:nvSpPr>
        <p:spPr>
          <a:xfrm>
            <a:off x="5128700" y="38960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18" name="Google Shape;2018;p211"/>
          <p:cNvSpPr txBox="1"/>
          <p:nvPr>
            <p:ph idx="1" type="subTitle"/>
          </p:nvPr>
        </p:nvSpPr>
        <p:spPr>
          <a:xfrm>
            <a:off x="7258100" y="38960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19" name="Google Shape;2019;p211"/>
          <p:cNvSpPr txBox="1"/>
          <p:nvPr>
            <p:ph idx="4" type="title"/>
          </p:nvPr>
        </p:nvSpPr>
        <p:spPr>
          <a:xfrm>
            <a:off x="5128700" y="28383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20" name="Google Shape;2020;p211"/>
          <p:cNvSpPr txBox="1"/>
          <p:nvPr>
            <p:ph idx="5" type="subTitle"/>
          </p:nvPr>
        </p:nvSpPr>
        <p:spPr>
          <a:xfrm>
            <a:off x="7258100" y="28383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21" name="Google Shape;2021;p211"/>
          <p:cNvSpPr txBox="1"/>
          <p:nvPr>
            <p:ph idx="6" type="title"/>
          </p:nvPr>
        </p:nvSpPr>
        <p:spPr>
          <a:xfrm>
            <a:off x="5128700" y="18129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22" name="Google Shape;2022;p211"/>
          <p:cNvSpPr txBox="1"/>
          <p:nvPr>
            <p:ph idx="7" type="subTitle"/>
          </p:nvPr>
        </p:nvSpPr>
        <p:spPr>
          <a:xfrm>
            <a:off x="7258100" y="18129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23" name="Google Shape;2023;p211"/>
          <p:cNvSpPr txBox="1"/>
          <p:nvPr>
            <p:ph idx="8" type="title"/>
          </p:nvPr>
        </p:nvSpPr>
        <p:spPr>
          <a:xfrm>
            <a:off x="5128700" y="838600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24" name="Google Shape;2024;p211"/>
          <p:cNvSpPr txBox="1"/>
          <p:nvPr>
            <p:ph idx="9" type="subTitle"/>
          </p:nvPr>
        </p:nvSpPr>
        <p:spPr>
          <a:xfrm>
            <a:off x="7258100" y="838600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1_1">
    <p:bg>
      <p:bgPr>
        <a:solidFill>
          <a:schemeClr val="accent1"/>
        </a:solidFill>
      </p:bgPr>
    </p:bg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p212"/>
          <p:cNvSpPr/>
          <p:nvPr/>
        </p:nvSpPr>
        <p:spPr>
          <a:xfrm flipH="1">
            <a:off x="433300" y="0"/>
            <a:ext cx="8560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027" name="Google Shape;2027;p212"/>
          <p:cNvSpPr/>
          <p:nvPr/>
        </p:nvSpPr>
        <p:spPr>
          <a:xfrm flipH="1">
            <a:off x="433300" y="0"/>
            <a:ext cx="84159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028" name="Google Shape;2028;p212"/>
          <p:cNvSpPr/>
          <p:nvPr/>
        </p:nvSpPr>
        <p:spPr>
          <a:xfrm flipH="1">
            <a:off x="-10550" y="0"/>
            <a:ext cx="87108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029" name="Google Shape;2029;p212"/>
          <p:cNvSpPr/>
          <p:nvPr/>
        </p:nvSpPr>
        <p:spPr>
          <a:xfrm>
            <a:off x="1504259" y="3582046"/>
            <a:ext cx="3354000" cy="1037700"/>
          </a:xfrm>
          <a:prstGeom prst="snip1Rect">
            <a:avLst>
              <a:gd fmla="val 24462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030" name="Google Shape;2030;p212"/>
          <p:cNvSpPr txBox="1"/>
          <p:nvPr>
            <p:ph type="title"/>
          </p:nvPr>
        </p:nvSpPr>
        <p:spPr>
          <a:xfrm>
            <a:off x="2131600" y="3667325"/>
            <a:ext cx="2026500" cy="367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2031" name="Google Shape;2031;p212"/>
          <p:cNvSpPr txBox="1"/>
          <p:nvPr>
            <p:ph idx="1" type="subTitle"/>
          </p:nvPr>
        </p:nvSpPr>
        <p:spPr>
          <a:xfrm>
            <a:off x="1917225" y="4072850"/>
            <a:ext cx="2536500" cy="546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2" name="Google Shape;2032;p212"/>
          <p:cNvSpPr/>
          <p:nvPr>
            <p:ph idx="2" type="pic"/>
          </p:nvPr>
        </p:nvSpPr>
        <p:spPr>
          <a:xfrm>
            <a:off x="387475" y="3575855"/>
            <a:ext cx="1309500" cy="10500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033" name="Google Shape;2033;p212"/>
          <p:cNvSpPr txBox="1"/>
          <p:nvPr>
            <p:ph idx="3" type="title"/>
          </p:nvPr>
        </p:nvSpPr>
        <p:spPr>
          <a:xfrm>
            <a:off x="409500" y="1578275"/>
            <a:ext cx="33540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34" name="Google Shape;2034;p212"/>
          <p:cNvSpPr txBox="1"/>
          <p:nvPr>
            <p:ph idx="4" type="title"/>
          </p:nvPr>
        </p:nvSpPr>
        <p:spPr>
          <a:xfrm>
            <a:off x="409500" y="401500"/>
            <a:ext cx="3748500" cy="1091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035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2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2037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p2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39" name="Google Shape;2039;p2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3">
  <p:cSld name="CUSTOM_5_1_1_1_2"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/>
          <p:nvPr/>
        </p:nvSpPr>
        <p:spPr>
          <a:xfrm>
            <a:off x="8578200" y="4960647"/>
            <a:ext cx="28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fld id="{00000000-1234-1234-1234-123412341234}" type="slidenum">
              <a:rPr lang="en" sz="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22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59" name="Google Shape;259;p22"/>
          <p:cNvSpPr txBox="1"/>
          <p:nvPr>
            <p:ph idx="1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60" name="Google Shape;260;p22"/>
          <p:cNvSpPr txBox="1"/>
          <p:nvPr>
            <p:ph idx="2" type="title"/>
          </p:nvPr>
        </p:nvSpPr>
        <p:spPr>
          <a:xfrm>
            <a:off x="423025" y="2331750"/>
            <a:ext cx="16002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61" name="Google Shape;261;p22"/>
          <p:cNvSpPr txBox="1"/>
          <p:nvPr>
            <p:ph idx="3" type="body"/>
          </p:nvPr>
        </p:nvSpPr>
        <p:spPr>
          <a:xfrm>
            <a:off x="423025" y="2733050"/>
            <a:ext cx="16002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62" name="Google Shape;262;p22"/>
          <p:cNvSpPr txBox="1"/>
          <p:nvPr>
            <p:ph idx="4" type="title"/>
          </p:nvPr>
        </p:nvSpPr>
        <p:spPr>
          <a:xfrm>
            <a:off x="2568575" y="2331750"/>
            <a:ext cx="17223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63" name="Google Shape;263;p22"/>
          <p:cNvSpPr txBox="1"/>
          <p:nvPr>
            <p:ph idx="5" type="body"/>
          </p:nvPr>
        </p:nvSpPr>
        <p:spPr>
          <a:xfrm>
            <a:off x="2568575" y="2733050"/>
            <a:ext cx="17223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64" name="Google Shape;264;p22"/>
          <p:cNvSpPr txBox="1"/>
          <p:nvPr>
            <p:ph idx="6" type="title"/>
          </p:nvPr>
        </p:nvSpPr>
        <p:spPr>
          <a:xfrm>
            <a:off x="4751950" y="2331750"/>
            <a:ext cx="17223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65" name="Google Shape;265;p22"/>
          <p:cNvSpPr txBox="1"/>
          <p:nvPr>
            <p:ph idx="7" type="body"/>
          </p:nvPr>
        </p:nvSpPr>
        <p:spPr>
          <a:xfrm>
            <a:off x="4751950" y="2733050"/>
            <a:ext cx="17223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66" name="Google Shape;266;p22"/>
          <p:cNvSpPr txBox="1"/>
          <p:nvPr>
            <p:ph idx="8" type="title"/>
          </p:nvPr>
        </p:nvSpPr>
        <p:spPr>
          <a:xfrm>
            <a:off x="6909425" y="2331750"/>
            <a:ext cx="17223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67" name="Google Shape;267;p22"/>
          <p:cNvSpPr txBox="1"/>
          <p:nvPr>
            <p:ph idx="9" type="body"/>
          </p:nvPr>
        </p:nvSpPr>
        <p:spPr>
          <a:xfrm>
            <a:off x="6855900" y="2733050"/>
            <a:ext cx="17223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040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p2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2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44" name="Google Shape;2044;p2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2045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2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p2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49" name="Google Shape;2049;p2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50" name="Google Shape;2050;p2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205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p2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2053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2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55" name="Google Shape;2055;p2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algn="ctr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2057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p222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59" name="Google Shape;2059;p222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60" name="Google Shape;2060;p222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61" name="Google Shape;2061;p222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62" name="Google Shape;2062;p222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63" name="Google Shape;2063;p222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64" name="Google Shape;2064;p222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2065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p2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67" name="Google Shape;2067;p223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068" name="Google Shape;2068;p223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p22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71" name="Google Shape;2071;p224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072" name="Google Shape;2072;p224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073" name="Google Shape;2073;p224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74" name="Google Shape;2074;p224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2">
  <p:cSld name="CUSTOM_5_1_1_1_3">
    <p:bg>
      <p:bgPr>
        <a:solidFill>
          <a:schemeClr val="l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70" name="Google Shape;270;p23"/>
          <p:cNvSpPr txBox="1"/>
          <p:nvPr>
            <p:ph idx="1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1" name="Google Shape;271;p23"/>
          <p:cNvSpPr txBox="1"/>
          <p:nvPr>
            <p:ph idx="2" type="subTitle"/>
          </p:nvPr>
        </p:nvSpPr>
        <p:spPr>
          <a:xfrm>
            <a:off x="705575" y="2387975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2" name="Google Shape;272;p23"/>
          <p:cNvSpPr txBox="1"/>
          <p:nvPr>
            <p:ph idx="3" type="subTitle"/>
          </p:nvPr>
        </p:nvSpPr>
        <p:spPr>
          <a:xfrm>
            <a:off x="705575" y="2948575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3" name="Google Shape;273;p23"/>
          <p:cNvSpPr txBox="1"/>
          <p:nvPr>
            <p:ph idx="4" type="subTitle"/>
          </p:nvPr>
        </p:nvSpPr>
        <p:spPr>
          <a:xfrm>
            <a:off x="705575" y="3518838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4" name="Google Shape;274;p23"/>
          <p:cNvSpPr txBox="1"/>
          <p:nvPr>
            <p:ph idx="5" type="subTitle"/>
          </p:nvPr>
        </p:nvSpPr>
        <p:spPr>
          <a:xfrm>
            <a:off x="705575" y="4092600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5" name="Google Shape;275;p23"/>
          <p:cNvSpPr txBox="1"/>
          <p:nvPr>
            <p:ph idx="6" type="subTitle"/>
          </p:nvPr>
        </p:nvSpPr>
        <p:spPr>
          <a:xfrm>
            <a:off x="705575" y="4654250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6" name="Google Shape;276;p23"/>
          <p:cNvSpPr txBox="1"/>
          <p:nvPr>
            <p:ph idx="7" type="body"/>
          </p:nvPr>
        </p:nvSpPr>
        <p:spPr>
          <a:xfrm>
            <a:off x="5843600" y="4634675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7" name="Google Shape;277;p23"/>
          <p:cNvSpPr txBox="1"/>
          <p:nvPr>
            <p:ph idx="8" type="body"/>
          </p:nvPr>
        </p:nvSpPr>
        <p:spPr>
          <a:xfrm>
            <a:off x="5843600" y="4088050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8" name="Google Shape;278;p23"/>
          <p:cNvSpPr txBox="1"/>
          <p:nvPr>
            <p:ph idx="9" type="body"/>
          </p:nvPr>
        </p:nvSpPr>
        <p:spPr>
          <a:xfrm>
            <a:off x="5843600" y="3509538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9" name="Google Shape;279;p23"/>
          <p:cNvSpPr txBox="1"/>
          <p:nvPr>
            <p:ph idx="13" type="body"/>
          </p:nvPr>
        </p:nvSpPr>
        <p:spPr>
          <a:xfrm>
            <a:off x="5843600" y="2948725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0" name="Google Shape;280;p23"/>
          <p:cNvSpPr txBox="1"/>
          <p:nvPr>
            <p:ph idx="14" type="title"/>
          </p:nvPr>
        </p:nvSpPr>
        <p:spPr>
          <a:xfrm>
            <a:off x="523500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1" name="Google Shape;281;p23"/>
          <p:cNvSpPr txBox="1"/>
          <p:nvPr>
            <p:ph idx="15" type="title"/>
          </p:nvPr>
        </p:nvSpPr>
        <p:spPr>
          <a:xfrm>
            <a:off x="2227800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2" name="Google Shape;282;p23"/>
          <p:cNvSpPr txBox="1"/>
          <p:nvPr>
            <p:ph idx="16" type="title"/>
          </p:nvPr>
        </p:nvSpPr>
        <p:spPr>
          <a:xfrm>
            <a:off x="3932100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3" name="Google Shape;283;p23"/>
          <p:cNvSpPr txBox="1"/>
          <p:nvPr>
            <p:ph idx="17" type="title"/>
          </p:nvPr>
        </p:nvSpPr>
        <p:spPr>
          <a:xfrm>
            <a:off x="5845325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4" name="Google Shape;284;p23"/>
          <p:cNvSpPr txBox="1"/>
          <p:nvPr>
            <p:ph idx="18" type="body"/>
          </p:nvPr>
        </p:nvSpPr>
        <p:spPr>
          <a:xfrm>
            <a:off x="3930375" y="4634677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5" name="Google Shape;285;p23"/>
          <p:cNvSpPr txBox="1"/>
          <p:nvPr>
            <p:ph idx="19" type="body"/>
          </p:nvPr>
        </p:nvSpPr>
        <p:spPr>
          <a:xfrm>
            <a:off x="3930375" y="408805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6" name="Google Shape;286;p23"/>
          <p:cNvSpPr txBox="1"/>
          <p:nvPr>
            <p:ph idx="20" type="body"/>
          </p:nvPr>
        </p:nvSpPr>
        <p:spPr>
          <a:xfrm>
            <a:off x="3930375" y="350954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7" name="Google Shape;287;p23"/>
          <p:cNvSpPr txBox="1"/>
          <p:nvPr>
            <p:ph idx="21" type="body"/>
          </p:nvPr>
        </p:nvSpPr>
        <p:spPr>
          <a:xfrm>
            <a:off x="3930375" y="294873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8" name="Google Shape;288;p23"/>
          <p:cNvSpPr txBox="1"/>
          <p:nvPr>
            <p:ph idx="22" type="body"/>
          </p:nvPr>
        </p:nvSpPr>
        <p:spPr>
          <a:xfrm>
            <a:off x="2226950" y="4634675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9" name="Google Shape;289;p23"/>
          <p:cNvSpPr txBox="1"/>
          <p:nvPr>
            <p:ph idx="23" type="body"/>
          </p:nvPr>
        </p:nvSpPr>
        <p:spPr>
          <a:xfrm>
            <a:off x="2226950" y="4088053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90" name="Google Shape;290;p23"/>
          <p:cNvSpPr txBox="1"/>
          <p:nvPr>
            <p:ph idx="24" type="body"/>
          </p:nvPr>
        </p:nvSpPr>
        <p:spPr>
          <a:xfrm>
            <a:off x="2226950" y="3509544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91" name="Google Shape;291;p23"/>
          <p:cNvSpPr txBox="1"/>
          <p:nvPr>
            <p:ph idx="25" type="body"/>
          </p:nvPr>
        </p:nvSpPr>
        <p:spPr>
          <a:xfrm>
            <a:off x="2226950" y="2948734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92" name="Google Shape;292;p23"/>
          <p:cNvSpPr txBox="1"/>
          <p:nvPr>
            <p:ph idx="26" type="body"/>
          </p:nvPr>
        </p:nvSpPr>
        <p:spPr>
          <a:xfrm>
            <a:off x="5843600" y="2388163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93" name="Google Shape;293;p23"/>
          <p:cNvSpPr txBox="1"/>
          <p:nvPr>
            <p:ph idx="27" type="body"/>
          </p:nvPr>
        </p:nvSpPr>
        <p:spPr>
          <a:xfrm>
            <a:off x="3930375" y="238817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94" name="Google Shape;294;p23"/>
          <p:cNvSpPr txBox="1"/>
          <p:nvPr>
            <p:ph idx="28" type="body"/>
          </p:nvPr>
        </p:nvSpPr>
        <p:spPr>
          <a:xfrm>
            <a:off x="2226950" y="2388175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2075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225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077" name="Google Shape;2077;p225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078" name="Google Shape;2078;p22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79" name="Google Shape;2079;p225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80" name="Google Shape;2080;p225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81" name="Google Shape;2081;p225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82" name="Google Shape;2082;p225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2083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226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085" name="Google Shape;2085;p226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086" name="Google Shape;2086;p226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087" name="Google Shape;2087;p226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088" name="Google Shape;2088;p226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89" name="Google Shape;2089;p226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90" name="Google Shape;2090;p226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91" name="Google Shape;2091;p226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92" name="Google Shape;2092;p226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2093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2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95" name="Google Shape;2095;p227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2096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p228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98" name="Google Shape;2098;p228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099" name="Google Shape;2099;p228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100" name="Google Shape;2100;p228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01" name="Google Shape;2101;p2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02" name="Google Shape;2102;p228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03" name="Google Shape;2103;p228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2104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p229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06" name="Google Shape;2106;p229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107" name="Google Shape;2107;p229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108" name="Google Shape;2108;p229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09" name="Google Shape;2109;p229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110" name="Google Shape;2110;p229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11" name="Google Shape;2111;p2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2" name="Google Shape;2112;p229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13" name="Google Shape;2113;p229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14" name="Google Shape;2114;p229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2115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p230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2117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p231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119" name="Google Shape;2119;p231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120" name="Google Shape;2120;p231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121" name="Google Shape;2121;p231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122" name="Google Shape;2122;p231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123" name="Google Shape;2123;p231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124" name="Google Shape;2124;p231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25" name="Google Shape;2125;p231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126" name="Google Shape;2126;p231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127" name="Google Shape;2127;p231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BLANK_16_1_1">
    <p:bg>
      <p:bgPr>
        <a:solidFill>
          <a:schemeClr val="lt2"/>
        </a:solidFill>
      </p:bgPr>
    </p:bg>
    <p:spTree>
      <p:nvGrpSpPr>
        <p:cNvPr id="213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p233"/>
          <p:cNvSpPr/>
          <p:nvPr/>
        </p:nvSpPr>
        <p:spPr>
          <a:xfrm>
            <a:off x="0" y="0"/>
            <a:ext cx="5440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133" name="Google Shape;2133;p233"/>
          <p:cNvSpPr/>
          <p:nvPr/>
        </p:nvSpPr>
        <p:spPr>
          <a:xfrm>
            <a:off x="5440200" y="555250"/>
            <a:ext cx="3703800" cy="458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134" name="Google Shape;2134;p233"/>
          <p:cNvSpPr/>
          <p:nvPr/>
        </p:nvSpPr>
        <p:spPr>
          <a:xfrm>
            <a:off x="636875" y="563400"/>
            <a:ext cx="4803000" cy="4588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135" name="Google Shape;2135;p233"/>
          <p:cNvSpPr txBox="1"/>
          <p:nvPr>
            <p:ph type="title"/>
          </p:nvPr>
        </p:nvSpPr>
        <p:spPr>
          <a:xfrm>
            <a:off x="876900" y="874250"/>
            <a:ext cx="4387500" cy="2632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136" name="Google Shape;2136;p233"/>
          <p:cNvSpPr txBox="1"/>
          <p:nvPr>
            <p:ph idx="1" type="subTitle"/>
          </p:nvPr>
        </p:nvSpPr>
        <p:spPr>
          <a:xfrm>
            <a:off x="958450" y="4298625"/>
            <a:ext cx="20085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2">
  <p:cSld name="BLANK_1_1_1_1_1_1_1_1_1_1_1">
    <p:bg>
      <p:bgPr>
        <a:solidFill>
          <a:schemeClr val="lt1"/>
        </a:solidFill>
      </p:bgPr>
    </p:bg>
    <p:spTree>
      <p:nvGrpSpPr>
        <p:cNvPr id="2137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p234"/>
          <p:cNvSpPr txBox="1"/>
          <p:nvPr>
            <p:ph idx="1" type="subTitle"/>
          </p:nvPr>
        </p:nvSpPr>
        <p:spPr>
          <a:xfrm>
            <a:off x="411875" y="389750"/>
            <a:ext cx="2237100" cy="816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139" name="Google Shape;2139;p234"/>
          <p:cNvSpPr txBox="1"/>
          <p:nvPr>
            <p:ph idx="2" type="subTitle"/>
          </p:nvPr>
        </p:nvSpPr>
        <p:spPr>
          <a:xfrm>
            <a:off x="3469838" y="218278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140" name="Google Shape;2140;p234"/>
          <p:cNvSpPr txBox="1"/>
          <p:nvPr>
            <p:ph idx="3" type="subTitle"/>
          </p:nvPr>
        </p:nvSpPr>
        <p:spPr>
          <a:xfrm>
            <a:off x="3469838" y="1064402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141" name="Google Shape;2141;p234"/>
          <p:cNvSpPr txBox="1"/>
          <p:nvPr>
            <p:ph idx="4" type="subTitle"/>
          </p:nvPr>
        </p:nvSpPr>
        <p:spPr>
          <a:xfrm>
            <a:off x="3469838" y="1923965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142" name="Google Shape;2142;p234"/>
          <p:cNvSpPr txBox="1"/>
          <p:nvPr>
            <p:ph idx="5" type="subTitle"/>
          </p:nvPr>
        </p:nvSpPr>
        <p:spPr>
          <a:xfrm>
            <a:off x="3469838" y="2810376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3" name="Google Shape;2143;p234"/>
          <p:cNvSpPr txBox="1"/>
          <p:nvPr>
            <p:ph idx="6" type="subTitle"/>
          </p:nvPr>
        </p:nvSpPr>
        <p:spPr>
          <a:xfrm>
            <a:off x="3469838" y="3646164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4" name="Google Shape;2144;p234"/>
          <p:cNvSpPr txBox="1"/>
          <p:nvPr>
            <p:ph idx="7" type="subTitle"/>
          </p:nvPr>
        </p:nvSpPr>
        <p:spPr>
          <a:xfrm>
            <a:off x="3469838" y="4530963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">
  <p:cSld name="BLANK_1_1_1_1_1_1_1_1">
    <p:bg>
      <p:bgPr>
        <a:solidFill>
          <a:schemeClr val="accent2"/>
        </a:solidFill>
      </p:bgPr>
    </p:bg>
    <p:spTree>
      <p:nvGrpSpPr>
        <p:cNvPr id="2145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Google Shape;2146;p235"/>
          <p:cNvSpPr/>
          <p:nvPr/>
        </p:nvSpPr>
        <p:spPr>
          <a:xfrm>
            <a:off x="99900" y="99900"/>
            <a:ext cx="8944200" cy="493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147" name="Google Shape;2147;p235"/>
          <p:cNvSpPr/>
          <p:nvPr/>
        </p:nvSpPr>
        <p:spPr>
          <a:xfrm>
            <a:off x="252300" y="252300"/>
            <a:ext cx="8639400" cy="463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148" name="Google Shape;2148;p235"/>
          <p:cNvSpPr/>
          <p:nvPr/>
        </p:nvSpPr>
        <p:spPr>
          <a:xfrm>
            <a:off x="404700" y="404700"/>
            <a:ext cx="8334600" cy="432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149" name="Google Shape;2149;p235"/>
          <p:cNvSpPr/>
          <p:nvPr/>
        </p:nvSpPr>
        <p:spPr>
          <a:xfrm>
            <a:off x="557100" y="557100"/>
            <a:ext cx="8029800" cy="402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150" name="Google Shape;2150;p235"/>
          <p:cNvSpPr txBox="1"/>
          <p:nvPr>
            <p:ph type="title"/>
          </p:nvPr>
        </p:nvSpPr>
        <p:spPr>
          <a:xfrm>
            <a:off x="941650" y="795275"/>
            <a:ext cx="2861400" cy="816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151" name="Google Shape;2151;p235"/>
          <p:cNvSpPr txBox="1"/>
          <p:nvPr>
            <p:ph idx="2" type="title"/>
          </p:nvPr>
        </p:nvSpPr>
        <p:spPr>
          <a:xfrm>
            <a:off x="4399600" y="83542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152" name="Google Shape;2152;p235"/>
          <p:cNvSpPr txBox="1"/>
          <p:nvPr>
            <p:ph idx="3" type="title"/>
          </p:nvPr>
        </p:nvSpPr>
        <p:spPr>
          <a:xfrm>
            <a:off x="6496050" y="83542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153" name="Google Shape;2153;p235"/>
          <p:cNvSpPr txBox="1"/>
          <p:nvPr>
            <p:ph idx="4" type="title"/>
          </p:nvPr>
        </p:nvSpPr>
        <p:spPr>
          <a:xfrm>
            <a:off x="4385600" y="279757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154" name="Google Shape;2154;p235"/>
          <p:cNvSpPr txBox="1"/>
          <p:nvPr>
            <p:ph idx="5" type="title"/>
          </p:nvPr>
        </p:nvSpPr>
        <p:spPr>
          <a:xfrm>
            <a:off x="6496050" y="279757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155" name="Google Shape;2155;p235"/>
          <p:cNvSpPr txBox="1"/>
          <p:nvPr>
            <p:ph idx="6" type="title"/>
          </p:nvPr>
        </p:nvSpPr>
        <p:spPr>
          <a:xfrm>
            <a:off x="4423700" y="137955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56" name="Google Shape;2156;p235"/>
          <p:cNvSpPr txBox="1"/>
          <p:nvPr>
            <p:ph idx="7" type="title"/>
          </p:nvPr>
        </p:nvSpPr>
        <p:spPr>
          <a:xfrm>
            <a:off x="6562725" y="137955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57" name="Google Shape;2157;p235"/>
          <p:cNvSpPr txBox="1"/>
          <p:nvPr>
            <p:ph idx="8" type="title"/>
          </p:nvPr>
        </p:nvSpPr>
        <p:spPr>
          <a:xfrm>
            <a:off x="4423700" y="334170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58" name="Google Shape;2158;p235"/>
          <p:cNvSpPr txBox="1"/>
          <p:nvPr>
            <p:ph idx="9" type="title"/>
          </p:nvPr>
        </p:nvSpPr>
        <p:spPr>
          <a:xfrm>
            <a:off x="6562725" y="3341688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59" name="Google Shape;2159;p235"/>
          <p:cNvSpPr txBox="1"/>
          <p:nvPr>
            <p:ph idx="13" type="title"/>
          </p:nvPr>
        </p:nvSpPr>
        <p:spPr>
          <a:xfrm>
            <a:off x="966700" y="1417525"/>
            <a:ext cx="2072700" cy="1705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0">
  <p:cSld name="CUSTOM_2_1_1">
    <p:bg>
      <p:bgPr>
        <a:solidFill>
          <a:schemeClr val="l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"/>
          <p:cNvSpPr txBox="1"/>
          <p:nvPr>
            <p:ph type="title"/>
          </p:nvPr>
        </p:nvSpPr>
        <p:spPr>
          <a:xfrm>
            <a:off x="5135225" y="2600350"/>
            <a:ext cx="554100" cy="367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97" name="Google Shape;297;p24"/>
          <p:cNvSpPr txBox="1"/>
          <p:nvPr>
            <p:ph idx="2" type="title"/>
          </p:nvPr>
        </p:nvSpPr>
        <p:spPr>
          <a:xfrm>
            <a:off x="5135225" y="3562743"/>
            <a:ext cx="554100" cy="367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98" name="Google Shape;298;p24"/>
          <p:cNvSpPr txBox="1"/>
          <p:nvPr>
            <p:ph idx="3" type="title"/>
          </p:nvPr>
        </p:nvSpPr>
        <p:spPr>
          <a:xfrm>
            <a:off x="5135225" y="4500074"/>
            <a:ext cx="554100" cy="367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99" name="Google Shape;299;p24"/>
          <p:cNvSpPr txBox="1"/>
          <p:nvPr>
            <p:ph idx="4"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00" name="Google Shape;300;p24"/>
          <p:cNvSpPr txBox="1"/>
          <p:nvPr>
            <p:ph idx="1" type="subTitle"/>
          </p:nvPr>
        </p:nvSpPr>
        <p:spPr>
          <a:xfrm>
            <a:off x="446900" y="397650"/>
            <a:ext cx="5344500" cy="309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1" name="Google Shape;301;p24"/>
          <p:cNvSpPr txBox="1"/>
          <p:nvPr>
            <p:ph idx="5" type="body"/>
          </p:nvPr>
        </p:nvSpPr>
        <p:spPr>
          <a:xfrm>
            <a:off x="5761162" y="2472057"/>
            <a:ext cx="2955900" cy="518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2" name="Google Shape;302;p24"/>
          <p:cNvSpPr txBox="1"/>
          <p:nvPr>
            <p:ph idx="6" type="body"/>
          </p:nvPr>
        </p:nvSpPr>
        <p:spPr>
          <a:xfrm>
            <a:off x="5761162" y="3436244"/>
            <a:ext cx="2955900" cy="518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3" name="Google Shape;303;p24"/>
          <p:cNvSpPr txBox="1"/>
          <p:nvPr>
            <p:ph idx="7" type="body"/>
          </p:nvPr>
        </p:nvSpPr>
        <p:spPr>
          <a:xfrm>
            <a:off x="5761162" y="4399826"/>
            <a:ext cx="2955900" cy="518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4" name="Google Shape;304;p24"/>
          <p:cNvSpPr txBox="1"/>
          <p:nvPr>
            <p:ph idx="8" type="body"/>
          </p:nvPr>
        </p:nvSpPr>
        <p:spPr>
          <a:xfrm>
            <a:off x="706399" y="2753996"/>
            <a:ext cx="3288300" cy="1731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1pPr>
            <a:lvl2pPr indent="-3302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2pPr>
            <a:lvl3pPr indent="-3302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3pPr>
            <a:lvl4pPr indent="-3302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4pPr>
            <a:lvl5pPr indent="-3302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5pPr>
            <a:lvl6pPr indent="-3302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6pPr>
            <a:lvl7pPr indent="-3302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7pPr>
            <a:lvl8pPr indent="-3302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8pPr>
            <a:lvl9pPr indent="-3302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">
  <p:cSld name="BLANK_1_1_1_1_1_1_1_1_1_1_1_1_1_1_1_1_1_1_1_1">
    <p:bg>
      <p:bgPr>
        <a:solidFill>
          <a:schemeClr val="dk2"/>
        </a:solidFill>
      </p:bgPr>
    </p:bg>
    <p:spTree>
      <p:nvGrpSpPr>
        <p:cNvPr id="2160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p236"/>
          <p:cNvSpPr/>
          <p:nvPr/>
        </p:nvSpPr>
        <p:spPr>
          <a:xfrm>
            <a:off x="5404500" y="-50"/>
            <a:ext cx="3739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162" name="Google Shape;2162;p236"/>
          <p:cNvSpPr/>
          <p:nvPr/>
        </p:nvSpPr>
        <p:spPr>
          <a:xfrm>
            <a:off x="0" y="1499700"/>
            <a:ext cx="9144000" cy="364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163" name="Google Shape;2163;p236"/>
          <p:cNvSpPr/>
          <p:nvPr/>
        </p:nvSpPr>
        <p:spPr>
          <a:xfrm>
            <a:off x="5404500" y="1499700"/>
            <a:ext cx="3739500" cy="36450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164" name="Google Shape;2164;p236"/>
          <p:cNvSpPr txBox="1"/>
          <p:nvPr>
            <p:ph idx="1" type="subTitle"/>
          </p:nvPr>
        </p:nvSpPr>
        <p:spPr>
          <a:xfrm>
            <a:off x="5792075" y="1776150"/>
            <a:ext cx="2799600" cy="3092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165" name="Google Shape;2165;p236"/>
          <p:cNvSpPr/>
          <p:nvPr>
            <p:ph idx="2" type="pic"/>
          </p:nvPr>
        </p:nvSpPr>
        <p:spPr>
          <a:xfrm>
            <a:off x="1801500" y="14977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2166" name="Google Shape;2166;p236"/>
          <p:cNvSpPr/>
          <p:nvPr>
            <p:ph idx="3" type="pic"/>
          </p:nvPr>
        </p:nvSpPr>
        <p:spPr>
          <a:xfrm>
            <a:off x="1801500" y="33202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2167" name="Google Shape;2167;p236"/>
          <p:cNvSpPr/>
          <p:nvPr>
            <p:ph idx="4" type="pic"/>
          </p:nvPr>
        </p:nvSpPr>
        <p:spPr>
          <a:xfrm>
            <a:off x="0" y="14977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2168" name="Google Shape;2168;p236"/>
          <p:cNvSpPr/>
          <p:nvPr>
            <p:ph idx="5" type="pic"/>
          </p:nvPr>
        </p:nvSpPr>
        <p:spPr>
          <a:xfrm>
            <a:off x="0" y="33202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2169" name="Google Shape;2169;p236"/>
          <p:cNvSpPr/>
          <p:nvPr>
            <p:ph idx="6" type="pic"/>
          </p:nvPr>
        </p:nvSpPr>
        <p:spPr>
          <a:xfrm>
            <a:off x="3603000" y="14977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2170" name="Google Shape;2170;p236"/>
          <p:cNvSpPr/>
          <p:nvPr>
            <p:ph idx="7" type="pic"/>
          </p:nvPr>
        </p:nvSpPr>
        <p:spPr>
          <a:xfrm>
            <a:off x="3603000" y="33202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3">
  <p:cSld name="BLANK_1_1_1_1_1_1_1_1_1_1_1_1">
    <p:bg>
      <p:bgPr>
        <a:solidFill>
          <a:schemeClr val="lt1"/>
        </a:solidFill>
      </p:bgPr>
    </p:bg>
    <p:spTree>
      <p:nvGrpSpPr>
        <p:cNvPr id="217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p237"/>
          <p:cNvSpPr/>
          <p:nvPr/>
        </p:nvSpPr>
        <p:spPr>
          <a:xfrm>
            <a:off x="5404500" y="-50"/>
            <a:ext cx="3739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173" name="Google Shape;2173;p237"/>
          <p:cNvSpPr/>
          <p:nvPr/>
        </p:nvSpPr>
        <p:spPr>
          <a:xfrm>
            <a:off x="0" y="1499700"/>
            <a:ext cx="9144000" cy="364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174" name="Google Shape;2174;p237"/>
          <p:cNvSpPr/>
          <p:nvPr/>
        </p:nvSpPr>
        <p:spPr>
          <a:xfrm>
            <a:off x="5404500" y="1499700"/>
            <a:ext cx="3739500" cy="36450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175" name="Google Shape;2175;p237"/>
          <p:cNvSpPr txBox="1"/>
          <p:nvPr>
            <p:ph type="title"/>
          </p:nvPr>
        </p:nvSpPr>
        <p:spPr>
          <a:xfrm>
            <a:off x="5821575" y="1709925"/>
            <a:ext cx="2882700" cy="627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  <a:defRPr b="1" sz="24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176" name="Google Shape;2176;p237"/>
          <p:cNvSpPr txBox="1"/>
          <p:nvPr>
            <p:ph idx="2" type="title"/>
          </p:nvPr>
        </p:nvSpPr>
        <p:spPr>
          <a:xfrm>
            <a:off x="516600" y="486575"/>
            <a:ext cx="3823500" cy="67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177" name="Google Shape;2177;p237"/>
          <p:cNvSpPr txBox="1"/>
          <p:nvPr>
            <p:ph idx="1" type="subTitle"/>
          </p:nvPr>
        </p:nvSpPr>
        <p:spPr>
          <a:xfrm>
            <a:off x="5821575" y="2476500"/>
            <a:ext cx="2019900" cy="455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78" name="Google Shape;2178;p237"/>
          <p:cNvSpPr txBox="1"/>
          <p:nvPr>
            <p:ph idx="3" type="title"/>
          </p:nvPr>
        </p:nvSpPr>
        <p:spPr>
          <a:xfrm>
            <a:off x="5810125" y="3070875"/>
            <a:ext cx="2388600" cy="529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179" name="Google Shape;2179;p237"/>
          <p:cNvSpPr txBox="1"/>
          <p:nvPr>
            <p:ph idx="4" type="subTitle"/>
          </p:nvPr>
        </p:nvSpPr>
        <p:spPr>
          <a:xfrm>
            <a:off x="5821575" y="3426050"/>
            <a:ext cx="2650500" cy="898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80" name="Google Shape;2180;p237"/>
          <p:cNvSpPr/>
          <p:nvPr>
            <p:ph idx="5" type="pic"/>
          </p:nvPr>
        </p:nvSpPr>
        <p:spPr>
          <a:xfrm>
            <a:off x="0" y="1502400"/>
            <a:ext cx="5404500" cy="3639600"/>
          </a:xfrm>
          <a:prstGeom prst="snip1Rect">
            <a:avLst>
              <a:gd fmla="val 16026" name="adj"/>
            </a:avLst>
          </a:prstGeom>
          <a:noFill/>
          <a:ln>
            <a:noFill/>
          </a:ln>
        </p:spPr>
      </p:sp>
      <p:sp>
        <p:nvSpPr>
          <p:cNvPr id="2181" name="Google Shape;2181;p237"/>
          <p:cNvSpPr txBox="1"/>
          <p:nvPr>
            <p:ph idx="6" type="subTitle"/>
          </p:nvPr>
        </p:nvSpPr>
        <p:spPr>
          <a:xfrm>
            <a:off x="5794900" y="4333425"/>
            <a:ext cx="2718300" cy="35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82" name="Google Shape;2182;p237"/>
          <p:cNvSpPr txBox="1"/>
          <p:nvPr>
            <p:ph idx="7" type="subTitle"/>
          </p:nvPr>
        </p:nvSpPr>
        <p:spPr>
          <a:xfrm>
            <a:off x="5821575" y="4501450"/>
            <a:ext cx="2650500" cy="898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5 ">
  <p:cSld name="BLANK_1_1_1_1_1_1_1">
    <p:bg>
      <p:bgPr>
        <a:solidFill>
          <a:schemeClr val="accent5"/>
        </a:solidFill>
      </p:bgPr>
    </p:bg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p238"/>
          <p:cNvSpPr/>
          <p:nvPr/>
        </p:nvSpPr>
        <p:spPr>
          <a:xfrm>
            <a:off x="731650" y="619550"/>
            <a:ext cx="8412300" cy="4525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185" name="Google Shape;2185;p238"/>
          <p:cNvSpPr txBox="1"/>
          <p:nvPr>
            <p:ph type="title"/>
          </p:nvPr>
        </p:nvSpPr>
        <p:spPr>
          <a:xfrm>
            <a:off x="920550" y="9045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186" name="Google Shape;2186;p238"/>
          <p:cNvSpPr txBox="1"/>
          <p:nvPr>
            <p:ph idx="2" type="title"/>
          </p:nvPr>
        </p:nvSpPr>
        <p:spPr>
          <a:xfrm>
            <a:off x="920550" y="1881950"/>
            <a:ext cx="52284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87" name="Google Shape;2187;p238"/>
          <p:cNvSpPr txBox="1"/>
          <p:nvPr>
            <p:ph idx="1" type="subTitle"/>
          </p:nvPr>
        </p:nvSpPr>
        <p:spPr>
          <a:xfrm>
            <a:off x="920550" y="4518700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6">
  <p:cSld name="BLANK_1_1_1_1_1_1_2">
    <p:bg>
      <p:bgPr>
        <a:solidFill>
          <a:schemeClr val="accent2"/>
        </a:solidFill>
      </p:bgPr>
    </p:bg>
    <p:spTree>
      <p:nvGrpSpPr>
        <p:cNvPr id="2188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239"/>
          <p:cNvSpPr/>
          <p:nvPr/>
        </p:nvSpPr>
        <p:spPr>
          <a:xfrm>
            <a:off x="99900" y="99900"/>
            <a:ext cx="8944200" cy="493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190" name="Google Shape;2190;p239"/>
          <p:cNvSpPr/>
          <p:nvPr/>
        </p:nvSpPr>
        <p:spPr>
          <a:xfrm>
            <a:off x="252300" y="252300"/>
            <a:ext cx="8639400" cy="463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191" name="Google Shape;2191;p239"/>
          <p:cNvSpPr/>
          <p:nvPr/>
        </p:nvSpPr>
        <p:spPr>
          <a:xfrm>
            <a:off x="404700" y="404700"/>
            <a:ext cx="8334600" cy="432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192" name="Google Shape;2192;p239"/>
          <p:cNvSpPr/>
          <p:nvPr/>
        </p:nvSpPr>
        <p:spPr>
          <a:xfrm>
            <a:off x="557100" y="560700"/>
            <a:ext cx="8029800" cy="402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193" name="Google Shape;2193;p239"/>
          <p:cNvSpPr txBox="1"/>
          <p:nvPr>
            <p:ph type="title"/>
          </p:nvPr>
        </p:nvSpPr>
        <p:spPr>
          <a:xfrm>
            <a:off x="910650" y="1462775"/>
            <a:ext cx="7349400" cy="2513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194" name="Google Shape;2194;p239"/>
          <p:cNvSpPr txBox="1"/>
          <p:nvPr>
            <p:ph idx="1" type="subTitle"/>
          </p:nvPr>
        </p:nvSpPr>
        <p:spPr>
          <a:xfrm>
            <a:off x="948750" y="4188925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195" name="Google Shape;2195;p239"/>
          <p:cNvSpPr txBox="1"/>
          <p:nvPr>
            <p:ph idx="2" type="title"/>
          </p:nvPr>
        </p:nvSpPr>
        <p:spPr>
          <a:xfrm>
            <a:off x="948750" y="930950"/>
            <a:ext cx="7311300" cy="315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7 ">
  <p:cSld name="CUSTOM_11">
    <p:bg>
      <p:bgPr>
        <a:solidFill>
          <a:schemeClr val="lt2"/>
        </a:solidFill>
      </p:bgPr>
    </p:bg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240"/>
          <p:cNvSpPr/>
          <p:nvPr/>
        </p:nvSpPr>
        <p:spPr>
          <a:xfrm>
            <a:off x="5444100" y="272835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198" name="Google Shape;2198;p240"/>
          <p:cNvSpPr/>
          <p:nvPr/>
        </p:nvSpPr>
        <p:spPr>
          <a:xfrm>
            <a:off x="0" y="0"/>
            <a:ext cx="9144000" cy="4236000"/>
          </a:xfrm>
          <a:prstGeom prst="snip1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199" name="Google Shape;2199;p240"/>
          <p:cNvSpPr/>
          <p:nvPr/>
        </p:nvSpPr>
        <p:spPr>
          <a:xfrm>
            <a:off x="5448300" y="69495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200" name="Google Shape;2200;p240"/>
          <p:cNvSpPr/>
          <p:nvPr/>
        </p:nvSpPr>
        <p:spPr>
          <a:xfrm>
            <a:off x="5438163" y="4761750"/>
            <a:ext cx="2964175" cy="388625"/>
          </a:xfrm>
          <a:custGeom>
            <a:rect b="b" l="l" r="r" t="t"/>
            <a:pathLst>
              <a:path extrusionOk="0" h="15545" w="118567">
                <a:moveTo>
                  <a:pt x="0" y="15545"/>
                </a:moveTo>
                <a:lnTo>
                  <a:pt x="118567" y="15545"/>
                </a:lnTo>
                <a:lnTo>
                  <a:pt x="103022" y="0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201" name="Google Shape;2201;p240"/>
          <p:cNvSpPr/>
          <p:nvPr/>
        </p:nvSpPr>
        <p:spPr>
          <a:xfrm>
            <a:off x="5437625" y="-10675"/>
            <a:ext cx="2971800" cy="708675"/>
          </a:xfrm>
          <a:custGeom>
            <a:rect b="b" l="l" r="r" t="t"/>
            <a:pathLst>
              <a:path extrusionOk="0" h="28347" w="118872">
                <a:moveTo>
                  <a:pt x="0" y="0"/>
                </a:moveTo>
                <a:lnTo>
                  <a:pt x="0" y="28347"/>
                </a:lnTo>
                <a:lnTo>
                  <a:pt x="118872" y="28347"/>
                </a:lnTo>
                <a:lnTo>
                  <a:pt x="118872" y="30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202" name="Google Shape;2202;p240"/>
          <p:cNvSpPr txBox="1"/>
          <p:nvPr>
            <p:ph type="title"/>
          </p:nvPr>
        </p:nvSpPr>
        <p:spPr>
          <a:xfrm>
            <a:off x="931675" y="907075"/>
            <a:ext cx="4005900" cy="708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03" name="Google Shape;2203;p240"/>
          <p:cNvSpPr txBox="1"/>
          <p:nvPr>
            <p:ph idx="2" type="title"/>
          </p:nvPr>
        </p:nvSpPr>
        <p:spPr>
          <a:xfrm>
            <a:off x="931675" y="1712050"/>
            <a:ext cx="4005900" cy="170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8 ">
  <p:cSld name="CUSTOM_12">
    <p:bg>
      <p:bgPr>
        <a:solidFill>
          <a:schemeClr val="accent5"/>
        </a:solidFill>
      </p:bgPr>
    </p:bg>
    <p:spTree>
      <p:nvGrpSpPr>
        <p:cNvPr id="2204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p241"/>
          <p:cNvSpPr/>
          <p:nvPr/>
        </p:nvSpPr>
        <p:spPr>
          <a:xfrm>
            <a:off x="0" y="0"/>
            <a:ext cx="9144000" cy="4236000"/>
          </a:xfrm>
          <a:prstGeom prst="snip1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206" name="Google Shape;2206;p241"/>
          <p:cNvSpPr/>
          <p:nvPr/>
        </p:nvSpPr>
        <p:spPr>
          <a:xfrm>
            <a:off x="5596500" y="273140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207" name="Google Shape;2207;p241"/>
          <p:cNvSpPr/>
          <p:nvPr/>
        </p:nvSpPr>
        <p:spPr>
          <a:xfrm>
            <a:off x="5587725" y="69800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208" name="Google Shape;2208;p241"/>
          <p:cNvSpPr txBox="1"/>
          <p:nvPr>
            <p:ph type="title"/>
          </p:nvPr>
        </p:nvSpPr>
        <p:spPr>
          <a:xfrm>
            <a:off x="901475" y="907075"/>
            <a:ext cx="4695000" cy="862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09" name="Google Shape;2209;p241"/>
          <p:cNvSpPr txBox="1"/>
          <p:nvPr>
            <p:ph idx="2" type="title"/>
          </p:nvPr>
        </p:nvSpPr>
        <p:spPr>
          <a:xfrm>
            <a:off x="930907" y="1836900"/>
            <a:ext cx="4005900" cy="1879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10" name="Google Shape;2210;p241"/>
          <p:cNvSpPr/>
          <p:nvPr/>
        </p:nvSpPr>
        <p:spPr>
          <a:xfrm>
            <a:off x="5586750" y="-10675"/>
            <a:ext cx="2971800" cy="708675"/>
          </a:xfrm>
          <a:custGeom>
            <a:rect b="b" l="l" r="r" t="t"/>
            <a:pathLst>
              <a:path extrusionOk="0" h="28347" w="118872">
                <a:moveTo>
                  <a:pt x="0" y="0"/>
                </a:moveTo>
                <a:lnTo>
                  <a:pt x="0" y="28347"/>
                </a:lnTo>
                <a:lnTo>
                  <a:pt x="118872" y="28347"/>
                </a:lnTo>
                <a:lnTo>
                  <a:pt x="118872" y="3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2211" name="Google Shape;2211;p241"/>
          <p:cNvSpPr/>
          <p:nvPr/>
        </p:nvSpPr>
        <p:spPr>
          <a:xfrm>
            <a:off x="5590563" y="4762500"/>
            <a:ext cx="2964175" cy="388625"/>
          </a:xfrm>
          <a:custGeom>
            <a:rect b="b" l="l" r="r" t="t"/>
            <a:pathLst>
              <a:path extrusionOk="0" h="15545" w="118567">
                <a:moveTo>
                  <a:pt x="0" y="15545"/>
                </a:moveTo>
                <a:lnTo>
                  <a:pt x="118567" y="15545"/>
                </a:lnTo>
                <a:lnTo>
                  <a:pt x="103022" y="0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BLANK_1_1_1_1_1_1_1_1_1_1_1_1_1_1_1_1_1">
    <p:bg>
      <p:bgPr>
        <a:solidFill>
          <a:schemeClr val="accent5"/>
        </a:solidFill>
      </p:bgPr>
    </p:bg>
    <p:spTree>
      <p:nvGrpSpPr>
        <p:cNvPr id="2212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p242"/>
          <p:cNvSpPr/>
          <p:nvPr/>
        </p:nvSpPr>
        <p:spPr>
          <a:xfrm>
            <a:off x="696050" y="619550"/>
            <a:ext cx="8448000" cy="4525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214" name="Google Shape;2214;p242"/>
          <p:cNvSpPr/>
          <p:nvPr/>
        </p:nvSpPr>
        <p:spPr>
          <a:xfrm>
            <a:off x="4930700" y="619550"/>
            <a:ext cx="4213200" cy="452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215" name="Google Shape;2215;p242"/>
          <p:cNvSpPr/>
          <p:nvPr>
            <p:ph idx="2" type="pic"/>
          </p:nvPr>
        </p:nvSpPr>
        <p:spPr>
          <a:xfrm flipH="1">
            <a:off x="4930693" y="619550"/>
            <a:ext cx="2100300" cy="15135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2216" name="Google Shape;2216;p242"/>
          <p:cNvSpPr txBox="1"/>
          <p:nvPr>
            <p:ph type="title"/>
          </p:nvPr>
        </p:nvSpPr>
        <p:spPr>
          <a:xfrm>
            <a:off x="929475" y="914400"/>
            <a:ext cx="3633000" cy="1077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17" name="Google Shape;2217;p242"/>
          <p:cNvSpPr/>
          <p:nvPr>
            <p:ph idx="3" type="pic"/>
          </p:nvPr>
        </p:nvSpPr>
        <p:spPr>
          <a:xfrm flipH="1">
            <a:off x="696043" y="2125400"/>
            <a:ext cx="2129100" cy="15135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2218" name="Google Shape;2218;p242"/>
          <p:cNvSpPr/>
          <p:nvPr>
            <p:ph idx="4" type="pic"/>
          </p:nvPr>
        </p:nvSpPr>
        <p:spPr>
          <a:xfrm flipH="1">
            <a:off x="4930693" y="3635300"/>
            <a:ext cx="2100300" cy="15135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2219" name="Google Shape;2219;p242"/>
          <p:cNvSpPr txBox="1"/>
          <p:nvPr>
            <p:ph idx="5" type="title"/>
          </p:nvPr>
        </p:nvSpPr>
        <p:spPr>
          <a:xfrm>
            <a:off x="7243093" y="851546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20" name="Google Shape;2220;p242"/>
          <p:cNvSpPr txBox="1"/>
          <p:nvPr>
            <p:ph idx="6" type="title"/>
          </p:nvPr>
        </p:nvSpPr>
        <p:spPr>
          <a:xfrm>
            <a:off x="3257860" y="2361757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21" name="Google Shape;2221;p242"/>
          <p:cNvSpPr txBox="1"/>
          <p:nvPr>
            <p:ph idx="7" type="title"/>
          </p:nvPr>
        </p:nvSpPr>
        <p:spPr>
          <a:xfrm>
            <a:off x="7229582" y="3878226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22" name="Google Shape;2222;p242"/>
          <p:cNvSpPr txBox="1"/>
          <p:nvPr>
            <p:ph idx="1" type="body"/>
          </p:nvPr>
        </p:nvSpPr>
        <p:spPr>
          <a:xfrm>
            <a:off x="3257120" y="2663823"/>
            <a:ext cx="15789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23" name="Google Shape;2223;p242"/>
          <p:cNvSpPr txBox="1"/>
          <p:nvPr>
            <p:ph idx="8" type="body"/>
          </p:nvPr>
        </p:nvSpPr>
        <p:spPr>
          <a:xfrm>
            <a:off x="7237317" y="4178575"/>
            <a:ext cx="17844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24" name="Google Shape;2224;p242"/>
          <p:cNvSpPr txBox="1"/>
          <p:nvPr>
            <p:ph idx="9" type="body"/>
          </p:nvPr>
        </p:nvSpPr>
        <p:spPr>
          <a:xfrm>
            <a:off x="7246218" y="1157300"/>
            <a:ext cx="16800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4">
  <p:cSld name="CUSTOM_15">
    <p:bg>
      <p:bgPr>
        <a:solidFill>
          <a:schemeClr val="lt1"/>
        </a:solidFill>
      </p:bgPr>
    </p:bg>
    <p:spTree>
      <p:nvGrpSpPr>
        <p:cNvPr id="2225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6" name="Google Shape;2226;p243"/>
          <p:cNvPicPr preferRelativeResize="0"/>
          <p:nvPr/>
        </p:nvPicPr>
        <p:blipFill rotWithShape="1">
          <a:blip r:embed="rId2">
            <a:alphaModFix amt="10000"/>
          </a:blip>
          <a:srcRect b="0" l="789" r="12432" t="0"/>
          <a:stretch/>
        </p:blipFill>
        <p:spPr>
          <a:xfrm>
            <a:off x="0" y="-125"/>
            <a:ext cx="6696900" cy="51435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2227" name="Google Shape;2227;p243"/>
          <p:cNvSpPr txBox="1"/>
          <p:nvPr>
            <p:ph type="title"/>
          </p:nvPr>
        </p:nvSpPr>
        <p:spPr>
          <a:xfrm>
            <a:off x="705550" y="39343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28" name="Google Shape;2228;p243"/>
          <p:cNvSpPr txBox="1"/>
          <p:nvPr>
            <p:ph idx="2" type="title"/>
          </p:nvPr>
        </p:nvSpPr>
        <p:spPr>
          <a:xfrm>
            <a:off x="705550" y="26352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29" name="Google Shape;2229;p243"/>
          <p:cNvSpPr txBox="1"/>
          <p:nvPr>
            <p:ph idx="3" type="title"/>
          </p:nvPr>
        </p:nvSpPr>
        <p:spPr>
          <a:xfrm>
            <a:off x="3461750" y="39343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30" name="Google Shape;2230;p243"/>
          <p:cNvSpPr txBox="1"/>
          <p:nvPr>
            <p:ph idx="4" type="title"/>
          </p:nvPr>
        </p:nvSpPr>
        <p:spPr>
          <a:xfrm>
            <a:off x="3461750" y="26352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31" name="Google Shape;2231;p243"/>
          <p:cNvSpPr txBox="1"/>
          <p:nvPr>
            <p:ph idx="5" type="title"/>
          </p:nvPr>
        </p:nvSpPr>
        <p:spPr>
          <a:xfrm>
            <a:off x="6219150" y="39343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32" name="Google Shape;2232;p243"/>
          <p:cNvSpPr txBox="1"/>
          <p:nvPr>
            <p:ph idx="6" type="title"/>
          </p:nvPr>
        </p:nvSpPr>
        <p:spPr>
          <a:xfrm>
            <a:off x="6219150" y="26352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33" name="Google Shape;2233;p243"/>
          <p:cNvSpPr txBox="1"/>
          <p:nvPr>
            <p:ph idx="7" type="title"/>
          </p:nvPr>
        </p:nvSpPr>
        <p:spPr>
          <a:xfrm>
            <a:off x="430209" y="907725"/>
            <a:ext cx="6815400" cy="1038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700"/>
              <a:buNone/>
              <a:defRPr sz="37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9 ">
  <p:cSld name="BLANK_1_1_1_1_1_1_1_1_1_1_1_1_1_1_1_1_1_1_1">
    <p:spTree>
      <p:nvGrpSpPr>
        <p:cNvPr id="2234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p244"/>
          <p:cNvSpPr/>
          <p:nvPr/>
        </p:nvSpPr>
        <p:spPr>
          <a:xfrm>
            <a:off x="3400700" y="0"/>
            <a:ext cx="5742900" cy="1427100"/>
          </a:xfrm>
          <a:prstGeom prst="snip1Rect">
            <a:avLst>
              <a:gd fmla="val 2740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236" name="Google Shape;2236;p244"/>
          <p:cNvSpPr txBox="1"/>
          <p:nvPr>
            <p:ph idx="1" type="subTitle"/>
          </p:nvPr>
        </p:nvSpPr>
        <p:spPr>
          <a:xfrm>
            <a:off x="3718425" y="402000"/>
            <a:ext cx="14595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37" name="Google Shape;2237;p244"/>
          <p:cNvSpPr/>
          <p:nvPr/>
        </p:nvSpPr>
        <p:spPr>
          <a:xfrm>
            <a:off x="3400700" y="1427100"/>
            <a:ext cx="5742900" cy="1790400"/>
          </a:xfrm>
          <a:prstGeom prst="snip1Rect">
            <a:avLst>
              <a:gd fmla="val 2378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238" name="Google Shape;2238;p244"/>
          <p:cNvSpPr/>
          <p:nvPr/>
        </p:nvSpPr>
        <p:spPr>
          <a:xfrm>
            <a:off x="3400700" y="3217500"/>
            <a:ext cx="5742900" cy="1924500"/>
          </a:xfrm>
          <a:prstGeom prst="snip1Rect">
            <a:avLst>
              <a:gd fmla="val 2219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239" name="Google Shape;2239;p244"/>
          <p:cNvSpPr txBox="1"/>
          <p:nvPr>
            <p:ph idx="2" type="subTitle"/>
          </p:nvPr>
        </p:nvSpPr>
        <p:spPr>
          <a:xfrm>
            <a:off x="4249525" y="402000"/>
            <a:ext cx="4315800" cy="74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240" name="Google Shape;2240;p244"/>
          <p:cNvSpPr txBox="1"/>
          <p:nvPr>
            <p:ph idx="3" type="subTitle"/>
          </p:nvPr>
        </p:nvSpPr>
        <p:spPr>
          <a:xfrm>
            <a:off x="3718425" y="1696338"/>
            <a:ext cx="14595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41" name="Google Shape;2241;p244"/>
          <p:cNvSpPr txBox="1"/>
          <p:nvPr>
            <p:ph idx="4" type="subTitle"/>
          </p:nvPr>
        </p:nvSpPr>
        <p:spPr>
          <a:xfrm>
            <a:off x="4249525" y="1696338"/>
            <a:ext cx="18684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242" name="Google Shape;2242;p244"/>
          <p:cNvSpPr txBox="1"/>
          <p:nvPr>
            <p:ph type="title"/>
          </p:nvPr>
        </p:nvSpPr>
        <p:spPr>
          <a:xfrm>
            <a:off x="556500" y="531900"/>
            <a:ext cx="2714700" cy="1039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43" name="Google Shape;2243;p244"/>
          <p:cNvSpPr/>
          <p:nvPr>
            <p:ph idx="5" type="pic"/>
          </p:nvPr>
        </p:nvSpPr>
        <p:spPr>
          <a:xfrm>
            <a:off x="75" y="2673275"/>
            <a:ext cx="3400800" cy="2471400"/>
          </a:xfrm>
          <a:prstGeom prst="snip1Rect">
            <a:avLst>
              <a:gd fmla="val 21231" name="adj"/>
            </a:avLst>
          </a:prstGeom>
          <a:noFill/>
          <a:ln>
            <a:noFill/>
          </a:ln>
        </p:spPr>
      </p:sp>
      <p:sp>
        <p:nvSpPr>
          <p:cNvPr id="2244" name="Google Shape;2244;p244"/>
          <p:cNvSpPr txBox="1"/>
          <p:nvPr>
            <p:ph idx="6" type="subTitle"/>
          </p:nvPr>
        </p:nvSpPr>
        <p:spPr>
          <a:xfrm>
            <a:off x="582450" y="1733025"/>
            <a:ext cx="2400600" cy="74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45" name="Google Shape;2245;p244"/>
          <p:cNvSpPr txBox="1"/>
          <p:nvPr>
            <p:ph idx="7" type="subTitle"/>
          </p:nvPr>
        </p:nvSpPr>
        <p:spPr>
          <a:xfrm>
            <a:off x="3718450" y="3470325"/>
            <a:ext cx="3678300" cy="454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46" name="Google Shape;2246;p244"/>
          <p:cNvSpPr txBox="1"/>
          <p:nvPr>
            <p:ph idx="8" type="subTitle"/>
          </p:nvPr>
        </p:nvSpPr>
        <p:spPr>
          <a:xfrm>
            <a:off x="3724200" y="3884675"/>
            <a:ext cx="5063100" cy="1039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247" name="Google Shape;2247;p244"/>
          <p:cNvSpPr txBox="1"/>
          <p:nvPr>
            <p:ph idx="9" type="subTitle"/>
          </p:nvPr>
        </p:nvSpPr>
        <p:spPr>
          <a:xfrm>
            <a:off x="5999175" y="1696338"/>
            <a:ext cx="27873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0">
  <p:cSld name="BLANK_1_1_1_1_1_1_1_1_1_1_1_1_1_1_1_1_1_1">
    <p:spTree>
      <p:nvGrpSpPr>
        <p:cNvPr id="2248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p245"/>
          <p:cNvSpPr txBox="1"/>
          <p:nvPr>
            <p:ph type="title"/>
          </p:nvPr>
        </p:nvSpPr>
        <p:spPr>
          <a:xfrm>
            <a:off x="508000" y="466750"/>
            <a:ext cx="3752700" cy="1868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50" name="Google Shape;2250;p245"/>
          <p:cNvSpPr/>
          <p:nvPr>
            <p:ph idx="2" type="pic"/>
          </p:nvPr>
        </p:nvSpPr>
        <p:spPr>
          <a:xfrm>
            <a:off x="75" y="2673275"/>
            <a:ext cx="3014400" cy="24714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2251" name="Google Shape;2251;p245"/>
          <p:cNvSpPr/>
          <p:nvPr>
            <p:ph idx="3" type="pic"/>
          </p:nvPr>
        </p:nvSpPr>
        <p:spPr>
          <a:xfrm>
            <a:off x="5341625" y="-3800"/>
            <a:ext cx="3802500" cy="18993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2252" name="Google Shape;2252;p245"/>
          <p:cNvSpPr/>
          <p:nvPr/>
        </p:nvSpPr>
        <p:spPr>
          <a:xfrm>
            <a:off x="5341400" y="1709375"/>
            <a:ext cx="3802500" cy="3435300"/>
          </a:xfrm>
          <a:prstGeom prst="snip1Rect">
            <a:avLst>
              <a:gd fmla="val 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253" name="Google Shape;2253;p245"/>
          <p:cNvSpPr/>
          <p:nvPr/>
        </p:nvSpPr>
        <p:spPr>
          <a:xfrm>
            <a:off x="3014300" y="2673275"/>
            <a:ext cx="2327100" cy="2471400"/>
          </a:xfrm>
          <a:prstGeom prst="snip1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254" name="Google Shape;2254;p245"/>
          <p:cNvSpPr txBox="1"/>
          <p:nvPr>
            <p:ph idx="1" type="subTitle"/>
          </p:nvPr>
        </p:nvSpPr>
        <p:spPr>
          <a:xfrm>
            <a:off x="3364075" y="3159975"/>
            <a:ext cx="1459500" cy="1868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255" name="Google Shape;2255;p245"/>
          <p:cNvSpPr txBox="1"/>
          <p:nvPr>
            <p:ph idx="4" type="subTitle"/>
          </p:nvPr>
        </p:nvSpPr>
        <p:spPr>
          <a:xfrm>
            <a:off x="5794450" y="2073450"/>
            <a:ext cx="1459500" cy="1642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256" name="Google Shape;2256;p245"/>
          <p:cNvSpPr txBox="1"/>
          <p:nvPr>
            <p:ph idx="5" type="subTitle"/>
          </p:nvPr>
        </p:nvSpPr>
        <p:spPr>
          <a:xfrm>
            <a:off x="7371675" y="2073450"/>
            <a:ext cx="1294500" cy="1642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257" name="Google Shape;2257;p245"/>
          <p:cNvSpPr txBox="1"/>
          <p:nvPr>
            <p:ph idx="6" type="subTitle"/>
          </p:nvPr>
        </p:nvSpPr>
        <p:spPr>
          <a:xfrm>
            <a:off x="5794450" y="3940350"/>
            <a:ext cx="2831400" cy="917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2">
    <p:bg>
      <p:bgPr>
        <a:solidFill>
          <a:schemeClr val="lt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5"/>
          <p:cNvSpPr/>
          <p:nvPr/>
        </p:nvSpPr>
        <p:spPr>
          <a:xfrm>
            <a:off x="0" y="1088675"/>
            <a:ext cx="3627900" cy="4054800"/>
          </a:xfrm>
          <a:prstGeom prst="snip1Rect">
            <a:avLst>
              <a:gd fmla="val 10918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07" name="Google Shape;307;p25"/>
          <p:cNvSpPr txBox="1"/>
          <p:nvPr>
            <p:ph type="title"/>
          </p:nvPr>
        </p:nvSpPr>
        <p:spPr>
          <a:xfrm>
            <a:off x="446100" y="396225"/>
            <a:ext cx="5101800" cy="853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08" name="Google Shape;308;p25"/>
          <p:cNvSpPr txBox="1"/>
          <p:nvPr>
            <p:ph idx="1" type="body"/>
          </p:nvPr>
        </p:nvSpPr>
        <p:spPr>
          <a:xfrm>
            <a:off x="3869875" y="1390269"/>
            <a:ext cx="3173400" cy="3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9" name="Google Shape;309;p25"/>
          <p:cNvSpPr txBox="1"/>
          <p:nvPr>
            <p:ph idx="2" type="body"/>
          </p:nvPr>
        </p:nvSpPr>
        <p:spPr>
          <a:xfrm>
            <a:off x="474675" y="1390150"/>
            <a:ext cx="2571300" cy="3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1">
  <p:cSld name="BLANK_1_1_1_1_1_1_1_1_1_1_1_1_1_1_1">
    <p:bg>
      <p:bgPr>
        <a:solidFill>
          <a:schemeClr val="lt1"/>
        </a:solidFill>
      </p:bgPr>
    </p:bg>
    <p:spTree>
      <p:nvGrpSpPr>
        <p:cNvPr id="2258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p246"/>
          <p:cNvSpPr txBox="1"/>
          <p:nvPr>
            <p:ph idx="1" type="subTitle"/>
          </p:nvPr>
        </p:nvSpPr>
        <p:spPr>
          <a:xfrm>
            <a:off x="455153" y="1847050"/>
            <a:ext cx="1278600" cy="41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60" name="Google Shape;2260;p246"/>
          <p:cNvSpPr txBox="1"/>
          <p:nvPr>
            <p:ph idx="2" type="subTitle"/>
          </p:nvPr>
        </p:nvSpPr>
        <p:spPr>
          <a:xfrm>
            <a:off x="455153" y="2961963"/>
            <a:ext cx="1278600" cy="41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61" name="Google Shape;2261;p246"/>
          <p:cNvSpPr txBox="1"/>
          <p:nvPr>
            <p:ph idx="3" type="subTitle"/>
          </p:nvPr>
        </p:nvSpPr>
        <p:spPr>
          <a:xfrm>
            <a:off x="455146" y="3929375"/>
            <a:ext cx="1278600" cy="41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62" name="Google Shape;2262;p246"/>
          <p:cNvSpPr txBox="1"/>
          <p:nvPr>
            <p:ph idx="4" type="subTitle"/>
          </p:nvPr>
        </p:nvSpPr>
        <p:spPr>
          <a:xfrm>
            <a:off x="1781075" y="1241375"/>
            <a:ext cx="1498800" cy="276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63" name="Google Shape;2263;p246"/>
          <p:cNvSpPr txBox="1"/>
          <p:nvPr>
            <p:ph idx="5" type="subTitle"/>
          </p:nvPr>
        </p:nvSpPr>
        <p:spPr>
          <a:xfrm>
            <a:off x="3596300" y="1241375"/>
            <a:ext cx="1498800" cy="276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64" name="Google Shape;2264;p246"/>
          <p:cNvSpPr txBox="1"/>
          <p:nvPr>
            <p:ph idx="6" type="subTitle"/>
          </p:nvPr>
        </p:nvSpPr>
        <p:spPr>
          <a:xfrm>
            <a:off x="5411525" y="1241375"/>
            <a:ext cx="1498800" cy="276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65" name="Google Shape;2265;p246"/>
          <p:cNvSpPr txBox="1"/>
          <p:nvPr>
            <p:ph idx="7" type="subTitle"/>
          </p:nvPr>
        </p:nvSpPr>
        <p:spPr>
          <a:xfrm>
            <a:off x="7226750" y="1241375"/>
            <a:ext cx="1498800" cy="26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66" name="Google Shape;2266;p246"/>
          <p:cNvSpPr txBox="1"/>
          <p:nvPr>
            <p:ph idx="8" type="subTitle"/>
          </p:nvPr>
        </p:nvSpPr>
        <p:spPr>
          <a:xfrm>
            <a:off x="19796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67" name="Google Shape;2267;p246"/>
          <p:cNvSpPr txBox="1"/>
          <p:nvPr>
            <p:ph idx="9" type="subTitle"/>
          </p:nvPr>
        </p:nvSpPr>
        <p:spPr>
          <a:xfrm>
            <a:off x="19796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68" name="Google Shape;2268;p246"/>
          <p:cNvSpPr txBox="1"/>
          <p:nvPr>
            <p:ph idx="13" type="subTitle"/>
          </p:nvPr>
        </p:nvSpPr>
        <p:spPr>
          <a:xfrm>
            <a:off x="19796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69" name="Google Shape;2269;p246"/>
          <p:cNvSpPr txBox="1"/>
          <p:nvPr>
            <p:ph idx="14" type="subTitle"/>
          </p:nvPr>
        </p:nvSpPr>
        <p:spPr>
          <a:xfrm>
            <a:off x="38059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70" name="Google Shape;2270;p246"/>
          <p:cNvSpPr txBox="1"/>
          <p:nvPr>
            <p:ph idx="15" type="subTitle"/>
          </p:nvPr>
        </p:nvSpPr>
        <p:spPr>
          <a:xfrm>
            <a:off x="38059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71" name="Google Shape;2271;p246"/>
          <p:cNvSpPr txBox="1"/>
          <p:nvPr>
            <p:ph idx="16" type="subTitle"/>
          </p:nvPr>
        </p:nvSpPr>
        <p:spPr>
          <a:xfrm>
            <a:off x="38059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72" name="Google Shape;2272;p246"/>
          <p:cNvSpPr txBox="1"/>
          <p:nvPr>
            <p:ph idx="17" type="subTitle"/>
          </p:nvPr>
        </p:nvSpPr>
        <p:spPr>
          <a:xfrm>
            <a:off x="56322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73" name="Google Shape;2273;p246"/>
          <p:cNvSpPr txBox="1"/>
          <p:nvPr>
            <p:ph idx="18" type="subTitle"/>
          </p:nvPr>
        </p:nvSpPr>
        <p:spPr>
          <a:xfrm>
            <a:off x="56322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74" name="Google Shape;2274;p246"/>
          <p:cNvSpPr txBox="1"/>
          <p:nvPr>
            <p:ph idx="19" type="subTitle"/>
          </p:nvPr>
        </p:nvSpPr>
        <p:spPr>
          <a:xfrm>
            <a:off x="56322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75" name="Google Shape;2275;p246"/>
          <p:cNvSpPr txBox="1"/>
          <p:nvPr>
            <p:ph idx="20" type="subTitle"/>
          </p:nvPr>
        </p:nvSpPr>
        <p:spPr>
          <a:xfrm>
            <a:off x="74585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76" name="Google Shape;2276;p246"/>
          <p:cNvSpPr txBox="1"/>
          <p:nvPr>
            <p:ph idx="21" type="subTitle"/>
          </p:nvPr>
        </p:nvSpPr>
        <p:spPr>
          <a:xfrm>
            <a:off x="74585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77" name="Google Shape;2277;p246"/>
          <p:cNvSpPr txBox="1"/>
          <p:nvPr>
            <p:ph idx="22" type="subTitle"/>
          </p:nvPr>
        </p:nvSpPr>
        <p:spPr>
          <a:xfrm>
            <a:off x="74585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78" name="Google Shape;2278;p246"/>
          <p:cNvSpPr txBox="1"/>
          <p:nvPr>
            <p:ph type="title"/>
          </p:nvPr>
        </p:nvSpPr>
        <p:spPr>
          <a:xfrm>
            <a:off x="452621" y="455239"/>
            <a:ext cx="6964800" cy="651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2">
  <p:cSld name="CUSTOM_14">
    <p:bg>
      <p:bgPr>
        <a:solidFill>
          <a:schemeClr val="lt1"/>
        </a:solidFill>
      </p:bgPr>
    </p:bg>
    <p:spTree>
      <p:nvGrpSpPr>
        <p:cNvPr id="2279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Google Shape;2280;p247"/>
          <p:cNvSpPr txBox="1"/>
          <p:nvPr>
            <p:ph type="title"/>
          </p:nvPr>
        </p:nvSpPr>
        <p:spPr>
          <a:xfrm>
            <a:off x="966625" y="1926200"/>
            <a:ext cx="15897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81" name="Google Shape;2281;p247"/>
          <p:cNvSpPr txBox="1"/>
          <p:nvPr>
            <p:ph idx="2" type="title"/>
          </p:nvPr>
        </p:nvSpPr>
        <p:spPr>
          <a:xfrm>
            <a:off x="2768150" y="1926200"/>
            <a:ext cx="15189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82" name="Google Shape;2282;p247"/>
          <p:cNvSpPr txBox="1"/>
          <p:nvPr>
            <p:ph idx="3" type="title"/>
          </p:nvPr>
        </p:nvSpPr>
        <p:spPr>
          <a:xfrm>
            <a:off x="4609425" y="1926200"/>
            <a:ext cx="16200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83" name="Google Shape;2283;p247"/>
          <p:cNvSpPr txBox="1"/>
          <p:nvPr>
            <p:ph idx="4" type="title"/>
          </p:nvPr>
        </p:nvSpPr>
        <p:spPr>
          <a:xfrm>
            <a:off x="2876400" y="4053150"/>
            <a:ext cx="13767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84" name="Google Shape;2284;p247"/>
          <p:cNvSpPr txBox="1"/>
          <p:nvPr>
            <p:ph idx="5" type="title"/>
          </p:nvPr>
        </p:nvSpPr>
        <p:spPr>
          <a:xfrm>
            <a:off x="6564575" y="4053150"/>
            <a:ext cx="13767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85" name="Google Shape;2285;p247"/>
          <p:cNvSpPr txBox="1"/>
          <p:nvPr>
            <p:ph idx="6" type="title"/>
          </p:nvPr>
        </p:nvSpPr>
        <p:spPr>
          <a:xfrm>
            <a:off x="966625" y="2228000"/>
            <a:ext cx="12945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86" name="Google Shape;2286;p247"/>
          <p:cNvSpPr txBox="1"/>
          <p:nvPr>
            <p:ph idx="7" type="title"/>
          </p:nvPr>
        </p:nvSpPr>
        <p:spPr>
          <a:xfrm>
            <a:off x="2768161" y="2228000"/>
            <a:ext cx="12945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87" name="Google Shape;2287;p247"/>
          <p:cNvSpPr txBox="1"/>
          <p:nvPr>
            <p:ph idx="8" type="title"/>
          </p:nvPr>
        </p:nvSpPr>
        <p:spPr>
          <a:xfrm>
            <a:off x="4609425" y="2228000"/>
            <a:ext cx="13767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88" name="Google Shape;2288;p247"/>
          <p:cNvSpPr txBox="1"/>
          <p:nvPr>
            <p:ph idx="9" type="title"/>
          </p:nvPr>
        </p:nvSpPr>
        <p:spPr>
          <a:xfrm>
            <a:off x="6437300" y="1926200"/>
            <a:ext cx="13767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89" name="Google Shape;2289;p247"/>
          <p:cNvSpPr txBox="1"/>
          <p:nvPr>
            <p:ph idx="13" type="title"/>
          </p:nvPr>
        </p:nvSpPr>
        <p:spPr>
          <a:xfrm>
            <a:off x="6437293" y="2228000"/>
            <a:ext cx="12444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90" name="Google Shape;2290;p247"/>
          <p:cNvSpPr txBox="1"/>
          <p:nvPr>
            <p:ph idx="14" type="title"/>
          </p:nvPr>
        </p:nvSpPr>
        <p:spPr>
          <a:xfrm>
            <a:off x="474675" y="467679"/>
            <a:ext cx="3593100" cy="1008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3">
  <p:cSld name="BLANK_1_1_1_1_1_1_1_1_1_1_1_1_1_1_2">
    <p:bg>
      <p:bgPr>
        <a:solidFill>
          <a:schemeClr val="lt1"/>
        </a:solidFill>
      </p:bgPr>
    </p:bg>
    <p:spTree>
      <p:nvGrpSpPr>
        <p:cNvPr id="229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p248"/>
          <p:cNvSpPr/>
          <p:nvPr/>
        </p:nvSpPr>
        <p:spPr>
          <a:xfrm>
            <a:off x="2070256" y="436468"/>
            <a:ext cx="4729500" cy="4415700"/>
          </a:xfrm>
          <a:prstGeom prst="snip1Rect">
            <a:avLst>
              <a:gd fmla="val 12424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293" name="Google Shape;2293;p248"/>
          <p:cNvSpPr/>
          <p:nvPr/>
        </p:nvSpPr>
        <p:spPr>
          <a:xfrm>
            <a:off x="847072" y="436468"/>
            <a:ext cx="4729500" cy="4415700"/>
          </a:xfrm>
          <a:prstGeom prst="snip1Rect">
            <a:avLst>
              <a:gd fmla="val 12424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294" name="Google Shape;2294;p248"/>
          <p:cNvSpPr/>
          <p:nvPr/>
        </p:nvSpPr>
        <p:spPr>
          <a:xfrm>
            <a:off x="203824" y="436468"/>
            <a:ext cx="4729500" cy="4415700"/>
          </a:xfrm>
          <a:prstGeom prst="snip1Rect">
            <a:avLst>
              <a:gd fmla="val 12424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295" name="Google Shape;2295;p248"/>
          <p:cNvSpPr/>
          <p:nvPr/>
        </p:nvSpPr>
        <p:spPr>
          <a:xfrm>
            <a:off x="0" y="432050"/>
            <a:ext cx="4665600" cy="4689000"/>
          </a:xfrm>
          <a:prstGeom prst="snip1Rect">
            <a:avLst>
              <a:gd fmla="val 115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296" name="Google Shape;2296;p248"/>
          <p:cNvSpPr txBox="1"/>
          <p:nvPr>
            <p:ph type="title"/>
          </p:nvPr>
        </p:nvSpPr>
        <p:spPr>
          <a:xfrm>
            <a:off x="443725" y="920775"/>
            <a:ext cx="3730500" cy="1095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97" name="Google Shape;2297;p248"/>
          <p:cNvSpPr/>
          <p:nvPr/>
        </p:nvSpPr>
        <p:spPr>
          <a:xfrm>
            <a:off x="24725" y="2393073"/>
            <a:ext cx="9144000" cy="2750400"/>
          </a:xfrm>
          <a:prstGeom prst="snip1Rect">
            <a:avLst>
              <a:gd fmla="val 15953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298" name="Google Shape;2298;p248"/>
          <p:cNvSpPr/>
          <p:nvPr/>
        </p:nvSpPr>
        <p:spPr>
          <a:xfrm>
            <a:off x="0" y="2393075"/>
            <a:ext cx="3186600" cy="275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299" name="Google Shape;2299;p248"/>
          <p:cNvSpPr txBox="1"/>
          <p:nvPr>
            <p:ph idx="2" type="title"/>
          </p:nvPr>
        </p:nvSpPr>
        <p:spPr>
          <a:xfrm>
            <a:off x="507250" y="2657169"/>
            <a:ext cx="2344800" cy="44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00" name="Google Shape;2300;p248"/>
          <p:cNvSpPr txBox="1"/>
          <p:nvPr>
            <p:ph idx="3" type="title"/>
          </p:nvPr>
        </p:nvSpPr>
        <p:spPr>
          <a:xfrm>
            <a:off x="454725" y="1387875"/>
            <a:ext cx="3109200" cy="70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01" name="Google Shape;2301;p248"/>
          <p:cNvSpPr txBox="1"/>
          <p:nvPr>
            <p:ph idx="4" type="title"/>
          </p:nvPr>
        </p:nvSpPr>
        <p:spPr>
          <a:xfrm>
            <a:off x="507250" y="3648688"/>
            <a:ext cx="21378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302" name="Google Shape;2302;p248"/>
          <p:cNvSpPr txBox="1"/>
          <p:nvPr>
            <p:ph idx="5" type="title"/>
          </p:nvPr>
        </p:nvSpPr>
        <p:spPr>
          <a:xfrm>
            <a:off x="507250" y="3960850"/>
            <a:ext cx="2242500" cy="70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03" name="Google Shape;2303;p248"/>
          <p:cNvSpPr txBox="1"/>
          <p:nvPr>
            <p:ph idx="6" type="title"/>
          </p:nvPr>
        </p:nvSpPr>
        <p:spPr>
          <a:xfrm>
            <a:off x="507250" y="2950200"/>
            <a:ext cx="2242500" cy="643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04" name="Google Shape;2304;p248"/>
          <p:cNvSpPr txBox="1"/>
          <p:nvPr>
            <p:ph idx="7" type="title"/>
          </p:nvPr>
        </p:nvSpPr>
        <p:spPr>
          <a:xfrm>
            <a:off x="5654225" y="2657175"/>
            <a:ext cx="961200" cy="40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305" name="Google Shape;2305;p248"/>
          <p:cNvSpPr txBox="1"/>
          <p:nvPr>
            <p:ph idx="8" type="title"/>
          </p:nvPr>
        </p:nvSpPr>
        <p:spPr>
          <a:xfrm>
            <a:off x="7295800" y="2657175"/>
            <a:ext cx="1109100" cy="40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306" name="Google Shape;2306;p248"/>
          <p:cNvSpPr txBox="1"/>
          <p:nvPr>
            <p:ph idx="9" type="title"/>
          </p:nvPr>
        </p:nvSpPr>
        <p:spPr>
          <a:xfrm>
            <a:off x="3958525" y="2657175"/>
            <a:ext cx="1003500" cy="40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307" name="Google Shape;2307;p248"/>
          <p:cNvSpPr txBox="1"/>
          <p:nvPr>
            <p:ph idx="13" type="title"/>
          </p:nvPr>
        </p:nvSpPr>
        <p:spPr>
          <a:xfrm>
            <a:off x="3477950" y="3170975"/>
            <a:ext cx="1583400" cy="643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08" name="Google Shape;2308;p248"/>
          <p:cNvSpPr txBox="1"/>
          <p:nvPr>
            <p:ph idx="14" type="title"/>
          </p:nvPr>
        </p:nvSpPr>
        <p:spPr>
          <a:xfrm>
            <a:off x="5156125" y="3170975"/>
            <a:ext cx="15516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09" name="Google Shape;2309;p248"/>
          <p:cNvSpPr txBox="1"/>
          <p:nvPr>
            <p:ph idx="15" type="title"/>
          </p:nvPr>
        </p:nvSpPr>
        <p:spPr>
          <a:xfrm>
            <a:off x="6837850" y="3170975"/>
            <a:ext cx="2022000" cy="1596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10" name="Google Shape;2310;p248"/>
          <p:cNvSpPr txBox="1"/>
          <p:nvPr>
            <p:ph idx="16" type="title"/>
          </p:nvPr>
        </p:nvSpPr>
        <p:spPr>
          <a:xfrm>
            <a:off x="3624875" y="4016425"/>
            <a:ext cx="1436400" cy="750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11" name="Google Shape;2311;p248"/>
          <p:cNvSpPr txBox="1"/>
          <p:nvPr>
            <p:ph idx="17" type="title"/>
          </p:nvPr>
        </p:nvSpPr>
        <p:spPr>
          <a:xfrm>
            <a:off x="5303050" y="4016425"/>
            <a:ext cx="1404600" cy="750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4">
  <p:cSld name="CUSTOM_5_1">
    <p:bg>
      <p:bgPr>
        <a:solidFill>
          <a:schemeClr val="lt1"/>
        </a:solidFill>
      </p:bgPr>
    </p:bg>
    <p:spTree>
      <p:nvGrpSpPr>
        <p:cNvPr id="2312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p249"/>
          <p:cNvSpPr/>
          <p:nvPr/>
        </p:nvSpPr>
        <p:spPr>
          <a:xfrm>
            <a:off x="1067025" y="437190"/>
            <a:ext cx="7197300" cy="3865800"/>
          </a:xfrm>
          <a:prstGeom prst="snip1Rect">
            <a:avLst>
              <a:gd fmla="val 11506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314" name="Google Shape;2314;p249"/>
          <p:cNvSpPr/>
          <p:nvPr/>
        </p:nvSpPr>
        <p:spPr>
          <a:xfrm>
            <a:off x="1491600" y="1330871"/>
            <a:ext cx="7197300" cy="3674400"/>
          </a:xfrm>
          <a:prstGeom prst="snip1Rect">
            <a:avLst>
              <a:gd fmla="val 11506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315" name="Google Shape;2315;p249"/>
          <p:cNvSpPr/>
          <p:nvPr/>
        </p:nvSpPr>
        <p:spPr>
          <a:xfrm>
            <a:off x="114875" y="875230"/>
            <a:ext cx="7197300" cy="3977100"/>
          </a:xfrm>
          <a:prstGeom prst="snip1Rect">
            <a:avLst>
              <a:gd fmla="val 11506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316" name="Google Shape;2316;p249"/>
          <p:cNvSpPr/>
          <p:nvPr/>
        </p:nvSpPr>
        <p:spPr>
          <a:xfrm>
            <a:off x="-8050" y="432050"/>
            <a:ext cx="3686700" cy="4689000"/>
          </a:xfrm>
          <a:prstGeom prst="snip1Rect">
            <a:avLst>
              <a:gd fmla="val 115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317" name="Google Shape;2317;p249"/>
          <p:cNvSpPr txBox="1"/>
          <p:nvPr>
            <p:ph type="title"/>
          </p:nvPr>
        </p:nvSpPr>
        <p:spPr>
          <a:xfrm>
            <a:off x="451900" y="843775"/>
            <a:ext cx="29682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318" name="Google Shape;2318;p249"/>
          <p:cNvSpPr txBox="1"/>
          <p:nvPr>
            <p:ph idx="1" type="subTitle"/>
          </p:nvPr>
        </p:nvSpPr>
        <p:spPr>
          <a:xfrm>
            <a:off x="478650" y="2476500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19" name="Google Shape;2319;p249"/>
          <p:cNvSpPr txBox="1"/>
          <p:nvPr>
            <p:ph idx="2" type="title"/>
          </p:nvPr>
        </p:nvSpPr>
        <p:spPr>
          <a:xfrm>
            <a:off x="488175" y="2044800"/>
            <a:ext cx="14520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20" name="Google Shape;2320;p249"/>
          <p:cNvSpPr txBox="1"/>
          <p:nvPr>
            <p:ph idx="3" type="subTitle"/>
          </p:nvPr>
        </p:nvSpPr>
        <p:spPr>
          <a:xfrm>
            <a:off x="2102625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21" name="Google Shape;2321;p249"/>
          <p:cNvSpPr txBox="1"/>
          <p:nvPr>
            <p:ph idx="4" type="title"/>
          </p:nvPr>
        </p:nvSpPr>
        <p:spPr>
          <a:xfrm>
            <a:off x="2102625" y="2044800"/>
            <a:ext cx="15825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22" name="Google Shape;2322;p249"/>
          <p:cNvSpPr txBox="1"/>
          <p:nvPr>
            <p:ph idx="5" type="subTitle"/>
          </p:nvPr>
        </p:nvSpPr>
        <p:spPr>
          <a:xfrm>
            <a:off x="3875050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23" name="Google Shape;2323;p249"/>
          <p:cNvSpPr txBox="1"/>
          <p:nvPr>
            <p:ph idx="6" type="title"/>
          </p:nvPr>
        </p:nvSpPr>
        <p:spPr>
          <a:xfrm>
            <a:off x="3875051" y="2044800"/>
            <a:ext cx="15579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24" name="Google Shape;2324;p249"/>
          <p:cNvSpPr txBox="1"/>
          <p:nvPr>
            <p:ph idx="7" type="subTitle"/>
          </p:nvPr>
        </p:nvSpPr>
        <p:spPr>
          <a:xfrm>
            <a:off x="5618263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25" name="Google Shape;2325;p249"/>
          <p:cNvSpPr txBox="1"/>
          <p:nvPr>
            <p:ph idx="8" type="title"/>
          </p:nvPr>
        </p:nvSpPr>
        <p:spPr>
          <a:xfrm>
            <a:off x="5618275" y="2044800"/>
            <a:ext cx="15579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26" name="Google Shape;2326;p249"/>
          <p:cNvSpPr txBox="1"/>
          <p:nvPr>
            <p:ph idx="9" type="subTitle"/>
          </p:nvPr>
        </p:nvSpPr>
        <p:spPr>
          <a:xfrm>
            <a:off x="7354438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27" name="Google Shape;2327;p249"/>
          <p:cNvSpPr txBox="1"/>
          <p:nvPr>
            <p:ph idx="13" type="title"/>
          </p:nvPr>
        </p:nvSpPr>
        <p:spPr>
          <a:xfrm>
            <a:off x="7354449" y="2044799"/>
            <a:ext cx="17976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28" name="Google Shape;2328;p249"/>
          <p:cNvSpPr txBox="1"/>
          <p:nvPr>
            <p:ph idx="14" type="subTitle"/>
          </p:nvPr>
        </p:nvSpPr>
        <p:spPr>
          <a:xfrm>
            <a:off x="478650" y="3104100"/>
            <a:ext cx="1452000" cy="61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29" name="Google Shape;2329;p249"/>
          <p:cNvSpPr txBox="1"/>
          <p:nvPr>
            <p:ph idx="15" type="subTitle"/>
          </p:nvPr>
        </p:nvSpPr>
        <p:spPr>
          <a:xfrm>
            <a:off x="2102625" y="3104100"/>
            <a:ext cx="1582500" cy="64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30" name="Google Shape;2330;p249"/>
          <p:cNvSpPr txBox="1"/>
          <p:nvPr>
            <p:ph idx="16" type="subTitle"/>
          </p:nvPr>
        </p:nvSpPr>
        <p:spPr>
          <a:xfrm>
            <a:off x="5618275" y="3104109"/>
            <a:ext cx="12384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31" name="Google Shape;2331;p249"/>
          <p:cNvSpPr txBox="1"/>
          <p:nvPr>
            <p:ph idx="17" type="subTitle"/>
          </p:nvPr>
        </p:nvSpPr>
        <p:spPr>
          <a:xfrm>
            <a:off x="7354450" y="3104109"/>
            <a:ext cx="12384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32" name="Google Shape;2332;p249"/>
          <p:cNvSpPr txBox="1"/>
          <p:nvPr>
            <p:ph idx="18" type="subTitle"/>
          </p:nvPr>
        </p:nvSpPr>
        <p:spPr>
          <a:xfrm>
            <a:off x="625400" y="3960650"/>
            <a:ext cx="11397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33" name="Google Shape;2333;p249"/>
          <p:cNvSpPr txBox="1"/>
          <p:nvPr>
            <p:ph idx="19" type="subTitle"/>
          </p:nvPr>
        </p:nvSpPr>
        <p:spPr>
          <a:xfrm>
            <a:off x="2239700" y="3960657"/>
            <a:ext cx="1139700" cy="8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34" name="Google Shape;2334;p249"/>
          <p:cNvSpPr txBox="1"/>
          <p:nvPr>
            <p:ph idx="20" type="subTitle"/>
          </p:nvPr>
        </p:nvSpPr>
        <p:spPr>
          <a:xfrm>
            <a:off x="4021800" y="3960660"/>
            <a:ext cx="1139700" cy="897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35" name="Google Shape;2335;p249"/>
          <p:cNvSpPr txBox="1"/>
          <p:nvPr>
            <p:ph idx="21" type="subTitle"/>
          </p:nvPr>
        </p:nvSpPr>
        <p:spPr>
          <a:xfrm>
            <a:off x="5765025" y="3960650"/>
            <a:ext cx="1411200" cy="897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36" name="Google Shape;2336;p249"/>
          <p:cNvSpPr txBox="1"/>
          <p:nvPr>
            <p:ph idx="22" type="subTitle"/>
          </p:nvPr>
        </p:nvSpPr>
        <p:spPr>
          <a:xfrm>
            <a:off x="7491550" y="3960657"/>
            <a:ext cx="1139700" cy="774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37" name="Google Shape;2337;p249"/>
          <p:cNvSpPr txBox="1"/>
          <p:nvPr>
            <p:ph idx="23" type="subTitle"/>
          </p:nvPr>
        </p:nvSpPr>
        <p:spPr>
          <a:xfrm>
            <a:off x="3875050" y="3104100"/>
            <a:ext cx="15579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1">
  <p:cSld name="CUSTOM_5_1_1_1_4">
    <p:spTree>
      <p:nvGrpSpPr>
        <p:cNvPr id="2338" name="Shape 2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Google Shape;2339;p250"/>
          <p:cNvSpPr/>
          <p:nvPr>
            <p:ph idx="2" type="pic"/>
          </p:nvPr>
        </p:nvSpPr>
        <p:spPr>
          <a:xfrm>
            <a:off x="-1600" y="1969350"/>
            <a:ext cx="9144000" cy="3174600"/>
          </a:xfrm>
          <a:prstGeom prst="snip1Rect">
            <a:avLst>
              <a:gd fmla="val 19548" name="adj"/>
            </a:avLst>
          </a:prstGeom>
          <a:noFill/>
          <a:ln>
            <a:noFill/>
          </a:ln>
        </p:spPr>
      </p:sp>
      <p:sp>
        <p:nvSpPr>
          <p:cNvPr id="2340" name="Google Shape;2340;p250"/>
          <p:cNvSpPr txBox="1"/>
          <p:nvPr>
            <p:ph type="title"/>
          </p:nvPr>
        </p:nvSpPr>
        <p:spPr>
          <a:xfrm>
            <a:off x="5254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41" name="Google Shape;2341;p250"/>
          <p:cNvSpPr txBox="1"/>
          <p:nvPr>
            <p:ph idx="1" type="body"/>
          </p:nvPr>
        </p:nvSpPr>
        <p:spPr>
          <a:xfrm>
            <a:off x="5254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42" name="Google Shape;2342;p250"/>
          <p:cNvSpPr txBox="1"/>
          <p:nvPr>
            <p:ph idx="3" type="title"/>
          </p:nvPr>
        </p:nvSpPr>
        <p:spPr>
          <a:xfrm>
            <a:off x="24096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43" name="Google Shape;2343;p250"/>
          <p:cNvSpPr txBox="1"/>
          <p:nvPr>
            <p:ph idx="4" type="body"/>
          </p:nvPr>
        </p:nvSpPr>
        <p:spPr>
          <a:xfrm>
            <a:off x="24096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44" name="Google Shape;2344;p250"/>
          <p:cNvSpPr txBox="1"/>
          <p:nvPr>
            <p:ph idx="5" type="title"/>
          </p:nvPr>
        </p:nvSpPr>
        <p:spPr>
          <a:xfrm>
            <a:off x="42938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45" name="Google Shape;2345;p250"/>
          <p:cNvSpPr txBox="1"/>
          <p:nvPr>
            <p:ph idx="6" type="body"/>
          </p:nvPr>
        </p:nvSpPr>
        <p:spPr>
          <a:xfrm>
            <a:off x="42938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46" name="Google Shape;2346;p250"/>
          <p:cNvSpPr txBox="1"/>
          <p:nvPr>
            <p:ph idx="7" type="title"/>
          </p:nvPr>
        </p:nvSpPr>
        <p:spPr>
          <a:xfrm>
            <a:off x="61780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47" name="Google Shape;2347;p250"/>
          <p:cNvSpPr txBox="1"/>
          <p:nvPr>
            <p:ph idx="8" type="body"/>
          </p:nvPr>
        </p:nvSpPr>
        <p:spPr>
          <a:xfrm>
            <a:off x="61780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48" name="Google Shape;2348;p250"/>
          <p:cNvSpPr txBox="1"/>
          <p:nvPr>
            <p:ph idx="9" type="subTitle"/>
          </p:nvPr>
        </p:nvSpPr>
        <p:spPr>
          <a:xfrm>
            <a:off x="24096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349" name="Google Shape;2349;p250"/>
          <p:cNvSpPr txBox="1"/>
          <p:nvPr>
            <p:ph idx="13" type="subTitle"/>
          </p:nvPr>
        </p:nvSpPr>
        <p:spPr>
          <a:xfrm>
            <a:off x="5254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350" name="Google Shape;2350;p250"/>
          <p:cNvSpPr txBox="1"/>
          <p:nvPr>
            <p:ph idx="14" type="subTitle"/>
          </p:nvPr>
        </p:nvSpPr>
        <p:spPr>
          <a:xfrm>
            <a:off x="42938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351" name="Google Shape;2351;p250"/>
          <p:cNvSpPr txBox="1"/>
          <p:nvPr>
            <p:ph idx="15" type="subTitle"/>
          </p:nvPr>
        </p:nvSpPr>
        <p:spPr>
          <a:xfrm>
            <a:off x="61780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352" name="Google Shape;2352;p250"/>
          <p:cNvSpPr txBox="1"/>
          <p:nvPr>
            <p:ph idx="16"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353" name="Google Shape;2353;p250"/>
          <p:cNvSpPr txBox="1"/>
          <p:nvPr>
            <p:ph idx="17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4">
  <p:cSld name="CUSTOM_5_1_1_1_1">
    <p:bg>
      <p:bgPr>
        <a:solidFill>
          <a:schemeClr val="lt1"/>
        </a:solidFill>
      </p:bgPr>
    </p:bg>
    <p:spTree>
      <p:nvGrpSpPr>
        <p:cNvPr id="2354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251"/>
          <p:cNvSpPr txBox="1"/>
          <p:nvPr/>
        </p:nvSpPr>
        <p:spPr>
          <a:xfrm>
            <a:off x="8578200" y="4960647"/>
            <a:ext cx="28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fld id="{00000000-1234-1234-1234-123412341234}" type="slidenum">
              <a:rPr lang="en" sz="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6" name="Google Shape;2356;p251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357" name="Google Shape;2357;p251"/>
          <p:cNvSpPr txBox="1"/>
          <p:nvPr>
            <p:ph idx="1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358" name="Google Shape;2358;p251"/>
          <p:cNvSpPr txBox="1"/>
          <p:nvPr>
            <p:ph idx="2" type="title"/>
          </p:nvPr>
        </p:nvSpPr>
        <p:spPr>
          <a:xfrm>
            <a:off x="60260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359" name="Google Shape;2359;p251"/>
          <p:cNvSpPr txBox="1"/>
          <p:nvPr>
            <p:ph idx="3" type="body"/>
          </p:nvPr>
        </p:nvSpPr>
        <p:spPr>
          <a:xfrm>
            <a:off x="60260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360" name="Google Shape;2360;p251"/>
          <p:cNvSpPr txBox="1"/>
          <p:nvPr>
            <p:ph idx="4" type="title"/>
          </p:nvPr>
        </p:nvSpPr>
        <p:spPr>
          <a:xfrm>
            <a:off x="2253138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361" name="Google Shape;2361;p251"/>
          <p:cNvSpPr txBox="1"/>
          <p:nvPr>
            <p:ph idx="5" type="body"/>
          </p:nvPr>
        </p:nvSpPr>
        <p:spPr>
          <a:xfrm>
            <a:off x="2253138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362" name="Google Shape;2362;p251"/>
          <p:cNvSpPr txBox="1"/>
          <p:nvPr>
            <p:ph idx="6" type="title"/>
          </p:nvPr>
        </p:nvSpPr>
        <p:spPr>
          <a:xfrm>
            <a:off x="3903575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363" name="Google Shape;2363;p251"/>
          <p:cNvSpPr txBox="1"/>
          <p:nvPr>
            <p:ph idx="7" type="body"/>
          </p:nvPr>
        </p:nvSpPr>
        <p:spPr>
          <a:xfrm>
            <a:off x="3903575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364" name="Google Shape;2364;p251"/>
          <p:cNvSpPr txBox="1"/>
          <p:nvPr>
            <p:ph idx="8" type="title"/>
          </p:nvPr>
        </p:nvSpPr>
        <p:spPr>
          <a:xfrm>
            <a:off x="555405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365" name="Google Shape;2365;p251"/>
          <p:cNvSpPr txBox="1"/>
          <p:nvPr>
            <p:ph idx="9" type="body"/>
          </p:nvPr>
        </p:nvSpPr>
        <p:spPr>
          <a:xfrm>
            <a:off x="555405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366" name="Google Shape;2366;p251"/>
          <p:cNvSpPr txBox="1"/>
          <p:nvPr>
            <p:ph idx="13" type="title"/>
          </p:nvPr>
        </p:nvSpPr>
        <p:spPr>
          <a:xfrm>
            <a:off x="720450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367" name="Google Shape;2367;p251"/>
          <p:cNvSpPr txBox="1"/>
          <p:nvPr>
            <p:ph idx="14" type="body"/>
          </p:nvPr>
        </p:nvSpPr>
        <p:spPr>
          <a:xfrm>
            <a:off x="720450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2">
  <p:cSld name="CUSTOM_3">
    <p:bg>
      <p:bgPr>
        <a:solidFill>
          <a:schemeClr val="accent4"/>
        </a:solidFill>
      </p:bgPr>
    </p:bg>
    <p:spTree>
      <p:nvGrpSpPr>
        <p:cNvPr id="2368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Google Shape;2369;p252"/>
          <p:cNvSpPr/>
          <p:nvPr/>
        </p:nvSpPr>
        <p:spPr>
          <a:xfrm>
            <a:off x="0" y="0"/>
            <a:ext cx="5521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370" name="Google Shape;2370;p252"/>
          <p:cNvSpPr txBox="1"/>
          <p:nvPr>
            <p:ph idx="1" type="subTitle"/>
          </p:nvPr>
        </p:nvSpPr>
        <p:spPr>
          <a:xfrm>
            <a:off x="462950" y="41990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71" name="Google Shape;2371;p252"/>
          <p:cNvSpPr txBox="1"/>
          <p:nvPr>
            <p:ph type="title"/>
          </p:nvPr>
        </p:nvSpPr>
        <p:spPr>
          <a:xfrm>
            <a:off x="459325" y="1827800"/>
            <a:ext cx="3977700" cy="61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72" name="Google Shape;2372;p252"/>
          <p:cNvSpPr txBox="1"/>
          <p:nvPr>
            <p:ph idx="2" type="title"/>
          </p:nvPr>
        </p:nvSpPr>
        <p:spPr>
          <a:xfrm>
            <a:off x="642250" y="2940425"/>
            <a:ext cx="1927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373" name="Google Shape;2373;p252"/>
          <p:cNvSpPr txBox="1"/>
          <p:nvPr>
            <p:ph idx="3" type="title"/>
          </p:nvPr>
        </p:nvSpPr>
        <p:spPr>
          <a:xfrm>
            <a:off x="639625" y="3619500"/>
            <a:ext cx="2212500" cy="11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74" name="Google Shape;2374;p252"/>
          <p:cNvSpPr txBox="1"/>
          <p:nvPr>
            <p:ph idx="4" type="title"/>
          </p:nvPr>
        </p:nvSpPr>
        <p:spPr>
          <a:xfrm>
            <a:off x="3222225" y="2940425"/>
            <a:ext cx="1927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375" name="Google Shape;2375;p252"/>
          <p:cNvSpPr txBox="1"/>
          <p:nvPr>
            <p:ph idx="5" type="title"/>
          </p:nvPr>
        </p:nvSpPr>
        <p:spPr>
          <a:xfrm>
            <a:off x="3219600" y="3619500"/>
            <a:ext cx="2212500" cy="11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76" name="Google Shape;2376;p252"/>
          <p:cNvSpPr txBox="1"/>
          <p:nvPr>
            <p:ph idx="6" type="title"/>
          </p:nvPr>
        </p:nvSpPr>
        <p:spPr>
          <a:xfrm>
            <a:off x="5807450" y="2940425"/>
            <a:ext cx="1927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377" name="Google Shape;2377;p252"/>
          <p:cNvSpPr txBox="1"/>
          <p:nvPr>
            <p:ph idx="7" type="title"/>
          </p:nvPr>
        </p:nvSpPr>
        <p:spPr>
          <a:xfrm>
            <a:off x="5804825" y="3619500"/>
            <a:ext cx="2212500" cy="11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78" name="Google Shape;2378;p252"/>
          <p:cNvSpPr txBox="1"/>
          <p:nvPr>
            <p:ph idx="8" type="title"/>
          </p:nvPr>
        </p:nvSpPr>
        <p:spPr>
          <a:xfrm>
            <a:off x="459325" y="788000"/>
            <a:ext cx="46482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3">
  <p:cSld name="CUSTOM_5_1_1_1_2">
    <p:bg>
      <p:bgPr>
        <a:solidFill>
          <a:schemeClr val="lt1"/>
        </a:solidFill>
      </p:bgPr>
    </p:bg>
    <p:spTree>
      <p:nvGrpSpPr>
        <p:cNvPr id="2379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Google Shape;2380;p253"/>
          <p:cNvSpPr txBox="1"/>
          <p:nvPr/>
        </p:nvSpPr>
        <p:spPr>
          <a:xfrm>
            <a:off x="8578200" y="4960647"/>
            <a:ext cx="28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fld id="{00000000-1234-1234-1234-123412341234}" type="slidenum">
              <a:rPr lang="en" sz="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1" name="Google Shape;2381;p253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382" name="Google Shape;2382;p253"/>
          <p:cNvSpPr txBox="1"/>
          <p:nvPr>
            <p:ph idx="1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383" name="Google Shape;2383;p253"/>
          <p:cNvSpPr txBox="1"/>
          <p:nvPr>
            <p:ph idx="2" type="title"/>
          </p:nvPr>
        </p:nvSpPr>
        <p:spPr>
          <a:xfrm>
            <a:off x="423025" y="2331750"/>
            <a:ext cx="16002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384" name="Google Shape;2384;p253"/>
          <p:cNvSpPr txBox="1"/>
          <p:nvPr>
            <p:ph idx="3" type="body"/>
          </p:nvPr>
        </p:nvSpPr>
        <p:spPr>
          <a:xfrm>
            <a:off x="423025" y="2733050"/>
            <a:ext cx="16002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385" name="Google Shape;2385;p253"/>
          <p:cNvSpPr txBox="1"/>
          <p:nvPr>
            <p:ph idx="4" type="title"/>
          </p:nvPr>
        </p:nvSpPr>
        <p:spPr>
          <a:xfrm>
            <a:off x="2568575" y="2331750"/>
            <a:ext cx="17223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386" name="Google Shape;2386;p253"/>
          <p:cNvSpPr txBox="1"/>
          <p:nvPr>
            <p:ph idx="5" type="body"/>
          </p:nvPr>
        </p:nvSpPr>
        <p:spPr>
          <a:xfrm>
            <a:off x="2568575" y="2733050"/>
            <a:ext cx="17223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387" name="Google Shape;2387;p253"/>
          <p:cNvSpPr txBox="1"/>
          <p:nvPr>
            <p:ph idx="6" type="title"/>
          </p:nvPr>
        </p:nvSpPr>
        <p:spPr>
          <a:xfrm>
            <a:off x="4751950" y="2331750"/>
            <a:ext cx="17223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388" name="Google Shape;2388;p253"/>
          <p:cNvSpPr txBox="1"/>
          <p:nvPr>
            <p:ph idx="7" type="body"/>
          </p:nvPr>
        </p:nvSpPr>
        <p:spPr>
          <a:xfrm>
            <a:off x="4751950" y="2733050"/>
            <a:ext cx="17223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389" name="Google Shape;2389;p253"/>
          <p:cNvSpPr txBox="1"/>
          <p:nvPr>
            <p:ph idx="8" type="title"/>
          </p:nvPr>
        </p:nvSpPr>
        <p:spPr>
          <a:xfrm>
            <a:off x="6909425" y="2331750"/>
            <a:ext cx="17223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390" name="Google Shape;2390;p253"/>
          <p:cNvSpPr txBox="1"/>
          <p:nvPr>
            <p:ph idx="9" type="body"/>
          </p:nvPr>
        </p:nvSpPr>
        <p:spPr>
          <a:xfrm>
            <a:off x="6855900" y="2733050"/>
            <a:ext cx="17223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2">
  <p:cSld name="CUSTOM_5_1_1_1_3">
    <p:bg>
      <p:bgPr>
        <a:solidFill>
          <a:schemeClr val="lt1"/>
        </a:solidFill>
      </p:bgPr>
    </p:bg>
    <p:spTree>
      <p:nvGrpSpPr>
        <p:cNvPr id="239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" name="Google Shape;2392;p254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393" name="Google Shape;2393;p254"/>
          <p:cNvSpPr txBox="1"/>
          <p:nvPr>
            <p:ph idx="1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394" name="Google Shape;2394;p254"/>
          <p:cNvSpPr txBox="1"/>
          <p:nvPr>
            <p:ph idx="2" type="subTitle"/>
          </p:nvPr>
        </p:nvSpPr>
        <p:spPr>
          <a:xfrm>
            <a:off x="705575" y="2387975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395" name="Google Shape;2395;p254"/>
          <p:cNvSpPr txBox="1"/>
          <p:nvPr>
            <p:ph idx="3" type="subTitle"/>
          </p:nvPr>
        </p:nvSpPr>
        <p:spPr>
          <a:xfrm>
            <a:off x="705575" y="2948575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396" name="Google Shape;2396;p254"/>
          <p:cNvSpPr txBox="1"/>
          <p:nvPr>
            <p:ph idx="4" type="subTitle"/>
          </p:nvPr>
        </p:nvSpPr>
        <p:spPr>
          <a:xfrm>
            <a:off x="705575" y="3518838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397" name="Google Shape;2397;p254"/>
          <p:cNvSpPr txBox="1"/>
          <p:nvPr>
            <p:ph idx="5" type="subTitle"/>
          </p:nvPr>
        </p:nvSpPr>
        <p:spPr>
          <a:xfrm>
            <a:off x="705575" y="4092600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398" name="Google Shape;2398;p254"/>
          <p:cNvSpPr txBox="1"/>
          <p:nvPr>
            <p:ph idx="6" type="subTitle"/>
          </p:nvPr>
        </p:nvSpPr>
        <p:spPr>
          <a:xfrm>
            <a:off x="705575" y="4654250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399" name="Google Shape;2399;p254"/>
          <p:cNvSpPr txBox="1"/>
          <p:nvPr>
            <p:ph idx="7" type="body"/>
          </p:nvPr>
        </p:nvSpPr>
        <p:spPr>
          <a:xfrm>
            <a:off x="5843600" y="4634675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400" name="Google Shape;2400;p254"/>
          <p:cNvSpPr txBox="1"/>
          <p:nvPr>
            <p:ph idx="8" type="body"/>
          </p:nvPr>
        </p:nvSpPr>
        <p:spPr>
          <a:xfrm>
            <a:off x="5843600" y="4088050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401" name="Google Shape;2401;p254"/>
          <p:cNvSpPr txBox="1"/>
          <p:nvPr>
            <p:ph idx="9" type="body"/>
          </p:nvPr>
        </p:nvSpPr>
        <p:spPr>
          <a:xfrm>
            <a:off x="5843600" y="3509538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402" name="Google Shape;2402;p254"/>
          <p:cNvSpPr txBox="1"/>
          <p:nvPr>
            <p:ph idx="13" type="body"/>
          </p:nvPr>
        </p:nvSpPr>
        <p:spPr>
          <a:xfrm>
            <a:off x="5843600" y="2948725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403" name="Google Shape;2403;p254"/>
          <p:cNvSpPr txBox="1"/>
          <p:nvPr>
            <p:ph idx="14" type="title"/>
          </p:nvPr>
        </p:nvSpPr>
        <p:spPr>
          <a:xfrm>
            <a:off x="523500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404" name="Google Shape;2404;p254"/>
          <p:cNvSpPr txBox="1"/>
          <p:nvPr>
            <p:ph idx="15" type="title"/>
          </p:nvPr>
        </p:nvSpPr>
        <p:spPr>
          <a:xfrm>
            <a:off x="2227800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405" name="Google Shape;2405;p254"/>
          <p:cNvSpPr txBox="1"/>
          <p:nvPr>
            <p:ph idx="16" type="title"/>
          </p:nvPr>
        </p:nvSpPr>
        <p:spPr>
          <a:xfrm>
            <a:off x="3932100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406" name="Google Shape;2406;p254"/>
          <p:cNvSpPr txBox="1"/>
          <p:nvPr>
            <p:ph idx="17" type="title"/>
          </p:nvPr>
        </p:nvSpPr>
        <p:spPr>
          <a:xfrm>
            <a:off x="5845325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407" name="Google Shape;2407;p254"/>
          <p:cNvSpPr txBox="1"/>
          <p:nvPr>
            <p:ph idx="18" type="body"/>
          </p:nvPr>
        </p:nvSpPr>
        <p:spPr>
          <a:xfrm>
            <a:off x="3930375" y="4634677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408" name="Google Shape;2408;p254"/>
          <p:cNvSpPr txBox="1"/>
          <p:nvPr>
            <p:ph idx="19" type="body"/>
          </p:nvPr>
        </p:nvSpPr>
        <p:spPr>
          <a:xfrm>
            <a:off x="3930375" y="408805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409" name="Google Shape;2409;p254"/>
          <p:cNvSpPr txBox="1"/>
          <p:nvPr>
            <p:ph idx="20" type="body"/>
          </p:nvPr>
        </p:nvSpPr>
        <p:spPr>
          <a:xfrm>
            <a:off x="3930375" y="350954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410" name="Google Shape;2410;p254"/>
          <p:cNvSpPr txBox="1"/>
          <p:nvPr>
            <p:ph idx="21" type="body"/>
          </p:nvPr>
        </p:nvSpPr>
        <p:spPr>
          <a:xfrm>
            <a:off x="3930375" y="294873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411" name="Google Shape;2411;p254"/>
          <p:cNvSpPr txBox="1"/>
          <p:nvPr>
            <p:ph idx="22" type="body"/>
          </p:nvPr>
        </p:nvSpPr>
        <p:spPr>
          <a:xfrm>
            <a:off x="2226950" y="4634675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412" name="Google Shape;2412;p254"/>
          <p:cNvSpPr txBox="1"/>
          <p:nvPr>
            <p:ph idx="23" type="body"/>
          </p:nvPr>
        </p:nvSpPr>
        <p:spPr>
          <a:xfrm>
            <a:off x="2226950" y="4088053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413" name="Google Shape;2413;p254"/>
          <p:cNvSpPr txBox="1"/>
          <p:nvPr>
            <p:ph idx="24" type="body"/>
          </p:nvPr>
        </p:nvSpPr>
        <p:spPr>
          <a:xfrm>
            <a:off x="2226950" y="3509544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414" name="Google Shape;2414;p254"/>
          <p:cNvSpPr txBox="1"/>
          <p:nvPr>
            <p:ph idx="25" type="body"/>
          </p:nvPr>
        </p:nvSpPr>
        <p:spPr>
          <a:xfrm>
            <a:off x="2226950" y="2948734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415" name="Google Shape;2415;p254"/>
          <p:cNvSpPr txBox="1"/>
          <p:nvPr>
            <p:ph idx="26" type="body"/>
          </p:nvPr>
        </p:nvSpPr>
        <p:spPr>
          <a:xfrm>
            <a:off x="5843600" y="2388163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416" name="Google Shape;2416;p254"/>
          <p:cNvSpPr txBox="1"/>
          <p:nvPr>
            <p:ph idx="27" type="body"/>
          </p:nvPr>
        </p:nvSpPr>
        <p:spPr>
          <a:xfrm>
            <a:off x="3930375" y="238817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417" name="Google Shape;2417;p254"/>
          <p:cNvSpPr txBox="1"/>
          <p:nvPr>
            <p:ph idx="28" type="body"/>
          </p:nvPr>
        </p:nvSpPr>
        <p:spPr>
          <a:xfrm>
            <a:off x="2226950" y="2388175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0">
  <p:cSld name="CUSTOM_2_1_1">
    <p:bg>
      <p:bgPr>
        <a:solidFill>
          <a:schemeClr val="lt1"/>
        </a:solidFill>
      </p:bgPr>
    </p:bg>
    <p:spTree>
      <p:nvGrpSpPr>
        <p:cNvPr id="241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p255"/>
          <p:cNvSpPr txBox="1"/>
          <p:nvPr>
            <p:ph type="title"/>
          </p:nvPr>
        </p:nvSpPr>
        <p:spPr>
          <a:xfrm>
            <a:off x="5135225" y="2600350"/>
            <a:ext cx="554100" cy="367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420" name="Google Shape;2420;p255"/>
          <p:cNvSpPr txBox="1"/>
          <p:nvPr>
            <p:ph idx="2" type="title"/>
          </p:nvPr>
        </p:nvSpPr>
        <p:spPr>
          <a:xfrm>
            <a:off x="5135225" y="3562743"/>
            <a:ext cx="554100" cy="367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421" name="Google Shape;2421;p255"/>
          <p:cNvSpPr txBox="1"/>
          <p:nvPr>
            <p:ph idx="3" type="title"/>
          </p:nvPr>
        </p:nvSpPr>
        <p:spPr>
          <a:xfrm>
            <a:off x="5135225" y="4500074"/>
            <a:ext cx="554100" cy="367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422" name="Google Shape;2422;p255"/>
          <p:cNvSpPr txBox="1"/>
          <p:nvPr>
            <p:ph idx="4"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423" name="Google Shape;2423;p255"/>
          <p:cNvSpPr txBox="1"/>
          <p:nvPr>
            <p:ph idx="1" type="subTitle"/>
          </p:nvPr>
        </p:nvSpPr>
        <p:spPr>
          <a:xfrm>
            <a:off x="446900" y="397650"/>
            <a:ext cx="5344500" cy="309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424" name="Google Shape;2424;p255"/>
          <p:cNvSpPr txBox="1"/>
          <p:nvPr>
            <p:ph idx="5" type="body"/>
          </p:nvPr>
        </p:nvSpPr>
        <p:spPr>
          <a:xfrm>
            <a:off x="5761162" y="2472057"/>
            <a:ext cx="2955900" cy="518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425" name="Google Shape;2425;p255"/>
          <p:cNvSpPr txBox="1"/>
          <p:nvPr>
            <p:ph idx="6" type="body"/>
          </p:nvPr>
        </p:nvSpPr>
        <p:spPr>
          <a:xfrm>
            <a:off x="5761162" y="3436244"/>
            <a:ext cx="2955900" cy="518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426" name="Google Shape;2426;p255"/>
          <p:cNvSpPr txBox="1"/>
          <p:nvPr>
            <p:ph idx="7" type="body"/>
          </p:nvPr>
        </p:nvSpPr>
        <p:spPr>
          <a:xfrm>
            <a:off x="5761162" y="4399826"/>
            <a:ext cx="2955900" cy="518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427" name="Google Shape;2427;p255"/>
          <p:cNvSpPr txBox="1"/>
          <p:nvPr>
            <p:ph idx="8" type="body"/>
          </p:nvPr>
        </p:nvSpPr>
        <p:spPr>
          <a:xfrm>
            <a:off x="706399" y="2753996"/>
            <a:ext cx="3288300" cy="1731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1pPr>
            <a:lvl2pPr indent="-3302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2pPr>
            <a:lvl3pPr indent="-3302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3pPr>
            <a:lvl4pPr indent="-3302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4pPr>
            <a:lvl5pPr indent="-3302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5pPr>
            <a:lvl6pPr indent="-3302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6pPr>
            <a:lvl7pPr indent="-3302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7pPr>
            <a:lvl8pPr indent="-3302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8pPr>
            <a:lvl9pPr indent="-3302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9">
  <p:cSld name="CUSTOM_1">
    <p:bg>
      <p:bgPr>
        <a:solidFill>
          <a:schemeClr val="accent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"/>
          <p:cNvSpPr/>
          <p:nvPr/>
        </p:nvSpPr>
        <p:spPr>
          <a:xfrm flipH="1">
            <a:off x="433300" y="-6150"/>
            <a:ext cx="85602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12" name="Google Shape;312;p26"/>
          <p:cNvSpPr/>
          <p:nvPr/>
        </p:nvSpPr>
        <p:spPr>
          <a:xfrm flipH="1">
            <a:off x="433300" y="-2175"/>
            <a:ext cx="8415900" cy="515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13" name="Google Shape;313;p26"/>
          <p:cNvSpPr/>
          <p:nvPr/>
        </p:nvSpPr>
        <p:spPr>
          <a:xfrm flipH="1">
            <a:off x="-10550" y="-6150"/>
            <a:ext cx="8710800" cy="515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14" name="Google Shape;314;p26"/>
          <p:cNvSpPr txBox="1"/>
          <p:nvPr>
            <p:ph type="title"/>
          </p:nvPr>
        </p:nvSpPr>
        <p:spPr>
          <a:xfrm>
            <a:off x="409625" y="401500"/>
            <a:ext cx="4011600" cy="43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15" name="Google Shape;315;p26"/>
          <p:cNvSpPr txBox="1"/>
          <p:nvPr>
            <p:ph idx="2" type="title"/>
          </p:nvPr>
        </p:nvSpPr>
        <p:spPr>
          <a:xfrm>
            <a:off x="420000" y="860450"/>
            <a:ext cx="35112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16" name="Google Shape;316;p26"/>
          <p:cNvSpPr txBox="1"/>
          <p:nvPr>
            <p:ph idx="3" type="title"/>
          </p:nvPr>
        </p:nvSpPr>
        <p:spPr>
          <a:xfrm>
            <a:off x="5128700" y="38960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17" name="Google Shape;317;p26"/>
          <p:cNvSpPr txBox="1"/>
          <p:nvPr>
            <p:ph idx="1" type="subTitle"/>
          </p:nvPr>
        </p:nvSpPr>
        <p:spPr>
          <a:xfrm>
            <a:off x="7258100" y="38960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8" name="Google Shape;318;p26"/>
          <p:cNvSpPr txBox="1"/>
          <p:nvPr>
            <p:ph idx="4" type="title"/>
          </p:nvPr>
        </p:nvSpPr>
        <p:spPr>
          <a:xfrm>
            <a:off x="5128700" y="28383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19" name="Google Shape;319;p26"/>
          <p:cNvSpPr txBox="1"/>
          <p:nvPr>
            <p:ph idx="5" type="subTitle"/>
          </p:nvPr>
        </p:nvSpPr>
        <p:spPr>
          <a:xfrm>
            <a:off x="7258100" y="28383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20" name="Google Shape;320;p26"/>
          <p:cNvSpPr txBox="1"/>
          <p:nvPr>
            <p:ph idx="6" type="title"/>
          </p:nvPr>
        </p:nvSpPr>
        <p:spPr>
          <a:xfrm>
            <a:off x="5128700" y="18129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21" name="Google Shape;321;p26"/>
          <p:cNvSpPr txBox="1"/>
          <p:nvPr>
            <p:ph idx="7" type="subTitle"/>
          </p:nvPr>
        </p:nvSpPr>
        <p:spPr>
          <a:xfrm>
            <a:off x="7258100" y="18129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22" name="Google Shape;322;p26"/>
          <p:cNvSpPr txBox="1"/>
          <p:nvPr>
            <p:ph idx="8" type="title"/>
          </p:nvPr>
        </p:nvSpPr>
        <p:spPr>
          <a:xfrm>
            <a:off x="5128700" y="838600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23" name="Google Shape;323;p26"/>
          <p:cNvSpPr txBox="1"/>
          <p:nvPr>
            <p:ph idx="9" type="subTitle"/>
          </p:nvPr>
        </p:nvSpPr>
        <p:spPr>
          <a:xfrm>
            <a:off x="7258100" y="838600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2">
    <p:bg>
      <p:bgPr>
        <a:solidFill>
          <a:schemeClr val="lt1"/>
        </a:solidFill>
      </p:bgPr>
    </p:bg>
    <p:spTree>
      <p:nvGrpSpPr>
        <p:cNvPr id="2428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p256"/>
          <p:cNvSpPr/>
          <p:nvPr/>
        </p:nvSpPr>
        <p:spPr>
          <a:xfrm>
            <a:off x="0" y="1088675"/>
            <a:ext cx="3627900" cy="4054800"/>
          </a:xfrm>
          <a:prstGeom prst="snip1Rect">
            <a:avLst>
              <a:gd fmla="val 10918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430" name="Google Shape;2430;p256"/>
          <p:cNvSpPr txBox="1"/>
          <p:nvPr>
            <p:ph type="title"/>
          </p:nvPr>
        </p:nvSpPr>
        <p:spPr>
          <a:xfrm>
            <a:off x="446100" y="396225"/>
            <a:ext cx="5101800" cy="853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431" name="Google Shape;2431;p256"/>
          <p:cNvSpPr txBox="1"/>
          <p:nvPr>
            <p:ph idx="1" type="body"/>
          </p:nvPr>
        </p:nvSpPr>
        <p:spPr>
          <a:xfrm>
            <a:off x="3869875" y="1390269"/>
            <a:ext cx="3173400" cy="3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432" name="Google Shape;2432;p256"/>
          <p:cNvSpPr txBox="1"/>
          <p:nvPr>
            <p:ph idx="2" type="body"/>
          </p:nvPr>
        </p:nvSpPr>
        <p:spPr>
          <a:xfrm>
            <a:off x="474675" y="1390150"/>
            <a:ext cx="2571300" cy="3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9">
  <p:cSld name="CUSTOM_1">
    <p:bg>
      <p:bgPr>
        <a:solidFill>
          <a:schemeClr val="accent1"/>
        </a:solidFill>
      </p:bgPr>
    </p:bg>
    <p:spTree>
      <p:nvGrpSpPr>
        <p:cNvPr id="2433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p257"/>
          <p:cNvSpPr/>
          <p:nvPr/>
        </p:nvSpPr>
        <p:spPr>
          <a:xfrm flipH="1">
            <a:off x="433300" y="-6150"/>
            <a:ext cx="85602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435" name="Google Shape;2435;p257"/>
          <p:cNvSpPr/>
          <p:nvPr/>
        </p:nvSpPr>
        <p:spPr>
          <a:xfrm flipH="1">
            <a:off x="433300" y="-2175"/>
            <a:ext cx="8415900" cy="515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436" name="Google Shape;2436;p257"/>
          <p:cNvSpPr/>
          <p:nvPr/>
        </p:nvSpPr>
        <p:spPr>
          <a:xfrm flipH="1">
            <a:off x="-10550" y="-6150"/>
            <a:ext cx="8710800" cy="515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437" name="Google Shape;2437;p257"/>
          <p:cNvSpPr txBox="1"/>
          <p:nvPr>
            <p:ph type="title"/>
          </p:nvPr>
        </p:nvSpPr>
        <p:spPr>
          <a:xfrm>
            <a:off x="409625" y="401500"/>
            <a:ext cx="4011600" cy="43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438" name="Google Shape;2438;p257"/>
          <p:cNvSpPr txBox="1"/>
          <p:nvPr>
            <p:ph idx="2" type="title"/>
          </p:nvPr>
        </p:nvSpPr>
        <p:spPr>
          <a:xfrm>
            <a:off x="420000" y="860450"/>
            <a:ext cx="35112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39" name="Google Shape;2439;p257"/>
          <p:cNvSpPr txBox="1"/>
          <p:nvPr>
            <p:ph idx="3" type="title"/>
          </p:nvPr>
        </p:nvSpPr>
        <p:spPr>
          <a:xfrm>
            <a:off x="5128700" y="38960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40" name="Google Shape;2440;p257"/>
          <p:cNvSpPr txBox="1"/>
          <p:nvPr>
            <p:ph idx="1" type="subTitle"/>
          </p:nvPr>
        </p:nvSpPr>
        <p:spPr>
          <a:xfrm>
            <a:off x="7258100" y="38960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41" name="Google Shape;2441;p257"/>
          <p:cNvSpPr txBox="1"/>
          <p:nvPr>
            <p:ph idx="4" type="title"/>
          </p:nvPr>
        </p:nvSpPr>
        <p:spPr>
          <a:xfrm>
            <a:off x="5128700" y="28383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42" name="Google Shape;2442;p257"/>
          <p:cNvSpPr txBox="1"/>
          <p:nvPr>
            <p:ph idx="5" type="subTitle"/>
          </p:nvPr>
        </p:nvSpPr>
        <p:spPr>
          <a:xfrm>
            <a:off x="7258100" y="28383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43" name="Google Shape;2443;p257"/>
          <p:cNvSpPr txBox="1"/>
          <p:nvPr>
            <p:ph idx="6" type="title"/>
          </p:nvPr>
        </p:nvSpPr>
        <p:spPr>
          <a:xfrm>
            <a:off x="5128700" y="18129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44" name="Google Shape;2444;p257"/>
          <p:cNvSpPr txBox="1"/>
          <p:nvPr>
            <p:ph idx="7" type="subTitle"/>
          </p:nvPr>
        </p:nvSpPr>
        <p:spPr>
          <a:xfrm>
            <a:off x="7258100" y="18129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45" name="Google Shape;2445;p257"/>
          <p:cNvSpPr txBox="1"/>
          <p:nvPr>
            <p:ph idx="8" type="title"/>
          </p:nvPr>
        </p:nvSpPr>
        <p:spPr>
          <a:xfrm>
            <a:off x="5128700" y="838600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46" name="Google Shape;2446;p257"/>
          <p:cNvSpPr txBox="1"/>
          <p:nvPr>
            <p:ph idx="9" type="subTitle"/>
          </p:nvPr>
        </p:nvSpPr>
        <p:spPr>
          <a:xfrm>
            <a:off x="7258100" y="838600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1_1">
    <p:bg>
      <p:bgPr>
        <a:solidFill>
          <a:schemeClr val="accent1"/>
        </a:solidFill>
      </p:bgPr>
    </p:bg>
    <p:spTree>
      <p:nvGrpSpPr>
        <p:cNvPr id="2447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Google Shape;2448;p258"/>
          <p:cNvSpPr/>
          <p:nvPr/>
        </p:nvSpPr>
        <p:spPr>
          <a:xfrm flipH="1">
            <a:off x="433300" y="0"/>
            <a:ext cx="8560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449" name="Google Shape;2449;p258"/>
          <p:cNvSpPr/>
          <p:nvPr/>
        </p:nvSpPr>
        <p:spPr>
          <a:xfrm flipH="1">
            <a:off x="433300" y="0"/>
            <a:ext cx="84159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450" name="Google Shape;2450;p258"/>
          <p:cNvSpPr/>
          <p:nvPr/>
        </p:nvSpPr>
        <p:spPr>
          <a:xfrm flipH="1">
            <a:off x="-10550" y="0"/>
            <a:ext cx="87108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451" name="Google Shape;2451;p258"/>
          <p:cNvSpPr/>
          <p:nvPr/>
        </p:nvSpPr>
        <p:spPr>
          <a:xfrm>
            <a:off x="1504259" y="3582046"/>
            <a:ext cx="3354000" cy="1037700"/>
          </a:xfrm>
          <a:prstGeom prst="snip1Rect">
            <a:avLst>
              <a:gd fmla="val 24462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452" name="Google Shape;2452;p258"/>
          <p:cNvSpPr txBox="1"/>
          <p:nvPr>
            <p:ph type="title"/>
          </p:nvPr>
        </p:nvSpPr>
        <p:spPr>
          <a:xfrm>
            <a:off x="2131600" y="3667325"/>
            <a:ext cx="2026500" cy="367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2453" name="Google Shape;2453;p258"/>
          <p:cNvSpPr txBox="1"/>
          <p:nvPr>
            <p:ph idx="1" type="subTitle"/>
          </p:nvPr>
        </p:nvSpPr>
        <p:spPr>
          <a:xfrm>
            <a:off x="1917225" y="4072850"/>
            <a:ext cx="2536500" cy="546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54" name="Google Shape;2454;p258"/>
          <p:cNvSpPr/>
          <p:nvPr>
            <p:ph idx="2" type="pic"/>
          </p:nvPr>
        </p:nvSpPr>
        <p:spPr>
          <a:xfrm>
            <a:off x="387475" y="3575855"/>
            <a:ext cx="1309500" cy="10500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55" name="Google Shape;2455;p258"/>
          <p:cNvSpPr txBox="1"/>
          <p:nvPr>
            <p:ph idx="3" type="title"/>
          </p:nvPr>
        </p:nvSpPr>
        <p:spPr>
          <a:xfrm>
            <a:off x="409500" y="1578275"/>
            <a:ext cx="33540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56" name="Google Shape;2456;p258"/>
          <p:cNvSpPr txBox="1"/>
          <p:nvPr>
            <p:ph idx="4" type="title"/>
          </p:nvPr>
        </p:nvSpPr>
        <p:spPr>
          <a:xfrm>
            <a:off x="409500" y="401500"/>
            <a:ext cx="3748500" cy="1091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457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p2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2459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p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61" name="Google Shape;2461;p2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462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p2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2464" name="Shape 2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5" name="Google Shape;2465;p26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66" name="Google Shape;2466;p26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2467" name="Shape 2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8" name="Google Shape;2468;p26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2469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Google Shape;2470;p26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71" name="Google Shape;2471;p26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72" name="Google Shape;2472;p26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2473" name="Shape 2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4" name="Google Shape;2474;p26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1_1">
    <p:bg>
      <p:bgPr>
        <a:solidFill>
          <a:schemeClr val="accent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"/>
          <p:cNvSpPr/>
          <p:nvPr/>
        </p:nvSpPr>
        <p:spPr>
          <a:xfrm flipH="1">
            <a:off x="433300" y="0"/>
            <a:ext cx="8560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26" name="Google Shape;326;p27"/>
          <p:cNvSpPr/>
          <p:nvPr/>
        </p:nvSpPr>
        <p:spPr>
          <a:xfrm flipH="1">
            <a:off x="433300" y="0"/>
            <a:ext cx="84159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27" name="Google Shape;327;p27"/>
          <p:cNvSpPr/>
          <p:nvPr/>
        </p:nvSpPr>
        <p:spPr>
          <a:xfrm flipH="1">
            <a:off x="-10550" y="0"/>
            <a:ext cx="87108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28" name="Google Shape;328;p27"/>
          <p:cNvSpPr/>
          <p:nvPr/>
        </p:nvSpPr>
        <p:spPr>
          <a:xfrm>
            <a:off x="1504259" y="3582046"/>
            <a:ext cx="3354000" cy="1037700"/>
          </a:xfrm>
          <a:prstGeom prst="snip1Rect">
            <a:avLst>
              <a:gd fmla="val 24462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29" name="Google Shape;329;p27"/>
          <p:cNvSpPr txBox="1"/>
          <p:nvPr>
            <p:ph type="title"/>
          </p:nvPr>
        </p:nvSpPr>
        <p:spPr>
          <a:xfrm>
            <a:off x="2131600" y="3667325"/>
            <a:ext cx="2026500" cy="367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330" name="Google Shape;330;p27"/>
          <p:cNvSpPr txBox="1"/>
          <p:nvPr>
            <p:ph idx="1" type="subTitle"/>
          </p:nvPr>
        </p:nvSpPr>
        <p:spPr>
          <a:xfrm>
            <a:off x="1917225" y="4072850"/>
            <a:ext cx="2536500" cy="546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27"/>
          <p:cNvSpPr/>
          <p:nvPr>
            <p:ph idx="2" type="pic"/>
          </p:nvPr>
        </p:nvSpPr>
        <p:spPr>
          <a:xfrm>
            <a:off x="387475" y="3575855"/>
            <a:ext cx="1309500" cy="10500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2" name="Google Shape;332;p27"/>
          <p:cNvSpPr txBox="1"/>
          <p:nvPr>
            <p:ph idx="3" type="title"/>
          </p:nvPr>
        </p:nvSpPr>
        <p:spPr>
          <a:xfrm>
            <a:off x="409500" y="1578275"/>
            <a:ext cx="33540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33" name="Google Shape;333;p27"/>
          <p:cNvSpPr txBox="1"/>
          <p:nvPr>
            <p:ph idx="4" type="title"/>
          </p:nvPr>
        </p:nvSpPr>
        <p:spPr>
          <a:xfrm>
            <a:off x="409500" y="401500"/>
            <a:ext cx="3748500" cy="1091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2475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26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77" name="Google Shape;2477;p26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algn="ctr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478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2479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p268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81" name="Google Shape;2481;p268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82" name="Google Shape;2482;p268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83" name="Google Shape;2483;p268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84" name="Google Shape;2484;p268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85" name="Google Shape;2485;p268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86" name="Google Shape;2486;p268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2487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2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89" name="Google Shape;2489;p269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490" name="Google Shape;2490;p269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2491" name="Shape 2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Google Shape;2492;p27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93" name="Google Shape;2493;p270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494" name="Google Shape;2494;p270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495" name="Google Shape;2495;p270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96" name="Google Shape;2496;p270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2497" name="Shape 2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Google Shape;2498;p271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499" name="Google Shape;2499;p271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00" name="Google Shape;2500;p271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01" name="Google Shape;2501;p271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02" name="Google Shape;2502;p271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03" name="Google Shape;2503;p271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04" name="Google Shape;2504;p271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2505" name="Shape 2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" name="Google Shape;2506;p272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07" name="Google Shape;2507;p272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08" name="Google Shape;2508;p272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09" name="Google Shape;2509;p272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10" name="Google Shape;2510;p272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11" name="Google Shape;2511;p272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12" name="Google Shape;2512;p272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13" name="Google Shape;2513;p272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14" name="Google Shape;2514;p272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2515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Google Shape;2516;p2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17" name="Google Shape;2517;p273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2518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p274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20" name="Google Shape;2520;p274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521" name="Google Shape;2521;p274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522" name="Google Shape;2522;p274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23" name="Google Shape;2523;p2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24" name="Google Shape;2524;p274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25" name="Google Shape;2525;p274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2526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p275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28" name="Google Shape;2528;p275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529" name="Google Shape;2529;p275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530" name="Google Shape;2530;p275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31" name="Google Shape;2531;p275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532" name="Google Shape;2532;p275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33" name="Google Shape;2533;p2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34" name="Google Shape;2534;p275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35" name="Google Shape;2535;p275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36" name="Google Shape;2536;p275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2537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Google Shape;2538;p276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2539" name="Shape 2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Google Shape;2540;p277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541" name="Google Shape;2541;p277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542" name="Google Shape;2542;p277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543" name="Google Shape;2543;p277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544" name="Google Shape;2544;p277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545" name="Google Shape;2545;p277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546" name="Google Shape;2546;p277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47" name="Google Shape;2547;p277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548" name="Google Shape;2548;p277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549" name="Google Shape;2549;p277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s">
  <p:cSld name="CUSTOM_16">
    <p:spTree>
      <p:nvGrpSpPr>
        <p:cNvPr id="2550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Google Shape;2551;p278"/>
          <p:cNvSpPr/>
          <p:nvPr/>
        </p:nvSpPr>
        <p:spPr>
          <a:xfrm>
            <a:off x="228625" y="223625"/>
            <a:ext cx="8686800" cy="1180200"/>
          </a:xfrm>
          <a:prstGeom prst="roundRect">
            <a:avLst>
              <a:gd fmla="val 18213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2" name="Google Shape;2552;p278"/>
          <p:cNvSpPr/>
          <p:nvPr>
            <p:ph idx="2" type="pic"/>
          </p:nvPr>
        </p:nvSpPr>
        <p:spPr>
          <a:xfrm>
            <a:off x="228375" y="1508150"/>
            <a:ext cx="2082900" cy="31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53" name="Google Shape;2553;p278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4" name="Google Shape;2554;p278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55" name="Google Shape;2555;p278"/>
          <p:cNvSpPr txBox="1"/>
          <p:nvPr>
            <p:ph type="title"/>
          </p:nvPr>
        </p:nvSpPr>
        <p:spPr>
          <a:xfrm>
            <a:off x="342900" y="269025"/>
            <a:ext cx="3457200" cy="850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56" name="Google Shape;2556;p278"/>
          <p:cNvSpPr txBox="1"/>
          <p:nvPr>
            <p:ph idx="3" type="body"/>
          </p:nvPr>
        </p:nvSpPr>
        <p:spPr>
          <a:xfrm>
            <a:off x="3920125" y="269025"/>
            <a:ext cx="4167300" cy="748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57" name="Google Shape;2557;p278"/>
          <p:cNvSpPr/>
          <p:nvPr>
            <p:ph idx="4" type="pic"/>
          </p:nvPr>
        </p:nvSpPr>
        <p:spPr>
          <a:xfrm>
            <a:off x="2431158" y="1508150"/>
            <a:ext cx="2082900" cy="31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58" name="Google Shape;2558;p278"/>
          <p:cNvSpPr/>
          <p:nvPr>
            <p:ph idx="5" type="pic"/>
          </p:nvPr>
        </p:nvSpPr>
        <p:spPr>
          <a:xfrm>
            <a:off x="4633942" y="1508150"/>
            <a:ext cx="2082900" cy="31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59" name="Google Shape;2559;p278"/>
          <p:cNvSpPr/>
          <p:nvPr>
            <p:ph idx="6" type="pic"/>
          </p:nvPr>
        </p:nvSpPr>
        <p:spPr>
          <a:xfrm>
            <a:off x="6836725" y="1508150"/>
            <a:ext cx="2082900" cy="31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60" name="Google Shape;2560;p278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8" name="Google Shape;33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">
  <p:cSld name="BLANK_1_1_1_1_1_1_1_1">
    <p:bg>
      <p:bgPr>
        <a:solidFill>
          <a:schemeClr val="accent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99900" y="99900"/>
            <a:ext cx="8944200" cy="493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252300" y="252300"/>
            <a:ext cx="8639400" cy="463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404700" y="404700"/>
            <a:ext cx="8334600" cy="432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57100" y="557100"/>
            <a:ext cx="8029800" cy="402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941650" y="795275"/>
            <a:ext cx="2861400" cy="816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2" type="title"/>
          </p:nvPr>
        </p:nvSpPr>
        <p:spPr>
          <a:xfrm>
            <a:off x="4399600" y="83542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3" type="title"/>
          </p:nvPr>
        </p:nvSpPr>
        <p:spPr>
          <a:xfrm>
            <a:off x="6496050" y="83542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4" type="title"/>
          </p:nvPr>
        </p:nvSpPr>
        <p:spPr>
          <a:xfrm>
            <a:off x="4385600" y="279757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5" type="title"/>
          </p:nvPr>
        </p:nvSpPr>
        <p:spPr>
          <a:xfrm>
            <a:off x="6496050" y="279757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6" type="title"/>
          </p:nvPr>
        </p:nvSpPr>
        <p:spPr>
          <a:xfrm>
            <a:off x="4423700" y="137955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7" type="title"/>
          </p:nvPr>
        </p:nvSpPr>
        <p:spPr>
          <a:xfrm>
            <a:off x="6562725" y="137955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8" type="title"/>
          </p:nvPr>
        </p:nvSpPr>
        <p:spPr>
          <a:xfrm>
            <a:off x="4423700" y="334170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9" type="title"/>
          </p:nvPr>
        </p:nvSpPr>
        <p:spPr>
          <a:xfrm>
            <a:off x="6562725" y="3341688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3" type="title"/>
          </p:nvPr>
        </p:nvSpPr>
        <p:spPr>
          <a:xfrm>
            <a:off x="966700" y="1417525"/>
            <a:ext cx="2072700" cy="1705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3" name="Google Shape;343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8" name="Google Shape;348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9" name="Google Shape;34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4" name="Google Shape;354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algn="ctr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8" name="Google Shape;358;p37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9" name="Google Shape;359;p37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0" name="Google Shape;360;p37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1" name="Google Shape;361;p37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2" name="Google Shape;362;p37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3" name="Google Shape;363;p37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6" name="Google Shape;366;p38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67" name="Google Shape;367;p38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0" name="Google Shape;370;p39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1" name="Google Shape;371;p39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2" name="Google Shape;372;p39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3" name="Google Shape;373;p39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0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6" name="Google Shape;376;p40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7" name="Google Shape;377;p4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8" name="Google Shape;378;p40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9" name="Google Shape;379;p40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0" name="Google Shape;380;p40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1" name="Google Shape;381;p40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">
  <p:cSld name="BLANK_1_1_1_1_1_1_1_1_1_1_1_1_1_1_1_1_1_1_1_1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5404500" y="-50"/>
            <a:ext cx="3739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0" y="1499700"/>
            <a:ext cx="9144000" cy="364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5404500" y="1499700"/>
            <a:ext cx="3739500" cy="36450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1" name="Google Shape;41;p5"/>
          <p:cNvSpPr txBox="1"/>
          <p:nvPr>
            <p:ph idx="1" type="subTitle"/>
          </p:nvPr>
        </p:nvSpPr>
        <p:spPr>
          <a:xfrm>
            <a:off x="5792075" y="1776150"/>
            <a:ext cx="2799600" cy="3092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42" name="Google Shape;42;p5"/>
          <p:cNvSpPr/>
          <p:nvPr>
            <p:ph idx="2" type="pic"/>
          </p:nvPr>
        </p:nvSpPr>
        <p:spPr>
          <a:xfrm>
            <a:off x="1801500" y="14977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43" name="Google Shape;43;p5"/>
          <p:cNvSpPr/>
          <p:nvPr>
            <p:ph idx="3" type="pic"/>
          </p:nvPr>
        </p:nvSpPr>
        <p:spPr>
          <a:xfrm>
            <a:off x="1801500" y="33202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44" name="Google Shape;44;p5"/>
          <p:cNvSpPr/>
          <p:nvPr>
            <p:ph idx="4" type="pic"/>
          </p:nvPr>
        </p:nvSpPr>
        <p:spPr>
          <a:xfrm>
            <a:off x="0" y="14977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45" name="Google Shape;45;p5"/>
          <p:cNvSpPr/>
          <p:nvPr>
            <p:ph idx="5" type="pic"/>
          </p:nvPr>
        </p:nvSpPr>
        <p:spPr>
          <a:xfrm>
            <a:off x="0" y="33202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46" name="Google Shape;46;p5"/>
          <p:cNvSpPr/>
          <p:nvPr>
            <p:ph idx="6" type="pic"/>
          </p:nvPr>
        </p:nvSpPr>
        <p:spPr>
          <a:xfrm>
            <a:off x="3603000" y="14977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47" name="Google Shape;47;p5"/>
          <p:cNvSpPr/>
          <p:nvPr>
            <p:ph idx="7" type="pic"/>
          </p:nvPr>
        </p:nvSpPr>
        <p:spPr>
          <a:xfrm>
            <a:off x="3603000" y="33202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1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4" name="Google Shape;384;p41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5" name="Google Shape;385;p41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6" name="Google Shape;386;p41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7" name="Google Shape;387;p41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8" name="Google Shape;388;p41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9" name="Google Shape;389;p41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0" name="Google Shape;390;p41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1" name="Google Shape;391;p41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4" name="Google Shape;394;p42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7" name="Google Shape;397;p43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98" name="Google Shape;398;p43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43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0" name="Google Shape;40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1" name="Google Shape;401;p43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2" name="Google Shape;402;p43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4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5" name="Google Shape;405;p44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06" name="Google Shape;406;p44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07" name="Google Shape;407;p44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8" name="Google Shape;408;p44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09" name="Google Shape;409;p44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0" name="Google Shape;41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1" name="Google Shape;411;p44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2" name="Google Shape;412;p44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3" name="Google Shape;413;p44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5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6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46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46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0" name="Google Shape;420;p46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1" name="Google Shape;421;p46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2" name="Google Shape;422;p46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3" name="Google Shape;423;p46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4" name="Google Shape;424;p46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5" name="Google Shape;425;p46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46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BLANK_16_1_1">
    <p:bg>
      <p:bgPr>
        <a:solidFill>
          <a:schemeClr val="lt2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8"/>
          <p:cNvSpPr/>
          <p:nvPr/>
        </p:nvSpPr>
        <p:spPr>
          <a:xfrm>
            <a:off x="0" y="0"/>
            <a:ext cx="5440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2" name="Google Shape;432;p48"/>
          <p:cNvSpPr/>
          <p:nvPr/>
        </p:nvSpPr>
        <p:spPr>
          <a:xfrm>
            <a:off x="5440200" y="555250"/>
            <a:ext cx="3703800" cy="458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3" name="Google Shape;433;p48"/>
          <p:cNvSpPr/>
          <p:nvPr/>
        </p:nvSpPr>
        <p:spPr>
          <a:xfrm>
            <a:off x="636875" y="563400"/>
            <a:ext cx="4803000" cy="4588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4" name="Google Shape;434;p48"/>
          <p:cNvSpPr txBox="1"/>
          <p:nvPr>
            <p:ph type="title"/>
          </p:nvPr>
        </p:nvSpPr>
        <p:spPr>
          <a:xfrm>
            <a:off x="876900" y="874250"/>
            <a:ext cx="4387500" cy="2632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435" name="Google Shape;435;p48"/>
          <p:cNvSpPr txBox="1"/>
          <p:nvPr>
            <p:ph idx="1" type="subTitle"/>
          </p:nvPr>
        </p:nvSpPr>
        <p:spPr>
          <a:xfrm>
            <a:off x="958450" y="4298625"/>
            <a:ext cx="20085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2">
  <p:cSld name="BLANK_1_1_1_1_1_1_1_1_1_1_1">
    <p:bg>
      <p:bgPr>
        <a:solidFill>
          <a:srgbClr val="3D85C6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9"/>
          <p:cNvSpPr txBox="1"/>
          <p:nvPr>
            <p:ph idx="1" type="subTitle"/>
          </p:nvPr>
        </p:nvSpPr>
        <p:spPr>
          <a:xfrm>
            <a:off x="411875" y="389750"/>
            <a:ext cx="2237100" cy="816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438" name="Google Shape;438;p49"/>
          <p:cNvSpPr txBox="1"/>
          <p:nvPr>
            <p:ph idx="2" type="subTitle"/>
          </p:nvPr>
        </p:nvSpPr>
        <p:spPr>
          <a:xfrm>
            <a:off x="3469838" y="218278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439" name="Google Shape;439;p49"/>
          <p:cNvSpPr txBox="1"/>
          <p:nvPr>
            <p:ph idx="3" type="subTitle"/>
          </p:nvPr>
        </p:nvSpPr>
        <p:spPr>
          <a:xfrm>
            <a:off x="3469838" y="1064402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440" name="Google Shape;440;p49"/>
          <p:cNvSpPr txBox="1"/>
          <p:nvPr>
            <p:ph idx="4" type="subTitle"/>
          </p:nvPr>
        </p:nvSpPr>
        <p:spPr>
          <a:xfrm>
            <a:off x="3469838" y="1923965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441" name="Google Shape;441;p49"/>
          <p:cNvSpPr txBox="1"/>
          <p:nvPr>
            <p:ph idx="5" type="subTitle"/>
          </p:nvPr>
        </p:nvSpPr>
        <p:spPr>
          <a:xfrm>
            <a:off x="3469838" y="2810376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2" name="Google Shape;442;p49"/>
          <p:cNvSpPr txBox="1"/>
          <p:nvPr>
            <p:ph idx="6" type="subTitle"/>
          </p:nvPr>
        </p:nvSpPr>
        <p:spPr>
          <a:xfrm>
            <a:off x="3469838" y="3646164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3" name="Google Shape;443;p49"/>
          <p:cNvSpPr txBox="1"/>
          <p:nvPr>
            <p:ph idx="7" type="subTitle"/>
          </p:nvPr>
        </p:nvSpPr>
        <p:spPr>
          <a:xfrm>
            <a:off x="3469838" y="4530963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">
  <p:cSld name="BLANK_1_1_1_1_1_1_1_1">
    <p:bg>
      <p:bgPr>
        <a:solidFill>
          <a:schemeClr val="accent2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0"/>
          <p:cNvSpPr/>
          <p:nvPr/>
        </p:nvSpPr>
        <p:spPr>
          <a:xfrm>
            <a:off x="99900" y="99900"/>
            <a:ext cx="8944200" cy="4936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46" name="Google Shape;446;p50"/>
          <p:cNvSpPr/>
          <p:nvPr/>
        </p:nvSpPr>
        <p:spPr>
          <a:xfrm>
            <a:off x="252300" y="252300"/>
            <a:ext cx="8639400" cy="46317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47" name="Google Shape;447;p50"/>
          <p:cNvSpPr/>
          <p:nvPr/>
        </p:nvSpPr>
        <p:spPr>
          <a:xfrm>
            <a:off x="404700" y="404700"/>
            <a:ext cx="8334600" cy="4326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48" name="Google Shape;448;p50"/>
          <p:cNvSpPr/>
          <p:nvPr/>
        </p:nvSpPr>
        <p:spPr>
          <a:xfrm>
            <a:off x="557100" y="557100"/>
            <a:ext cx="8029800" cy="402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49" name="Google Shape;449;p50"/>
          <p:cNvSpPr txBox="1"/>
          <p:nvPr>
            <p:ph type="title"/>
          </p:nvPr>
        </p:nvSpPr>
        <p:spPr>
          <a:xfrm>
            <a:off x="941650" y="795275"/>
            <a:ext cx="2861400" cy="816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450" name="Google Shape;450;p50"/>
          <p:cNvSpPr txBox="1"/>
          <p:nvPr>
            <p:ph idx="2" type="title"/>
          </p:nvPr>
        </p:nvSpPr>
        <p:spPr>
          <a:xfrm>
            <a:off x="4399600" y="83542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451" name="Google Shape;451;p50"/>
          <p:cNvSpPr txBox="1"/>
          <p:nvPr>
            <p:ph idx="3" type="title"/>
          </p:nvPr>
        </p:nvSpPr>
        <p:spPr>
          <a:xfrm>
            <a:off x="6496050" y="83542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452" name="Google Shape;452;p50"/>
          <p:cNvSpPr txBox="1"/>
          <p:nvPr>
            <p:ph idx="4" type="title"/>
          </p:nvPr>
        </p:nvSpPr>
        <p:spPr>
          <a:xfrm>
            <a:off x="4385600" y="279757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453" name="Google Shape;453;p50"/>
          <p:cNvSpPr txBox="1"/>
          <p:nvPr>
            <p:ph idx="5" type="title"/>
          </p:nvPr>
        </p:nvSpPr>
        <p:spPr>
          <a:xfrm>
            <a:off x="6496050" y="279757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454" name="Google Shape;454;p50"/>
          <p:cNvSpPr txBox="1"/>
          <p:nvPr>
            <p:ph idx="6" type="title"/>
          </p:nvPr>
        </p:nvSpPr>
        <p:spPr>
          <a:xfrm>
            <a:off x="4423700" y="137955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55" name="Google Shape;455;p50"/>
          <p:cNvSpPr txBox="1"/>
          <p:nvPr>
            <p:ph idx="7" type="title"/>
          </p:nvPr>
        </p:nvSpPr>
        <p:spPr>
          <a:xfrm>
            <a:off x="6562725" y="137955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56" name="Google Shape;456;p50"/>
          <p:cNvSpPr txBox="1"/>
          <p:nvPr>
            <p:ph idx="8" type="title"/>
          </p:nvPr>
        </p:nvSpPr>
        <p:spPr>
          <a:xfrm>
            <a:off x="4423700" y="334170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57" name="Google Shape;457;p50"/>
          <p:cNvSpPr txBox="1"/>
          <p:nvPr>
            <p:ph idx="9" type="title"/>
          </p:nvPr>
        </p:nvSpPr>
        <p:spPr>
          <a:xfrm>
            <a:off x="6562725" y="3341688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58" name="Google Shape;458;p50"/>
          <p:cNvSpPr txBox="1"/>
          <p:nvPr>
            <p:ph idx="13" type="title"/>
          </p:nvPr>
        </p:nvSpPr>
        <p:spPr>
          <a:xfrm>
            <a:off x="966700" y="1417525"/>
            <a:ext cx="2072700" cy="1705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">
  <p:cSld name="BLANK_1_1_1_1_1_1_1_1_1_1_1_1_1_1_1_1_1_1_1_1">
    <p:bg>
      <p:bgPr>
        <a:solidFill>
          <a:schemeClr val="dk2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1"/>
          <p:cNvSpPr/>
          <p:nvPr/>
        </p:nvSpPr>
        <p:spPr>
          <a:xfrm>
            <a:off x="5404500" y="-50"/>
            <a:ext cx="3739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61" name="Google Shape;461;p51"/>
          <p:cNvSpPr/>
          <p:nvPr/>
        </p:nvSpPr>
        <p:spPr>
          <a:xfrm>
            <a:off x="0" y="1499700"/>
            <a:ext cx="9144000" cy="364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62" name="Google Shape;462;p51"/>
          <p:cNvSpPr/>
          <p:nvPr/>
        </p:nvSpPr>
        <p:spPr>
          <a:xfrm>
            <a:off x="5404500" y="1499700"/>
            <a:ext cx="3739500" cy="36450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63" name="Google Shape;463;p51"/>
          <p:cNvSpPr txBox="1"/>
          <p:nvPr>
            <p:ph idx="1" type="subTitle"/>
          </p:nvPr>
        </p:nvSpPr>
        <p:spPr>
          <a:xfrm>
            <a:off x="5792075" y="1776150"/>
            <a:ext cx="2799600" cy="3092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464" name="Google Shape;464;p51"/>
          <p:cNvSpPr/>
          <p:nvPr>
            <p:ph idx="2" type="pic"/>
          </p:nvPr>
        </p:nvSpPr>
        <p:spPr>
          <a:xfrm>
            <a:off x="1801500" y="14977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465" name="Google Shape;465;p51"/>
          <p:cNvSpPr/>
          <p:nvPr>
            <p:ph idx="3" type="pic"/>
          </p:nvPr>
        </p:nvSpPr>
        <p:spPr>
          <a:xfrm>
            <a:off x="1801500" y="33202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466" name="Google Shape;466;p51"/>
          <p:cNvSpPr/>
          <p:nvPr>
            <p:ph idx="4" type="pic"/>
          </p:nvPr>
        </p:nvSpPr>
        <p:spPr>
          <a:xfrm>
            <a:off x="0" y="14977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467" name="Google Shape;467;p51"/>
          <p:cNvSpPr/>
          <p:nvPr>
            <p:ph idx="5" type="pic"/>
          </p:nvPr>
        </p:nvSpPr>
        <p:spPr>
          <a:xfrm>
            <a:off x="0" y="33202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468" name="Google Shape;468;p51"/>
          <p:cNvSpPr/>
          <p:nvPr>
            <p:ph idx="6" type="pic"/>
          </p:nvPr>
        </p:nvSpPr>
        <p:spPr>
          <a:xfrm>
            <a:off x="3603000" y="14977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469" name="Google Shape;469;p51"/>
          <p:cNvSpPr/>
          <p:nvPr>
            <p:ph idx="7" type="pic"/>
          </p:nvPr>
        </p:nvSpPr>
        <p:spPr>
          <a:xfrm>
            <a:off x="3603000" y="33202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3">
  <p:cSld name="BLANK_1_1_1_1_1_1_1_1_1_1_1_1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>
            <a:off x="5404500" y="-50"/>
            <a:ext cx="3739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0" y="1499700"/>
            <a:ext cx="9144000" cy="364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5404500" y="1499700"/>
            <a:ext cx="3739500" cy="36450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2" name="Google Shape;52;p6"/>
          <p:cNvSpPr txBox="1"/>
          <p:nvPr>
            <p:ph type="title"/>
          </p:nvPr>
        </p:nvSpPr>
        <p:spPr>
          <a:xfrm>
            <a:off x="5821575" y="1709925"/>
            <a:ext cx="2882700" cy="627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  <a:defRPr b="1" sz="24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2" type="title"/>
          </p:nvPr>
        </p:nvSpPr>
        <p:spPr>
          <a:xfrm>
            <a:off x="516600" y="486575"/>
            <a:ext cx="3823500" cy="67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" type="subTitle"/>
          </p:nvPr>
        </p:nvSpPr>
        <p:spPr>
          <a:xfrm>
            <a:off x="5821575" y="2476500"/>
            <a:ext cx="2019900" cy="455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3" type="title"/>
          </p:nvPr>
        </p:nvSpPr>
        <p:spPr>
          <a:xfrm>
            <a:off x="5810125" y="3070875"/>
            <a:ext cx="2388600" cy="529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4" type="subTitle"/>
          </p:nvPr>
        </p:nvSpPr>
        <p:spPr>
          <a:xfrm>
            <a:off x="5821575" y="3426050"/>
            <a:ext cx="2650500" cy="898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6"/>
          <p:cNvSpPr/>
          <p:nvPr>
            <p:ph idx="5" type="pic"/>
          </p:nvPr>
        </p:nvSpPr>
        <p:spPr>
          <a:xfrm>
            <a:off x="0" y="1502400"/>
            <a:ext cx="5404500" cy="3639600"/>
          </a:xfrm>
          <a:prstGeom prst="snip1Rect">
            <a:avLst>
              <a:gd fmla="val 16026" name="adj"/>
            </a:avLst>
          </a:prstGeom>
          <a:noFill/>
          <a:ln>
            <a:noFill/>
          </a:ln>
        </p:spPr>
      </p:sp>
      <p:sp>
        <p:nvSpPr>
          <p:cNvPr id="58" name="Google Shape;58;p6"/>
          <p:cNvSpPr txBox="1"/>
          <p:nvPr>
            <p:ph idx="6" type="subTitle"/>
          </p:nvPr>
        </p:nvSpPr>
        <p:spPr>
          <a:xfrm>
            <a:off x="5794900" y="4333425"/>
            <a:ext cx="2718300" cy="35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7" type="subTitle"/>
          </p:nvPr>
        </p:nvSpPr>
        <p:spPr>
          <a:xfrm>
            <a:off x="5821575" y="4501450"/>
            <a:ext cx="2650500" cy="898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3">
  <p:cSld name="BLANK_1_1_1_1_1_1_1_1_1_1_1_1">
    <p:bg>
      <p:bgPr>
        <a:solidFill>
          <a:schemeClr val="lt1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2"/>
          <p:cNvSpPr/>
          <p:nvPr/>
        </p:nvSpPr>
        <p:spPr>
          <a:xfrm>
            <a:off x="5404500" y="-50"/>
            <a:ext cx="3739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72" name="Google Shape;472;p52"/>
          <p:cNvSpPr/>
          <p:nvPr/>
        </p:nvSpPr>
        <p:spPr>
          <a:xfrm>
            <a:off x="0" y="1499700"/>
            <a:ext cx="9144000" cy="364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73" name="Google Shape;473;p52"/>
          <p:cNvSpPr/>
          <p:nvPr/>
        </p:nvSpPr>
        <p:spPr>
          <a:xfrm>
            <a:off x="5404500" y="1499700"/>
            <a:ext cx="3739500" cy="36450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74" name="Google Shape;474;p52"/>
          <p:cNvSpPr txBox="1"/>
          <p:nvPr>
            <p:ph type="title"/>
          </p:nvPr>
        </p:nvSpPr>
        <p:spPr>
          <a:xfrm>
            <a:off x="5821575" y="1709925"/>
            <a:ext cx="2882700" cy="627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  <a:defRPr b="1" sz="24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475" name="Google Shape;475;p52"/>
          <p:cNvSpPr txBox="1"/>
          <p:nvPr>
            <p:ph idx="2" type="title"/>
          </p:nvPr>
        </p:nvSpPr>
        <p:spPr>
          <a:xfrm>
            <a:off x="516600" y="486575"/>
            <a:ext cx="3823500" cy="67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476" name="Google Shape;476;p52"/>
          <p:cNvSpPr txBox="1"/>
          <p:nvPr>
            <p:ph idx="1" type="subTitle"/>
          </p:nvPr>
        </p:nvSpPr>
        <p:spPr>
          <a:xfrm>
            <a:off x="5821575" y="2476500"/>
            <a:ext cx="2019900" cy="455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7" name="Google Shape;477;p52"/>
          <p:cNvSpPr txBox="1"/>
          <p:nvPr>
            <p:ph idx="3" type="title"/>
          </p:nvPr>
        </p:nvSpPr>
        <p:spPr>
          <a:xfrm>
            <a:off x="5810125" y="3070875"/>
            <a:ext cx="2388600" cy="529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478" name="Google Shape;478;p52"/>
          <p:cNvSpPr txBox="1"/>
          <p:nvPr>
            <p:ph idx="4" type="subTitle"/>
          </p:nvPr>
        </p:nvSpPr>
        <p:spPr>
          <a:xfrm>
            <a:off x="5821575" y="3426050"/>
            <a:ext cx="2650500" cy="898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9" name="Google Shape;479;p52"/>
          <p:cNvSpPr/>
          <p:nvPr>
            <p:ph idx="5" type="pic"/>
          </p:nvPr>
        </p:nvSpPr>
        <p:spPr>
          <a:xfrm>
            <a:off x="0" y="1502400"/>
            <a:ext cx="5404500" cy="3639600"/>
          </a:xfrm>
          <a:prstGeom prst="snip1Rect">
            <a:avLst>
              <a:gd fmla="val 16026" name="adj"/>
            </a:avLst>
          </a:prstGeom>
          <a:noFill/>
          <a:ln>
            <a:noFill/>
          </a:ln>
        </p:spPr>
      </p:sp>
      <p:sp>
        <p:nvSpPr>
          <p:cNvPr id="480" name="Google Shape;480;p52"/>
          <p:cNvSpPr txBox="1"/>
          <p:nvPr>
            <p:ph idx="6" type="subTitle"/>
          </p:nvPr>
        </p:nvSpPr>
        <p:spPr>
          <a:xfrm>
            <a:off x="5794900" y="4333425"/>
            <a:ext cx="2718300" cy="35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1" name="Google Shape;481;p52"/>
          <p:cNvSpPr txBox="1"/>
          <p:nvPr>
            <p:ph idx="7" type="subTitle"/>
          </p:nvPr>
        </p:nvSpPr>
        <p:spPr>
          <a:xfrm>
            <a:off x="5821575" y="4501450"/>
            <a:ext cx="2650500" cy="898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5 ">
  <p:cSld name="BLANK_1_1_1_1_1_1_1">
    <p:bg>
      <p:bgPr>
        <a:solidFill>
          <a:schemeClr val="accent5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3"/>
          <p:cNvSpPr/>
          <p:nvPr/>
        </p:nvSpPr>
        <p:spPr>
          <a:xfrm>
            <a:off x="731650" y="619550"/>
            <a:ext cx="8412300" cy="4525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84" name="Google Shape;484;p53"/>
          <p:cNvSpPr txBox="1"/>
          <p:nvPr>
            <p:ph type="title"/>
          </p:nvPr>
        </p:nvSpPr>
        <p:spPr>
          <a:xfrm>
            <a:off x="920550" y="9045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485" name="Google Shape;485;p53"/>
          <p:cNvSpPr txBox="1"/>
          <p:nvPr>
            <p:ph idx="2" type="title"/>
          </p:nvPr>
        </p:nvSpPr>
        <p:spPr>
          <a:xfrm>
            <a:off x="920550" y="1881950"/>
            <a:ext cx="52284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86" name="Google Shape;486;p53"/>
          <p:cNvSpPr txBox="1"/>
          <p:nvPr>
            <p:ph idx="1" type="subTitle"/>
          </p:nvPr>
        </p:nvSpPr>
        <p:spPr>
          <a:xfrm>
            <a:off x="920550" y="4518700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6">
  <p:cSld name="BLANK_1_1_1_1_1_1_2">
    <p:bg>
      <p:bgPr>
        <a:solidFill>
          <a:schemeClr val="accent2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4"/>
          <p:cNvSpPr/>
          <p:nvPr/>
        </p:nvSpPr>
        <p:spPr>
          <a:xfrm>
            <a:off x="99900" y="99900"/>
            <a:ext cx="8944200" cy="493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89" name="Google Shape;489;p54"/>
          <p:cNvSpPr/>
          <p:nvPr/>
        </p:nvSpPr>
        <p:spPr>
          <a:xfrm>
            <a:off x="252300" y="252300"/>
            <a:ext cx="8639400" cy="463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90" name="Google Shape;490;p54"/>
          <p:cNvSpPr/>
          <p:nvPr/>
        </p:nvSpPr>
        <p:spPr>
          <a:xfrm>
            <a:off x="404700" y="404700"/>
            <a:ext cx="8334600" cy="432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91" name="Google Shape;491;p54"/>
          <p:cNvSpPr/>
          <p:nvPr/>
        </p:nvSpPr>
        <p:spPr>
          <a:xfrm>
            <a:off x="557100" y="560700"/>
            <a:ext cx="8029800" cy="402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92" name="Google Shape;492;p54"/>
          <p:cNvSpPr txBox="1"/>
          <p:nvPr>
            <p:ph type="title"/>
          </p:nvPr>
        </p:nvSpPr>
        <p:spPr>
          <a:xfrm>
            <a:off x="910650" y="1462775"/>
            <a:ext cx="7349400" cy="2513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493" name="Google Shape;493;p54"/>
          <p:cNvSpPr txBox="1"/>
          <p:nvPr>
            <p:ph idx="1" type="subTitle"/>
          </p:nvPr>
        </p:nvSpPr>
        <p:spPr>
          <a:xfrm>
            <a:off x="948750" y="4188925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494" name="Google Shape;494;p54"/>
          <p:cNvSpPr txBox="1"/>
          <p:nvPr>
            <p:ph idx="2" type="title"/>
          </p:nvPr>
        </p:nvSpPr>
        <p:spPr>
          <a:xfrm>
            <a:off x="948750" y="930950"/>
            <a:ext cx="7311300" cy="315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7 ">
  <p:cSld name="CUSTOM_11">
    <p:bg>
      <p:bgPr>
        <a:solidFill>
          <a:schemeClr val="lt2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5"/>
          <p:cNvSpPr/>
          <p:nvPr/>
        </p:nvSpPr>
        <p:spPr>
          <a:xfrm>
            <a:off x="5444100" y="272835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97" name="Google Shape;497;p55"/>
          <p:cNvSpPr/>
          <p:nvPr/>
        </p:nvSpPr>
        <p:spPr>
          <a:xfrm>
            <a:off x="0" y="0"/>
            <a:ext cx="9144000" cy="4236000"/>
          </a:xfrm>
          <a:prstGeom prst="snip1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98" name="Google Shape;498;p55"/>
          <p:cNvSpPr/>
          <p:nvPr/>
        </p:nvSpPr>
        <p:spPr>
          <a:xfrm>
            <a:off x="5448300" y="69495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99" name="Google Shape;499;p55"/>
          <p:cNvSpPr/>
          <p:nvPr/>
        </p:nvSpPr>
        <p:spPr>
          <a:xfrm>
            <a:off x="5438163" y="4761750"/>
            <a:ext cx="2964175" cy="388625"/>
          </a:xfrm>
          <a:custGeom>
            <a:rect b="b" l="l" r="r" t="t"/>
            <a:pathLst>
              <a:path extrusionOk="0" h="15545" w="118567">
                <a:moveTo>
                  <a:pt x="0" y="15545"/>
                </a:moveTo>
                <a:lnTo>
                  <a:pt x="118567" y="15545"/>
                </a:lnTo>
                <a:lnTo>
                  <a:pt x="103022" y="0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00" name="Google Shape;500;p55"/>
          <p:cNvSpPr/>
          <p:nvPr/>
        </p:nvSpPr>
        <p:spPr>
          <a:xfrm>
            <a:off x="5437625" y="-10675"/>
            <a:ext cx="2971800" cy="708675"/>
          </a:xfrm>
          <a:custGeom>
            <a:rect b="b" l="l" r="r" t="t"/>
            <a:pathLst>
              <a:path extrusionOk="0" h="28347" w="118872">
                <a:moveTo>
                  <a:pt x="0" y="0"/>
                </a:moveTo>
                <a:lnTo>
                  <a:pt x="0" y="28347"/>
                </a:lnTo>
                <a:lnTo>
                  <a:pt x="118872" y="28347"/>
                </a:lnTo>
                <a:lnTo>
                  <a:pt x="118872" y="30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501" name="Google Shape;501;p55"/>
          <p:cNvSpPr txBox="1"/>
          <p:nvPr>
            <p:ph type="title"/>
          </p:nvPr>
        </p:nvSpPr>
        <p:spPr>
          <a:xfrm>
            <a:off x="931675" y="907075"/>
            <a:ext cx="4005900" cy="708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502" name="Google Shape;502;p55"/>
          <p:cNvSpPr txBox="1"/>
          <p:nvPr>
            <p:ph idx="2" type="title"/>
          </p:nvPr>
        </p:nvSpPr>
        <p:spPr>
          <a:xfrm>
            <a:off x="931675" y="1712050"/>
            <a:ext cx="4005900" cy="170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8 ">
  <p:cSld name="CUSTOM_12">
    <p:bg>
      <p:bgPr>
        <a:solidFill>
          <a:schemeClr val="accent5"/>
        </a:soli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6"/>
          <p:cNvSpPr/>
          <p:nvPr/>
        </p:nvSpPr>
        <p:spPr>
          <a:xfrm>
            <a:off x="0" y="0"/>
            <a:ext cx="9144000" cy="4236000"/>
          </a:xfrm>
          <a:prstGeom prst="snip1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05" name="Google Shape;505;p56"/>
          <p:cNvSpPr/>
          <p:nvPr/>
        </p:nvSpPr>
        <p:spPr>
          <a:xfrm>
            <a:off x="5596500" y="273140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06" name="Google Shape;506;p56"/>
          <p:cNvSpPr/>
          <p:nvPr/>
        </p:nvSpPr>
        <p:spPr>
          <a:xfrm>
            <a:off x="5587725" y="69800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07" name="Google Shape;507;p56"/>
          <p:cNvSpPr txBox="1"/>
          <p:nvPr>
            <p:ph type="title"/>
          </p:nvPr>
        </p:nvSpPr>
        <p:spPr>
          <a:xfrm>
            <a:off x="901475" y="907075"/>
            <a:ext cx="4695000" cy="862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508" name="Google Shape;508;p56"/>
          <p:cNvSpPr txBox="1"/>
          <p:nvPr>
            <p:ph idx="2" type="title"/>
          </p:nvPr>
        </p:nvSpPr>
        <p:spPr>
          <a:xfrm>
            <a:off x="930907" y="1836900"/>
            <a:ext cx="4005900" cy="1879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09" name="Google Shape;509;p56"/>
          <p:cNvSpPr/>
          <p:nvPr/>
        </p:nvSpPr>
        <p:spPr>
          <a:xfrm>
            <a:off x="5586750" y="-10675"/>
            <a:ext cx="2971800" cy="708675"/>
          </a:xfrm>
          <a:custGeom>
            <a:rect b="b" l="l" r="r" t="t"/>
            <a:pathLst>
              <a:path extrusionOk="0" h="28347" w="118872">
                <a:moveTo>
                  <a:pt x="0" y="0"/>
                </a:moveTo>
                <a:lnTo>
                  <a:pt x="0" y="28347"/>
                </a:lnTo>
                <a:lnTo>
                  <a:pt x="118872" y="28347"/>
                </a:lnTo>
                <a:lnTo>
                  <a:pt x="118872" y="3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510" name="Google Shape;510;p56"/>
          <p:cNvSpPr/>
          <p:nvPr/>
        </p:nvSpPr>
        <p:spPr>
          <a:xfrm>
            <a:off x="5590563" y="4762500"/>
            <a:ext cx="2964175" cy="388625"/>
          </a:xfrm>
          <a:custGeom>
            <a:rect b="b" l="l" r="r" t="t"/>
            <a:pathLst>
              <a:path extrusionOk="0" h="15545" w="118567">
                <a:moveTo>
                  <a:pt x="0" y="15545"/>
                </a:moveTo>
                <a:lnTo>
                  <a:pt x="118567" y="15545"/>
                </a:lnTo>
                <a:lnTo>
                  <a:pt x="103022" y="0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BLANK_1_1_1_1_1_1_1_1_1_1_1_1_1_1_1_1_1">
    <p:bg>
      <p:bgPr>
        <a:solidFill>
          <a:schemeClr val="accent5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7"/>
          <p:cNvSpPr/>
          <p:nvPr/>
        </p:nvSpPr>
        <p:spPr>
          <a:xfrm>
            <a:off x="696050" y="619550"/>
            <a:ext cx="8448000" cy="4525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13" name="Google Shape;513;p57"/>
          <p:cNvSpPr/>
          <p:nvPr/>
        </p:nvSpPr>
        <p:spPr>
          <a:xfrm>
            <a:off x="4930700" y="619550"/>
            <a:ext cx="4213200" cy="452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14" name="Google Shape;514;p57"/>
          <p:cNvSpPr/>
          <p:nvPr>
            <p:ph idx="2" type="pic"/>
          </p:nvPr>
        </p:nvSpPr>
        <p:spPr>
          <a:xfrm flipH="1">
            <a:off x="4930693" y="619550"/>
            <a:ext cx="2100300" cy="15135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515" name="Google Shape;515;p57"/>
          <p:cNvSpPr txBox="1"/>
          <p:nvPr>
            <p:ph type="title"/>
          </p:nvPr>
        </p:nvSpPr>
        <p:spPr>
          <a:xfrm>
            <a:off x="929475" y="914400"/>
            <a:ext cx="3633000" cy="1077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516" name="Google Shape;516;p57"/>
          <p:cNvSpPr/>
          <p:nvPr>
            <p:ph idx="3" type="pic"/>
          </p:nvPr>
        </p:nvSpPr>
        <p:spPr>
          <a:xfrm flipH="1">
            <a:off x="696043" y="2125400"/>
            <a:ext cx="2129100" cy="15135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517" name="Google Shape;517;p57"/>
          <p:cNvSpPr/>
          <p:nvPr>
            <p:ph idx="4" type="pic"/>
          </p:nvPr>
        </p:nvSpPr>
        <p:spPr>
          <a:xfrm flipH="1">
            <a:off x="4930693" y="3635300"/>
            <a:ext cx="2100300" cy="15135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518" name="Google Shape;518;p57"/>
          <p:cNvSpPr txBox="1"/>
          <p:nvPr>
            <p:ph idx="5" type="title"/>
          </p:nvPr>
        </p:nvSpPr>
        <p:spPr>
          <a:xfrm>
            <a:off x="7243093" y="851546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9" name="Google Shape;519;p57"/>
          <p:cNvSpPr txBox="1"/>
          <p:nvPr>
            <p:ph idx="6" type="title"/>
          </p:nvPr>
        </p:nvSpPr>
        <p:spPr>
          <a:xfrm>
            <a:off x="3257860" y="2361757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20" name="Google Shape;520;p57"/>
          <p:cNvSpPr txBox="1"/>
          <p:nvPr>
            <p:ph idx="7" type="title"/>
          </p:nvPr>
        </p:nvSpPr>
        <p:spPr>
          <a:xfrm>
            <a:off x="7229582" y="3878226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21" name="Google Shape;521;p57"/>
          <p:cNvSpPr txBox="1"/>
          <p:nvPr>
            <p:ph idx="1" type="body"/>
          </p:nvPr>
        </p:nvSpPr>
        <p:spPr>
          <a:xfrm>
            <a:off x="3257120" y="2663823"/>
            <a:ext cx="15789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2" name="Google Shape;522;p57"/>
          <p:cNvSpPr txBox="1"/>
          <p:nvPr>
            <p:ph idx="8" type="body"/>
          </p:nvPr>
        </p:nvSpPr>
        <p:spPr>
          <a:xfrm>
            <a:off x="7237317" y="4178575"/>
            <a:ext cx="17844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3" name="Google Shape;523;p57"/>
          <p:cNvSpPr txBox="1"/>
          <p:nvPr>
            <p:ph idx="9" type="body"/>
          </p:nvPr>
        </p:nvSpPr>
        <p:spPr>
          <a:xfrm>
            <a:off x="7246218" y="1157300"/>
            <a:ext cx="16800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4">
  <p:cSld name="CUSTOM_15">
    <p:bg>
      <p:bgPr>
        <a:solidFill>
          <a:schemeClr val="lt1"/>
        </a:solid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58"/>
          <p:cNvPicPr preferRelativeResize="0"/>
          <p:nvPr/>
        </p:nvPicPr>
        <p:blipFill rotWithShape="1">
          <a:blip r:embed="rId2">
            <a:alphaModFix amt="10000"/>
          </a:blip>
          <a:srcRect b="0" l="789" r="12432" t="0"/>
          <a:stretch/>
        </p:blipFill>
        <p:spPr>
          <a:xfrm>
            <a:off x="0" y="-125"/>
            <a:ext cx="6696900" cy="51435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526" name="Google Shape;526;p58"/>
          <p:cNvSpPr txBox="1"/>
          <p:nvPr>
            <p:ph type="title"/>
          </p:nvPr>
        </p:nvSpPr>
        <p:spPr>
          <a:xfrm>
            <a:off x="705550" y="39343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27" name="Google Shape;527;p58"/>
          <p:cNvSpPr txBox="1"/>
          <p:nvPr>
            <p:ph idx="2" type="title"/>
          </p:nvPr>
        </p:nvSpPr>
        <p:spPr>
          <a:xfrm>
            <a:off x="705550" y="26352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28" name="Google Shape;528;p58"/>
          <p:cNvSpPr txBox="1"/>
          <p:nvPr>
            <p:ph idx="3" type="title"/>
          </p:nvPr>
        </p:nvSpPr>
        <p:spPr>
          <a:xfrm>
            <a:off x="3461750" y="39343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29" name="Google Shape;529;p58"/>
          <p:cNvSpPr txBox="1"/>
          <p:nvPr>
            <p:ph idx="4" type="title"/>
          </p:nvPr>
        </p:nvSpPr>
        <p:spPr>
          <a:xfrm>
            <a:off x="3461750" y="26352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0" name="Google Shape;530;p58"/>
          <p:cNvSpPr txBox="1"/>
          <p:nvPr>
            <p:ph idx="5" type="title"/>
          </p:nvPr>
        </p:nvSpPr>
        <p:spPr>
          <a:xfrm>
            <a:off x="6219150" y="39343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1" name="Google Shape;531;p58"/>
          <p:cNvSpPr txBox="1"/>
          <p:nvPr>
            <p:ph idx="6" type="title"/>
          </p:nvPr>
        </p:nvSpPr>
        <p:spPr>
          <a:xfrm>
            <a:off x="6219150" y="26352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2" name="Google Shape;532;p58"/>
          <p:cNvSpPr txBox="1"/>
          <p:nvPr>
            <p:ph idx="7" type="title"/>
          </p:nvPr>
        </p:nvSpPr>
        <p:spPr>
          <a:xfrm>
            <a:off x="430209" y="907725"/>
            <a:ext cx="6815400" cy="1038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700"/>
              <a:buNone/>
              <a:defRPr sz="37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9 ">
  <p:cSld name="BLANK_1_1_1_1_1_1_1_1_1_1_1_1_1_1_1_1_1_1_1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9"/>
          <p:cNvSpPr/>
          <p:nvPr/>
        </p:nvSpPr>
        <p:spPr>
          <a:xfrm>
            <a:off x="3400700" y="0"/>
            <a:ext cx="5742900" cy="1427100"/>
          </a:xfrm>
          <a:prstGeom prst="snip1Rect">
            <a:avLst>
              <a:gd fmla="val 2740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35" name="Google Shape;535;p59"/>
          <p:cNvSpPr txBox="1"/>
          <p:nvPr>
            <p:ph idx="1" type="subTitle"/>
          </p:nvPr>
        </p:nvSpPr>
        <p:spPr>
          <a:xfrm>
            <a:off x="3718425" y="402000"/>
            <a:ext cx="14595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536" name="Google Shape;536;p59"/>
          <p:cNvSpPr/>
          <p:nvPr/>
        </p:nvSpPr>
        <p:spPr>
          <a:xfrm>
            <a:off x="3400700" y="1427100"/>
            <a:ext cx="5742900" cy="1790400"/>
          </a:xfrm>
          <a:prstGeom prst="snip1Rect">
            <a:avLst>
              <a:gd fmla="val 2378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37" name="Google Shape;537;p59"/>
          <p:cNvSpPr/>
          <p:nvPr/>
        </p:nvSpPr>
        <p:spPr>
          <a:xfrm>
            <a:off x="3400700" y="3217500"/>
            <a:ext cx="5742900" cy="1924500"/>
          </a:xfrm>
          <a:prstGeom prst="snip1Rect">
            <a:avLst>
              <a:gd fmla="val 2219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38" name="Google Shape;538;p59"/>
          <p:cNvSpPr txBox="1"/>
          <p:nvPr>
            <p:ph idx="2" type="subTitle"/>
          </p:nvPr>
        </p:nvSpPr>
        <p:spPr>
          <a:xfrm>
            <a:off x="4249525" y="402000"/>
            <a:ext cx="4315800" cy="74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39" name="Google Shape;539;p59"/>
          <p:cNvSpPr txBox="1"/>
          <p:nvPr>
            <p:ph idx="3" type="subTitle"/>
          </p:nvPr>
        </p:nvSpPr>
        <p:spPr>
          <a:xfrm>
            <a:off x="3718425" y="1696338"/>
            <a:ext cx="14595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540" name="Google Shape;540;p59"/>
          <p:cNvSpPr txBox="1"/>
          <p:nvPr>
            <p:ph idx="4" type="subTitle"/>
          </p:nvPr>
        </p:nvSpPr>
        <p:spPr>
          <a:xfrm>
            <a:off x="4249525" y="1696338"/>
            <a:ext cx="18684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41" name="Google Shape;541;p59"/>
          <p:cNvSpPr txBox="1"/>
          <p:nvPr>
            <p:ph type="title"/>
          </p:nvPr>
        </p:nvSpPr>
        <p:spPr>
          <a:xfrm>
            <a:off x="556500" y="531900"/>
            <a:ext cx="2714700" cy="1039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542" name="Google Shape;542;p59"/>
          <p:cNvSpPr/>
          <p:nvPr>
            <p:ph idx="5" type="pic"/>
          </p:nvPr>
        </p:nvSpPr>
        <p:spPr>
          <a:xfrm>
            <a:off x="75" y="2673275"/>
            <a:ext cx="3400800" cy="2471400"/>
          </a:xfrm>
          <a:prstGeom prst="snip1Rect">
            <a:avLst>
              <a:gd fmla="val 21231" name="adj"/>
            </a:avLst>
          </a:prstGeom>
          <a:noFill/>
          <a:ln>
            <a:noFill/>
          </a:ln>
        </p:spPr>
      </p:sp>
      <p:sp>
        <p:nvSpPr>
          <p:cNvPr id="543" name="Google Shape;543;p59"/>
          <p:cNvSpPr txBox="1"/>
          <p:nvPr>
            <p:ph idx="6" type="subTitle"/>
          </p:nvPr>
        </p:nvSpPr>
        <p:spPr>
          <a:xfrm>
            <a:off x="582450" y="1733025"/>
            <a:ext cx="2400600" cy="74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4" name="Google Shape;544;p59"/>
          <p:cNvSpPr txBox="1"/>
          <p:nvPr>
            <p:ph idx="7" type="subTitle"/>
          </p:nvPr>
        </p:nvSpPr>
        <p:spPr>
          <a:xfrm>
            <a:off x="3718450" y="3470325"/>
            <a:ext cx="3678300" cy="454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545" name="Google Shape;545;p59"/>
          <p:cNvSpPr txBox="1"/>
          <p:nvPr>
            <p:ph idx="8" type="subTitle"/>
          </p:nvPr>
        </p:nvSpPr>
        <p:spPr>
          <a:xfrm>
            <a:off x="3724200" y="3884675"/>
            <a:ext cx="5063100" cy="1039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46" name="Google Shape;546;p59"/>
          <p:cNvSpPr txBox="1"/>
          <p:nvPr>
            <p:ph idx="9" type="subTitle"/>
          </p:nvPr>
        </p:nvSpPr>
        <p:spPr>
          <a:xfrm>
            <a:off x="5999175" y="1696338"/>
            <a:ext cx="27873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0">
  <p:cSld name="BLANK_1_1_1_1_1_1_1_1_1_1_1_1_1_1_1_1_1_1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0"/>
          <p:cNvSpPr txBox="1"/>
          <p:nvPr>
            <p:ph type="title"/>
          </p:nvPr>
        </p:nvSpPr>
        <p:spPr>
          <a:xfrm>
            <a:off x="508000" y="466750"/>
            <a:ext cx="3752700" cy="1868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549" name="Google Shape;549;p60"/>
          <p:cNvSpPr/>
          <p:nvPr>
            <p:ph idx="2" type="pic"/>
          </p:nvPr>
        </p:nvSpPr>
        <p:spPr>
          <a:xfrm>
            <a:off x="75" y="2673275"/>
            <a:ext cx="3014400" cy="24714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550" name="Google Shape;550;p60"/>
          <p:cNvSpPr/>
          <p:nvPr>
            <p:ph idx="3" type="pic"/>
          </p:nvPr>
        </p:nvSpPr>
        <p:spPr>
          <a:xfrm>
            <a:off x="5341625" y="-3800"/>
            <a:ext cx="3802500" cy="18993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551" name="Google Shape;551;p60"/>
          <p:cNvSpPr/>
          <p:nvPr/>
        </p:nvSpPr>
        <p:spPr>
          <a:xfrm>
            <a:off x="5341400" y="1709375"/>
            <a:ext cx="3802500" cy="3435300"/>
          </a:xfrm>
          <a:prstGeom prst="snip1Rect">
            <a:avLst>
              <a:gd fmla="val 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52" name="Google Shape;552;p60"/>
          <p:cNvSpPr/>
          <p:nvPr/>
        </p:nvSpPr>
        <p:spPr>
          <a:xfrm>
            <a:off x="3014300" y="2673275"/>
            <a:ext cx="2327100" cy="2471400"/>
          </a:xfrm>
          <a:prstGeom prst="snip1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53" name="Google Shape;553;p60"/>
          <p:cNvSpPr txBox="1"/>
          <p:nvPr>
            <p:ph idx="1" type="subTitle"/>
          </p:nvPr>
        </p:nvSpPr>
        <p:spPr>
          <a:xfrm>
            <a:off x="3364075" y="3159975"/>
            <a:ext cx="1459500" cy="1868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54" name="Google Shape;554;p60"/>
          <p:cNvSpPr txBox="1"/>
          <p:nvPr>
            <p:ph idx="4" type="subTitle"/>
          </p:nvPr>
        </p:nvSpPr>
        <p:spPr>
          <a:xfrm>
            <a:off x="5794450" y="2073450"/>
            <a:ext cx="1459500" cy="1642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55" name="Google Shape;555;p60"/>
          <p:cNvSpPr txBox="1"/>
          <p:nvPr>
            <p:ph idx="5" type="subTitle"/>
          </p:nvPr>
        </p:nvSpPr>
        <p:spPr>
          <a:xfrm>
            <a:off x="7371675" y="2073450"/>
            <a:ext cx="1294500" cy="1642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56" name="Google Shape;556;p60"/>
          <p:cNvSpPr txBox="1"/>
          <p:nvPr>
            <p:ph idx="6" type="subTitle"/>
          </p:nvPr>
        </p:nvSpPr>
        <p:spPr>
          <a:xfrm>
            <a:off x="5794450" y="3940350"/>
            <a:ext cx="2831400" cy="917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1">
  <p:cSld name="BLANK_1_1_1_1_1_1_1_1_1_1_1_1_1_1_1">
    <p:bg>
      <p:bgPr>
        <a:solidFill>
          <a:schemeClr val="lt1"/>
        </a:solid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1"/>
          <p:cNvSpPr txBox="1"/>
          <p:nvPr>
            <p:ph idx="1" type="subTitle"/>
          </p:nvPr>
        </p:nvSpPr>
        <p:spPr>
          <a:xfrm>
            <a:off x="455153" y="1847050"/>
            <a:ext cx="1278600" cy="41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559" name="Google Shape;559;p61"/>
          <p:cNvSpPr txBox="1"/>
          <p:nvPr>
            <p:ph idx="2" type="subTitle"/>
          </p:nvPr>
        </p:nvSpPr>
        <p:spPr>
          <a:xfrm>
            <a:off x="455153" y="2961963"/>
            <a:ext cx="1278600" cy="41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560" name="Google Shape;560;p61"/>
          <p:cNvSpPr txBox="1"/>
          <p:nvPr>
            <p:ph idx="3" type="subTitle"/>
          </p:nvPr>
        </p:nvSpPr>
        <p:spPr>
          <a:xfrm>
            <a:off x="455146" y="3929375"/>
            <a:ext cx="1278600" cy="41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561" name="Google Shape;561;p61"/>
          <p:cNvSpPr txBox="1"/>
          <p:nvPr>
            <p:ph idx="4" type="subTitle"/>
          </p:nvPr>
        </p:nvSpPr>
        <p:spPr>
          <a:xfrm>
            <a:off x="1781075" y="1241375"/>
            <a:ext cx="1498800" cy="276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562" name="Google Shape;562;p61"/>
          <p:cNvSpPr txBox="1"/>
          <p:nvPr>
            <p:ph idx="5" type="subTitle"/>
          </p:nvPr>
        </p:nvSpPr>
        <p:spPr>
          <a:xfrm>
            <a:off x="3596300" y="1241375"/>
            <a:ext cx="1498800" cy="276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563" name="Google Shape;563;p61"/>
          <p:cNvSpPr txBox="1"/>
          <p:nvPr>
            <p:ph idx="6" type="subTitle"/>
          </p:nvPr>
        </p:nvSpPr>
        <p:spPr>
          <a:xfrm>
            <a:off x="5411525" y="1241375"/>
            <a:ext cx="1498800" cy="276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564" name="Google Shape;564;p61"/>
          <p:cNvSpPr txBox="1"/>
          <p:nvPr>
            <p:ph idx="7" type="subTitle"/>
          </p:nvPr>
        </p:nvSpPr>
        <p:spPr>
          <a:xfrm>
            <a:off x="7226750" y="1241375"/>
            <a:ext cx="1498800" cy="26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565" name="Google Shape;565;p61"/>
          <p:cNvSpPr txBox="1"/>
          <p:nvPr>
            <p:ph idx="8" type="subTitle"/>
          </p:nvPr>
        </p:nvSpPr>
        <p:spPr>
          <a:xfrm>
            <a:off x="19796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6" name="Google Shape;566;p61"/>
          <p:cNvSpPr txBox="1"/>
          <p:nvPr>
            <p:ph idx="9" type="subTitle"/>
          </p:nvPr>
        </p:nvSpPr>
        <p:spPr>
          <a:xfrm>
            <a:off x="19796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7" name="Google Shape;567;p61"/>
          <p:cNvSpPr txBox="1"/>
          <p:nvPr>
            <p:ph idx="13" type="subTitle"/>
          </p:nvPr>
        </p:nvSpPr>
        <p:spPr>
          <a:xfrm>
            <a:off x="19796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8" name="Google Shape;568;p61"/>
          <p:cNvSpPr txBox="1"/>
          <p:nvPr>
            <p:ph idx="14" type="subTitle"/>
          </p:nvPr>
        </p:nvSpPr>
        <p:spPr>
          <a:xfrm>
            <a:off x="38059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9" name="Google Shape;569;p61"/>
          <p:cNvSpPr txBox="1"/>
          <p:nvPr>
            <p:ph idx="15" type="subTitle"/>
          </p:nvPr>
        </p:nvSpPr>
        <p:spPr>
          <a:xfrm>
            <a:off x="38059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0" name="Google Shape;570;p61"/>
          <p:cNvSpPr txBox="1"/>
          <p:nvPr>
            <p:ph idx="16" type="subTitle"/>
          </p:nvPr>
        </p:nvSpPr>
        <p:spPr>
          <a:xfrm>
            <a:off x="38059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1" name="Google Shape;571;p61"/>
          <p:cNvSpPr txBox="1"/>
          <p:nvPr>
            <p:ph idx="17" type="subTitle"/>
          </p:nvPr>
        </p:nvSpPr>
        <p:spPr>
          <a:xfrm>
            <a:off x="56322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2" name="Google Shape;572;p61"/>
          <p:cNvSpPr txBox="1"/>
          <p:nvPr>
            <p:ph idx="18" type="subTitle"/>
          </p:nvPr>
        </p:nvSpPr>
        <p:spPr>
          <a:xfrm>
            <a:off x="56322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3" name="Google Shape;573;p61"/>
          <p:cNvSpPr txBox="1"/>
          <p:nvPr>
            <p:ph idx="19" type="subTitle"/>
          </p:nvPr>
        </p:nvSpPr>
        <p:spPr>
          <a:xfrm>
            <a:off x="56322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4" name="Google Shape;574;p61"/>
          <p:cNvSpPr txBox="1"/>
          <p:nvPr>
            <p:ph idx="20" type="subTitle"/>
          </p:nvPr>
        </p:nvSpPr>
        <p:spPr>
          <a:xfrm>
            <a:off x="74585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5" name="Google Shape;575;p61"/>
          <p:cNvSpPr txBox="1"/>
          <p:nvPr>
            <p:ph idx="21" type="subTitle"/>
          </p:nvPr>
        </p:nvSpPr>
        <p:spPr>
          <a:xfrm>
            <a:off x="74585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6" name="Google Shape;576;p61"/>
          <p:cNvSpPr txBox="1"/>
          <p:nvPr>
            <p:ph idx="22" type="subTitle"/>
          </p:nvPr>
        </p:nvSpPr>
        <p:spPr>
          <a:xfrm>
            <a:off x="74585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7" name="Google Shape;577;p61"/>
          <p:cNvSpPr txBox="1"/>
          <p:nvPr>
            <p:ph type="title"/>
          </p:nvPr>
        </p:nvSpPr>
        <p:spPr>
          <a:xfrm>
            <a:off x="452621" y="455239"/>
            <a:ext cx="6964800" cy="651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5 ">
  <p:cSld name="BLANK_1_1_1_1_1_1_1">
    <p:bg>
      <p:bgPr>
        <a:solidFill>
          <a:schemeClr val="accent5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/>
          <p:nvPr/>
        </p:nvSpPr>
        <p:spPr>
          <a:xfrm>
            <a:off x="731650" y="619550"/>
            <a:ext cx="8412300" cy="4525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920550" y="9045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2" type="title"/>
          </p:nvPr>
        </p:nvSpPr>
        <p:spPr>
          <a:xfrm>
            <a:off x="920550" y="1881950"/>
            <a:ext cx="52284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" type="subTitle"/>
          </p:nvPr>
        </p:nvSpPr>
        <p:spPr>
          <a:xfrm>
            <a:off x="920550" y="4518700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2">
  <p:cSld name="CUSTOM_14">
    <p:bg>
      <p:bgPr>
        <a:solidFill>
          <a:schemeClr val="lt1"/>
        </a:soli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2"/>
          <p:cNvSpPr txBox="1"/>
          <p:nvPr>
            <p:ph type="title"/>
          </p:nvPr>
        </p:nvSpPr>
        <p:spPr>
          <a:xfrm>
            <a:off x="966625" y="1926200"/>
            <a:ext cx="15897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580" name="Google Shape;580;p62"/>
          <p:cNvSpPr txBox="1"/>
          <p:nvPr>
            <p:ph idx="2" type="title"/>
          </p:nvPr>
        </p:nvSpPr>
        <p:spPr>
          <a:xfrm>
            <a:off x="2768150" y="1926200"/>
            <a:ext cx="15189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581" name="Google Shape;581;p62"/>
          <p:cNvSpPr txBox="1"/>
          <p:nvPr>
            <p:ph idx="3" type="title"/>
          </p:nvPr>
        </p:nvSpPr>
        <p:spPr>
          <a:xfrm>
            <a:off x="4609425" y="1926200"/>
            <a:ext cx="16200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582" name="Google Shape;582;p62"/>
          <p:cNvSpPr txBox="1"/>
          <p:nvPr>
            <p:ph idx="4" type="title"/>
          </p:nvPr>
        </p:nvSpPr>
        <p:spPr>
          <a:xfrm>
            <a:off x="2876400" y="4053150"/>
            <a:ext cx="13767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83" name="Google Shape;583;p62"/>
          <p:cNvSpPr txBox="1"/>
          <p:nvPr>
            <p:ph idx="5" type="title"/>
          </p:nvPr>
        </p:nvSpPr>
        <p:spPr>
          <a:xfrm>
            <a:off x="6564575" y="4053150"/>
            <a:ext cx="13767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84" name="Google Shape;584;p62"/>
          <p:cNvSpPr txBox="1"/>
          <p:nvPr>
            <p:ph idx="6" type="title"/>
          </p:nvPr>
        </p:nvSpPr>
        <p:spPr>
          <a:xfrm>
            <a:off x="966625" y="2228000"/>
            <a:ext cx="12945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85" name="Google Shape;585;p62"/>
          <p:cNvSpPr txBox="1"/>
          <p:nvPr>
            <p:ph idx="7" type="title"/>
          </p:nvPr>
        </p:nvSpPr>
        <p:spPr>
          <a:xfrm>
            <a:off x="2768161" y="2228000"/>
            <a:ext cx="12945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86" name="Google Shape;586;p62"/>
          <p:cNvSpPr txBox="1"/>
          <p:nvPr>
            <p:ph idx="8" type="title"/>
          </p:nvPr>
        </p:nvSpPr>
        <p:spPr>
          <a:xfrm>
            <a:off x="4609425" y="2228000"/>
            <a:ext cx="13767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87" name="Google Shape;587;p62"/>
          <p:cNvSpPr txBox="1"/>
          <p:nvPr>
            <p:ph idx="9" type="title"/>
          </p:nvPr>
        </p:nvSpPr>
        <p:spPr>
          <a:xfrm>
            <a:off x="6437300" y="1926200"/>
            <a:ext cx="13767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588" name="Google Shape;588;p62"/>
          <p:cNvSpPr txBox="1"/>
          <p:nvPr>
            <p:ph idx="13" type="title"/>
          </p:nvPr>
        </p:nvSpPr>
        <p:spPr>
          <a:xfrm>
            <a:off x="6437293" y="2228000"/>
            <a:ext cx="12444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89" name="Google Shape;589;p62"/>
          <p:cNvSpPr txBox="1"/>
          <p:nvPr>
            <p:ph idx="14" type="title"/>
          </p:nvPr>
        </p:nvSpPr>
        <p:spPr>
          <a:xfrm>
            <a:off x="474675" y="467679"/>
            <a:ext cx="3593100" cy="1008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3">
  <p:cSld name="BLANK_1_1_1_1_1_1_1_1_1_1_1_1_1_1_2">
    <p:bg>
      <p:bgPr>
        <a:solidFill>
          <a:schemeClr val="lt1"/>
        </a:solid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3"/>
          <p:cNvSpPr/>
          <p:nvPr/>
        </p:nvSpPr>
        <p:spPr>
          <a:xfrm>
            <a:off x="2070256" y="436468"/>
            <a:ext cx="4729500" cy="4415700"/>
          </a:xfrm>
          <a:prstGeom prst="snip1Rect">
            <a:avLst>
              <a:gd fmla="val 12424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92" name="Google Shape;592;p63"/>
          <p:cNvSpPr/>
          <p:nvPr/>
        </p:nvSpPr>
        <p:spPr>
          <a:xfrm>
            <a:off x="847072" y="436468"/>
            <a:ext cx="4729500" cy="4415700"/>
          </a:xfrm>
          <a:prstGeom prst="snip1Rect">
            <a:avLst>
              <a:gd fmla="val 12424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93" name="Google Shape;593;p63"/>
          <p:cNvSpPr/>
          <p:nvPr/>
        </p:nvSpPr>
        <p:spPr>
          <a:xfrm>
            <a:off x="203824" y="436468"/>
            <a:ext cx="4729500" cy="4415700"/>
          </a:xfrm>
          <a:prstGeom prst="snip1Rect">
            <a:avLst>
              <a:gd fmla="val 12424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94" name="Google Shape;594;p63"/>
          <p:cNvSpPr/>
          <p:nvPr/>
        </p:nvSpPr>
        <p:spPr>
          <a:xfrm>
            <a:off x="0" y="432050"/>
            <a:ext cx="4665600" cy="4689000"/>
          </a:xfrm>
          <a:prstGeom prst="snip1Rect">
            <a:avLst>
              <a:gd fmla="val 115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95" name="Google Shape;595;p63"/>
          <p:cNvSpPr txBox="1"/>
          <p:nvPr>
            <p:ph type="title"/>
          </p:nvPr>
        </p:nvSpPr>
        <p:spPr>
          <a:xfrm>
            <a:off x="443725" y="920775"/>
            <a:ext cx="3730500" cy="1095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596" name="Google Shape;596;p63"/>
          <p:cNvSpPr/>
          <p:nvPr/>
        </p:nvSpPr>
        <p:spPr>
          <a:xfrm>
            <a:off x="24725" y="2393073"/>
            <a:ext cx="9144000" cy="2750400"/>
          </a:xfrm>
          <a:prstGeom prst="snip1Rect">
            <a:avLst>
              <a:gd fmla="val 15953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97" name="Google Shape;597;p63"/>
          <p:cNvSpPr/>
          <p:nvPr/>
        </p:nvSpPr>
        <p:spPr>
          <a:xfrm>
            <a:off x="0" y="2393075"/>
            <a:ext cx="3186600" cy="275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98" name="Google Shape;598;p63"/>
          <p:cNvSpPr txBox="1"/>
          <p:nvPr>
            <p:ph idx="2" type="title"/>
          </p:nvPr>
        </p:nvSpPr>
        <p:spPr>
          <a:xfrm>
            <a:off x="507250" y="2657169"/>
            <a:ext cx="2344800" cy="44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99" name="Google Shape;599;p63"/>
          <p:cNvSpPr txBox="1"/>
          <p:nvPr>
            <p:ph idx="3" type="title"/>
          </p:nvPr>
        </p:nvSpPr>
        <p:spPr>
          <a:xfrm>
            <a:off x="454725" y="1387875"/>
            <a:ext cx="3109200" cy="70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00" name="Google Shape;600;p63"/>
          <p:cNvSpPr txBox="1"/>
          <p:nvPr>
            <p:ph idx="4" type="title"/>
          </p:nvPr>
        </p:nvSpPr>
        <p:spPr>
          <a:xfrm>
            <a:off x="507250" y="3648688"/>
            <a:ext cx="21378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601" name="Google Shape;601;p63"/>
          <p:cNvSpPr txBox="1"/>
          <p:nvPr>
            <p:ph idx="5" type="title"/>
          </p:nvPr>
        </p:nvSpPr>
        <p:spPr>
          <a:xfrm>
            <a:off x="507250" y="3960850"/>
            <a:ext cx="2242500" cy="70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02" name="Google Shape;602;p63"/>
          <p:cNvSpPr txBox="1"/>
          <p:nvPr>
            <p:ph idx="6" type="title"/>
          </p:nvPr>
        </p:nvSpPr>
        <p:spPr>
          <a:xfrm>
            <a:off x="507250" y="2950200"/>
            <a:ext cx="2242500" cy="643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03" name="Google Shape;603;p63"/>
          <p:cNvSpPr txBox="1"/>
          <p:nvPr>
            <p:ph idx="7" type="title"/>
          </p:nvPr>
        </p:nvSpPr>
        <p:spPr>
          <a:xfrm>
            <a:off x="5654225" y="2657175"/>
            <a:ext cx="961200" cy="40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604" name="Google Shape;604;p63"/>
          <p:cNvSpPr txBox="1"/>
          <p:nvPr>
            <p:ph idx="8" type="title"/>
          </p:nvPr>
        </p:nvSpPr>
        <p:spPr>
          <a:xfrm>
            <a:off x="7295800" y="2657175"/>
            <a:ext cx="1109100" cy="40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605" name="Google Shape;605;p63"/>
          <p:cNvSpPr txBox="1"/>
          <p:nvPr>
            <p:ph idx="9" type="title"/>
          </p:nvPr>
        </p:nvSpPr>
        <p:spPr>
          <a:xfrm>
            <a:off x="3958525" y="2657175"/>
            <a:ext cx="1003500" cy="40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606" name="Google Shape;606;p63"/>
          <p:cNvSpPr txBox="1"/>
          <p:nvPr>
            <p:ph idx="13" type="title"/>
          </p:nvPr>
        </p:nvSpPr>
        <p:spPr>
          <a:xfrm>
            <a:off x="3477950" y="3170975"/>
            <a:ext cx="1583400" cy="643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07" name="Google Shape;607;p63"/>
          <p:cNvSpPr txBox="1"/>
          <p:nvPr>
            <p:ph idx="14" type="title"/>
          </p:nvPr>
        </p:nvSpPr>
        <p:spPr>
          <a:xfrm>
            <a:off x="5156125" y="3170975"/>
            <a:ext cx="15516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08" name="Google Shape;608;p63"/>
          <p:cNvSpPr txBox="1"/>
          <p:nvPr>
            <p:ph idx="15" type="title"/>
          </p:nvPr>
        </p:nvSpPr>
        <p:spPr>
          <a:xfrm>
            <a:off x="6837850" y="3170975"/>
            <a:ext cx="2022000" cy="1596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09" name="Google Shape;609;p63"/>
          <p:cNvSpPr txBox="1"/>
          <p:nvPr>
            <p:ph idx="16" type="title"/>
          </p:nvPr>
        </p:nvSpPr>
        <p:spPr>
          <a:xfrm>
            <a:off x="3624875" y="4016425"/>
            <a:ext cx="1436400" cy="750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10" name="Google Shape;610;p63"/>
          <p:cNvSpPr txBox="1"/>
          <p:nvPr>
            <p:ph idx="17" type="title"/>
          </p:nvPr>
        </p:nvSpPr>
        <p:spPr>
          <a:xfrm>
            <a:off x="5303050" y="4016425"/>
            <a:ext cx="1404600" cy="750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4">
  <p:cSld name="CUSTOM_5_1">
    <p:bg>
      <p:bgPr>
        <a:solidFill>
          <a:schemeClr val="lt1"/>
        </a:solidFill>
      </p:bgPr>
    </p:bg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4"/>
          <p:cNvSpPr/>
          <p:nvPr/>
        </p:nvSpPr>
        <p:spPr>
          <a:xfrm>
            <a:off x="1067025" y="437190"/>
            <a:ext cx="7197300" cy="3865800"/>
          </a:xfrm>
          <a:prstGeom prst="snip1Rect">
            <a:avLst>
              <a:gd fmla="val 11506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13" name="Google Shape;613;p64"/>
          <p:cNvSpPr/>
          <p:nvPr/>
        </p:nvSpPr>
        <p:spPr>
          <a:xfrm>
            <a:off x="1491600" y="1330871"/>
            <a:ext cx="7197300" cy="3674400"/>
          </a:xfrm>
          <a:prstGeom prst="snip1Rect">
            <a:avLst>
              <a:gd fmla="val 11506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14" name="Google Shape;614;p64"/>
          <p:cNvSpPr/>
          <p:nvPr/>
        </p:nvSpPr>
        <p:spPr>
          <a:xfrm>
            <a:off x="114875" y="875230"/>
            <a:ext cx="7197300" cy="3977100"/>
          </a:xfrm>
          <a:prstGeom prst="snip1Rect">
            <a:avLst>
              <a:gd fmla="val 11506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15" name="Google Shape;615;p64"/>
          <p:cNvSpPr/>
          <p:nvPr/>
        </p:nvSpPr>
        <p:spPr>
          <a:xfrm>
            <a:off x="-8050" y="432050"/>
            <a:ext cx="3686700" cy="4689000"/>
          </a:xfrm>
          <a:prstGeom prst="snip1Rect">
            <a:avLst>
              <a:gd fmla="val 115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16" name="Google Shape;616;p64"/>
          <p:cNvSpPr txBox="1"/>
          <p:nvPr>
            <p:ph type="title"/>
          </p:nvPr>
        </p:nvSpPr>
        <p:spPr>
          <a:xfrm>
            <a:off x="451900" y="843775"/>
            <a:ext cx="29682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617" name="Google Shape;617;p64"/>
          <p:cNvSpPr txBox="1"/>
          <p:nvPr>
            <p:ph idx="1" type="subTitle"/>
          </p:nvPr>
        </p:nvSpPr>
        <p:spPr>
          <a:xfrm>
            <a:off x="478650" y="2476500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8" name="Google Shape;618;p64"/>
          <p:cNvSpPr txBox="1"/>
          <p:nvPr>
            <p:ph idx="2" type="title"/>
          </p:nvPr>
        </p:nvSpPr>
        <p:spPr>
          <a:xfrm>
            <a:off x="488175" y="2044800"/>
            <a:ext cx="14520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19" name="Google Shape;619;p64"/>
          <p:cNvSpPr txBox="1"/>
          <p:nvPr>
            <p:ph idx="3" type="subTitle"/>
          </p:nvPr>
        </p:nvSpPr>
        <p:spPr>
          <a:xfrm>
            <a:off x="2102625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0" name="Google Shape;620;p64"/>
          <p:cNvSpPr txBox="1"/>
          <p:nvPr>
            <p:ph idx="4" type="title"/>
          </p:nvPr>
        </p:nvSpPr>
        <p:spPr>
          <a:xfrm>
            <a:off x="2102625" y="2044800"/>
            <a:ext cx="15825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21" name="Google Shape;621;p64"/>
          <p:cNvSpPr txBox="1"/>
          <p:nvPr>
            <p:ph idx="5" type="subTitle"/>
          </p:nvPr>
        </p:nvSpPr>
        <p:spPr>
          <a:xfrm>
            <a:off x="3875050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2" name="Google Shape;622;p64"/>
          <p:cNvSpPr txBox="1"/>
          <p:nvPr>
            <p:ph idx="6" type="title"/>
          </p:nvPr>
        </p:nvSpPr>
        <p:spPr>
          <a:xfrm>
            <a:off x="3875051" y="2044800"/>
            <a:ext cx="15579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23" name="Google Shape;623;p64"/>
          <p:cNvSpPr txBox="1"/>
          <p:nvPr>
            <p:ph idx="7" type="subTitle"/>
          </p:nvPr>
        </p:nvSpPr>
        <p:spPr>
          <a:xfrm>
            <a:off x="5618263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4" name="Google Shape;624;p64"/>
          <p:cNvSpPr txBox="1"/>
          <p:nvPr>
            <p:ph idx="8" type="title"/>
          </p:nvPr>
        </p:nvSpPr>
        <p:spPr>
          <a:xfrm>
            <a:off x="5618275" y="2044800"/>
            <a:ext cx="15579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25" name="Google Shape;625;p64"/>
          <p:cNvSpPr txBox="1"/>
          <p:nvPr>
            <p:ph idx="9" type="subTitle"/>
          </p:nvPr>
        </p:nvSpPr>
        <p:spPr>
          <a:xfrm>
            <a:off x="7354438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6" name="Google Shape;626;p64"/>
          <p:cNvSpPr txBox="1"/>
          <p:nvPr>
            <p:ph idx="13" type="title"/>
          </p:nvPr>
        </p:nvSpPr>
        <p:spPr>
          <a:xfrm>
            <a:off x="7354449" y="2044799"/>
            <a:ext cx="17976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27" name="Google Shape;627;p64"/>
          <p:cNvSpPr txBox="1"/>
          <p:nvPr>
            <p:ph idx="14" type="subTitle"/>
          </p:nvPr>
        </p:nvSpPr>
        <p:spPr>
          <a:xfrm>
            <a:off x="478650" y="3104100"/>
            <a:ext cx="1452000" cy="61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8" name="Google Shape;628;p64"/>
          <p:cNvSpPr txBox="1"/>
          <p:nvPr>
            <p:ph idx="15" type="subTitle"/>
          </p:nvPr>
        </p:nvSpPr>
        <p:spPr>
          <a:xfrm>
            <a:off x="2102625" y="3104100"/>
            <a:ext cx="1582500" cy="64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9" name="Google Shape;629;p64"/>
          <p:cNvSpPr txBox="1"/>
          <p:nvPr>
            <p:ph idx="16" type="subTitle"/>
          </p:nvPr>
        </p:nvSpPr>
        <p:spPr>
          <a:xfrm>
            <a:off x="5618275" y="3104109"/>
            <a:ext cx="12384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0" name="Google Shape;630;p64"/>
          <p:cNvSpPr txBox="1"/>
          <p:nvPr>
            <p:ph idx="17" type="subTitle"/>
          </p:nvPr>
        </p:nvSpPr>
        <p:spPr>
          <a:xfrm>
            <a:off x="7354450" y="3104109"/>
            <a:ext cx="12384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1" name="Google Shape;631;p64"/>
          <p:cNvSpPr txBox="1"/>
          <p:nvPr>
            <p:ph idx="18" type="subTitle"/>
          </p:nvPr>
        </p:nvSpPr>
        <p:spPr>
          <a:xfrm>
            <a:off x="625400" y="3960650"/>
            <a:ext cx="11397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2" name="Google Shape;632;p64"/>
          <p:cNvSpPr txBox="1"/>
          <p:nvPr>
            <p:ph idx="19" type="subTitle"/>
          </p:nvPr>
        </p:nvSpPr>
        <p:spPr>
          <a:xfrm>
            <a:off x="2239700" y="3960657"/>
            <a:ext cx="1139700" cy="8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3" name="Google Shape;633;p64"/>
          <p:cNvSpPr txBox="1"/>
          <p:nvPr>
            <p:ph idx="20" type="subTitle"/>
          </p:nvPr>
        </p:nvSpPr>
        <p:spPr>
          <a:xfrm>
            <a:off x="4021800" y="3960660"/>
            <a:ext cx="1139700" cy="897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4" name="Google Shape;634;p64"/>
          <p:cNvSpPr txBox="1"/>
          <p:nvPr>
            <p:ph idx="21" type="subTitle"/>
          </p:nvPr>
        </p:nvSpPr>
        <p:spPr>
          <a:xfrm>
            <a:off x="5765025" y="3960650"/>
            <a:ext cx="1411200" cy="897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5" name="Google Shape;635;p64"/>
          <p:cNvSpPr txBox="1"/>
          <p:nvPr>
            <p:ph idx="22" type="subTitle"/>
          </p:nvPr>
        </p:nvSpPr>
        <p:spPr>
          <a:xfrm>
            <a:off x="7491550" y="3960657"/>
            <a:ext cx="1139700" cy="774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6" name="Google Shape;636;p64"/>
          <p:cNvSpPr txBox="1"/>
          <p:nvPr>
            <p:ph idx="23" type="subTitle"/>
          </p:nvPr>
        </p:nvSpPr>
        <p:spPr>
          <a:xfrm>
            <a:off x="3875050" y="3104100"/>
            <a:ext cx="15579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1">
  <p:cSld name="CUSTOM_5_1_1_1_4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5"/>
          <p:cNvSpPr/>
          <p:nvPr>
            <p:ph idx="2" type="pic"/>
          </p:nvPr>
        </p:nvSpPr>
        <p:spPr>
          <a:xfrm>
            <a:off x="-1600" y="1969350"/>
            <a:ext cx="9144000" cy="3174600"/>
          </a:xfrm>
          <a:prstGeom prst="snip1Rect">
            <a:avLst>
              <a:gd fmla="val 19548" name="adj"/>
            </a:avLst>
          </a:prstGeom>
          <a:noFill/>
          <a:ln>
            <a:noFill/>
          </a:ln>
        </p:spPr>
      </p:sp>
      <p:sp>
        <p:nvSpPr>
          <p:cNvPr id="639" name="Google Shape;639;p65"/>
          <p:cNvSpPr txBox="1"/>
          <p:nvPr>
            <p:ph type="title"/>
          </p:nvPr>
        </p:nvSpPr>
        <p:spPr>
          <a:xfrm>
            <a:off x="5254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0" name="Google Shape;640;p65"/>
          <p:cNvSpPr txBox="1"/>
          <p:nvPr>
            <p:ph idx="1" type="body"/>
          </p:nvPr>
        </p:nvSpPr>
        <p:spPr>
          <a:xfrm>
            <a:off x="5254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1" name="Google Shape;641;p65"/>
          <p:cNvSpPr txBox="1"/>
          <p:nvPr>
            <p:ph idx="3" type="title"/>
          </p:nvPr>
        </p:nvSpPr>
        <p:spPr>
          <a:xfrm>
            <a:off x="24096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2" name="Google Shape;642;p65"/>
          <p:cNvSpPr txBox="1"/>
          <p:nvPr>
            <p:ph idx="4" type="body"/>
          </p:nvPr>
        </p:nvSpPr>
        <p:spPr>
          <a:xfrm>
            <a:off x="24096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3" name="Google Shape;643;p65"/>
          <p:cNvSpPr txBox="1"/>
          <p:nvPr>
            <p:ph idx="5" type="title"/>
          </p:nvPr>
        </p:nvSpPr>
        <p:spPr>
          <a:xfrm>
            <a:off x="42938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4" name="Google Shape;644;p65"/>
          <p:cNvSpPr txBox="1"/>
          <p:nvPr>
            <p:ph idx="6" type="body"/>
          </p:nvPr>
        </p:nvSpPr>
        <p:spPr>
          <a:xfrm>
            <a:off x="42938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5" name="Google Shape;645;p65"/>
          <p:cNvSpPr txBox="1"/>
          <p:nvPr>
            <p:ph idx="7" type="title"/>
          </p:nvPr>
        </p:nvSpPr>
        <p:spPr>
          <a:xfrm>
            <a:off x="61780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6" name="Google Shape;646;p65"/>
          <p:cNvSpPr txBox="1"/>
          <p:nvPr>
            <p:ph idx="8" type="body"/>
          </p:nvPr>
        </p:nvSpPr>
        <p:spPr>
          <a:xfrm>
            <a:off x="61780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7" name="Google Shape;647;p65"/>
          <p:cNvSpPr txBox="1"/>
          <p:nvPr>
            <p:ph idx="9" type="subTitle"/>
          </p:nvPr>
        </p:nvSpPr>
        <p:spPr>
          <a:xfrm>
            <a:off x="24096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648" name="Google Shape;648;p65"/>
          <p:cNvSpPr txBox="1"/>
          <p:nvPr>
            <p:ph idx="13" type="subTitle"/>
          </p:nvPr>
        </p:nvSpPr>
        <p:spPr>
          <a:xfrm>
            <a:off x="5254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649" name="Google Shape;649;p65"/>
          <p:cNvSpPr txBox="1"/>
          <p:nvPr>
            <p:ph idx="14" type="subTitle"/>
          </p:nvPr>
        </p:nvSpPr>
        <p:spPr>
          <a:xfrm>
            <a:off x="42938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650" name="Google Shape;650;p65"/>
          <p:cNvSpPr txBox="1"/>
          <p:nvPr>
            <p:ph idx="15" type="subTitle"/>
          </p:nvPr>
        </p:nvSpPr>
        <p:spPr>
          <a:xfrm>
            <a:off x="61780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651" name="Google Shape;651;p65"/>
          <p:cNvSpPr txBox="1"/>
          <p:nvPr>
            <p:ph idx="16"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652" name="Google Shape;652;p65"/>
          <p:cNvSpPr txBox="1"/>
          <p:nvPr>
            <p:ph idx="17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4">
  <p:cSld name="CUSTOM_5_1_1_1_1">
    <p:bg>
      <p:bgPr>
        <a:solidFill>
          <a:schemeClr val="lt1"/>
        </a:solid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6"/>
          <p:cNvSpPr txBox="1"/>
          <p:nvPr/>
        </p:nvSpPr>
        <p:spPr>
          <a:xfrm>
            <a:off x="8578200" y="4960647"/>
            <a:ext cx="28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fld id="{00000000-1234-1234-1234-123412341234}" type="slidenum">
              <a:rPr lang="en" sz="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5" name="Google Shape;655;p66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656" name="Google Shape;656;p66"/>
          <p:cNvSpPr txBox="1"/>
          <p:nvPr>
            <p:ph idx="1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57" name="Google Shape;657;p66"/>
          <p:cNvSpPr txBox="1"/>
          <p:nvPr>
            <p:ph idx="2" type="title"/>
          </p:nvPr>
        </p:nvSpPr>
        <p:spPr>
          <a:xfrm>
            <a:off x="60260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658" name="Google Shape;658;p66"/>
          <p:cNvSpPr txBox="1"/>
          <p:nvPr>
            <p:ph idx="3" type="body"/>
          </p:nvPr>
        </p:nvSpPr>
        <p:spPr>
          <a:xfrm>
            <a:off x="60260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59" name="Google Shape;659;p66"/>
          <p:cNvSpPr txBox="1"/>
          <p:nvPr>
            <p:ph idx="4" type="title"/>
          </p:nvPr>
        </p:nvSpPr>
        <p:spPr>
          <a:xfrm>
            <a:off x="2253138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660" name="Google Shape;660;p66"/>
          <p:cNvSpPr txBox="1"/>
          <p:nvPr>
            <p:ph idx="5" type="body"/>
          </p:nvPr>
        </p:nvSpPr>
        <p:spPr>
          <a:xfrm>
            <a:off x="2253138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61" name="Google Shape;661;p66"/>
          <p:cNvSpPr txBox="1"/>
          <p:nvPr>
            <p:ph idx="6" type="title"/>
          </p:nvPr>
        </p:nvSpPr>
        <p:spPr>
          <a:xfrm>
            <a:off x="3903575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662" name="Google Shape;662;p66"/>
          <p:cNvSpPr txBox="1"/>
          <p:nvPr>
            <p:ph idx="7" type="body"/>
          </p:nvPr>
        </p:nvSpPr>
        <p:spPr>
          <a:xfrm>
            <a:off x="3903575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63" name="Google Shape;663;p66"/>
          <p:cNvSpPr txBox="1"/>
          <p:nvPr>
            <p:ph idx="8" type="title"/>
          </p:nvPr>
        </p:nvSpPr>
        <p:spPr>
          <a:xfrm>
            <a:off x="555405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664" name="Google Shape;664;p66"/>
          <p:cNvSpPr txBox="1"/>
          <p:nvPr>
            <p:ph idx="9" type="body"/>
          </p:nvPr>
        </p:nvSpPr>
        <p:spPr>
          <a:xfrm>
            <a:off x="555405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65" name="Google Shape;665;p66"/>
          <p:cNvSpPr txBox="1"/>
          <p:nvPr>
            <p:ph idx="13" type="title"/>
          </p:nvPr>
        </p:nvSpPr>
        <p:spPr>
          <a:xfrm>
            <a:off x="720450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666" name="Google Shape;666;p66"/>
          <p:cNvSpPr txBox="1"/>
          <p:nvPr>
            <p:ph idx="14" type="body"/>
          </p:nvPr>
        </p:nvSpPr>
        <p:spPr>
          <a:xfrm>
            <a:off x="720450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2">
  <p:cSld name="CUSTOM_3">
    <p:bg>
      <p:bgPr>
        <a:solidFill>
          <a:schemeClr val="accent4"/>
        </a:solidFill>
      </p:bgPr>
    </p:bg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67"/>
          <p:cNvSpPr/>
          <p:nvPr/>
        </p:nvSpPr>
        <p:spPr>
          <a:xfrm>
            <a:off x="0" y="0"/>
            <a:ext cx="5521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69" name="Google Shape;669;p67"/>
          <p:cNvSpPr txBox="1"/>
          <p:nvPr>
            <p:ph idx="1" type="subTitle"/>
          </p:nvPr>
        </p:nvSpPr>
        <p:spPr>
          <a:xfrm>
            <a:off x="462950" y="41990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0" name="Google Shape;670;p67"/>
          <p:cNvSpPr txBox="1"/>
          <p:nvPr>
            <p:ph type="title"/>
          </p:nvPr>
        </p:nvSpPr>
        <p:spPr>
          <a:xfrm>
            <a:off x="459325" y="1827800"/>
            <a:ext cx="3977700" cy="61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71" name="Google Shape;671;p67"/>
          <p:cNvSpPr txBox="1"/>
          <p:nvPr>
            <p:ph idx="2" type="title"/>
          </p:nvPr>
        </p:nvSpPr>
        <p:spPr>
          <a:xfrm>
            <a:off x="642250" y="2940425"/>
            <a:ext cx="1927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672" name="Google Shape;672;p67"/>
          <p:cNvSpPr txBox="1"/>
          <p:nvPr>
            <p:ph idx="3" type="title"/>
          </p:nvPr>
        </p:nvSpPr>
        <p:spPr>
          <a:xfrm>
            <a:off x="639625" y="3619500"/>
            <a:ext cx="2212500" cy="11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73" name="Google Shape;673;p67"/>
          <p:cNvSpPr txBox="1"/>
          <p:nvPr>
            <p:ph idx="4" type="title"/>
          </p:nvPr>
        </p:nvSpPr>
        <p:spPr>
          <a:xfrm>
            <a:off x="3222225" y="2940425"/>
            <a:ext cx="1927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674" name="Google Shape;674;p67"/>
          <p:cNvSpPr txBox="1"/>
          <p:nvPr>
            <p:ph idx="5" type="title"/>
          </p:nvPr>
        </p:nvSpPr>
        <p:spPr>
          <a:xfrm>
            <a:off x="3219600" y="3619500"/>
            <a:ext cx="2212500" cy="11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75" name="Google Shape;675;p67"/>
          <p:cNvSpPr txBox="1"/>
          <p:nvPr>
            <p:ph idx="6" type="title"/>
          </p:nvPr>
        </p:nvSpPr>
        <p:spPr>
          <a:xfrm>
            <a:off x="5807450" y="2940425"/>
            <a:ext cx="1927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676" name="Google Shape;676;p67"/>
          <p:cNvSpPr txBox="1"/>
          <p:nvPr>
            <p:ph idx="7" type="title"/>
          </p:nvPr>
        </p:nvSpPr>
        <p:spPr>
          <a:xfrm>
            <a:off x="5804825" y="3619500"/>
            <a:ext cx="2212500" cy="11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77" name="Google Shape;677;p67"/>
          <p:cNvSpPr txBox="1"/>
          <p:nvPr>
            <p:ph idx="8" type="title"/>
          </p:nvPr>
        </p:nvSpPr>
        <p:spPr>
          <a:xfrm>
            <a:off x="459325" y="788000"/>
            <a:ext cx="46482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3">
  <p:cSld name="CUSTOM_5_1_1_1_2">
    <p:bg>
      <p:bgPr>
        <a:solidFill>
          <a:schemeClr val="lt1"/>
        </a:solidFill>
      </p:bgPr>
    </p:bg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8"/>
          <p:cNvSpPr txBox="1"/>
          <p:nvPr/>
        </p:nvSpPr>
        <p:spPr>
          <a:xfrm>
            <a:off x="8578200" y="4960647"/>
            <a:ext cx="28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fld id="{00000000-1234-1234-1234-123412341234}" type="slidenum">
              <a:rPr lang="en" sz="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0" name="Google Shape;680;p68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681" name="Google Shape;681;p68"/>
          <p:cNvSpPr txBox="1"/>
          <p:nvPr>
            <p:ph idx="1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82" name="Google Shape;682;p68"/>
          <p:cNvSpPr txBox="1"/>
          <p:nvPr>
            <p:ph idx="2" type="title"/>
          </p:nvPr>
        </p:nvSpPr>
        <p:spPr>
          <a:xfrm>
            <a:off x="423025" y="2331750"/>
            <a:ext cx="16002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683" name="Google Shape;683;p68"/>
          <p:cNvSpPr txBox="1"/>
          <p:nvPr>
            <p:ph idx="3" type="body"/>
          </p:nvPr>
        </p:nvSpPr>
        <p:spPr>
          <a:xfrm>
            <a:off x="423025" y="2733050"/>
            <a:ext cx="16002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84" name="Google Shape;684;p68"/>
          <p:cNvSpPr txBox="1"/>
          <p:nvPr>
            <p:ph idx="4" type="title"/>
          </p:nvPr>
        </p:nvSpPr>
        <p:spPr>
          <a:xfrm>
            <a:off x="2568575" y="2331750"/>
            <a:ext cx="17223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685" name="Google Shape;685;p68"/>
          <p:cNvSpPr txBox="1"/>
          <p:nvPr>
            <p:ph idx="5" type="body"/>
          </p:nvPr>
        </p:nvSpPr>
        <p:spPr>
          <a:xfrm>
            <a:off x="2568575" y="2733050"/>
            <a:ext cx="17223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86" name="Google Shape;686;p68"/>
          <p:cNvSpPr txBox="1"/>
          <p:nvPr>
            <p:ph idx="6" type="title"/>
          </p:nvPr>
        </p:nvSpPr>
        <p:spPr>
          <a:xfrm>
            <a:off x="4751950" y="2331750"/>
            <a:ext cx="17223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687" name="Google Shape;687;p68"/>
          <p:cNvSpPr txBox="1"/>
          <p:nvPr>
            <p:ph idx="7" type="body"/>
          </p:nvPr>
        </p:nvSpPr>
        <p:spPr>
          <a:xfrm>
            <a:off x="4751950" y="2733050"/>
            <a:ext cx="17223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88" name="Google Shape;688;p68"/>
          <p:cNvSpPr txBox="1"/>
          <p:nvPr>
            <p:ph idx="8" type="title"/>
          </p:nvPr>
        </p:nvSpPr>
        <p:spPr>
          <a:xfrm>
            <a:off x="6909425" y="2331750"/>
            <a:ext cx="17223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689" name="Google Shape;689;p68"/>
          <p:cNvSpPr txBox="1"/>
          <p:nvPr>
            <p:ph idx="9" type="body"/>
          </p:nvPr>
        </p:nvSpPr>
        <p:spPr>
          <a:xfrm>
            <a:off x="6855900" y="2733050"/>
            <a:ext cx="17223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2">
  <p:cSld name="CUSTOM_5_1_1_1_3">
    <p:bg>
      <p:bgPr>
        <a:solidFill>
          <a:schemeClr val="lt1"/>
        </a:solidFill>
      </p:bgPr>
    </p:bg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9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692" name="Google Shape;692;p69"/>
          <p:cNvSpPr txBox="1"/>
          <p:nvPr>
            <p:ph idx="1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93" name="Google Shape;693;p69"/>
          <p:cNvSpPr txBox="1"/>
          <p:nvPr>
            <p:ph idx="2" type="subTitle"/>
          </p:nvPr>
        </p:nvSpPr>
        <p:spPr>
          <a:xfrm>
            <a:off x="705575" y="2387975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94" name="Google Shape;694;p69"/>
          <p:cNvSpPr txBox="1"/>
          <p:nvPr>
            <p:ph idx="3" type="subTitle"/>
          </p:nvPr>
        </p:nvSpPr>
        <p:spPr>
          <a:xfrm>
            <a:off x="705575" y="2948575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95" name="Google Shape;695;p69"/>
          <p:cNvSpPr txBox="1"/>
          <p:nvPr>
            <p:ph idx="4" type="subTitle"/>
          </p:nvPr>
        </p:nvSpPr>
        <p:spPr>
          <a:xfrm>
            <a:off x="705575" y="3518838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96" name="Google Shape;696;p69"/>
          <p:cNvSpPr txBox="1"/>
          <p:nvPr>
            <p:ph idx="5" type="subTitle"/>
          </p:nvPr>
        </p:nvSpPr>
        <p:spPr>
          <a:xfrm>
            <a:off x="705575" y="4092600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97" name="Google Shape;697;p69"/>
          <p:cNvSpPr txBox="1"/>
          <p:nvPr>
            <p:ph idx="6" type="subTitle"/>
          </p:nvPr>
        </p:nvSpPr>
        <p:spPr>
          <a:xfrm>
            <a:off x="705575" y="4654250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98" name="Google Shape;698;p69"/>
          <p:cNvSpPr txBox="1"/>
          <p:nvPr>
            <p:ph idx="7" type="body"/>
          </p:nvPr>
        </p:nvSpPr>
        <p:spPr>
          <a:xfrm>
            <a:off x="5843600" y="4634675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99" name="Google Shape;699;p69"/>
          <p:cNvSpPr txBox="1"/>
          <p:nvPr>
            <p:ph idx="8" type="body"/>
          </p:nvPr>
        </p:nvSpPr>
        <p:spPr>
          <a:xfrm>
            <a:off x="5843600" y="4088050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00" name="Google Shape;700;p69"/>
          <p:cNvSpPr txBox="1"/>
          <p:nvPr>
            <p:ph idx="9" type="body"/>
          </p:nvPr>
        </p:nvSpPr>
        <p:spPr>
          <a:xfrm>
            <a:off x="5843600" y="3509538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01" name="Google Shape;701;p69"/>
          <p:cNvSpPr txBox="1"/>
          <p:nvPr>
            <p:ph idx="13" type="body"/>
          </p:nvPr>
        </p:nvSpPr>
        <p:spPr>
          <a:xfrm>
            <a:off x="5843600" y="2948725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02" name="Google Shape;702;p69"/>
          <p:cNvSpPr txBox="1"/>
          <p:nvPr>
            <p:ph idx="14" type="title"/>
          </p:nvPr>
        </p:nvSpPr>
        <p:spPr>
          <a:xfrm>
            <a:off x="523500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03" name="Google Shape;703;p69"/>
          <p:cNvSpPr txBox="1"/>
          <p:nvPr>
            <p:ph idx="15" type="title"/>
          </p:nvPr>
        </p:nvSpPr>
        <p:spPr>
          <a:xfrm>
            <a:off x="2227800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04" name="Google Shape;704;p69"/>
          <p:cNvSpPr txBox="1"/>
          <p:nvPr>
            <p:ph idx="16" type="title"/>
          </p:nvPr>
        </p:nvSpPr>
        <p:spPr>
          <a:xfrm>
            <a:off x="3932100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05" name="Google Shape;705;p69"/>
          <p:cNvSpPr txBox="1"/>
          <p:nvPr>
            <p:ph idx="17" type="title"/>
          </p:nvPr>
        </p:nvSpPr>
        <p:spPr>
          <a:xfrm>
            <a:off x="5845325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06" name="Google Shape;706;p69"/>
          <p:cNvSpPr txBox="1"/>
          <p:nvPr>
            <p:ph idx="18" type="body"/>
          </p:nvPr>
        </p:nvSpPr>
        <p:spPr>
          <a:xfrm>
            <a:off x="3930375" y="4634677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07" name="Google Shape;707;p69"/>
          <p:cNvSpPr txBox="1"/>
          <p:nvPr>
            <p:ph idx="19" type="body"/>
          </p:nvPr>
        </p:nvSpPr>
        <p:spPr>
          <a:xfrm>
            <a:off x="3930375" y="408805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08" name="Google Shape;708;p69"/>
          <p:cNvSpPr txBox="1"/>
          <p:nvPr>
            <p:ph idx="20" type="body"/>
          </p:nvPr>
        </p:nvSpPr>
        <p:spPr>
          <a:xfrm>
            <a:off x="3930375" y="350954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09" name="Google Shape;709;p69"/>
          <p:cNvSpPr txBox="1"/>
          <p:nvPr>
            <p:ph idx="21" type="body"/>
          </p:nvPr>
        </p:nvSpPr>
        <p:spPr>
          <a:xfrm>
            <a:off x="3930375" y="294873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10" name="Google Shape;710;p69"/>
          <p:cNvSpPr txBox="1"/>
          <p:nvPr>
            <p:ph idx="22" type="body"/>
          </p:nvPr>
        </p:nvSpPr>
        <p:spPr>
          <a:xfrm>
            <a:off x="2226950" y="4634675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11" name="Google Shape;711;p69"/>
          <p:cNvSpPr txBox="1"/>
          <p:nvPr>
            <p:ph idx="23" type="body"/>
          </p:nvPr>
        </p:nvSpPr>
        <p:spPr>
          <a:xfrm>
            <a:off x="2226950" y="4088053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12" name="Google Shape;712;p69"/>
          <p:cNvSpPr txBox="1"/>
          <p:nvPr>
            <p:ph idx="24" type="body"/>
          </p:nvPr>
        </p:nvSpPr>
        <p:spPr>
          <a:xfrm>
            <a:off x="2226950" y="3509544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13" name="Google Shape;713;p69"/>
          <p:cNvSpPr txBox="1"/>
          <p:nvPr>
            <p:ph idx="25" type="body"/>
          </p:nvPr>
        </p:nvSpPr>
        <p:spPr>
          <a:xfrm>
            <a:off x="2226950" y="2948734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14" name="Google Shape;714;p69"/>
          <p:cNvSpPr txBox="1"/>
          <p:nvPr>
            <p:ph idx="26" type="body"/>
          </p:nvPr>
        </p:nvSpPr>
        <p:spPr>
          <a:xfrm>
            <a:off x="5843600" y="2388163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15" name="Google Shape;715;p69"/>
          <p:cNvSpPr txBox="1"/>
          <p:nvPr>
            <p:ph idx="27" type="body"/>
          </p:nvPr>
        </p:nvSpPr>
        <p:spPr>
          <a:xfrm>
            <a:off x="3930375" y="238817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16" name="Google Shape;716;p69"/>
          <p:cNvSpPr txBox="1"/>
          <p:nvPr>
            <p:ph idx="28" type="body"/>
          </p:nvPr>
        </p:nvSpPr>
        <p:spPr>
          <a:xfrm>
            <a:off x="2226950" y="2388175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0">
  <p:cSld name="CUSTOM_2_1_1">
    <p:bg>
      <p:bgPr>
        <a:solidFill>
          <a:schemeClr val="lt1"/>
        </a:solidFill>
      </p:bgPr>
    </p:bg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70"/>
          <p:cNvSpPr txBox="1"/>
          <p:nvPr>
            <p:ph type="title"/>
          </p:nvPr>
        </p:nvSpPr>
        <p:spPr>
          <a:xfrm>
            <a:off x="5135225" y="2600350"/>
            <a:ext cx="554100" cy="367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19" name="Google Shape;719;p70"/>
          <p:cNvSpPr txBox="1"/>
          <p:nvPr>
            <p:ph idx="2" type="title"/>
          </p:nvPr>
        </p:nvSpPr>
        <p:spPr>
          <a:xfrm>
            <a:off x="5135225" y="3562743"/>
            <a:ext cx="554100" cy="367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20" name="Google Shape;720;p70"/>
          <p:cNvSpPr txBox="1"/>
          <p:nvPr>
            <p:ph idx="3" type="title"/>
          </p:nvPr>
        </p:nvSpPr>
        <p:spPr>
          <a:xfrm>
            <a:off x="5135225" y="4500074"/>
            <a:ext cx="554100" cy="367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21" name="Google Shape;721;p70"/>
          <p:cNvSpPr txBox="1"/>
          <p:nvPr>
            <p:ph idx="4"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22" name="Google Shape;722;p70"/>
          <p:cNvSpPr txBox="1"/>
          <p:nvPr>
            <p:ph idx="1" type="subTitle"/>
          </p:nvPr>
        </p:nvSpPr>
        <p:spPr>
          <a:xfrm>
            <a:off x="446900" y="397650"/>
            <a:ext cx="5344500" cy="309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23" name="Google Shape;723;p70"/>
          <p:cNvSpPr txBox="1"/>
          <p:nvPr>
            <p:ph idx="5" type="body"/>
          </p:nvPr>
        </p:nvSpPr>
        <p:spPr>
          <a:xfrm>
            <a:off x="5761162" y="2472057"/>
            <a:ext cx="2955900" cy="518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24" name="Google Shape;724;p70"/>
          <p:cNvSpPr txBox="1"/>
          <p:nvPr>
            <p:ph idx="6" type="body"/>
          </p:nvPr>
        </p:nvSpPr>
        <p:spPr>
          <a:xfrm>
            <a:off x="5761162" y="3436244"/>
            <a:ext cx="2955900" cy="518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25" name="Google Shape;725;p70"/>
          <p:cNvSpPr txBox="1"/>
          <p:nvPr>
            <p:ph idx="7" type="body"/>
          </p:nvPr>
        </p:nvSpPr>
        <p:spPr>
          <a:xfrm>
            <a:off x="5761162" y="4399826"/>
            <a:ext cx="2955900" cy="518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26" name="Google Shape;726;p70"/>
          <p:cNvSpPr txBox="1"/>
          <p:nvPr>
            <p:ph idx="8" type="body"/>
          </p:nvPr>
        </p:nvSpPr>
        <p:spPr>
          <a:xfrm>
            <a:off x="706399" y="2753996"/>
            <a:ext cx="3288300" cy="1731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1pPr>
            <a:lvl2pPr indent="-3302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2pPr>
            <a:lvl3pPr indent="-3302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3pPr>
            <a:lvl4pPr indent="-3302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4pPr>
            <a:lvl5pPr indent="-3302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5pPr>
            <a:lvl6pPr indent="-3302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6pPr>
            <a:lvl7pPr indent="-3302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7pPr>
            <a:lvl8pPr indent="-3302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8pPr>
            <a:lvl9pPr indent="-3302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2">
    <p:bg>
      <p:bgPr>
        <a:solidFill>
          <a:schemeClr val="lt1"/>
        </a:solidFill>
      </p:bgPr>
    </p:bg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71"/>
          <p:cNvSpPr/>
          <p:nvPr/>
        </p:nvSpPr>
        <p:spPr>
          <a:xfrm>
            <a:off x="0" y="1088675"/>
            <a:ext cx="3627900" cy="4054800"/>
          </a:xfrm>
          <a:prstGeom prst="snip1Rect">
            <a:avLst>
              <a:gd fmla="val 10918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29" name="Google Shape;729;p71"/>
          <p:cNvSpPr txBox="1"/>
          <p:nvPr>
            <p:ph type="title"/>
          </p:nvPr>
        </p:nvSpPr>
        <p:spPr>
          <a:xfrm>
            <a:off x="446100" y="396225"/>
            <a:ext cx="5101800" cy="853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30" name="Google Shape;730;p71"/>
          <p:cNvSpPr txBox="1"/>
          <p:nvPr>
            <p:ph idx="1" type="body"/>
          </p:nvPr>
        </p:nvSpPr>
        <p:spPr>
          <a:xfrm>
            <a:off x="3869875" y="1390269"/>
            <a:ext cx="3173400" cy="3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31" name="Google Shape;731;p71"/>
          <p:cNvSpPr txBox="1"/>
          <p:nvPr>
            <p:ph idx="2" type="body"/>
          </p:nvPr>
        </p:nvSpPr>
        <p:spPr>
          <a:xfrm>
            <a:off x="474675" y="1390150"/>
            <a:ext cx="2571300" cy="3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6">
  <p:cSld name="BLANK_1_1_1_1_1_1_2">
    <p:bg>
      <p:bgPr>
        <a:solidFill>
          <a:schemeClr val="accent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99900" y="99900"/>
            <a:ext cx="8944200" cy="493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252300" y="252300"/>
            <a:ext cx="8639400" cy="463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8" name="Google Shape;68;p8"/>
          <p:cNvSpPr/>
          <p:nvPr/>
        </p:nvSpPr>
        <p:spPr>
          <a:xfrm>
            <a:off x="404700" y="404700"/>
            <a:ext cx="8334600" cy="432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557100" y="560700"/>
            <a:ext cx="8029800" cy="402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910650" y="1462775"/>
            <a:ext cx="7349400" cy="2513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1" name="Google Shape;71;p8"/>
          <p:cNvSpPr txBox="1"/>
          <p:nvPr>
            <p:ph idx="1" type="subTitle"/>
          </p:nvPr>
        </p:nvSpPr>
        <p:spPr>
          <a:xfrm>
            <a:off x="948750" y="4188925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2" type="title"/>
          </p:nvPr>
        </p:nvSpPr>
        <p:spPr>
          <a:xfrm>
            <a:off x="948750" y="930950"/>
            <a:ext cx="7311300" cy="315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9">
  <p:cSld name="CUSTOM_1">
    <p:bg>
      <p:bgPr>
        <a:solidFill>
          <a:schemeClr val="accent1"/>
        </a:solidFill>
      </p:bgPr>
    </p:bg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72"/>
          <p:cNvSpPr/>
          <p:nvPr/>
        </p:nvSpPr>
        <p:spPr>
          <a:xfrm flipH="1">
            <a:off x="433300" y="-6150"/>
            <a:ext cx="85602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34" name="Google Shape;734;p72"/>
          <p:cNvSpPr/>
          <p:nvPr/>
        </p:nvSpPr>
        <p:spPr>
          <a:xfrm flipH="1">
            <a:off x="433300" y="-2175"/>
            <a:ext cx="8415900" cy="515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35" name="Google Shape;735;p72"/>
          <p:cNvSpPr/>
          <p:nvPr/>
        </p:nvSpPr>
        <p:spPr>
          <a:xfrm flipH="1">
            <a:off x="-10550" y="-6150"/>
            <a:ext cx="8710800" cy="515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36" name="Google Shape;736;p72"/>
          <p:cNvSpPr txBox="1"/>
          <p:nvPr>
            <p:ph type="title"/>
          </p:nvPr>
        </p:nvSpPr>
        <p:spPr>
          <a:xfrm>
            <a:off x="409625" y="401500"/>
            <a:ext cx="4011600" cy="43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37" name="Google Shape;737;p72"/>
          <p:cNvSpPr txBox="1"/>
          <p:nvPr>
            <p:ph idx="2" type="title"/>
          </p:nvPr>
        </p:nvSpPr>
        <p:spPr>
          <a:xfrm>
            <a:off x="420000" y="860450"/>
            <a:ext cx="35112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38" name="Google Shape;738;p72"/>
          <p:cNvSpPr txBox="1"/>
          <p:nvPr>
            <p:ph idx="3" type="title"/>
          </p:nvPr>
        </p:nvSpPr>
        <p:spPr>
          <a:xfrm>
            <a:off x="5128700" y="38960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39" name="Google Shape;739;p72"/>
          <p:cNvSpPr txBox="1"/>
          <p:nvPr>
            <p:ph idx="1" type="subTitle"/>
          </p:nvPr>
        </p:nvSpPr>
        <p:spPr>
          <a:xfrm>
            <a:off x="7258100" y="38960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40" name="Google Shape;740;p72"/>
          <p:cNvSpPr txBox="1"/>
          <p:nvPr>
            <p:ph idx="4" type="title"/>
          </p:nvPr>
        </p:nvSpPr>
        <p:spPr>
          <a:xfrm>
            <a:off x="5128700" y="28383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41" name="Google Shape;741;p72"/>
          <p:cNvSpPr txBox="1"/>
          <p:nvPr>
            <p:ph idx="5" type="subTitle"/>
          </p:nvPr>
        </p:nvSpPr>
        <p:spPr>
          <a:xfrm>
            <a:off x="7258100" y="28383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42" name="Google Shape;742;p72"/>
          <p:cNvSpPr txBox="1"/>
          <p:nvPr>
            <p:ph idx="6" type="title"/>
          </p:nvPr>
        </p:nvSpPr>
        <p:spPr>
          <a:xfrm>
            <a:off x="5128700" y="18129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43" name="Google Shape;743;p72"/>
          <p:cNvSpPr txBox="1"/>
          <p:nvPr>
            <p:ph idx="7" type="subTitle"/>
          </p:nvPr>
        </p:nvSpPr>
        <p:spPr>
          <a:xfrm>
            <a:off x="7258100" y="18129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44" name="Google Shape;744;p72"/>
          <p:cNvSpPr txBox="1"/>
          <p:nvPr>
            <p:ph idx="8" type="title"/>
          </p:nvPr>
        </p:nvSpPr>
        <p:spPr>
          <a:xfrm>
            <a:off x="5128700" y="838600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45" name="Google Shape;745;p72"/>
          <p:cNvSpPr txBox="1"/>
          <p:nvPr>
            <p:ph idx="9" type="subTitle"/>
          </p:nvPr>
        </p:nvSpPr>
        <p:spPr>
          <a:xfrm>
            <a:off x="7258100" y="838600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1_1">
    <p:bg>
      <p:bgPr>
        <a:solidFill>
          <a:schemeClr val="accent1"/>
        </a:solidFill>
      </p:bgPr>
    </p:bg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73"/>
          <p:cNvSpPr/>
          <p:nvPr/>
        </p:nvSpPr>
        <p:spPr>
          <a:xfrm flipH="1">
            <a:off x="433300" y="0"/>
            <a:ext cx="8560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48" name="Google Shape;748;p73"/>
          <p:cNvSpPr/>
          <p:nvPr/>
        </p:nvSpPr>
        <p:spPr>
          <a:xfrm flipH="1">
            <a:off x="433300" y="0"/>
            <a:ext cx="84159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49" name="Google Shape;749;p73"/>
          <p:cNvSpPr/>
          <p:nvPr/>
        </p:nvSpPr>
        <p:spPr>
          <a:xfrm flipH="1">
            <a:off x="-10550" y="0"/>
            <a:ext cx="87108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50" name="Google Shape;750;p73"/>
          <p:cNvSpPr/>
          <p:nvPr/>
        </p:nvSpPr>
        <p:spPr>
          <a:xfrm>
            <a:off x="1504259" y="3582046"/>
            <a:ext cx="3354000" cy="1037700"/>
          </a:xfrm>
          <a:prstGeom prst="snip1Rect">
            <a:avLst>
              <a:gd fmla="val 24462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51" name="Google Shape;751;p73"/>
          <p:cNvSpPr txBox="1"/>
          <p:nvPr>
            <p:ph type="title"/>
          </p:nvPr>
        </p:nvSpPr>
        <p:spPr>
          <a:xfrm>
            <a:off x="2131600" y="3667325"/>
            <a:ext cx="2026500" cy="367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752" name="Google Shape;752;p73"/>
          <p:cNvSpPr txBox="1"/>
          <p:nvPr>
            <p:ph idx="1" type="subTitle"/>
          </p:nvPr>
        </p:nvSpPr>
        <p:spPr>
          <a:xfrm>
            <a:off x="1917225" y="4072850"/>
            <a:ext cx="2536500" cy="546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3" name="Google Shape;753;p73"/>
          <p:cNvSpPr/>
          <p:nvPr>
            <p:ph idx="2" type="pic"/>
          </p:nvPr>
        </p:nvSpPr>
        <p:spPr>
          <a:xfrm>
            <a:off x="387475" y="3575855"/>
            <a:ext cx="1309500" cy="10500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54" name="Google Shape;754;p73"/>
          <p:cNvSpPr txBox="1"/>
          <p:nvPr>
            <p:ph idx="3" type="title"/>
          </p:nvPr>
        </p:nvSpPr>
        <p:spPr>
          <a:xfrm>
            <a:off x="409500" y="1578275"/>
            <a:ext cx="33540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55" name="Google Shape;755;p73"/>
          <p:cNvSpPr txBox="1"/>
          <p:nvPr>
            <p:ph idx="4" type="title"/>
          </p:nvPr>
        </p:nvSpPr>
        <p:spPr>
          <a:xfrm>
            <a:off x="409500" y="401500"/>
            <a:ext cx="3748500" cy="1091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7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0" name="Google Shape;760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5" name="Google Shape;765;p7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7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70" name="Google Shape;770;p7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71" name="Google Shape;771;p7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8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8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76" name="Google Shape;776;p8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algn="ctr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7 ">
  <p:cSld name="CUSTOM_11">
    <p:bg>
      <p:bgPr>
        <a:solidFill>
          <a:schemeClr val="l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>
            <a:off x="5444100" y="272835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5" name="Google Shape;75;p9"/>
          <p:cNvSpPr/>
          <p:nvPr/>
        </p:nvSpPr>
        <p:spPr>
          <a:xfrm>
            <a:off x="0" y="0"/>
            <a:ext cx="9144000" cy="4236000"/>
          </a:xfrm>
          <a:prstGeom prst="snip1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5448300" y="69495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7" name="Google Shape;77;p9"/>
          <p:cNvSpPr/>
          <p:nvPr/>
        </p:nvSpPr>
        <p:spPr>
          <a:xfrm>
            <a:off x="5438163" y="4761750"/>
            <a:ext cx="2964175" cy="388625"/>
          </a:xfrm>
          <a:custGeom>
            <a:rect b="b" l="l" r="r" t="t"/>
            <a:pathLst>
              <a:path extrusionOk="0" h="15545" w="118567">
                <a:moveTo>
                  <a:pt x="0" y="15545"/>
                </a:moveTo>
                <a:lnTo>
                  <a:pt x="118567" y="15545"/>
                </a:lnTo>
                <a:lnTo>
                  <a:pt x="103022" y="0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8" name="Google Shape;78;p9"/>
          <p:cNvSpPr/>
          <p:nvPr/>
        </p:nvSpPr>
        <p:spPr>
          <a:xfrm>
            <a:off x="5437625" y="-10675"/>
            <a:ext cx="2971800" cy="708675"/>
          </a:xfrm>
          <a:custGeom>
            <a:rect b="b" l="l" r="r" t="t"/>
            <a:pathLst>
              <a:path extrusionOk="0" h="28347" w="118872">
                <a:moveTo>
                  <a:pt x="0" y="0"/>
                </a:moveTo>
                <a:lnTo>
                  <a:pt x="0" y="28347"/>
                </a:lnTo>
                <a:lnTo>
                  <a:pt x="118872" y="28347"/>
                </a:lnTo>
                <a:lnTo>
                  <a:pt x="118872" y="30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9" name="Google Shape;79;p9"/>
          <p:cNvSpPr txBox="1"/>
          <p:nvPr>
            <p:ph type="title"/>
          </p:nvPr>
        </p:nvSpPr>
        <p:spPr>
          <a:xfrm>
            <a:off x="931675" y="907075"/>
            <a:ext cx="4005900" cy="708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2" type="title"/>
          </p:nvPr>
        </p:nvSpPr>
        <p:spPr>
          <a:xfrm>
            <a:off x="931675" y="1712050"/>
            <a:ext cx="4005900" cy="170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8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0" name="Google Shape;780;p8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1" name="Google Shape;781;p8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2" name="Google Shape;782;p8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3" name="Google Shape;783;p8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4" name="Google Shape;784;p8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5" name="Google Shape;785;p8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8" name="Google Shape;788;p8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89" name="Google Shape;789;p8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8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2" name="Google Shape;792;p8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93" name="Google Shape;793;p8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94" name="Google Shape;794;p8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5" name="Google Shape;795;p8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8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98" name="Google Shape;798;p8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99" name="Google Shape;799;p8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0" name="Google Shape;800;p86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01" name="Google Shape;801;p86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02" name="Google Shape;802;p86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03" name="Google Shape;803;p86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8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06" name="Google Shape;806;p8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07" name="Google Shape;807;p8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08" name="Google Shape;808;p8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09" name="Google Shape;809;p8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0" name="Google Shape;810;p8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1" name="Google Shape;811;p8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2" name="Google Shape;812;p8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3" name="Google Shape;813;p8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6" name="Google Shape;816;p8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8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9" name="Google Shape;819;p8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820" name="Google Shape;820;p8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821" name="Google Shape;821;p8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2" name="Google Shape;822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3" name="Google Shape;823;p8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4" name="Google Shape;824;p8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9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7" name="Google Shape;827;p9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828" name="Google Shape;828;p9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829" name="Google Shape;829;p9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0" name="Google Shape;830;p9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831" name="Google Shape;831;p9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2" name="Google Shape;832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3" name="Google Shape;833;p9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34" name="Google Shape;834;p9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35" name="Google Shape;835;p9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9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8 ">
  <p:cSld name="CUSTOM_12">
    <p:bg>
      <p:bgPr>
        <a:solidFill>
          <a:schemeClr val="accent5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/>
        </p:nvSpPr>
        <p:spPr>
          <a:xfrm>
            <a:off x="0" y="0"/>
            <a:ext cx="9144000" cy="4236000"/>
          </a:xfrm>
          <a:prstGeom prst="snip1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5596500" y="273140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5587725" y="69800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5" name="Google Shape;85;p10"/>
          <p:cNvSpPr txBox="1"/>
          <p:nvPr>
            <p:ph type="title"/>
          </p:nvPr>
        </p:nvSpPr>
        <p:spPr>
          <a:xfrm>
            <a:off x="901475" y="907075"/>
            <a:ext cx="4695000" cy="862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2" type="title"/>
          </p:nvPr>
        </p:nvSpPr>
        <p:spPr>
          <a:xfrm>
            <a:off x="930907" y="1836900"/>
            <a:ext cx="4005900" cy="1879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7" name="Google Shape;87;p10"/>
          <p:cNvSpPr/>
          <p:nvPr/>
        </p:nvSpPr>
        <p:spPr>
          <a:xfrm>
            <a:off x="5586750" y="-10675"/>
            <a:ext cx="2971800" cy="708675"/>
          </a:xfrm>
          <a:custGeom>
            <a:rect b="b" l="l" r="r" t="t"/>
            <a:pathLst>
              <a:path extrusionOk="0" h="28347" w="118872">
                <a:moveTo>
                  <a:pt x="0" y="0"/>
                </a:moveTo>
                <a:lnTo>
                  <a:pt x="0" y="28347"/>
                </a:lnTo>
                <a:lnTo>
                  <a:pt x="118872" y="28347"/>
                </a:lnTo>
                <a:lnTo>
                  <a:pt x="118872" y="3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88" name="Google Shape;88;p10"/>
          <p:cNvSpPr/>
          <p:nvPr/>
        </p:nvSpPr>
        <p:spPr>
          <a:xfrm>
            <a:off x="5590563" y="4762500"/>
            <a:ext cx="2964175" cy="388625"/>
          </a:xfrm>
          <a:custGeom>
            <a:rect b="b" l="l" r="r" t="t"/>
            <a:pathLst>
              <a:path extrusionOk="0" h="15545" w="118567">
                <a:moveTo>
                  <a:pt x="0" y="15545"/>
                </a:moveTo>
                <a:lnTo>
                  <a:pt x="118567" y="15545"/>
                </a:lnTo>
                <a:lnTo>
                  <a:pt x="103022" y="0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9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40" name="Google Shape;840;p9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41" name="Google Shape;841;p9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42" name="Google Shape;842;p9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43" name="Google Shape;843;p9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44" name="Google Shape;844;p9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45" name="Google Shape;845;p9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6" name="Google Shape;846;p9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47" name="Google Shape;847;p9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48" name="Google Shape;848;p9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BLANK_16_1_1">
    <p:bg>
      <p:bgPr>
        <a:solidFill>
          <a:schemeClr val="lt2"/>
        </a:solidFill>
      </p:bgPr>
    </p:bg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94"/>
          <p:cNvSpPr/>
          <p:nvPr/>
        </p:nvSpPr>
        <p:spPr>
          <a:xfrm>
            <a:off x="0" y="0"/>
            <a:ext cx="5440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54" name="Google Shape;854;p94"/>
          <p:cNvSpPr/>
          <p:nvPr/>
        </p:nvSpPr>
        <p:spPr>
          <a:xfrm>
            <a:off x="5440200" y="555250"/>
            <a:ext cx="3703800" cy="458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55" name="Google Shape;855;p94"/>
          <p:cNvSpPr/>
          <p:nvPr/>
        </p:nvSpPr>
        <p:spPr>
          <a:xfrm>
            <a:off x="636875" y="563400"/>
            <a:ext cx="4803000" cy="4588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56" name="Google Shape;856;p94"/>
          <p:cNvSpPr txBox="1"/>
          <p:nvPr>
            <p:ph type="title"/>
          </p:nvPr>
        </p:nvSpPr>
        <p:spPr>
          <a:xfrm>
            <a:off x="876900" y="874250"/>
            <a:ext cx="4387500" cy="2632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857" name="Google Shape;857;p94"/>
          <p:cNvSpPr txBox="1"/>
          <p:nvPr>
            <p:ph idx="1" type="subTitle"/>
          </p:nvPr>
        </p:nvSpPr>
        <p:spPr>
          <a:xfrm>
            <a:off x="958450" y="4298625"/>
            <a:ext cx="20085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2">
  <p:cSld name="BLANK_1_1_1_1_1_1_1_1_1_1_1">
    <p:bg>
      <p:bgPr>
        <a:solidFill>
          <a:schemeClr val="lt1"/>
        </a:solidFill>
      </p:bgPr>
    </p:bg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95"/>
          <p:cNvSpPr txBox="1"/>
          <p:nvPr>
            <p:ph idx="1" type="subTitle"/>
          </p:nvPr>
        </p:nvSpPr>
        <p:spPr>
          <a:xfrm>
            <a:off x="411875" y="389750"/>
            <a:ext cx="2237100" cy="816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860" name="Google Shape;860;p95"/>
          <p:cNvSpPr txBox="1"/>
          <p:nvPr>
            <p:ph idx="2" type="subTitle"/>
          </p:nvPr>
        </p:nvSpPr>
        <p:spPr>
          <a:xfrm>
            <a:off x="3469838" y="218278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61" name="Google Shape;861;p95"/>
          <p:cNvSpPr txBox="1"/>
          <p:nvPr>
            <p:ph idx="3" type="subTitle"/>
          </p:nvPr>
        </p:nvSpPr>
        <p:spPr>
          <a:xfrm>
            <a:off x="3469838" y="1064402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62" name="Google Shape;862;p95"/>
          <p:cNvSpPr txBox="1"/>
          <p:nvPr>
            <p:ph idx="4" type="subTitle"/>
          </p:nvPr>
        </p:nvSpPr>
        <p:spPr>
          <a:xfrm>
            <a:off x="3469838" y="1923965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63" name="Google Shape;863;p95"/>
          <p:cNvSpPr txBox="1"/>
          <p:nvPr>
            <p:ph idx="5" type="subTitle"/>
          </p:nvPr>
        </p:nvSpPr>
        <p:spPr>
          <a:xfrm>
            <a:off x="3469838" y="2810376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4" name="Google Shape;864;p95"/>
          <p:cNvSpPr txBox="1"/>
          <p:nvPr>
            <p:ph idx="6" type="subTitle"/>
          </p:nvPr>
        </p:nvSpPr>
        <p:spPr>
          <a:xfrm>
            <a:off x="3469838" y="3646164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5" name="Google Shape;865;p95"/>
          <p:cNvSpPr txBox="1"/>
          <p:nvPr>
            <p:ph idx="7" type="subTitle"/>
          </p:nvPr>
        </p:nvSpPr>
        <p:spPr>
          <a:xfrm>
            <a:off x="3469838" y="4530963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">
  <p:cSld name="BLANK_1_1_1_1_1_1_1_1">
    <p:bg>
      <p:bgPr>
        <a:solidFill>
          <a:schemeClr val="accent2"/>
        </a:solidFill>
      </p:bgPr>
    </p:bg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96"/>
          <p:cNvSpPr/>
          <p:nvPr/>
        </p:nvSpPr>
        <p:spPr>
          <a:xfrm>
            <a:off x="99900" y="99900"/>
            <a:ext cx="8944200" cy="493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68" name="Google Shape;868;p96"/>
          <p:cNvSpPr/>
          <p:nvPr/>
        </p:nvSpPr>
        <p:spPr>
          <a:xfrm>
            <a:off x="252300" y="252300"/>
            <a:ext cx="8639400" cy="463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69" name="Google Shape;869;p96"/>
          <p:cNvSpPr/>
          <p:nvPr/>
        </p:nvSpPr>
        <p:spPr>
          <a:xfrm>
            <a:off x="404700" y="404700"/>
            <a:ext cx="8334600" cy="432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70" name="Google Shape;870;p96"/>
          <p:cNvSpPr/>
          <p:nvPr/>
        </p:nvSpPr>
        <p:spPr>
          <a:xfrm>
            <a:off x="557100" y="557100"/>
            <a:ext cx="8029800" cy="402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71" name="Google Shape;871;p96"/>
          <p:cNvSpPr txBox="1"/>
          <p:nvPr>
            <p:ph type="title"/>
          </p:nvPr>
        </p:nvSpPr>
        <p:spPr>
          <a:xfrm>
            <a:off x="941650" y="795275"/>
            <a:ext cx="2861400" cy="816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872" name="Google Shape;872;p96"/>
          <p:cNvSpPr txBox="1"/>
          <p:nvPr>
            <p:ph idx="2" type="title"/>
          </p:nvPr>
        </p:nvSpPr>
        <p:spPr>
          <a:xfrm>
            <a:off x="4399600" y="83542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873" name="Google Shape;873;p96"/>
          <p:cNvSpPr txBox="1"/>
          <p:nvPr>
            <p:ph idx="3" type="title"/>
          </p:nvPr>
        </p:nvSpPr>
        <p:spPr>
          <a:xfrm>
            <a:off x="6496050" y="83542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874" name="Google Shape;874;p96"/>
          <p:cNvSpPr txBox="1"/>
          <p:nvPr>
            <p:ph idx="4" type="title"/>
          </p:nvPr>
        </p:nvSpPr>
        <p:spPr>
          <a:xfrm>
            <a:off x="4385600" y="279757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875" name="Google Shape;875;p96"/>
          <p:cNvSpPr txBox="1"/>
          <p:nvPr>
            <p:ph idx="5" type="title"/>
          </p:nvPr>
        </p:nvSpPr>
        <p:spPr>
          <a:xfrm>
            <a:off x="6496050" y="279757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876" name="Google Shape;876;p96"/>
          <p:cNvSpPr txBox="1"/>
          <p:nvPr>
            <p:ph idx="6" type="title"/>
          </p:nvPr>
        </p:nvSpPr>
        <p:spPr>
          <a:xfrm>
            <a:off x="4423700" y="137955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77" name="Google Shape;877;p96"/>
          <p:cNvSpPr txBox="1"/>
          <p:nvPr>
            <p:ph idx="7" type="title"/>
          </p:nvPr>
        </p:nvSpPr>
        <p:spPr>
          <a:xfrm>
            <a:off x="6562725" y="137955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78" name="Google Shape;878;p96"/>
          <p:cNvSpPr txBox="1"/>
          <p:nvPr>
            <p:ph idx="8" type="title"/>
          </p:nvPr>
        </p:nvSpPr>
        <p:spPr>
          <a:xfrm>
            <a:off x="4423700" y="334170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79" name="Google Shape;879;p96"/>
          <p:cNvSpPr txBox="1"/>
          <p:nvPr>
            <p:ph idx="9" type="title"/>
          </p:nvPr>
        </p:nvSpPr>
        <p:spPr>
          <a:xfrm>
            <a:off x="6562725" y="3341688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80" name="Google Shape;880;p96"/>
          <p:cNvSpPr txBox="1"/>
          <p:nvPr>
            <p:ph idx="13" type="title"/>
          </p:nvPr>
        </p:nvSpPr>
        <p:spPr>
          <a:xfrm>
            <a:off x="966700" y="1417525"/>
            <a:ext cx="2072700" cy="1705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">
  <p:cSld name="BLANK_1_1_1_1_1_1_1_1_1_1_1_1_1_1_1_1_1_1_1_1">
    <p:bg>
      <p:bgPr>
        <a:solidFill>
          <a:schemeClr val="dk2"/>
        </a:solidFill>
      </p:bgPr>
    </p:bg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97"/>
          <p:cNvSpPr/>
          <p:nvPr/>
        </p:nvSpPr>
        <p:spPr>
          <a:xfrm>
            <a:off x="5404500" y="-50"/>
            <a:ext cx="3739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83" name="Google Shape;883;p97"/>
          <p:cNvSpPr/>
          <p:nvPr/>
        </p:nvSpPr>
        <p:spPr>
          <a:xfrm>
            <a:off x="0" y="1499700"/>
            <a:ext cx="9144000" cy="364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84" name="Google Shape;884;p97"/>
          <p:cNvSpPr/>
          <p:nvPr/>
        </p:nvSpPr>
        <p:spPr>
          <a:xfrm>
            <a:off x="5404500" y="1499700"/>
            <a:ext cx="3739500" cy="36450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85" name="Google Shape;885;p97"/>
          <p:cNvSpPr txBox="1"/>
          <p:nvPr>
            <p:ph idx="1" type="subTitle"/>
          </p:nvPr>
        </p:nvSpPr>
        <p:spPr>
          <a:xfrm>
            <a:off x="5792075" y="1776150"/>
            <a:ext cx="2799600" cy="3092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886" name="Google Shape;886;p97"/>
          <p:cNvSpPr/>
          <p:nvPr>
            <p:ph idx="2" type="pic"/>
          </p:nvPr>
        </p:nvSpPr>
        <p:spPr>
          <a:xfrm>
            <a:off x="1801500" y="14977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887" name="Google Shape;887;p97"/>
          <p:cNvSpPr/>
          <p:nvPr>
            <p:ph idx="3" type="pic"/>
          </p:nvPr>
        </p:nvSpPr>
        <p:spPr>
          <a:xfrm>
            <a:off x="1801500" y="33202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888" name="Google Shape;888;p97"/>
          <p:cNvSpPr/>
          <p:nvPr>
            <p:ph idx="4" type="pic"/>
          </p:nvPr>
        </p:nvSpPr>
        <p:spPr>
          <a:xfrm>
            <a:off x="0" y="14977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889" name="Google Shape;889;p97"/>
          <p:cNvSpPr/>
          <p:nvPr>
            <p:ph idx="5" type="pic"/>
          </p:nvPr>
        </p:nvSpPr>
        <p:spPr>
          <a:xfrm>
            <a:off x="0" y="33202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890" name="Google Shape;890;p97"/>
          <p:cNvSpPr/>
          <p:nvPr>
            <p:ph idx="6" type="pic"/>
          </p:nvPr>
        </p:nvSpPr>
        <p:spPr>
          <a:xfrm>
            <a:off x="3603000" y="14977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891" name="Google Shape;891;p97"/>
          <p:cNvSpPr/>
          <p:nvPr>
            <p:ph idx="7" type="pic"/>
          </p:nvPr>
        </p:nvSpPr>
        <p:spPr>
          <a:xfrm>
            <a:off x="3603000" y="33202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3">
  <p:cSld name="BLANK_1_1_1_1_1_1_1_1_1_1_1_1">
    <p:bg>
      <p:bgPr>
        <a:solidFill>
          <a:schemeClr val="lt1"/>
        </a:solidFill>
      </p:bgPr>
    </p:bg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98"/>
          <p:cNvSpPr/>
          <p:nvPr/>
        </p:nvSpPr>
        <p:spPr>
          <a:xfrm>
            <a:off x="5404500" y="-50"/>
            <a:ext cx="3739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94" name="Google Shape;894;p98"/>
          <p:cNvSpPr/>
          <p:nvPr/>
        </p:nvSpPr>
        <p:spPr>
          <a:xfrm>
            <a:off x="0" y="1499700"/>
            <a:ext cx="9144000" cy="364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95" name="Google Shape;895;p98"/>
          <p:cNvSpPr/>
          <p:nvPr/>
        </p:nvSpPr>
        <p:spPr>
          <a:xfrm>
            <a:off x="5404500" y="1499700"/>
            <a:ext cx="3739500" cy="36450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96" name="Google Shape;896;p98"/>
          <p:cNvSpPr txBox="1"/>
          <p:nvPr>
            <p:ph type="title"/>
          </p:nvPr>
        </p:nvSpPr>
        <p:spPr>
          <a:xfrm>
            <a:off x="5821575" y="1709925"/>
            <a:ext cx="2882700" cy="627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  <a:defRPr b="1" sz="24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897" name="Google Shape;897;p98"/>
          <p:cNvSpPr txBox="1"/>
          <p:nvPr>
            <p:ph idx="2" type="title"/>
          </p:nvPr>
        </p:nvSpPr>
        <p:spPr>
          <a:xfrm>
            <a:off x="516600" y="486575"/>
            <a:ext cx="3823500" cy="67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898" name="Google Shape;898;p98"/>
          <p:cNvSpPr txBox="1"/>
          <p:nvPr>
            <p:ph idx="1" type="subTitle"/>
          </p:nvPr>
        </p:nvSpPr>
        <p:spPr>
          <a:xfrm>
            <a:off x="5821575" y="2476500"/>
            <a:ext cx="2019900" cy="455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9" name="Google Shape;899;p98"/>
          <p:cNvSpPr txBox="1"/>
          <p:nvPr>
            <p:ph idx="3" type="title"/>
          </p:nvPr>
        </p:nvSpPr>
        <p:spPr>
          <a:xfrm>
            <a:off x="5810125" y="3070875"/>
            <a:ext cx="2388600" cy="529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900" name="Google Shape;900;p98"/>
          <p:cNvSpPr txBox="1"/>
          <p:nvPr>
            <p:ph idx="4" type="subTitle"/>
          </p:nvPr>
        </p:nvSpPr>
        <p:spPr>
          <a:xfrm>
            <a:off x="5821575" y="3426050"/>
            <a:ext cx="2650500" cy="898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1" name="Google Shape;901;p98"/>
          <p:cNvSpPr/>
          <p:nvPr>
            <p:ph idx="5" type="pic"/>
          </p:nvPr>
        </p:nvSpPr>
        <p:spPr>
          <a:xfrm>
            <a:off x="0" y="1502400"/>
            <a:ext cx="5404500" cy="3639600"/>
          </a:xfrm>
          <a:prstGeom prst="snip1Rect">
            <a:avLst>
              <a:gd fmla="val 16026" name="adj"/>
            </a:avLst>
          </a:prstGeom>
          <a:noFill/>
          <a:ln>
            <a:noFill/>
          </a:ln>
        </p:spPr>
      </p:sp>
      <p:sp>
        <p:nvSpPr>
          <p:cNvPr id="902" name="Google Shape;902;p98"/>
          <p:cNvSpPr txBox="1"/>
          <p:nvPr>
            <p:ph idx="6" type="subTitle"/>
          </p:nvPr>
        </p:nvSpPr>
        <p:spPr>
          <a:xfrm>
            <a:off x="5794900" y="4333425"/>
            <a:ext cx="2718300" cy="35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3" name="Google Shape;903;p98"/>
          <p:cNvSpPr txBox="1"/>
          <p:nvPr>
            <p:ph idx="7" type="subTitle"/>
          </p:nvPr>
        </p:nvSpPr>
        <p:spPr>
          <a:xfrm>
            <a:off x="5821575" y="4501450"/>
            <a:ext cx="2650500" cy="898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5 ">
  <p:cSld name="BLANK_1_1_1_1_1_1_1">
    <p:bg>
      <p:bgPr>
        <a:solidFill>
          <a:schemeClr val="accent5"/>
        </a:solidFill>
      </p:bgPr>
    </p:bg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99"/>
          <p:cNvSpPr/>
          <p:nvPr/>
        </p:nvSpPr>
        <p:spPr>
          <a:xfrm>
            <a:off x="731650" y="619550"/>
            <a:ext cx="8412300" cy="4525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906" name="Google Shape;906;p99"/>
          <p:cNvSpPr txBox="1"/>
          <p:nvPr>
            <p:ph type="title"/>
          </p:nvPr>
        </p:nvSpPr>
        <p:spPr>
          <a:xfrm>
            <a:off x="920550" y="9045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907" name="Google Shape;907;p99"/>
          <p:cNvSpPr txBox="1"/>
          <p:nvPr>
            <p:ph idx="2" type="title"/>
          </p:nvPr>
        </p:nvSpPr>
        <p:spPr>
          <a:xfrm>
            <a:off x="920550" y="1881950"/>
            <a:ext cx="52284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08" name="Google Shape;908;p99"/>
          <p:cNvSpPr txBox="1"/>
          <p:nvPr>
            <p:ph idx="1" type="subTitle"/>
          </p:nvPr>
        </p:nvSpPr>
        <p:spPr>
          <a:xfrm>
            <a:off x="920550" y="4518700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6">
  <p:cSld name="BLANK_1_1_1_1_1_1_2">
    <p:bg>
      <p:bgPr>
        <a:solidFill>
          <a:schemeClr val="accent2"/>
        </a:solidFill>
      </p:bgPr>
    </p:bg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00"/>
          <p:cNvSpPr/>
          <p:nvPr/>
        </p:nvSpPr>
        <p:spPr>
          <a:xfrm>
            <a:off x="99900" y="99900"/>
            <a:ext cx="8944200" cy="493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911" name="Google Shape;911;p100"/>
          <p:cNvSpPr/>
          <p:nvPr/>
        </p:nvSpPr>
        <p:spPr>
          <a:xfrm>
            <a:off x="252300" y="252300"/>
            <a:ext cx="8639400" cy="463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912" name="Google Shape;912;p100"/>
          <p:cNvSpPr/>
          <p:nvPr/>
        </p:nvSpPr>
        <p:spPr>
          <a:xfrm>
            <a:off x="404700" y="404700"/>
            <a:ext cx="8334600" cy="432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913" name="Google Shape;913;p100"/>
          <p:cNvSpPr/>
          <p:nvPr/>
        </p:nvSpPr>
        <p:spPr>
          <a:xfrm>
            <a:off x="557100" y="560700"/>
            <a:ext cx="8029800" cy="402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914" name="Google Shape;914;p100"/>
          <p:cNvSpPr txBox="1"/>
          <p:nvPr>
            <p:ph type="title"/>
          </p:nvPr>
        </p:nvSpPr>
        <p:spPr>
          <a:xfrm>
            <a:off x="910650" y="1462775"/>
            <a:ext cx="7349400" cy="2513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915" name="Google Shape;915;p100"/>
          <p:cNvSpPr txBox="1"/>
          <p:nvPr>
            <p:ph idx="1" type="subTitle"/>
          </p:nvPr>
        </p:nvSpPr>
        <p:spPr>
          <a:xfrm>
            <a:off x="948750" y="4188925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916" name="Google Shape;916;p100"/>
          <p:cNvSpPr txBox="1"/>
          <p:nvPr>
            <p:ph idx="2" type="title"/>
          </p:nvPr>
        </p:nvSpPr>
        <p:spPr>
          <a:xfrm>
            <a:off x="948750" y="930950"/>
            <a:ext cx="7311300" cy="315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7 ">
  <p:cSld name="CUSTOM_11">
    <p:bg>
      <p:bgPr>
        <a:solidFill>
          <a:schemeClr val="lt2"/>
        </a:solidFill>
      </p:bgPr>
    </p:bg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01"/>
          <p:cNvSpPr/>
          <p:nvPr/>
        </p:nvSpPr>
        <p:spPr>
          <a:xfrm>
            <a:off x="5444100" y="272835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919" name="Google Shape;919;p101"/>
          <p:cNvSpPr/>
          <p:nvPr/>
        </p:nvSpPr>
        <p:spPr>
          <a:xfrm>
            <a:off x="0" y="0"/>
            <a:ext cx="9144000" cy="4236000"/>
          </a:xfrm>
          <a:prstGeom prst="snip1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920" name="Google Shape;920;p101"/>
          <p:cNvSpPr/>
          <p:nvPr/>
        </p:nvSpPr>
        <p:spPr>
          <a:xfrm>
            <a:off x="5448300" y="69495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921" name="Google Shape;921;p101"/>
          <p:cNvSpPr/>
          <p:nvPr/>
        </p:nvSpPr>
        <p:spPr>
          <a:xfrm>
            <a:off x="5438163" y="4761750"/>
            <a:ext cx="2964175" cy="388625"/>
          </a:xfrm>
          <a:custGeom>
            <a:rect b="b" l="l" r="r" t="t"/>
            <a:pathLst>
              <a:path extrusionOk="0" h="15545" w="118567">
                <a:moveTo>
                  <a:pt x="0" y="15545"/>
                </a:moveTo>
                <a:lnTo>
                  <a:pt x="118567" y="15545"/>
                </a:lnTo>
                <a:lnTo>
                  <a:pt x="103022" y="0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22" name="Google Shape;922;p101"/>
          <p:cNvSpPr/>
          <p:nvPr/>
        </p:nvSpPr>
        <p:spPr>
          <a:xfrm>
            <a:off x="5437625" y="-10675"/>
            <a:ext cx="2971800" cy="708675"/>
          </a:xfrm>
          <a:custGeom>
            <a:rect b="b" l="l" r="r" t="t"/>
            <a:pathLst>
              <a:path extrusionOk="0" h="28347" w="118872">
                <a:moveTo>
                  <a:pt x="0" y="0"/>
                </a:moveTo>
                <a:lnTo>
                  <a:pt x="0" y="28347"/>
                </a:lnTo>
                <a:lnTo>
                  <a:pt x="118872" y="28347"/>
                </a:lnTo>
                <a:lnTo>
                  <a:pt x="118872" y="30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23" name="Google Shape;923;p101"/>
          <p:cNvSpPr txBox="1"/>
          <p:nvPr>
            <p:ph type="title"/>
          </p:nvPr>
        </p:nvSpPr>
        <p:spPr>
          <a:xfrm>
            <a:off x="931675" y="907075"/>
            <a:ext cx="4005900" cy="708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924" name="Google Shape;924;p101"/>
          <p:cNvSpPr txBox="1"/>
          <p:nvPr>
            <p:ph idx="2" type="title"/>
          </p:nvPr>
        </p:nvSpPr>
        <p:spPr>
          <a:xfrm>
            <a:off x="931675" y="1712050"/>
            <a:ext cx="4005900" cy="170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8 ">
  <p:cSld name="CUSTOM_12">
    <p:bg>
      <p:bgPr>
        <a:solidFill>
          <a:schemeClr val="accent5"/>
        </a:solidFill>
      </p:bgPr>
    </p:bg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02"/>
          <p:cNvSpPr/>
          <p:nvPr/>
        </p:nvSpPr>
        <p:spPr>
          <a:xfrm>
            <a:off x="0" y="0"/>
            <a:ext cx="9144000" cy="4236000"/>
          </a:xfrm>
          <a:prstGeom prst="snip1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927" name="Google Shape;927;p102"/>
          <p:cNvSpPr/>
          <p:nvPr/>
        </p:nvSpPr>
        <p:spPr>
          <a:xfrm>
            <a:off x="5596500" y="273140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928" name="Google Shape;928;p102"/>
          <p:cNvSpPr/>
          <p:nvPr/>
        </p:nvSpPr>
        <p:spPr>
          <a:xfrm>
            <a:off x="5587725" y="69800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929" name="Google Shape;929;p102"/>
          <p:cNvSpPr txBox="1"/>
          <p:nvPr>
            <p:ph type="title"/>
          </p:nvPr>
        </p:nvSpPr>
        <p:spPr>
          <a:xfrm>
            <a:off x="901475" y="907075"/>
            <a:ext cx="4695000" cy="862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930" name="Google Shape;930;p102"/>
          <p:cNvSpPr txBox="1"/>
          <p:nvPr>
            <p:ph idx="2" type="title"/>
          </p:nvPr>
        </p:nvSpPr>
        <p:spPr>
          <a:xfrm>
            <a:off x="930907" y="1836900"/>
            <a:ext cx="4005900" cy="1879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31" name="Google Shape;931;p102"/>
          <p:cNvSpPr/>
          <p:nvPr/>
        </p:nvSpPr>
        <p:spPr>
          <a:xfrm>
            <a:off x="5586750" y="-10675"/>
            <a:ext cx="2971800" cy="708675"/>
          </a:xfrm>
          <a:custGeom>
            <a:rect b="b" l="l" r="r" t="t"/>
            <a:pathLst>
              <a:path extrusionOk="0" h="28347" w="118872">
                <a:moveTo>
                  <a:pt x="0" y="0"/>
                </a:moveTo>
                <a:lnTo>
                  <a:pt x="0" y="28347"/>
                </a:lnTo>
                <a:lnTo>
                  <a:pt x="118872" y="28347"/>
                </a:lnTo>
                <a:lnTo>
                  <a:pt x="118872" y="3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932" name="Google Shape;932;p102"/>
          <p:cNvSpPr/>
          <p:nvPr/>
        </p:nvSpPr>
        <p:spPr>
          <a:xfrm>
            <a:off x="5590563" y="4762500"/>
            <a:ext cx="2964175" cy="388625"/>
          </a:xfrm>
          <a:custGeom>
            <a:rect b="b" l="l" r="r" t="t"/>
            <a:pathLst>
              <a:path extrusionOk="0" h="15545" w="118567">
                <a:moveTo>
                  <a:pt x="0" y="15545"/>
                </a:moveTo>
                <a:lnTo>
                  <a:pt x="118567" y="15545"/>
                </a:lnTo>
                <a:lnTo>
                  <a:pt x="103022" y="0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3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85.xml"/><Relationship Id="rId20" Type="http://schemas.openxmlformats.org/officeDocument/2006/relationships/slideLayout" Target="../slideLayouts/slideLayout65.xml"/><Relationship Id="rId42" Type="http://schemas.openxmlformats.org/officeDocument/2006/relationships/slideLayout" Target="../slideLayouts/slideLayout87.xml"/><Relationship Id="rId41" Type="http://schemas.openxmlformats.org/officeDocument/2006/relationships/slideLayout" Target="../slideLayouts/slideLayout86.xml"/><Relationship Id="rId22" Type="http://schemas.openxmlformats.org/officeDocument/2006/relationships/slideLayout" Target="../slideLayouts/slideLayout67.xml"/><Relationship Id="rId44" Type="http://schemas.openxmlformats.org/officeDocument/2006/relationships/slideLayout" Target="../slideLayouts/slideLayout89.xml"/><Relationship Id="rId21" Type="http://schemas.openxmlformats.org/officeDocument/2006/relationships/slideLayout" Target="../slideLayouts/slideLayout66.xml"/><Relationship Id="rId43" Type="http://schemas.openxmlformats.org/officeDocument/2006/relationships/slideLayout" Target="../slideLayouts/slideLayout88.xml"/><Relationship Id="rId24" Type="http://schemas.openxmlformats.org/officeDocument/2006/relationships/slideLayout" Target="../slideLayouts/slideLayout69.xml"/><Relationship Id="rId46" Type="http://schemas.openxmlformats.org/officeDocument/2006/relationships/theme" Target="../theme/theme6.xml"/><Relationship Id="rId23" Type="http://schemas.openxmlformats.org/officeDocument/2006/relationships/slideLayout" Target="../slideLayouts/slideLayout68.xml"/><Relationship Id="rId45" Type="http://schemas.openxmlformats.org/officeDocument/2006/relationships/slideLayout" Target="../slideLayouts/slideLayout90.xml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71.xml"/><Relationship Id="rId25" Type="http://schemas.openxmlformats.org/officeDocument/2006/relationships/slideLayout" Target="../slideLayouts/slideLayout70.xml"/><Relationship Id="rId28" Type="http://schemas.openxmlformats.org/officeDocument/2006/relationships/slideLayout" Target="../slideLayouts/slideLayout73.xml"/><Relationship Id="rId27" Type="http://schemas.openxmlformats.org/officeDocument/2006/relationships/slideLayout" Target="../slideLayouts/slideLayout72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74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31" Type="http://schemas.openxmlformats.org/officeDocument/2006/relationships/slideLayout" Target="../slideLayouts/slideLayout76.xml"/><Relationship Id="rId30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56.xml"/><Relationship Id="rId33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55.xml"/><Relationship Id="rId32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58.xml"/><Relationship Id="rId35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57.xml"/><Relationship Id="rId34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60.xml"/><Relationship Id="rId37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59.xml"/><Relationship Id="rId36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62.xml"/><Relationship Id="rId39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61.xml"/><Relationship Id="rId38" Type="http://schemas.openxmlformats.org/officeDocument/2006/relationships/slideLayout" Target="../slideLayouts/slideLayout83.xml"/><Relationship Id="rId19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3.xml"/></Relationships>
</file>

<file path=ppt/slideMasters/_rels/slideMaster3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130.xml"/><Relationship Id="rId20" Type="http://schemas.openxmlformats.org/officeDocument/2006/relationships/slideLayout" Target="../slideLayouts/slideLayout110.xml"/><Relationship Id="rId42" Type="http://schemas.openxmlformats.org/officeDocument/2006/relationships/slideLayout" Target="../slideLayouts/slideLayout132.xml"/><Relationship Id="rId41" Type="http://schemas.openxmlformats.org/officeDocument/2006/relationships/slideLayout" Target="../slideLayouts/slideLayout131.xml"/><Relationship Id="rId22" Type="http://schemas.openxmlformats.org/officeDocument/2006/relationships/slideLayout" Target="../slideLayouts/slideLayout112.xml"/><Relationship Id="rId44" Type="http://schemas.openxmlformats.org/officeDocument/2006/relationships/slideLayout" Target="../slideLayouts/slideLayout134.xml"/><Relationship Id="rId21" Type="http://schemas.openxmlformats.org/officeDocument/2006/relationships/slideLayout" Target="../slideLayouts/slideLayout111.xml"/><Relationship Id="rId43" Type="http://schemas.openxmlformats.org/officeDocument/2006/relationships/slideLayout" Target="../slideLayouts/slideLayout133.xml"/><Relationship Id="rId24" Type="http://schemas.openxmlformats.org/officeDocument/2006/relationships/slideLayout" Target="../slideLayouts/slideLayout114.xml"/><Relationship Id="rId46" Type="http://schemas.openxmlformats.org/officeDocument/2006/relationships/slideLayout" Target="../slideLayouts/slideLayout136.xml"/><Relationship Id="rId23" Type="http://schemas.openxmlformats.org/officeDocument/2006/relationships/slideLayout" Target="../slideLayouts/slideLayout113.xml"/><Relationship Id="rId45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26" Type="http://schemas.openxmlformats.org/officeDocument/2006/relationships/slideLayout" Target="../slideLayouts/slideLayout116.xml"/><Relationship Id="rId25" Type="http://schemas.openxmlformats.org/officeDocument/2006/relationships/slideLayout" Target="../slideLayouts/slideLayout115.xml"/><Relationship Id="rId47" Type="http://schemas.openxmlformats.org/officeDocument/2006/relationships/theme" Target="../theme/theme4.xml"/><Relationship Id="rId28" Type="http://schemas.openxmlformats.org/officeDocument/2006/relationships/slideLayout" Target="../slideLayouts/slideLayout118.xml"/><Relationship Id="rId27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6.xml"/><Relationship Id="rId29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8.xml"/><Relationship Id="rId31" Type="http://schemas.openxmlformats.org/officeDocument/2006/relationships/slideLayout" Target="../slideLayouts/slideLayout121.xml"/><Relationship Id="rId30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01.xml"/><Relationship Id="rId33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100.xml"/><Relationship Id="rId32" Type="http://schemas.openxmlformats.org/officeDocument/2006/relationships/slideLayout" Target="../slideLayouts/slideLayout122.xml"/><Relationship Id="rId13" Type="http://schemas.openxmlformats.org/officeDocument/2006/relationships/slideLayout" Target="../slideLayouts/slideLayout103.xml"/><Relationship Id="rId35" Type="http://schemas.openxmlformats.org/officeDocument/2006/relationships/slideLayout" Target="../slideLayouts/slideLayout125.xml"/><Relationship Id="rId12" Type="http://schemas.openxmlformats.org/officeDocument/2006/relationships/slideLayout" Target="../slideLayouts/slideLayout102.xml"/><Relationship Id="rId34" Type="http://schemas.openxmlformats.org/officeDocument/2006/relationships/slideLayout" Target="../slideLayouts/slideLayout124.xml"/><Relationship Id="rId15" Type="http://schemas.openxmlformats.org/officeDocument/2006/relationships/slideLayout" Target="../slideLayouts/slideLayout105.xml"/><Relationship Id="rId37" Type="http://schemas.openxmlformats.org/officeDocument/2006/relationships/slideLayout" Target="../slideLayouts/slideLayout127.xml"/><Relationship Id="rId14" Type="http://schemas.openxmlformats.org/officeDocument/2006/relationships/slideLayout" Target="../slideLayouts/slideLayout104.xml"/><Relationship Id="rId36" Type="http://schemas.openxmlformats.org/officeDocument/2006/relationships/slideLayout" Target="../slideLayouts/slideLayout126.xml"/><Relationship Id="rId17" Type="http://schemas.openxmlformats.org/officeDocument/2006/relationships/slideLayout" Target="../slideLayouts/slideLayout107.xml"/><Relationship Id="rId39" Type="http://schemas.openxmlformats.org/officeDocument/2006/relationships/slideLayout" Target="../slideLayouts/slideLayout129.xml"/><Relationship Id="rId16" Type="http://schemas.openxmlformats.org/officeDocument/2006/relationships/slideLayout" Target="../slideLayouts/slideLayout106.xml"/><Relationship Id="rId38" Type="http://schemas.openxmlformats.org/officeDocument/2006/relationships/slideLayout" Target="../slideLayouts/slideLayout128.xml"/><Relationship Id="rId19" Type="http://schemas.openxmlformats.org/officeDocument/2006/relationships/slideLayout" Target="../slideLayouts/slideLayout109.xml"/><Relationship Id="rId18" Type="http://schemas.openxmlformats.org/officeDocument/2006/relationships/slideLayout" Target="../slideLayouts/slideLayout108.xml"/></Relationships>
</file>

<file path=ppt/slideMasters/_rels/slideMaster4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176.xml"/><Relationship Id="rId20" Type="http://schemas.openxmlformats.org/officeDocument/2006/relationships/slideLayout" Target="../slideLayouts/slideLayout156.xml"/><Relationship Id="rId42" Type="http://schemas.openxmlformats.org/officeDocument/2006/relationships/slideLayout" Target="../slideLayouts/slideLayout178.xml"/><Relationship Id="rId41" Type="http://schemas.openxmlformats.org/officeDocument/2006/relationships/slideLayout" Target="../slideLayouts/slideLayout177.xml"/><Relationship Id="rId22" Type="http://schemas.openxmlformats.org/officeDocument/2006/relationships/slideLayout" Target="../slideLayouts/slideLayout158.xml"/><Relationship Id="rId44" Type="http://schemas.openxmlformats.org/officeDocument/2006/relationships/slideLayout" Target="../slideLayouts/slideLayout180.xml"/><Relationship Id="rId21" Type="http://schemas.openxmlformats.org/officeDocument/2006/relationships/slideLayout" Target="../slideLayouts/slideLayout157.xml"/><Relationship Id="rId43" Type="http://schemas.openxmlformats.org/officeDocument/2006/relationships/slideLayout" Target="../slideLayouts/slideLayout179.xml"/><Relationship Id="rId24" Type="http://schemas.openxmlformats.org/officeDocument/2006/relationships/slideLayout" Target="../slideLayouts/slideLayout160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159.xml"/><Relationship Id="rId45" Type="http://schemas.openxmlformats.org/officeDocument/2006/relationships/slideLayout" Target="../slideLayouts/slideLayout181.xml"/><Relationship Id="rId1" Type="http://schemas.openxmlformats.org/officeDocument/2006/relationships/slideLayout" Target="../slideLayouts/slideLayout137.xml"/><Relationship Id="rId2" Type="http://schemas.openxmlformats.org/officeDocument/2006/relationships/slideLayout" Target="../slideLayouts/slideLayout138.xml"/><Relationship Id="rId3" Type="http://schemas.openxmlformats.org/officeDocument/2006/relationships/slideLayout" Target="../slideLayouts/slideLayout139.xml"/><Relationship Id="rId4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5.xml"/><Relationship Id="rId26" Type="http://schemas.openxmlformats.org/officeDocument/2006/relationships/slideLayout" Target="../slideLayouts/slideLayout162.xml"/><Relationship Id="rId25" Type="http://schemas.openxmlformats.org/officeDocument/2006/relationships/slideLayout" Target="../slideLayouts/slideLayout161.xml"/><Relationship Id="rId28" Type="http://schemas.openxmlformats.org/officeDocument/2006/relationships/slideLayout" Target="../slideLayouts/slideLayout164.xml"/><Relationship Id="rId27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2.xml"/><Relationship Id="rId29" Type="http://schemas.openxmlformats.org/officeDocument/2006/relationships/slideLayout" Target="../slideLayouts/slideLayout165.xml"/><Relationship Id="rId7" Type="http://schemas.openxmlformats.org/officeDocument/2006/relationships/slideLayout" Target="../slideLayouts/slideLayout143.xml"/><Relationship Id="rId8" Type="http://schemas.openxmlformats.org/officeDocument/2006/relationships/slideLayout" Target="../slideLayouts/slideLayout144.xml"/><Relationship Id="rId31" Type="http://schemas.openxmlformats.org/officeDocument/2006/relationships/slideLayout" Target="../slideLayouts/slideLayout167.xml"/><Relationship Id="rId30" Type="http://schemas.openxmlformats.org/officeDocument/2006/relationships/slideLayout" Target="../slideLayouts/slideLayout166.xml"/><Relationship Id="rId11" Type="http://schemas.openxmlformats.org/officeDocument/2006/relationships/slideLayout" Target="../slideLayouts/slideLayout147.xml"/><Relationship Id="rId33" Type="http://schemas.openxmlformats.org/officeDocument/2006/relationships/slideLayout" Target="../slideLayouts/slideLayout169.xml"/><Relationship Id="rId10" Type="http://schemas.openxmlformats.org/officeDocument/2006/relationships/slideLayout" Target="../slideLayouts/slideLayout146.xml"/><Relationship Id="rId32" Type="http://schemas.openxmlformats.org/officeDocument/2006/relationships/slideLayout" Target="../slideLayouts/slideLayout168.xml"/><Relationship Id="rId13" Type="http://schemas.openxmlformats.org/officeDocument/2006/relationships/slideLayout" Target="../slideLayouts/slideLayout149.xml"/><Relationship Id="rId35" Type="http://schemas.openxmlformats.org/officeDocument/2006/relationships/slideLayout" Target="../slideLayouts/slideLayout171.xml"/><Relationship Id="rId12" Type="http://schemas.openxmlformats.org/officeDocument/2006/relationships/slideLayout" Target="../slideLayouts/slideLayout148.xml"/><Relationship Id="rId34" Type="http://schemas.openxmlformats.org/officeDocument/2006/relationships/slideLayout" Target="../slideLayouts/slideLayout170.xml"/><Relationship Id="rId15" Type="http://schemas.openxmlformats.org/officeDocument/2006/relationships/slideLayout" Target="../slideLayouts/slideLayout151.xml"/><Relationship Id="rId37" Type="http://schemas.openxmlformats.org/officeDocument/2006/relationships/slideLayout" Target="../slideLayouts/slideLayout173.xml"/><Relationship Id="rId14" Type="http://schemas.openxmlformats.org/officeDocument/2006/relationships/slideLayout" Target="../slideLayouts/slideLayout150.xml"/><Relationship Id="rId36" Type="http://schemas.openxmlformats.org/officeDocument/2006/relationships/slideLayout" Target="../slideLayouts/slideLayout172.xml"/><Relationship Id="rId17" Type="http://schemas.openxmlformats.org/officeDocument/2006/relationships/slideLayout" Target="../slideLayouts/slideLayout153.xml"/><Relationship Id="rId39" Type="http://schemas.openxmlformats.org/officeDocument/2006/relationships/slideLayout" Target="../slideLayouts/slideLayout175.xml"/><Relationship Id="rId16" Type="http://schemas.openxmlformats.org/officeDocument/2006/relationships/slideLayout" Target="../slideLayouts/slideLayout152.xml"/><Relationship Id="rId38" Type="http://schemas.openxmlformats.org/officeDocument/2006/relationships/slideLayout" Target="../slideLayouts/slideLayout174.xml"/><Relationship Id="rId19" Type="http://schemas.openxmlformats.org/officeDocument/2006/relationships/slideLayout" Target="../slideLayouts/slideLayout155.xml"/><Relationship Id="rId18" Type="http://schemas.openxmlformats.org/officeDocument/2006/relationships/slideLayout" Target="../slideLayouts/slideLayout154.xml"/></Relationships>
</file>

<file path=ppt/slideMasters/_rels/slideMaster5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221.xml"/><Relationship Id="rId20" Type="http://schemas.openxmlformats.org/officeDocument/2006/relationships/slideLayout" Target="../slideLayouts/slideLayout201.xml"/><Relationship Id="rId42" Type="http://schemas.openxmlformats.org/officeDocument/2006/relationships/slideLayout" Target="../slideLayouts/slideLayout223.xml"/><Relationship Id="rId41" Type="http://schemas.openxmlformats.org/officeDocument/2006/relationships/slideLayout" Target="../slideLayouts/slideLayout222.xml"/><Relationship Id="rId22" Type="http://schemas.openxmlformats.org/officeDocument/2006/relationships/slideLayout" Target="../slideLayouts/slideLayout203.xml"/><Relationship Id="rId44" Type="http://schemas.openxmlformats.org/officeDocument/2006/relationships/slideLayout" Target="../slideLayouts/slideLayout225.xml"/><Relationship Id="rId21" Type="http://schemas.openxmlformats.org/officeDocument/2006/relationships/slideLayout" Target="../slideLayouts/slideLayout202.xml"/><Relationship Id="rId43" Type="http://schemas.openxmlformats.org/officeDocument/2006/relationships/slideLayout" Target="../slideLayouts/slideLayout224.xml"/><Relationship Id="rId24" Type="http://schemas.openxmlformats.org/officeDocument/2006/relationships/slideLayout" Target="../slideLayouts/slideLayout205.xml"/><Relationship Id="rId46" Type="http://schemas.openxmlformats.org/officeDocument/2006/relationships/theme" Target="../theme/theme5.xml"/><Relationship Id="rId23" Type="http://schemas.openxmlformats.org/officeDocument/2006/relationships/slideLayout" Target="../slideLayouts/slideLayout204.xml"/><Relationship Id="rId45" Type="http://schemas.openxmlformats.org/officeDocument/2006/relationships/slideLayout" Target="../slideLayouts/slideLayout226.xml"/><Relationship Id="rId1" Type="http://schemas.openxmlformats.org/officeDocument/2006/relationships/slideLayout" Target="../slideLayouts/slideLayout182.xml"/><Relationship Id="rId2" Type="http://schemas.openxmlformats.org/officeDocument/2006/relationships/slideLayout" Target="../slideLayouts/slideLayout183.xml"/><Relationship Id="rId3" Type="http://schemas.openxmlformats.org/officeDocument/2006/relationships/slideLayout" Target="../slideLayouts/slideLayout184.xml"/><Relationship Id="rId4" Type="http://schemas.openxmlformats.org/officeDocument/2006/relationships/slideLayout" Target="../slideLayouts/slideLayout185.xml"/><Relationship Id="rId9" Type="http://schemas.openxmlformats.org/officeDocument/2006/relationships/slideLayout" Target="../slideLayouts/slideLayout190.xml"/><Relationship Id="rId26" Type="http://schemas.openxmlformats.org/officeDocument/2006/relationships/slideLayout" Target="../slideLayouts/slideLayout207.xml"/><Relationship Id="rId25" Type="http://schemas.openxmlformats.org/officeDocument/2006/relationships/slideLayout" Target="../slideLayouts/slideLayout206.xml"/><Relationship Id="rId28" Type="http://schemas.openxmlformats.org/officeDocument/2006/relationships/slideLayout" Target="../slideLayouts/slideLayout209.xml"/><Relationship Id="rId27" Type="http://schemas.openxmlformats.org/officeDocument/2006/relationships/slideLayout" Target="../slideLayouts/slideLayout208.xml"/><Relationship Id="rId5" Type="http://schemas.openxmlformats.org/officeDocument/2006/relationships/slideLayout" Target="../slideLayouts/slideLayout186.xml"/><Relationship Id="rId6" Type="http://schemas.openxmlformats.org/officeDocument/2006/relationships/slideLayout" Target="../slideLayouts/slideLayout187.xml"/><Relationship Id="rId29" Type="http://schemas.openxmlformats.org/officeDocument/2006/relationships/slideLayout" Target="../slideLayouts/slideLayout210.xml"/><Relationship Id="rId7" Type="http://schemas.openxmlformats.org/officeDocument/2006/relationships/slideLayout" Target="../slideLayouts/slideLayout188.xml"/><Relationship Id="rId8" Type="http://schemas.openxmlformats.org/officeDocument/2006/relationships/slideLayout" Target="../slideLayouts/slideLayout189.xml"/><Relationship Id="rId31" Type="http://schemas.openxmlformats.org/officeDocument/2006/relationships/slideLayout" Target="../slideLayouts/slideLayout212.xml"/><Relationship Id="rId30" Type="http://schemas.openxmlformats.org/officeDocument/2006/relationships/slideLayout" Target="../slideLayouts/slideLayout211.xml"/><Relationship Id="rId11" Type="http://schemas.openxmlformats.org/officeDocument/2006/relationships/slideLayout" Target="../slideLayouts/slideLayout192.xml"/><Relationship Id="rId33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191.xml"/><Relationship Id="rId32" Type="http://schemas.openxmlformats.org/officeDocument/2006/relationships/slideLayout" Target="../slideLayouts/slideLayout213.xml"/><Relationship Id="rId13" Type="http://schemas.openxmlformats.org/officeDocument/2006/relationships/slideLayout" Target="../slideLayouts/slideLayout194.xml"/><Relationship Id="rId35" Type="http://schemas.openxmlformats.org/officeDocument/2006/relationships/slideLayout" Target="../slideLayouts/slideLayout216.xml"/><Relationship Id="rId12" Type="http://schemas.openxmlformats.org/officeDocument/2006/relationships/slideLayout" Target="../slideLayouts/slideLayout193.xml"/><Relationship Id="rId34" Type="http://schemas.openxmlformats.org/officeDocument/2006/relationships/slideLayout" Target="../slideLayouts/slideLayout215.xml"/><Relationship Id="rId15" Type="http://schemas.openxmlformats.org/officeDocument/2006/relationships/slideLayout" Target="../slideLayouts/slideLayout196.xml"/><Relationship Id="rId37" Type="http://schemas.openxmlformats.org/officeDocument/2006/relationships/slideLayout" Target="../slideLayouts/slideLayout218.xml"/><Relationship Id="rId14" Type="http://schemas.openxmlformats.org/officeDocument/2006/relationships/slideLayout" Target="../slideLayouts/slideLayout195.xml"/><Relationship Id="rId36" Type="http://schemas.openxmlformats.org/officeDocument/2006/relationships/slideLayout" Target="../slideLayouts/slideLayout217.xml"/><Relationship Id="rId17" Type="http://schemas.openxmlformats.org/officeDocument/2006/relationships/slideLayout" Target="../slideLayouts/slideLayout198.xml"/><Relationship Id="rId39" Type="http://schemas.openxmlformats.org/officeDocument/2006/relationships/slideLayout" Target="../slideLayouts/slideLayout220.xml"/><Relationship Id="rId16" Type="http://schemas.openxmlformats.org/officeDocument/2006/relationships/slideLayout" Target="../slideLayouts/slideLayout197.xml"/><Relationship Id="rId38" Type="http://schemas.openxmlformats.org/officeDocument/2006/relationships/slideLayout" Target="../slideLayouts/slideLayout219.xml"/><Relationship Id="rId19" Type="http://schemas.openxmlformats.org/officeDocument/2006/relationships/slideLayout" Target="../slideLayouts/slideLayout200.xml"/><Relationship Id="rId18" Type="http://schemas.openxmlformats.org/officeDocument/2006/relationships/slideLayout" Target="../slideLayouts/slideLayout199.xml"/></Relationships>
</file>

<file path=ppt/slideMasters/_rels/slideMaster6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266.xml"/><Relationship Id="rId20" Type="http://schemas.openxmlformats.org/officeDocument/2006/relationships/slideLayout" Target="../slideLayouts/slideLayout246.xml"/><Relationship Id="rId42" Type="http://schemas.openxmlformats.org/officeDocument/2006/relationships/slideLayout" Target="../slideLayouts/slideLayout268.xml"/><Relationship Id="rId41" Type="http://schemas.openxmlformats.org/officeDocument/2006/relationships/slideLayout" Target="../slideLayouts/slideLayout267.xml"/><Relationship Id="rId22" Type="http://schemas.openxmlformats.org/officeDocument/2006/relationships/slideLayout" Target="../slideLayouts/slideLayout248.xml"/><Relationship Id="rId44" Type="http://schemas.openxmlformats.org/officeDocument/2006/relationships/slideLayout" Target="../slideLayouts/slideLayout270.xml"/><Relationship Id="rId21" Type="http://schemas.openxmlformats.org/officeDocument/2006/relationships/slideLayout" Target="../slideLayouts/slideLayout247.xml"/><Relationship Id="rId43" Type="http://schemas.openxmlformats.org/officeDocument/2006/relationships/slideLayout" Target="../slideLayouts/slideLayout269.xml"/><Relationship Id="rId24" Type="http://schemas.openxmlformats.org/officeDocument/2006/relationships/slideLayout" Target="../slideLayouts/slideLayout250.xml"/><Relationship Id="rId46" Type="http://schemas.openxmlformats.org/officeDocument/2006/relationships/slideLayout" Target="../slideLayouts/slideLayout272.xml"/><Relationship Id="rId23" Type="http://schemas.openxmlformats.org/officeDocument/2006/relationships/slideLayout" Target="../slideLayouts/slideLayout249.xml"/><Relationship Id="rId45" Type="http://schemas.openxmlformats.org/officeDocument/2006/relationships/slideLayout" Target="../slideLayouts/slideLayout271.xml"/><Relationship Id="rId1" Type="http://schemas.openxmlformats.org/officeDocument/2006/relationships/slideLayout" Target="../slideLayouts/slideLayout227.xml"/><Relationship Id="rId2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9.xml"/><Relationship Id="rId4" Type="http://schemas.openxmlformats.org/officeDocument/2006/relationships/slideLayout" Target="../slideLayouts/slideLayout230.xml"/><Relationship Id="rId9" Type="http://schemas.openxmlformats.org/officeDocument/2006/relationships/slideLayout" Target="../slideLayouts/slideLayout235.xml"/><Relationship Id="rId26" Type="http://schemas.openxmlformats.org/officeDocument/2006/relationships/slideLayout" Target="../slideLayouts/slideLayout252.xml"/><Relationship Id="rId25" Type="http://schemas.openxmlformats.org/officeDocument/2006/relationships/slideLayout" Target="../slideLayouts/slideLayout251.xml"/><Relationship Id="rId47" Type="http://schemas.openxmlformats.org/officeDocument/2006/relationships/theme" Target="../theme/theme1.xml"/><Relationship Id="rId28" Type="http://schemas.openxmlformats.org/officeDocument/2006/relationships/slideLayout" Target="../slideLayouts/slideLayout254.xml"/><Relationship Id="rId27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31.xml"/><Relationship Id="rId6" Type="http://schemas.openxmlformats.org/officeDocument/2006/relationships/slideLayout" Target="../slideLayouts/slideLayout232.xml"/><Relationship Id="rId29" Type="http://schemas.openxmlformats.org/officeDocument/2006/relationships/slideLayout" Target="../slideLayouts/slideLayout255.xml"/><Relationship Id="rId7" Type="http://schemas.openxmlformats.org/officeDocument/2006/relationships/slideLayout" Target="../slideLayouts/slideLayout233.xml"/><Relationship Id="rId8" Type="http://schemas.openxmlformats.org/officeDocument/2006/relationships/slideLayout" Target="../slideLayouts/slideLayout234.xml"/><Relationship Id="rId31" Type="http://schemas.openxmlformats.org/officeDocument/2006/relationships/slideLayout" Target="../slideLayouts/slideLayout257.xml"/><Relationship Id="rId30" Type="http://schemas.openxmlformats.org/officeDocument/2006/relationships/slideLayout" Target="../slideLayouts/slideLayout256.xml"/><Relationship Id="rId11" Type="http://schemas.openxmlformats.org/officeDocument/2006/relationships/slideLayout" Target="../slideLayouts/slideLayout237.xml"/><Relationship Id="rId33" Type="http://schemas.openxmlformats.org/officeDocument/2006/relationships/slideLayout" Target="../slideLayouts/slideLayout259.xml"/><Relationship Id="rId10" Type="http://schemas.openxmlformats.org/officeDocument/2006/relationships/slideLayout" Target="../slideLayouts/slideLayout236.xml"/><Relationship Id="rId32" Type="http://schemas.openxmlformats.org/officeDocument/2006/relationships/slideLayout" Target="../slideLayouts/slideLayout258.xml"/><Relationship Id="rId13" Type="http://schemas.openxmlformats.org/officeDocument/2006/relationships/slideLayout" Target="../slideLayouts/slideLayout239.xml"/><Relationship Id="rId35" Type="http://schemas.openxmlformats.org/officeDocument/2006/relationships/slideLayout" Target="../slideLayouts/slideLayout261.xml"/><Relationship Id="rId12" Type="http://schemas.openxmlformats.org/officeDocument/2006/relationships/slideLayout" Target="../slideLayouts/slideLayout238.xml"/><Relationship Id="rId34" Type="http://schemas.openxmlformats.org/officeDocument/2006/relationships/slideLayout" Target="../slideLayouts/slideLayout260.xml"/><Relationship Id="rId15" Type="http://schemas.openxmlformats.org/officeDocument/2006/relationships/slideLayout" Target="../slideLayouts/slideLayout241.xml"/><Relationship Id="rId37" Type="http://schemas.openxmlformats.org/officeDocument/2006/relationships/slideLayout" Target="../slideLayouts/slideLayout263.xml"/><Relationship Id="rId14" Type="http://schemas.openxmlformats.org/officeDocument/2006/relationships/slideLayout" Target="../slideLayouts/slideLayout240.xml"/><Relationship Id="rId36" Type="http://schemas.openxmlformats.org/officeDocument/2006/relationships/slideLayout" Target="../slideLayouts/slideLayout262.xml"/><Relationship Id="rId17" Type="http://schemas.openxmlformats.org/officeDocument/2006/relationships/slideLayout" Target="../slideLayouts/slideLayout243.xml"/><Relationship Id="rId39" Type="http://schemas.openxmlformats.org/officeDocument/2006/relationships/slideLayout" Target="../slideLayouts/slideLayout265.xml"/><Relationship Id="rId16" Type="http://schemas.openxmlformats.org/officeDocument/2006/relationships/slideLayout" Target="../slideLayouts/slideLayout242.xml"/><Relationship Id="rId38" Type="http://schemas.openxmlformats.org/officeDocument/2006/relationships/slideLayout" Target="../slideLayouts/slideLayout264.xml"/><Relationship Id="rId19" Type="http://schemas.openxmlformats.org/officeDocument/2006/relationships/slideLayout" Target="../slideLayouts/slideLayout245.xml"/><Relationship Id="rId18" Type="http://schemas.openxmlformats.org/officeDocument/2006/relationships/slideLayout" Target="../slideLayouts/slideLayout2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84700" y="460250"/>
            <a:ext cx="85746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sz="30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84700" y="1299725"/>
            <a:ext cx="6153900" cy="29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2100" lvl="1" marL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2100" lvl="2" marL="1371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2100" lvl="3" marL="1828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2100" lvl="4" marL="22860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2100" lvl="5" marL="27432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2100" lvl="6" marL="3200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2100" lvl="7" marL="3657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2100" lvl="8" marL="41148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99">
          <p15:clr>
            <a:schemeClr val="accent1"/>
          </p15:clr>
        </p15:guide>
        <p15:guide id="2" orient="horz" pos="899">
          <p15:clr>
            <a:schemeClr val="accent1"/>
          </p15:clr>
        </p15:guide>
        <p15:guide id="3" orient="horz" pos="960">
          <p15:clr>
            <a:schemeClr val="accent1"/>
          </p15:clr>
        </p15:guide>
        <p15:guide id="4" orient="horz" pos="1560">
          <p15:clr>
            <a:schemeClr val="accent1"/>
          </p15:clr>
        </p15:guide>
        <p15:guide id="5" orient="horz" pos="1620">
          <p15:clr>
            <a:schemeClr val="accent1"/>
          </p15:clr>
        </p15:guide>
        <p15:guide id="6" orient="horz" pos="2280">
          <p15:clr>
            <a:schemeClr val="accent1"/>
          </p15:clr>
        </p15:guide>
        <p15:guide id="7" orient="horz" pos="2341">
          <p15:clr>
            <a:schemeClr val="accent1"/>
          </p15:clr>
        </p15:guide>
        <p15:guide id="8" pos="299">
          <p15:clr>
            <a:schemeClr val="accent1"/>
          </p15:clr>
        </p15:guide>
        <p15:guide id="9" pos="1559">
          <p15:clr>
            <a:schemeClr val="accent1"/>
          </p15:clr>
        </p15:guide>
        <p15:guide id="10" pos="1618">
          <p15:clr>
            <a:schemeClr val="accent1"/>
          </p15:clr>
        </p15:guide>
        <p15:guide id="11" pos="1981">
          <p15:clr>
            <a:schemeClr val="accent2"/>
          </p15:clr>
        </p15:guide>
        <p15:guide id="12" pos="2039">
          <p15:clr>
            <a:schemeClr val="accent2"/>
          </p15:clr>
        </p15:guide>
        <p15:guide id="13" pos="2880">
          <p15:clr>
            <a:schemeClr val="accent1"/>
          </p15:clr>
        </p15:guide>
        <p15:guide id="14" pos="2939">
          <p15:clr>
            <a:schemeClr val="accent1"/>
          </p15:clr>
        </p15:guide>
        <p15:guide id="15" pos="3719">
          <p15:clr>
            <a:schemeClr val="accent2"/>
          </p15:clr>
        </p15:guide>
        <p15:guide id="16" pos="3779">
          <p15:clr>
            <a:schemeClr val="accent2"/>
          </p15:clr>
        </p15:guide>
        <p15:guide id="17" pos="4140">
          <p15:clr>
            <a:schemeClr val="accent1"/>
          </p15:clr>
        </p15:guide>
        <p15:guide id="18" pos="4199">
          <p15:clr>
            <a:schemeClr val="accent1"/>
          </p15:clr>
        </p15:guide>
        <p15:guide id="19" pos="5459">
          <p15:clr>
            <a:schemeClr val="accent1"/>
          </p15:clr>
        </p15:guide>
        <p15:guide id="20" orient="horz" pos="2941">
          <p15:clr>
            <a:schemeClr val="accent1"/>
          </p15:clr>
        </p15:guide>
        <p15:guide id="21" pos="179">
          <p15:clr>
            <a:srgbClr val="EA4335"/>
          </p15:clr>
        </p15:guide>
        <p15:guide id="22" orient="horz" pos="180">
          <p15:clr>
            <a:srgbClr val="EA4335"/>
          </p15:clr>
        </p15:guide>
        <p15:guide id="23" pos="5581">
          <p15:clr>
            <a:srgbClr val="EA4335"/>
          </p15:clr>
        </p15:guide>
        <p15:guide id="24" orient="horz" pos="306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7"/>
          <p:cNvSpPr txBox="1"/>
          <p:nvPr>
            <p:ph type="title"/>
          </p:nvPr>
        </p:nvSpPr>
        <p:spPr>
          <a:xfrm>
            <a:off x="284700" y="460250"/>
            <a:ext cx="85746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sz="30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9" name="Google Shape;429;p47"/>
          <p:cNvSpPr txBox="1"/>
          <p:nvPr>
            <p:ph idx="1" type="body"/>
          </p:nvPr>
        </p:nvSpPr>
        <p:spPr>
          <a:xfrm>
            <a:off x="284700" y="1299725"/>
            <a:ext cx="6153900" cy="29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2100" lvl="1" marL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2100" lvl="2" marL="1371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2100" lvl="3" marL="1828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2100" lvl="4" marL="22860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2100" lvl="5" marL="27432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2100" lvl="6" marL="3200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2100" lvl="7" marL="3657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2100" lvl="8" marL="41148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  <p:sldLayoutId id="2147483722" r:id="rId30"/>
    <p:sldLayoutId id="2147483723" r:id="rId31"/>
    <p:sldLayoutId id="2147483724" r:id="rId32"/>
    <p:sldLayoutId id="2147483725" r:id="rId33"/>
    <p:sldLayoutId id="2147483726" r:id="rId34"/>
    <p:sldLayoutId id="2147483727" r:id="rId35"/>
    <p:sldLayoutId id="2147483728" r:id="rId36"/>
    <p:sldLayoutId id="2147483729" r:id="rId37"/>
    <p:sldLayoutId id="2147483730" r:id="rId38"/>
    <p:sldLayoutId id="2147483731" r:id="rId39"/>
    <p:sldLayoutId id="2147483732" r:id="rId40"/>
    <p:sldLayoutId id="2147483733" r:id="rId41"/>
    <p:sldLayoutId id="2147483734" r:id="rId42"/>
    <p:sldLayoutId id="2147483735" r:id="rId43"/>
    <p:sldLayoutId id="2147483736" r:id="rId44"/>
    <p:sldLayoutId id="2147483737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99">
          <p15:clr>
            <a:schemeClr val="accent1"/>
          </p15:clr>
        </p15:guide>
        <p15:guide id="2" orient="horz" pos="899">
          <p15:clr>
            <a:schemeClr val="accent1"/>
          </p15:clr>
        </p15:guide>
        <p15:guide id="3" orient="horz" pos="960">
          <p15:clr>
            <a:schemeClr val="accent1"/>
          </p15:clr>
        </p15:guide>
        <p15:guide id="4" orient="horz" pos="1560">
          <p15:clr>
            <a:schemeClr val="accent1"/>
          </p15:clr>
        </p15:guide>
        <p15:guide id="5" orient="horz" pos="1620">
          <p15:clr>
            <a:schemeClr val="accent1"/>
          </p15:clr>
        </p15:guide>
        <p15:guide id="6" orient="horz" pos="2280">
          <p15:clr>
            <a:schemeClr val="accent1"/>
          </p15:clr>
        </p15:guide>
        <p15:guide id="7" orient="horz" pos="2341">
          <p15:clr>
            <a:schemeClr val="accent1"/>
          </p15:clr>
        </p15:guide>
        <p15:guide id="8" pos="299">
          <p15:clr>
            <a:schemeClr val="accent1"/>
          </p15:clr>
        </p15:guide>
        <p15:guide id="9" pos="1559">
          <p15:clr>
            <a:schemeClr val="accent1"/>
          </p15:clr>
        </p15:guide>
        <p15:guide id="10" pos="1618">
          <p15:clr>
            <a:schemeClr val="accent1"/>
          </p15:clr>
        </p15:guide>
        <p15:guide id="11" pos="1981">
          <p15:clr>
            <a:schemeClr val="accent2"/>
          </p15:clr>
        </p15:guide>
        <p15:guide id="12" pos="2039">
          <p15:clr>
            <a:schemeClr val="accent2"/>
          </p15:clr>
        </p15:guide>
        <p15:guide id="13" pos="2880">
          <p15:clr>
            <a:schemeClr val="accent1"/>
          </p15:clr>
        </p15:guide>
        <p15:guide id="14" pos="2939">
          <p15:clr>
            <a:schemeClr val="accent1"/>
          </p15:clr>
        </p15:guide>
        <p15:guide id="15" pos="3719">
          <p15:clr>
            <a:schemeClr val="accent2"/>
          </p15:clr>
        </p15:guide>
        <p15:guide id="16" pos="3779">
          <p15:clr>
            <a:schemeClr val="accent2"/>
          </p15:clr>
        </p15:guide>
        <p15:guide id="17" pos="4140">
          <p15:clr>
            <a:schemeClr val="accent1"/>
          </p15:clr>
        </p15:guide>
        <p15:guide id="18" pos="4199">
          <p15:clr>
            <a:schemeClr val="accent1"/>
          </p15:clr>
        </p15:guide>
        <p15:guide id="19" pos="5459">
          <p15:clr>
            <a:schemeClr val="accent1"/>
          </p15:clr>
        </p15:guide>
        <p15:guide id="20" orient="horz" pos="2941">
          <p15:clr>
            <a:schemeClr val="accent1"/>
          </p15:clr>
        </p15:guide>
        <p15:guide id="21" pos="179">
          <p15:clr>
            <a:srgbClr val="EA4335"/>
          </p15:clr>
        </p15:guide>
        <p15:guide id="22" orient="horz" pos="180">
          <p15:clr>
            <a:srgbClr val="EA4335"/>
          </p15:clr>
        </p15:guide>
        <p15:guide id="23" pos="5581">
          <p15:clr>
            <a:srgbClr val="EA4335"/>
          </p15:clr>
        </p15:guide>
        <p15:guide id="24" orient="horz" pos="3060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93"/>
          <p:cNvSpPr txBox="1"/>
          <p:nvPr>
            <p:ph type="title"/>
          </p:nvPr>
        </p:nvSpPr>
        <p:spPr>
          <a:xfrm>
            <a:off x="284700" y="460250"/>
            <a:ext cx="85746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sz="30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1" name="Google Shape;851;p93"/>
          <p:cNvSpPr txBox="1"/>
          <p:nvPr>
            <p:ph idx="1" type="body"/>
          </p:nvPr>
        </p:nvSpPr>
        <p:spPr>
          <a:xfrm>
            <a:off x="284700" y="1299725"/>
            <a:ext cx="6153900" cy="29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2100" lvl="1" marL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2100" lvl="2" marL="1371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2100" lvl="3" marL="1828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2100" lvl="4" marL="22860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2100" lvl="5" marL="27432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2100" lvl="6" marL="3200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2100" lvl="7" marL="3657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2100" lvl="8" marL="41148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  <p:sldLayoutId id="2147483755" r:id="rId18"/>
    <p:sldLayoutId id="2147483756" r:id="rId19"/>
    <p:sldLayoutId id="2147483757" r:id="rId20"/>
    <p:sldLayoutId id="2147483758" r:id="rId21"/>
    <p:sldLayoutId id="2147483759" r:id="rId22"/>
    <p:sldLayoutId id="2147483760" r:id="rId23"/>
    <p:sldLayoutId id="2147483761" r:id="rId24"/>
    <p:sldLayoutId id="2147483762" r:id="rId25"/>
    <p:sldLayoutId id="2147483763" r:id="rId26"/>
    <p:sldLayoutId id="2147483764" r:id="rId27"/>
    <p:sldLayoutId id="2147483765" r:id="rId28"/>
    <p:sldLayoutId id="2147483766" r:id="rId29"/>
    <p:sldLayoutId id="2147483767" r:id="rId30"/>
    <p:sldLayoutId id="2147483768" r:id="rId31"/>
    <p:sldLayoutId id="2147483769" r:id="rId32"/>
    <p:sldLayoutId id="2147483770" r:id="rId33"/>
    <p:sldLayoutId id="2147483771" r:id="rId34"/>
    <p:sldLayoutId id="2147483772" r:id="rId35"/>
    <p:sldLayoutId id="2147483773" r:id="rId36"/>
    <p:sldLayoutId id="2147483774" r:id="rId37"/>
    <p:sldLayoutId id="2147483775" r:id="rId38"/>
    <p:sldLayoutId id="2147483776" r:id="rId39"/>
    <p:sldLayoutId id="2147483777" r:id="rId40"/>
    <p:sldLayoutId id="2147483778" r:id="rId41"/>
    <p:sldLayoutId id="2147483779" r:id="rId42"/>
    <p:sldLayoutId id="2147483780" r:id="rId43"/>
    <p:sldLayoutId id="2147483781" r:id="rId44"/>
    <p:sldLayoutId id="2147483782" r:id="rId45"/>
    <p:sldLayoutId id="2147483783" r:id="rId4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99">
          <p15:clr>
            <a:schemeClr val="accent1"/>
          </p15:clr>
        </p15:guide>
        <p15:guide id="2" orient="horz" pos="899">
          <p15:clr>
            <a:schemeClr val="accent1"/>
          </p15:clr>
        </p15:guide>
        <p15:guide id="3" orient="horz" pos="960">
          <p15:clr>
            <a:schemeClr val="accent1"/>
          </p15:clr>
        </p15:guide>
        <p15:guide id="4" orient="horz" pos="1560">
          <p15:clr>
            <a:schemeClr val="accent1"/>
          </p15:clr>
        </p15:guide>
        <p15:guide id="5" orient="horz" pos="1620">
          <p15:clr>
            <a:schemeClr val="accent1"/>
          </p15:clr>
        </p15:guide>
        <p15:guide id="6" orient="horz" pos="2280">
          <p15:clr>
            <a:schemeClr val="accent1"/>
          </p15:clr>
        </p15:guide>
        <p15:guide id="7" orient="horz" pos="2341">
          <p15:clr>
            <a:schemeClr val="accent1"/>
          </p15:clr>
        </p15:guide>
        <p15:guide id="8" pos="299">
          <p15:clr>
            <a:schemeClr val="accent1"/>
          </p15:clr>
        </p15:guide>
        <p15:guide id="9" pos="1559">
          <p15:clr>
            <a:schemeClr val="accent1"/>
          </p15:clr>
        </p15:guide>
        <p15:guide id="10" pos="1618">
          <p15:clr>
            <a:schemeClr val="accent1"/>
          </p15:clr>
        </p15:guide>
        <p15:guide id="11" pos="1981">
          <p15:clr>
            <a:schemeClr val="accent2"/>
          </p15:clr>
        </p15:guide>
        <p15:guide id="12" pos="2039">
          <p15:clr>
            <a:schemeClr val="accent2"/>
          </p15:clr>
        </p15:guide>
        <p15:guide id="13" pos="2880">
          <p15:clr>
            <a:schemeClr val="accent1"/>
          </p15:clr>
        </p15:guide>
        <p15:guide id="14" pos="2939">
          <p15:clr>
            <a:schemeClr val="accent1"/>
          </p15:clr>
        </p15:guide>
        <p15:guide id="15" pos="3719">
          <p15:clr>
            <a:schemeClr val="accent2"/>
          </p15:clr>
        </p15:guide>
        <p15:guide id="16" pos="3779">
          <p15:clr>
            <a:schemeClr val="accent2"/>
          </p15:clr>
        </p15:guide>
        <p15:guide id="17" pos="4140">
          <p15:clr>
            <a:schemeClr val="accent1"/>
          </p15:clr>
        </p15:guide>
        <p15:guide id="18" pos="4199">
          <p15:clr>
            <a:schemeClr val="accent1"/>
          </p15:clr>
        </p15:guide>
        <p15:guide id="19" pos="5459">
          <p15:clr>
            <a:schemeClr val="accent1"/>
          </p15:clr>
        </p15:guide>
        <p15:guide id="20" orient="horz" pos="2941">
          <p15:clr>
            <a:schemeClr val="accent1"/>
          </p15:clr>
        </p15:guide>
        <p15:guide id="21" pos="179">
          <p15:clr>
            <a:srgbClr val="EA4335"/>
          </p15:clr>
        </p15:guide>
        <p15:guide id="22" orient="horz" pos="180">
          <p15:clr>
            <a:srgbClr val="EA4335"/>
          </p15:clr>
        </p15:guide>
        <p15:guide id="23" pos="5581">
          <p15:clr>
            <a:srgbClr val="EA4335"/>
          </p15:clr>
        </p15:guide>
        <p15:guide id="24" orient="horz" pos="3060">
          <p15:clr>
            <a:srgbClr val="EA4335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140"/>
          <p:cNvSpPr txBox="1"/>
          <p:nvPr>
            <p:ph type="title"/>
          </p:nvPr>
        </p:nvSpPr>
        <p:spPr>
          <a:xfrm>
            <a:off x="284700" y="460250"/>
            <a:ext cx="85746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sz="30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9" name="Google Shape;1289;p140"/>
          <p:cNvSpPr txBox="1"/>
          <p:nvPr>
            <p:ph idx="1" type="body"/>
          </p:nvPr>
        </p:nvSpPr>
        <p:spPr>
          <a:xfrm>
            <a:off x="284700" y="1299725"/>
            <a:ext cx="6153900" cy="29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2100" lvl="1" marL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2100" lvl="2" marL="1371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2100" lvl="3" marL="1828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2100" lvl="4" marL="22860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2100" lvl="5" marL="27432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2100" lvl="6" marL="3200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2100" lvl="7" marL="3657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2100" lvl="8" marL="41148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  <p:sldLayoutId id="2147483801" r:id="rId18"/>
    <p:sldLayoutId id="2147483802" r:id="rId19"/>
    <p:sldLayoutId id="2147483803" r:id="rId20"/>
    <p:sldLayoutId id="2147483804" r:id="rId21"/>
    <p:sldLayoutId id="2147483805" r:id="rId22"/>
    <p:sldLayoutId id="2147483806" r:id="rId23"/>
    <p:sldLayoutId id="2147483807" r:id="rId24"/>
    <p:sldLayoutId id="2147483808" r:id="rId25"/>
    <p:sldLayoutId id="2147483809" r:id="rId26"/>
    <p:sldLayoutId id="2147483810" r:id="rId27"/>
    <p:sldLayoutId id="2147483811" r:id="rId28"/>
    <p:sldLayoutId id="2147483812" r:id="rId29"/>
    <p:sldLayoutId id="2147483813" r:id="rId30"/>
    <p:sldLayoutId id="2147483814" r:id="rId31"/>
    <p:sldLayoutId id="2147483815" r:id="rId32"/>
    <p:sldLayoutId id="2147483816" r:id="rId33"/>
    <p:sldLayoutId id="2147483817" r:id="rId34"/>
    <p:sldLayoutId id="2147483818" r:id="rId35"/>
    <p:sldLayoutId id="2147483819" r:id="rId36"/>
    <p:sldLayoutId id="2147483820" r:id="rId37"/>
    <p:sldLayoutId id="2147483821" r:id="rId38"/>
    <p:sldLayoutId id="2147483822" r:id="rId39"/>
    <p:sldLayoutId id="2147483823" r:id="rId40"/>
    <p:sldLayoutId id="2147483824" r:id="rId41"/>
    <p:sldLayoutId id="2147483825" r:id="rId42"/>
    <p:sldLayoutId id="2147483826" r:id="rId43"/>
    <p:sldLayoutId id="2147483827" r:id="rId44"/>
    <p:sldLayoutId id="2147483828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99">
          <p15:clr>
            <a:schemeClr val="accent1"/>
          </p15:clr>
        </p15:guide>
        <p15:guide id="2" orient="horz" pos="899">
          <p15:clr>
            <a:schemeClr val="accent1"/>
          </p15:clr>
        </p15:guide>
        <p15:guide id="3" orient="horz" pos="960">
          <p15:clr>
            <a:schemeClr val="accent1"/>
          </p15:clr>
        </p15:guide>
        <p15:guide id="4" orient="horz" pos="1560">
          <p15:clr>
            <a:schemeClr val="accent1"/>
          </p15:clr>
        </p15:guide>
        <p15:guide id="5" orient="horz" pos="1620">
          <p15:clr>
            <a:schemeClr val="accent1"/>
          </p15:clr>
        </p15:guide>
        <p15:guide id="6" orient="horz" pos="2280">
          <p15:clr>
            <a:schemeClr val="accent1"/>
          </p15:clr>
        </p15:guide>
        <p15:guide id="7" orient="horz" pos="2341">
          <p15:clr>
            <a:schemeClr val="accent1"/>
          </p15:clr>
        </p15:guide>
        <p15:guide id="8" pos="299">
          <p15:clr>
            <a:schemeClr val="accent1"/>
          </p15:clr>
        </p15:guide>
        <p15:guide id="9" pos="1559">
          <p15:clr>
            <a:schemeClr val="accent1"/>
          </p15:clr>
        </p15:guide>
        <p15:guide id="10" pos="1618">
          <p15:clr>
            <a:schemeClr val="accent1"/>
          </p15:clr>
        </p15:guide>
        <p15:guide id="11" pos="1981">
          <p15:clr>
            <a:schemeClr val="accent2"/>
          </p15:clr>
        </p15:guide>
        <p15:guide id="12" pos="2039">
          <p15:clr>
            <a:schemeClr val="accent2"/>
          </p15:clr>
        </p15:guide>
        <p15:guide id="13" pos="2880">
          <p15:clr>
            <a:schemeClr val="accent1"/>
          </p15:clr>
        </p15:guide>
        <p15:guide id="14" pos="2939">
          <p15:clr>
            <a:schemeClr val="accent1"/>
          </p15:clr>
        </p15:guide>
        <p15:guide id="15" pos="3719">
          <p15:clr>
            <a:schemeClr val="accent2"/>
          </p15:clr>
        </p15:guide>
        <p15:guide id="16" pos="3779">
          <p15:clr>
            <a:schemeClr val="accent2"/>
          </p15:clr>
        </p15:guide>
        <p15:guide id="17" pos="4140">
          <p15:clr>
            <a:schemeClr val="accent1"/>
          </p15:clr>
        </p15:guide>
        <p15:guide id="18" pos="4199">
          <p15:clr>
            <a:schemeClr val="accent1"/>
          </p15:clr>
        </p15:guide>
        <p15:guide id="19" pos="5459">
          <p15:clr>
            <a:schemeClr val="accent1"/>
          </p15:clr>
        </p15:guide>
        <p15:guide id="20" orient="horz" pos="2941">
          <p15:clr>
            <a:schemeClr val="accent1"/>
          </p15:clr>
        </p15:guide>
        <p15:guide id="21" pos="179">
          <p15:clr>
            <a:srgbClr val="EA4335"/>
          </p15:clr>
        </p15:guide>
        <p15:guide id="22" orient="horz" pos="180">
          <p15:clr>
            <a:srgbClr val="EA4335"/>
          </p15:clr>
        </p15:guide>
        <p15:guide id="23" pos="5581">
          <p15:clr>
            <a:srgbClr val="EA4335"/>
          </p15:clr>
        </p15:guide>
        <p15:guide id="24" orient="horz" pos="3060">
          <p15:clr>
            <a:srgbClr val="EA4335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706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186"/>
          <p:cNvSpPr txBox="1"/>
          <p:nvPr>
            <p:ph type="title"/>
          </p:nvPr>
        </p:nvSpPr>
        <p:spPr>
          <a:xfrm>
            <a:off x="284700" y="460250"/>
            <a:ext cx="85746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sz="30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8" name="Google Shape;1708;p186"/>
          <p:cNvSpPr txBox="1"/>
          <p:nvPr>
            <p:ph idx="1" type="body"/>
          </p:nvPr>
        </p:nvSpPr>
        <p:spPr>
          <a:xfrm>
            <a:off x="284700" y="1299725"/>
            <a:ext cx="6153900" cy="29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2100" lvl="1" marL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2100" lvl="2" marL="1371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2100" lvl="3" marL="1828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2100" lvl="4" marL="22860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2100" lvl="5" marL="27432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2100" lvl="6" marL="3200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2100" lvl="7" marL="3657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2100" lvl="8" marL="41148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  <p:sldLayoutId id="2147483846" r:id="rId18"/>
    <p:sldLayoutId id="2147483847" r:id="rId19"/>
    <p:sldLayoutId id="2147483848" r:id="rId20"/>
    <p:sldLayoutId id="2147483849" r:id="rId21"/>
    <p:sldLayoutId id="2147483850" r:id="rId22"/>
    <p:sldLayoutId id="2147483851" r:id="rId23"/>
    <p:sldLayoutId id="2147483852" r:id="rId24"/>
    <p:sldLayoutId id="2147483853" r:id="rId25"/>
    <p:sldLayoutId id="2147483854" r:id="rId26"/>
    <p:sldLayoutId id="2147483855" r:id="rId27"/>
    <p:sldLayoutId id="2147483856" r:id="rId28"/>
    <p:sldLayoutId id="2147483857" r:id="rId29"/>
    <p:sldLayoutId id="2147483858" r:id="rId30"/>
    <p:sldLayoutId id="2147483859" r:id="rId31"/>
    <p:sldLayoutId id="2147483860" r:id="rId32"/>
    <p:sldLayoutId id="2147483861" r:id="rId33"/>
    <p:sldLayoutId id="2147483862" r:id="rId34"/>
    <p:sldLayoutId id="2147483863" r:id="rId35"/>
    <p:sldLayoutId id="2147483864" r:id="rId36"/>
    <p:sldLayoutId id="2147483865" r:id="rId37"/>
    <p:sldLayoutId id="2147483866" r:id="rId38"/>
    <p:sldLayoutId id="2147483867" r:id="rId39"/>
    <p:sldLayoutId id="2147483868" r:id="rId40"/>
    <p:sldLayoutId id="2147483869" r:id="rId41"/>
    <p:sldLayoutId id="2147483870" r:id="rId42"/>
    <p:sldLayoutId id="2147483871" r:id="rId43"/>
    <p:sldLayoutId id="2147483872" r:id="rId44"/>
    <p:sldLayoutId id="2147483873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99">
          <p15:clr>
            <a:schemeClr val="accent1"/>
          </p15:clr>
        </p15:guide>
        <p15:guide id="2" orient="horz" pos="899">
          <p15:clr>
            <a:schemeClr val="accent1"/>
          </p15:clr>
        </p15:guide>
        <p15:guide id="3" orient="horz" pos="960">
          <p15:clr>
            <a:schemeClr val="accent1"/>
          </p15:clr>
        </p15:guide>
        <p15:guide id="4" orient="horz" pos="1560">
          <p15:clr>
            <a:schemeClr val="accent1"/>
          </p15:clr>
        </p15:guide>
        <p15:guide id="5" orient="horz" pos="1620">
          <p15:clr>
            <a:schemeClr val="accent1"/>
          </p15:clr>
        </p15:guide>
        <p15:guide id="6" orient="horz" pos="2280">
          <p15:clr>
            <a:schemeClr val="accent1"/>
          </p15:clr>
        </p15:guide>
        <p15:guide id="7" orient="horz" pos="2341">
          <p15:clr>
            <a:schemeClr val="accent1"/>
          </p15:clr>
        </p15:guide>
        <p15:guide id="8" pos="299">
          <p15:clr>
            <a:schemeClr val="accent1"/>
          </p15:clr>
        </p15:guide>
        <p15:guide id="9" pos="1559">
          <p15:clr>
            <a:schemeClr val="accent1"/>
          </p15:clr>
        </p15:guide>
        <p15:guide id="10" pos="1618">
          <p15:clr>
            <a:schemeClr val="accent1"/>
          </p15:clr>
        </p15:guide>
        <p15:guide id="11" pos="1981">
          <p15:clr>
            <a:schemeClr val="accent2"/>
          </p15:clr>
        </p15:guide>
        <p15:guide id="12" pos="2039">
          <p15:clr>
            <a:schemeClr val="accent2"/>
          </p15:clr>
        </p15:guide>
        <p15:guide id="13" pos="2880">
          <p15:clr>
            <a:schemeClr val="accent1"/>
          </p15:clr>
        </p15:guide>
        <p15:guide id="14" pos="2939">
          <p15:clr>
            <a:schemeClr val="accent1"/>
          </p15:clr>
        </p15:guide>
        <p15:guide id="15" pos="3719">
          <p15:clr>
            <a:schemeClr val="accent2"/>
          </p15:clr>
        </p15:guide>
        <p15:guide id="16" pos="3779">
          <p15:clr>
            <a:schemeClr val="accent2"/>
          </p15:clr>
        </p15:guide>
        <p15:guide id="17" pos="4140">
          <p15:clr>
            <a:schemeClr val="accent1"/>
          </p15:clr>
        </p15:guide>
        <p15:guide id="18" pos="4199">
          <p15:clr>
            <a:schemeClr val="accent1"/>
          </p15:clr>
        </p15:guide>
        <p15:guide id="19" pos="5459">
          <p15:clr>
            <a:schemeClr val="accent1"/>
          </p15:clr>
        </p15:guide>
        <p15:guide id="20" orient="horz" pos="2941">
          <p15:clr>
            <a:schemeClr val="accent1"/>
          </p15:clr>
        </p15:guide>
        <p15:guide id="21" pos="179">
          <p15:clr>
            <a:srgbClr val="EA4335"/>
          </p15:clr>
        </p15:guide>
        <p15:guide id="22" orient="horz" pos="180">
          <p15:clr>
            <a:srgbClr val="EA4335"/>
          </p15:clr>
        </p15:guide>
        <p15:guide id="23" pos="5581">
          <p15:clr>
            <a:srgbClr val="EA4335"/>
          </p15:clr>
        </p15:guide>
        <p15:guide id="24" orient="horz" pos="3060">
          <p15:clr>
            <a:srgbClr val="EA4335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128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232"/>
          <p:cNvSpPr txBox="1"/>
          <p:nvPr>
            <p:ph type="title"/>
          </p:nvPr>
        </p:nvSpPr>
        <p:spPr>
          <a:xfrm>
            <a:off x="284700" y="460250"/>
            <a:ext cx="85746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sz="30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30" name="Google Shape;2130;p232"/>
          <p:cNvSpPr txBox="1"/>
          <p:nvPr>
            <p:ph idx="1" type="body"/>
          </p:nvPr>
        </p:nvSpPr>
        <p:spPr>
          <a:xfrm>
            <a:off x="284700" y="1299725"/>
            <a:ext cx="6153900" cy="29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2100" lvl="1" marL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2100" lvl="2" marL="1371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2100" lvl="3" marL="1828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2100" lvl="4" marL="22860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2100" lvl="5" marL="27432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2100" lvl="6" marL="3200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2100" lvl="7" marL="3657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2100" lvl="8" marL="41148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  <p:sldLayoutId id="2147483890" r:id="rId17"/>
    <p:sldLayoutId id="2147483891" r:id="rId18"/>
    <p:sldLayoutId id="2147483892" r:id="rId19"/>
    <p:sldLayoutId id="2147483893" r:id="rId20"/>
    <p:sldLayoutId id="2147483894" r:id="rId21"/>
    <p:sldLayoutId id="2147483895" r:id="rId22"/>
    <p:sldLayoutId id="2147483896" r:id="rId23"/>
    <p:sldLayoutId id="2147483897" r:id="rId24"/>
    <p:sldLayoutId id="2147483898" r:id="rId25"/>
    <p:sldLayoutId id="2147483899" r:id="rId26"/>
    <p:sldLayoutId id="2147483900" r:id="rId27"/>
    <p:sldLayoutId id="2147483901" r:id="rId28"/>
    <p:sldLayoutId id="2147483902" r:id="rId29"/>
    <p:sldLayoutId id="2147483903" r:id="rId30"/>
    <p:sldLayoutId id="2147483904" r:id="rId31"/>
    <p:sldLayoutId id="2147483905" r:id="rId32"/>
    <p:sldLayoutId id="2147483906" r:id="rId33"/>
    <p:sldLayoutId id="2147483907" r:id="rId34"/>
    <p:sldLayoutId id="2147483908" r:id="rId35"/>
    <p:sldLayoutId id="2147483909" r:id="rId36"/>
    <p:sldLayoutId id="2147483910" r:id="rId37"/>
    <p:sldLayoutId id="2147483911" r:id="rId38"/>
    <p:sldLayoutId id="2147483912" r:id="rId39"/>
    <p:sldLayoutId id="2147483913" r:id="rId40"/>
    <p:sldLayoutId id="2147483914" r:id="rId41"/>
    <p:sldLayoutId id="2147483915" r:id="rId42"/>
    <p:sldLayoutId id="2147483916" r:id="rId43"/>
    <p:sldLayoutId id="2147483917" r:id="rId44"/>
    <p:sldLayoutId id="2147483918" r:id="rId45"/>
    <p:sldLayoutId id="2147483919" r:id="rId4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99">
          <p15:clr>
            <a:schemeClr val="accent1"/>
          </p15:clr>
        </p15:guide>
        <p15:guide id="2" orient="horz" pos="899">
          <p15:clr>
            <a:schemeClr val="accent1"/>
          </p15:clr>
        </p15:guide>
        <p15:guide id="3" orient="horz" pos="960">
          <p15:clr>
            <a:schemeClr val="accent1"/>
          </p15:clr>
        </p15:guide>
        <p15:guide id="4" orient="horz" pos="1560">
          <p15:clr>
            <a:schemeClr val="accent1"/>
          </p15:clr>
        </p15:guide>
        <p15:guide id="5" orient="horz" pos="1620">
          <p15:clr>
            <a:schemeClr val="accent1"/>
          </p15:clr>
        </p15:guide>
        <p15:guide id="6" orient="horz" pos="2280">
          <p15:clr>
            <a:schemeClr val="accent1"/>
          </p15:clr>
        </p15:guide>
        <p15:guide id="7" orient="horz" pos="2341">
          <p15:clr>
            <a:schemeClr val="accent1"/>
          </p15:clr>
        </p15:guide>
        <p15:guide id="8" pos="299">
          <p15:clr>
            <a:schemeClr val="accent1"/>
          </p15:clr>
        </p15:guide>
        <p15:guide id="9" pos="1559">
          <p15:clr>
            <a:schemeClr val="accent1"/>
          </p15:clr>
        </p15:guide>
        <p15:guide id="10" pos="1618">
          <p15:clr>
            <a:schemeClr val="accent1"/>
          </p15:clr>
        </p15:guide>
        <p15:guide id="11" pos="1981">
          <p15:clr>
            <a:schemeClr val="accent2"/>
          </p15:clr>
        </p15:guide>
        <p15:guide id="12" pos="2039">
          <p15:clr>
            <a:schemeClr val="accent2"/>
          </p15:clr>
        </p15:guide>
        <p15:guide id="13" pos="2880">
          <p15:clr>
            <a:schemeClr val="accent1"/>
          </p15:clr>
        </p15:guide>
        <p15:guide id="14" pos="2939">
          <p15:clr>
            <a:schemeClr val="accent1"/>
          </p15:clr>
        </p15:guide>
        <p15:guide id="15" pos="3719">
          <p15:clr>
            <a:schemeClr val="accent2"/>
          </p15:clr>
        </p15:guide>
        <p15:guide id="16" pos="3779">
          <p15:clr>
            <a:schemeClr val="accent2"/>
          </p15:clr>
        </p15:guide>
        <p15:guide id="17" pos="4140">
          <p15:clr>
            <a:schemeClr val="accent1"/>
          </p15:clr>
        </p15:guide>
        <p15:guide id="18" pos="4199">
          <p15:clr>
            <a:schemeClr val="accent1"/>
          </p15:clr>
        </p15:guide>
        <p15:guide id="19" pos="5459">
          <p15:clr>
            <a:schemeClr val="accent1"/>
          </p15:clr>
        </p15:guide>
        <p15:guide id="20" orient="horz" pos="2941">
          <p15:clr>
            <a:schemeClr val="accent1"/>
          </p15:clr>
        </p15:guide>
        <p15:guide id="21" pos="179">
          <p15:clr>
            <a:srgbClr val="EA4335"/>
          </p15:clr>
        </p15:guide>
        <p15:guide id="22" orient="horz" pos="180">
          <p15:clr>
            <a:srgbClr val="EA4335"/>
          </p15:clr>
        </p15:guide>
        <p15:guide id="23" pos="5581">
          <p15:clr>
            <a:srgbClr val="EA4335"/>
          </p15:clr>
        </p15:guide>
        <p15:guide id="24" orient="horz" pos="30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4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Google Shape;2565;p279"/>
          <p:cNvSpPr txBox="1"/>
          <p:nvPr>
            <p:ph idx="1" type="subTitle"/>
          </p:nvPr>
        </p:nvSpPr>
        <p:spPr>
          <a:xfrm>
            <a:off x="876900" y="4298625"/>
            <a:ext cx="20085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/>
              <a:t>2nd April 2025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/>
              <a:t>Nicholas Oen</a:t>
            </a:r>
            <a:endParaRPr sz="1500"/>
          </a:p>
        </p:txBody>
      </p:sp>
      <p:sp>
        <p:nvSpPr>
          <p:cNvPr id="2566" name="Google Shape;2566;p279"/>
          <p:cNvSpPr txBox="1"/>
          <p:nvPr>
            <p:ph type="title"/>
          </p:nvPr>
        </p:nvSpPr>
        <p:spPr>
          <a:xfrm>
            <a:off x="876900" y="874250"/>
            <a:ext cx="4548600" cy="26325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300">
                <a:solidFill>
                  <a:srgbClr val="F1C232"/>
                </a:solidFill>
              </a:rPr>
              <a:t>Analyzing Customer 	Feedback for Improving Airline Quality using Machine Learning</a:t>
            </a:r>
            <a:endParaRPr sz="3300">
              <a:solidFill>
                <a:srgbClr val="F1C232"/>
              </a:solidFill>
            </a:endParaRPr>
          </a:p>
        </p:txBody>
      </p:sp>
      <p:pic>
        <p:nvPicPr>
          <p:cNvPr id="2567" name="Google Shape;2567;p279" title="Singapore-Airlines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6250" y="3264784"/>
            <a:ext cx="3144827" cy="196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8" name="Google Shape;2568;p2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6250" y="710500"/>
            <a:ext cx="2959985" cy="2959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288"/>
          <p:cNvSpPr txBox="1"/>
          <p:nvPr>
            <p:ph idx="16" type="title"/>
          </p:nvPr>
        </p:nvSpPr>
        <p:spPr>
          <a:xfrm>
            <a:off x="284175" y="285750"/>
            <a:ext cx="83820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rgbClr val="F1C232"/>
                </a:solidFill>
              </a:rPr>
              <a:t>Exploratory</a:t>
            </a:r>
            <a:r>
              <a:rPr lang="en" sz="3000">
                <a:solidFill>
                  <a:srgbClr val="F1C232"/>
                </a:solidFill>
              </a:rPr>
              <a:t> Data Analysis - Ratings</a:t>
            </a:r>
            <a:endParaRPr sz="30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79" name="Google Shape;2679;p288"/>
          <p:cNvSpPr/>
          <p:nvPr/>
        </p:nvSpPr>
        <p:spPr>
          <a:xfrm>
            <a:off x="0" y="833450"/>
            <a:ext cx="9144000" cy="4310100"/>
          </a:xfrm>
          <a:prstGeom prst="snip1Rect">
            <a:avLst>
              <a:gd fmla="val 8049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80" name="Google Shape;2680;p288" title="Singapore-Airlines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75" y="4411250"/>
            <a:ext cx="1190625" cy="74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1" name="Google Shape;2681;p288" title="Ratings_Over_Year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725" y="1169000"/>
            <a:ext cx="6695076" cy="36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2" name="Google Shape;2682;p288"/>
          <p:cNvSpPr txBox="1"/>
          <p:nvPr/>
        </p:nvSpPr>
        <p:spPr>
          <a:xfrm>
            <a:off x="173175" y="1427175"/>
            <a:ext cx="1840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Sharp decline in 2020 was due to the COVID-19 pandemic.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3" name="Google Shape;2683;p288"/>
          <p:cNvSpPr txBox="1"/>
          <p:nvPr/>
        </p:nvSpPr>
        <p:spPr>
          <a:xfrm>
            <a:off x="173175" y="3085300"/>
            <a:ext cx="1840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Rating value of 5 had the highest count till post 2021.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4" name="Google Shape;2684;p288"/>
          <p:cNvSpPr/>
          <p:nvPr/>
        </p:nvSpPr>
        <p:spPr>
          <a:xfrm>
            <a:off x="3500800" y="1245050"/>
            <a:ext cx="851700" cy="3304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5" name="Google Shape;2685;p288"/>
          <p:cNvSpPr/>
          <p:nvPr/>
        </p:nvSpPr>
        <p:spPr>
          <a:xfrm>
            <a:off x="4650425" y="3425100"/>
            <a:ext cx="383100" cy="1388100"/>
          </a:xfrm>
          <a:prstGeom prst="ellipse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2689" name="Shape 2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0" name="Google Shape;2690;p289"/>
          <p:cNvSpPr txBox="1"/>
          <p:nvPr>
            <p:ph idx="16" type="title"/>
          </p:nvPr>
        </p:nvSpPr>
        <p:spPr>
          <a:xfrm>
            <a:off x="284175" y="285750"/>
            <a:ext cx="83820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rgbClr val="F1C232"/>
                </a:solidFill>
              </a:rPr>
              <a:t>Sentiment Analysis - Vectorizers</a:t>
            </a:r>
            <a:endParaRPr sz="30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91" name="Google Shape;2691;p289"/>
          <p:cNvSpPr/>
          <p:nvPr/>
        </p:nvSpPr>
        <p:spPr>
          <a:xfrm>
            <a:off x="-25" y="1136500"/>
            <a:ext cx="9144000" cy="4007100"/>
          </a:xfrm>
          <a:prstGeom prst="snip1Rect">
            <a:avLst>
              <a:gd fmla="val 8049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2" name="Google Shape;2692;p289" title="Singapore-Airlines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75" y="4297075"/>
            <a:ext cx="1373302" cy="85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3" name="Google Shape;2693;p2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6921" y="1536600"/>
            <a:ext cx="5676349" cy="32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4" name="Google Shape;2694;p289"/>
          <p:cNvSpPr txBox="1"/>
          <p:nvPr/>
        </p:nvSpPr>
        <p:spPr>
          <a:xfrm>
            <a:off x="151525" y="1677700"/>
            <a:ext cx="28899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Use 2 different vectorizers,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Bag of Words and TF-IDF model.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Converting text data into numerical format so we can run it through our classifiers.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2698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9" name="Google Shape;2699;p290"/>
          <p:cNvSpPr txBox="1"/>
          <p:nvPr>
            <p:ph idx="16" type="title"/>
          </p:nvPr>
        </p:nvSpPr>
        <p:spPr>
          <a:xfrm>
            <a:off x="284175" y="285750"/>
            <a:ext cx="83820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rgbClr val="F1C232"/>
                </a:solidFill>
              </a:rPr>
              <a:t>Sentiment Analysis - Classifiers</a:t>
            </a:r>
            <a:endParaRPr sz="30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00" name="Google Shape;2700;p290"/>
          <p:cNvSpPr/>
          <p:nvPr/>
        </p:nvSpPr>
        <p:spPr>
          <a:xfrm>
            <a:off x="-25" y="1136500"/>
            <a:ext cx="9144000" cy="4007100"/>
          </a:xfrm>
          <a:prstGeom prst="snip1Rect">
            <a:avLst>
              <a:gd fmla="val 8049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01" name="Google Shape;2701;p290" title="Singapore-Airlines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75" y="4297075"/>
            <a:ext cx="1373302" cy="858326"/>
          </a:xfrm>
          <a:prstGeom prst="rect">
            <a:avLst/>
          </a:prstGeom>
          <a:noFill/>
          <a:ln>
            <a:noFill/>
          </a:ln>
        </p:spPr>
      </p:pic>
      <p:sp>
        <p:nvSpPr>
          <p:cNvPr id="2702" name="Google Shape;2702;p290"/>
          <p:cNvSpPr txBox="1"/>
          <p:nvPr/>
        </p:nvSpPr>
        <p:spPr>
          <a:xfrm>
            <a:off x="184000" y="1417925"/>
            <a:ext cx="3420300" cy="28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 now run the text data that has been vectorized through different classifiers to predict their sentiments. 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Support Vector Machines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Decision Tree Model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Random Forest Model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03" name="Google Shape;2703;p2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6000" y="1325550"/>
            <a:ext cx="4026423" cy="1246200"/>
          </a:xfrm>
          <a:prstGeom prst="rect">
            <a:avLst/>
          </a:prstGeom>
          <a:solidFill>
            <a:srgbClr val="3D85C6"/>
          </a:solidFill>
          <a:ln>
            <a:noFill/>
          </a:ln>
        </p:spPr>
      </p:pic>
      <p:pic>
        <p:nvPicPr>
          <p:cNvPr id="2704" name="Google Shape;2704;p2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6000" y="2516950"/>
            <a:ext cx="4026424" cy="1246200"/>
          </a:xfrm>
          <a:prstGeom prst="rect">
            <a:avLst/>
          </a:prstGeom>
          <a:solidFill>
            <a:srgbClr val="3D85C6"/>
          </a:solidFill>
          <a:ln>
            <a:noFill/>
          </a:ln>
        </p:spPr>
      </p:pic>
      <p:pic>
        <p:nvPicPr>
          <p:cNvPr id="2705" name="Google Shape;2705;p2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6000" y="3716350"/>
            <a:ext cx="4026426" cy="12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2709" name="Shape 2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0" name="Google Shape;2710;p291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Agricultural Farm Company</a:t>
            </a:r>
            <a:endParaRPr/>
          </a:p>
        </p:txBody>
      </p:sp>
      <p:sp>
        <p:nvSpPr>
          <p:cNvPr id="2711" name="Google Shape;2711;p291"/>
          <p:cNvSpPr/>
          <p:nvPr/>
        </p:nvSpPr>
        <p:spPr>
          <a:xfrm>
            <a:off x="283125" y="2736900"/>
            <a:ext cx="8614800" cy="19860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712" name="Google Shape;2712;p291"/>
          <p:cNvSpPr/>
          <p:nvPr/>
        </p:nvSpPr>
        <p:spPr>
          <a:xfrm>
            <a:off x="129875" y="4751675"/>
            <a:ext cx="8875500" cy="2724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3" name="Google Shape;2713;p291"/>
          <p:cNvSpPr/>
          <p:nvPr/>
        </p:nvSpPr>
        <p:spPr>
          <a:xfrm>
            <a:off x="64950" y="32475"/>
            <a:ext cx="8994600" cy="16236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4" name="Google Shape;2714;p291"/>
          <p:cNvSpPr txBox="1"/>
          <p:nvPr>
            <p:ph idx="4294967295" type="title"/>
          </p:nvPr>
        </p:nvSpPr>
        <p:spPr>
          <a:xfrm>
            <a:off x="284175" y="285750"/>
            <a:ext cx="83820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rgbClr val="F1C232"/>
                </a:solidFill>
              </a:rPr>
              <a:t>Sentiment Analysis - Classifiers</a:t>
            </a:r>
            <a:endParaRPr sz="30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15" name="Google Shape;2715;p291"/>
          <p:cNvSpPr/>
          <p:nvPr/>
        </p:nvSpPr>
        <p:spPr>
          <a:xfrm>
            <a:off x="10825" y="0"/>
            <a:ext cx="9144000" cy="9633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6" name="Google Shape;2716;p291"/>
          <p:cNvSpPr txBox="1"/>
          <p:nvPr>
            <p:ph idx="4294967295" type="title"/>
          </p:nvPr>
        </p:nvSpPr>
        <p:spPr>
          <a:xfrm>
            <a:off x="284175" y="285750"/>
            <a:ext cx="8382000" cy="525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rgbClr val="F1C232"/>
                </a:solidFill>
              </a:rPr>
              <a:t>Sentiment Analysis - </a:t>
            </a:r>
            <a:r>
              <a:rPr lang="en">
                <a:solidFill>
                  <a:srgbClr val="F1C232"/>
                </a:solidFill>
              </a:rPr>
              <a:t>Results</a:t>
            </a:r>
            <a:endParaRPr sz="30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717" name="Google Shape;2717;p291" title="TABLE_CROPP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50" y="1368451"/>
            <a:ext cx="8839199" cy="96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8" name="Google Shape;2718;p291"/>
          <p:cNvSpPr txBox="1"/>
          <p:nvPr/>
        </p:nvSpPr>
        <p:spPr>
          <a:xfrm>
            <a:off x="974150" y="2954925"/>
            <a:ext cx="71763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Best results out of the 3 classifiers among the 2 vectorized features.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Random Forest may not have the best Accuracy Score, but has the best ROC_AUC score.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9" name="Google Shape;2719;p291"/>
          <p:cNvSpPr/>
          <p:nvPr/>
        </p:nvSpPr>
        <p:spPr>
          <a:xfrm>
            <a:off x="1891350" y="1364275"/>
            <a:ext cx="1788300" cy="953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0" name="Google Shape;2720;p291"/>
          <p:cNvSpPr/>
          <p:nvPr/>
        </p:nvSpPr>
        <p:spPr>
          <a:xfrm>
            <a:off x="7193550" y="1373250"/>
            <a:ext cx="1788300" cy="953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2724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p292"/>
          <p:cNvSpPr txBox="1"/>
          <p:nvPr>
            <p:ph idx="16" type="title"/>
          </p:nvPr>
        </p:nvSpPr>
        <p:spPr>
          <a:xfrm>
            <a:off x="284175" y="285750"/>
            <a:ext cx="83820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rgbClr val="F1C232"/>
                </a:solidFill>
              </a:rPr>
              <a:t>Unsupervised Learning</a:t>
            </a:r>
            <a:r>
              <a:rPr lang="en" sz="3000">
                <a:solidFill>
                  <a:srgbClr val="F1C232"/>
                </a:solidFill>
              </a:rPr>
              <a:t> - Topic Modelling</a:t>
            </a:r>
            <a:endParaRPr sz="30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26" name="Google Shape;2726;p292"/>
          <p:cNvSpPr/>
          <p:nvPr/>
        </p:nvSpPr>
        <p:spPr>
          <a:xfrm>
            <a:off x="-25" y="1136500"/>
            <a:ext cx="9144000" cy="4007100"/>
          </a:xfrm>
          <a:prstGeom prst="snip1Rect">
            <a:avLst>
              <a:gd fmla="val 8049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27" name="Google Shape;2727;p292" title="Singapore-Airlines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75" y="4297075"/>
            <a:ext cx="1373302" cy="85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8" name="Google Shape;2728;p2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2252" y="1524000"/>
            <a:ext cx="5150826" cy="3229649"/>
          </a:xfrm>
          <a:prstGeom prst="rect">
            <a:avLst/>
          </a:prstGeom>
          <a:solidFill>
            <a:srgbClr val="3D85C6"/>
          </a:solidFill>
          <a:ln>
            <a:noFill/>
          </a:ln>
        </p:spPr>
      </p:pic>
      <p:sp>
        <p:nvSpPr>
          <p:cNvPr id="2729" name="Google Shape;2729;p292"/>
          <p:cNvSpPr txBox="1"/>
          <p:nvPr/>
        </p:nvSpPr>
        <p:spPr>
          <a:xfrm>
            <a:off x="207275" y="1608650"/>
            <a:ext cx="3105900" cy="27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our text data, we can run Topic Modelling to bundle together similar words to try and gather insights of our feedback.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Removing “stopwords” and redundant ones for better performance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0" name="Google Shape;2730;p292"/>
          <p:cNvSpPr/>
          <p:nvPr/>
        </p:nvSpPr>
        <p:spPr>
          <a:xfrm>
            <a:off x="3611525" y="1575025"/>
            <a:ext cx="2801700" cy="3229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1" name="Google Shape;2731;p292"/>
          <p:cNvSpPr/>
          <p:nvPr/>
        </p:nvSpPr>
        <p:spPr>
          <a:xfrm>
            <a:off x="6413225" y="1525300"/>
            <a:ext cx="2349900" cy="3229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2735" name="Shape 2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6" name="Google Shape;2736;p293"/>
          <p:cNvSpPr txBox="1"/>
          <p:nvPr>
            <p:ph idx="16" type="title"/>
          </p:nvPr>
        </p:nvSpPr>
        <p:spPr>
          <a:xfrm>
            <a:off x="284175" y="285750"/>
            <a:ext cx="83820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rgbClr val="F1C232"/>
                </a:solidFill>
              </a:rPr>
              <a:t>Unsupervised Learning - Topic Modelling</a:t>
            </a:r>
            <a:endParaRPr sz="30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37" name="Google Shape;2737;p293"/>
          <p:cNvSpPr/>
          <p:nvPr/>
        </p:nvSpPr>
        <p:spPr>
          <a:xfrm>
            <a:off x="-25" y="1136500"/>
            <a:ext cx="9144000" cy="4007100"/>
          </a:xfrm>
          <a:prstGeom prst="snip1Rect">
            <a:avLst>
              <a:gd fmla="val 8049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8" name="Google Shape;2738;p293" title="Singapore-Airlines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75" y="4297075"/>
            <a:ext cx="1373302" cy="85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9" name="Google Shape;2739;p293" title="Sentiment Across Topic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7525" y="1377863"/>
            <a:ext cx="5873950" cy="35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0" name="Google Shape;2740;p293"/>
          <p:cNvSpPr txBox="1"/>
          <p:nvPr/>
        </p:nvSpPr>
        <p:spPr>
          <a:xfrm>
            <a:off x="264850" y="1704900"/>
            <a:ext cx="21204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Airport Services received the most negative feedback from our customers.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In flight service was highly praised.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2744" name="Shape 2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5" name="Google Shape;2745;p294"/>
          <p:cNvSpPr txBox="1"/>
          <p:nvPr>
            <p:ph idx="3" type="subTitle"/>
          </p:nvPr>
        </p:nvSpPr>
        <p:spPr>
          <a:xfrm>
            <a:off x="342900" y="223625"/>
            <a:ext cx="2028300" cy="9246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On the ground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46" name="Google Shape;2746;p294"/>
          <p:cNvSpPr txBox="1"/>
          <p:nvPr>
            <p:ph idx="5" type="subTitle"/>
          </p:nvPr>
        </p:nvSpPr>
        <p:spPr>
          <a:xfrm>
            <a:off x="342947" y="1275188"/>
            <a:ext cx="2028300" cy="9246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 the air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47" name="Google Shape;2747;p294"/>
          <p:cNvSpPr txBox="1"/>
          <p:nvPr>
            <p:ph idx="7" type="subTitle"/>
          </p:nvPr>
        </p:nvSpPr>
        <p:spPr>
          <a:xfrm>
            <a:off x="342947" y="2326750"/>
            <a:ext cx="2028300" cy="9246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 the future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48" name="Google Shape;2748;p294"/>
          <p:cNvSpPr txBox="1"/>
          <p:nvPr>
            <p:ph type="title"/>
          </p:nvPr>
        </p:nvSpPr>
        <p:spPr>
          <a:xfrm>
            <a:off x="474675" y="3665950"/>
            <a:ext cx="3850200" cy="67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3200">
                <a:solidFill>
                  <a:srgbClr val="F1C232"/>
                </a:solidFill>
              </a:rPr>
              <a:t>Recommendations</a:t>
            </a:r>
            <a:endParaRPr sz="3200">
              <a:solidFill>
                <a:srgbClr val="F1C232"/>
              </a:solidFill>
            </a:endParaRPr>
          </a:p>
        </p:txBody>
      </p:sp>
      <p:sp>
        <p:nvSpPr>
          <p:cNvPr id="2749" name="Google Shape;2749;p294"/>
          <p:cNvSpPr/>
          <p:nvPr/>
        </p:nvSpPr>
        <p:spPr>
          <a:xfrm>
            <a:off x="205650" y="4751675"/>
            <a:ext cx="8821500" cy="292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50" name="Google Shape;2750;p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0" y="0"/>
            <a:ext cx="342901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1" name="Google Shape;2751;p294"/>
          <p:cNvSpPr txBox="1"/>
          <p:nvPr/>
        </p:nvSpPr>
        <p:spPr>
          <a:xfrm>
            <a:off x="2568575" y="285750"/>
            <a:ext cx="25437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Improve our airport staff procedures with customers using the feedback given</a:t>
            </a:r>
            <a:endParaRPr sz="1300">
              <a:solidFill>
                <a:srgbClr val="F1C23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2" name="Google Shape;2752;p294"/>
          <p:cNvSpPr txBox="1"/>
          <p:nvPr/>
        </p:nvSpPr>
        <p:spPr>
          <a:xfrm>
            <a:off x="2568575" y="1347825"/>
            <a:ext cx="25437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In flight experiences that have not been hitting the mark can be improved from feedback</a:t>
            </a:r>
            <a:endParaRPr sz="1300">
              <a:solidFill>
                <a:srgbClr val="F1C23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3" name="Google Shape;2753;p294"/>
          <p:cNvSpPr txBox="1"/>
          <p:nvPr/>
        </p:nvSpPr>
        <p:spPr>
          <a:xfrm>
            <a:off x="2568575" y="2399375"/>
            <a:ext cx="25437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Overall key decisions can be made by upper management to make changes for the better</a:t>
            </a:r>
            <a:endParaRPr sz="1300">
              <a:solidFill>
                <a:srgbClr val="F1C23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2757" name="Shape 2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8" name="Google Shape;2758;p295"/>
          <p:cNvSpPr txBox="1"/>
          <p:nvPr>
            <p:ph idx="1" type="subTitle"/>
          </p:nvPr>
        </p:nvSpPr>
        <p:spPr>
          <a:xfrm>
            <a:off x="4665675" y="474675"/>
            <a:ext cx="3626700" cy="88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1C232"/>
                </a:solidFill>
              </a:rPr>
              <a:t>Questions?</a:t>
            </a:r>
            <a:endParaRPr sz="4400">
              <a:solidFill>
                <a:srgbClr val="F1C232"/>
              </a:solidFill>
            </a:endParaRPr>
          </a:p>
        </p:txBody>
      </p:sp>
      <p:pic>
        <p:nvPicPr>
          <p:cNvPr id="2759" name="Google Shape;2759;p295" title="Singapore-Airlines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375" y="4182296"/>
            <a:ext cx="1556951" cy="973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0" name="Google Shape;2760;p2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900"/>
            <a:ext cx="342901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1" name="Google Shape;2761;p2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8499" y="1280500"/>
            <a:ext cx="3482025" cy="34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2572" name="Shape 2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Google Shape;2573;p280"/>
          <p:cNvSpPr txBox="1"/>
          <p:nvPr>
            <p:ph idx="1" type="subTitle"/>
          </p:nvPr>
        </p:nvSpPr>
        <p:spPr>
          <a:xfrm>
            <a:off x="4268175" y="285750"/>
            <a:ext cx="2427000" cy="88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1C232"/>
                </a:solidFill>
              </a:rPr>
              <a:t>Agenda</a:t>
            </a:r>
            <a:endParaRPr sz="4400">
              <a:solidFill>
                <a:srgbClr val="F1C232"/>
              </a:solidFill>
            </a:endParaRPr>
          </a:p>
        </p:txBody>
      </p:sp>
      <p:sp>
        <p:nvSpPr>
          <p:cNvPr id="2574" name="Google Shape;2574;p280"/>
          <p:cNvSpPr txBox="1"/>
          <p:nvPr>
            <p:ph idx="2" type="subTitle"/>
          </p:nvPr>
        </p:nvSpPr>
        <p:spPr>
          <a:xfrm>
            <a:off x="4268175" y="1098125"/>
            <a:ext cx="3850200" cy="385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1 . </a:t>
            </a:r>
            <a:r>
              <a:rPr lang="en"/>
              <a:t>Problem Statement</a:t>
            </a:r>
            <a:endParaRPr/>
          </a:p>
        </p:txBody>
      </p:sp>
      <p:sp>
        <p:nvSpPr>
          <p:cNvPr id="2575" name="Google Shape;2575;p280"/>
          <p:cNvSpPr txBox="1"/>
          <p:nvPr>
            <p:ph idx="3" type="subTitle"/>
          </p:nvPr>
        </p:nvSpPr>
        <p:spPr>
          <a:xfrm>
            <a:off x="4268183" y="1819070"/>
            <a:ext cx="4000500" cy="385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2 . </a:t>
            </a:r>
            <a:r>
              <a:rPr lang="en"/>
              <a:t>Stakeholders and Value proposition</a:t>
            </a:r>
            <a:endParaRPr/>
          </a:p>
        </p:txBody>
      </p:sp>
      <p:sp>
        <p:nvSpPr>
          <p:cNvPr id="2576" name="Google Shape;2576;p280"/>
          <p:cNvSpPr txBox="1"/>
          <p:nvPr>
            <p:ph idx="4" type="subTitle"/>
          </p:nvPr>
        </p:nvSpPr>
        <p:spPr>
          <a:xfrm>
            <a:off x="4268175" y="2551469"/>
            <a:ext cx="3850200" cy="385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3 . </a:t>
            </a:r>
            <a:r>
              <a:rPr lang="en"/>
              <a:t>Customer Feedback Analysis</a:t>
            </a:r>
            <a:endParaRPr/>
          </a:p>
        </p:txBody>
      </p:sp>
      <p:sp>
        <p:nvSpPr>
          <p:cNvPr id="2577" name="Google Shape;2577;p280"/>
          <p:cNvSpPr txBox="1"/>
          <p:nvPr>
            <p:ph idx="4" type="subTitle"/>
          </p:nvPr>
        </p:nvSpPr>
        <p:spPr>
          <a:xfrm>
            <a:off x="4268175" y="3283877"/>
            <a:ext cx="3850200" cy="385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4 . </a:t>
            </a:r>
            <a:r>
              <a:rPr lang="en"/>
              <a:t>Discovering Insights</a:t>
            </a:r>
            <a:endParaRPr/>
          </a:p>
        </p:txBody>
      </p:sp>
      <p:sp>
        <p:nvSpPr>
          <p:cNvPr id="2578" name="Google Shape;2578;p280"/>
          <p:cNvSpPr txBox="1"/>
          <p:nvPr>
            <p:ph idx="4" type="subTitle"/>
          </p:nvPr>
        </p:nvSpPr>
        <p:spPr>
          <a:xfrm>
            <a:off x="4268175" y="4016285"/>
            <a:ext cx="3850200" cy="385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5 . </a:t>
            </a:r>
            <a:r>
              <a:rPr lang="en"/>
              <a:t>Proposing Solutions</a:t>
            </a:r>
            <a:endParaRPr/>
          </a:p>
        </p:txBody>
      </p:sp>
      <p:pic>
        <p:nvPicPr>
          <p:cNvPr id="2579" name="Google Shape;2579;p280" title="Singapore-Airlines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375" y="4182296"/>
            <a:ext cx="1556951" cy="973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0" name="Google Shape;2580;p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900"/>
            <a:ext cx="342901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584" name="Shape 2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5" name="Google Shape;2585;p281"/>
          <p:cNvSpPr/>
          <p:nvPr/>
        </p:nvSpPr>
        <p:spPr>
          <a:xfrm flipH="1" rot="5400000">
            <a:off x="4338150" y="593025"/>
            <a:ext cx="1872600" cy="2105700"/>
          </a:xfrm>
          <a:prstGeom prst="snip1Rect">
            <a:avLst>
              <a:gd fmla="val 1545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586" name="Google Shape;2586;p281"/>
          <p:cNvSpPr/>
          <p:nvPr/>
        </p:nvSpPr>
        <p:spPr>
          <a:xfrm flipH="1" rot="5400000">
            <a:off x="6445650" y="2466025"/>
            <a:ext cx="1869000" cy="2105700"/>
          </a:xfrm>
          <a:prstGeom prst="snip1Rect">
            <a:avLst>
              <a:gd fmla="val 1545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587" name="Google Shape;2587;p281"/>
          <p:cNvSpPr txBox="1"/>
          <p:nvPr>
            <p:ph type="title"/>
          </p:nvPr>
        </p:nvSpPr>
        <p:spPr>
          <a:xfrm>
            <a:off x="966700" y="1018875"/>
            <a:ext cx="2861400" cy="816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400">
                <a:solidFill>
                  <a:srgbClr val="F1C232"/>
                </a:solidFill>
              </a:rPr>
              <a:t>Stakeholders</a:t>
            </a:r>
            <a:endParaRPr sz="34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588" name="Google Shape;2588;p281"/>
          <p:cNvSpPr txBox="1"/>
          <p:nvPr>
            <p:ph idx="13" type="title"/>
          </p:nvPr>
        </p:nvSpPr>
        <p:spPr>
          <a:xfrm>
            <a:off x="966700" y="1911975"/>
            <a:ext cx="2861400" cy="2543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t/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 sz="2000">
                <a:solidFill>
                  <a:srgbClr val="F1C232"/>
                </a:solidFill>
              </a:rPr>
              <a:t>1 . Upper Management</a:t>
            </a:r>
            <a:endParaRPr sz="20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 sz="2000">
                <a:solidFill>
                  <a:srgbClr val="F1C232"/>
                </a:solidFill>
              </a:rPr>
              <a:t>2 . In-Flight Service Crew</a:t>
            </a:r>
            <a:endParaRPr sz="20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 sz="2000">
                <a:solidFill>
                  <a:srgbClr val="F1C232"/>
                </a:solidFill>
              </a:rPr>
              <a:t>3 . Ground Team Staff</a:t>
            </a:r>
            <a:endParaRPr sz="20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 sz="2000">
                <a:solidFill>
                  <a:srgbClr val="F1C232"/>
                </a:solidFill>
              </a:rPr>
              <a:t>4 . Additional Vendors</a:t>
            </a:r>
            <a:endParaRPr sz="2000">
              <a:solidFill>
                <a:srgbClr val="F1C232"/>
              </a:solidFill>
            </a:endParaRPr>
          </a:p>
        </p:txBody>
      </p:sp>
      <p:sp>
        <p:nvSpPr>
          <p:cNvPr id="2589" name="Google Shape;2589;p281"/>
          <p:cNvSpPr txBox="1"/>
          <p:nvPr>
            <p:ph idx="2" type="title"/>
          </p:nvPr>
        </p:nvSpPr>
        <p:spPr>
          <a:xfrm>
            <a:off x="4399600" y="83542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FFFFFF"/>
                </a:solidFill>
              </a:rPr>
              <a:t>1 .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590" name="Google Shape;2590;p281"/>
          <p:cNvSpPr txBox="1"/>
          <p:nvPr>
            <p:ph idx="3" type="title"/>
          </p:nvPr>
        </p:nvSpPr>
        <p:spPr>
          <a:xfrm>
            <a:off x="6496050" y="83542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FFFFFF"/>
                </a:solidFill>
              </a:rPr>
              <a:t>2.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591" name="Google Shape;2591;p281"/>
          <p:cNvSpPr txBox="1"/>
          <p:nvPr>
            <p:ph idx="4" type="title"/>
          </p:nvPr>
        </p:nvSpPr>
        <p:spPr>
          <a:xfrm>
            <a:off x="4385600" y="279757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FFFFFF"/>
                </a:solidFill>
              </a:rPr>
              <a:t>3.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592" name="Google Shape;2592;p281"/>
          <p:cNvSpPr txBox="1"/>
          <p:nvPr>
            <p:ph idx="5" type="title"/>
          </p:nvPr>
        </p:nvSpPr>
        <p:spPr>
          <a:xfrm>
            <a:off x="6496050" y="279757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F3F3F3"/>
                </a:solidFill>
              </a:rPr>
              <a:t>4.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593" name="Google Shape;2593;p281"/>
          <p:cNvSpPr txBox="1"/>
          <p:nvPr/>
        </p:nvSpPr>
        <p:spPr>
          <a:xfrm>
            <a:off x="4329550" y="1244750"/>
            <a:ext cx="1883400" cy="11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Overall decision makers of the company that can execute strategies.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4" name="Google Shape;2594;p281"/>
          <p:cNvSpPr txBox="1"/>
          <p:nvPr/>
        </p:nvSpPr>
        <p:spPr>
          <a:xfrm>
            <a:off x="6438450" y="1244750"/>
            <a:ext cx="1883400" cy="11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Airline stewards &amp; stewardesses. In - flight staff.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5" name="Google Shape;2595;p281"/>
          <p:cNvSpPr txBox="1"/>
          <p:nvPr/>
        </p:nvSpPr>
        <p:spPr>
          <a:xfrm>
            <a:off x="4329550" y="3142750"/>
            <a:ext cx="1883400" cy="11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Airport staff, customer service and check in counter 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personnel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6" name="Google Shape;2596;p281"/>
          <p:cNvSpPr txBox="1"/>
          <p:nvPr/>
        </p:nvSpPr>
        <p:spPr>
          <a:xfrm>
            <a:off x="6496050" y="3142750"/>
            <a:ext cx="1883400" cy="11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Back end staff, F&amp;B, 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maintenance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and other product providers.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97" name="Google Shape;2597;p281" title="Singapore-Airlines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525" y="3619496"/>
            <a:ext cx="1556951" cy="973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2601" name="Shape 2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2" name="Google Shape;2602;p282"/>
          <p:cNvSpPr txBox="1"/>
          <p:nvPr>
            <p:ph idx="1" type="subTitle"/>
          </p:nvPr>
        </p:nvSpPr>
        <p:spPr>
          <a:xfrm>
            <a:off x="3737800" y="335200"/>
            <a:ext cx="4704900" cy="88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1C232"/>
                </a:solidFill>
              </a:rPr>
              <a:t>Setting the context</a:t>
            </a:r>
            <a:endParaRPr sz="4000">
              <a:solidFill>
                <a:srgbClr val="F1C232"/>
              </a:solidFill>
            </a:endParaRPr>
          </a:p>
        </p:txBody>
      </p:sp>
      <p:pic>
        <p:nvPicPr>
          <p:cNvPr id="2603" name="Google Shape;2603;p282" title="Singapore-Airlines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375" y="4182296"/>
            <a:ext cx="1556951" cy="973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4" name="Google Shape;2604;p2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900"/>
            <a:ext cx="342901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5" name="Google Shape;2605;p282"/>
          <p:cNvSpPr txBox="1"/>
          <p:nvPr/>
        </p:nvSpPr>
        <p:spPr>
          <a:xfrm>
            <a:off x="3755875" y="1147325"/>
            <a:ext cx="4910400" cy="3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 2023, the global airline </a:t>
            </a: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industry</a:t>
            </a: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was estimated to be worth 762 billion USD.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It is projected to only grow further and further in the future.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There are about 800 commercial airlines operating passenger flights. 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stay at the top of the food chain in the </a:t>
            </a: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commercial</a:t>
            </a: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airline industry.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2609" name="Shape 2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0" name="Google Shape;2610;p283"/>
          <p:cNvSpPr txBox="1"/>
          <p:nvPr>
            <p:ph idx="3" type="subTitle"/>
          </p:nvPr>
        </p:nvSpPr>
        <p:spPr>
          <a:xfrm>
            <a:off x="342900" y="223625"/>
            <a:ext cx="2028300" cy="9246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Business prospects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11" name="Google Shape;2611;p283"/>
          <p:cNvSpPr txBox="1"/>
          <p:nvPr>
            <p:ph idx="5" type="subTitle"/>
          </p:nvPr>
        </p:nvSpPr>
        <p:spPr>
          <a:xfrm>
            <a:off x="342947" y="1275188"/>
            <a:ext cx="2028300" cy="9246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Long-term value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12" name="Google Shape;2612;p283"/>
          <p:cNvSpPr txBox="1"/>
          <p:nvPr>
            <p:ph idx="7" type="subTitle"/>
          </p:nvPr>
        </p:nvSpPr>
        <p:spPr>
          <a:xfrm>
            <a:off x="342947" y="2326750"/>
            <a:ext cx="2028300" cy="9246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Pipeline Efficiency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13" name="Google Shape;2613;p283"/>
          <p:cNvSpPr txBox="1"/>
          <p:nvPr>
            <p:ph type="title"/>
          </p:nvPr>
        </p:nvSpPr>
        <p:spPr>
          <a:xfrm>
            <a:off x="462925" y="3509725"/>
            <a:ext cx="3457200" cy="97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3200">
                <a:solidFill>
                  <a:srgbClr val="F1C232"/>
                </a:solidFill>
              </a:rPr>
              <a:t>Value Propositions</a:t>
            </a:r>
            <a:endParaRPr sz="3200">
              <a:solidFill>
                <a:srgbClr val="F1C232"/>
              </a:solidFill>
            </a:endParaRPr>
          </a:p>
        </p:txBody>
      </p:sp>
      <p:sp>
        <p:nvSpPr>
          <p:cNvPr id="2614" name="Google Shape;2614;p283"/>
          <p:cNvSpPr/>
          <p:nvPr/>
        </p:nvSpPr>
        <p:spPr>
          <a:xfrm>
            <a:off x="205650" y="4751675"/>
            <a:ext cx="8821500" cy="292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15" name="Google Shape;2615;p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0" y="0"/>
            <a:ext cx="342901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6" name="Google Shape;2616;p283"/>
          <p:cNvSpPr txBox="1"/>
          <p:nvPr/>
        </p:nvSpPr>
        <p:spPr>
          <a:xfrm>
            <a:off x="2568575" y="285750"/>
            <a:ext cx="25437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Better service and experience will no doubt lead to increase in customers</a:t>
            </a:r>
            <a:endParaRPr>
              <a:solidFill>
                <a:srgbClr val="F1C23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7" name="Google Shape;2617;p283"/>
          <p:cNvSpPr txBox="1"/>
          <p:nvPr/>
        </p:nvSpPr>
        <p:spPr>
          <a:xfrm>
            <a:off x="2568575" y="1347825"/>
            <a:ext cx="25437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Maintaining standards will allow us to stay at the top consistently.</a:t>
            </a:r>
            <a:endParaRPr>
              <a:solidFill>
                <a:srgbClr val="F1C23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8" name="Google Shape;2618;p283"/>
          <p:cNvSpPr txBox="1"/>
          <p:nvPr/>
        </p:nvSpPr>
        <p:spPr>
          <a:xfrm>
            <a:off x="2568575" y="2428775"/>
            <a:ext cx="25437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Improving existing procedures and strategies to improve service quality.</a:t>
            </a:r>
            <a:endParaRPr>
              <a:solidFill>
                <a:srgbClr val="F1C23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2622" name="Shape 2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3" name="Google Shape;2623;p284"/>
          <p:cNvSpPr txBox="1"/>
          <p:nvPr>
            <p:ph type="title"/>
          </p:nvPr>
        </p:nvSpPr>
        <p:spPr>
          <a:xfrm>
            <a:off x="443725" y="920775"/>
            <a:ext cx="3730500" cy="1095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1C232"/>
                </a:solidFill>
              </a:rPr>
              <a:t>What are we working with?</a:t>
            </a:r>
            <a:endParaRPr sz="2900">
              <a:solidFill>
                <a:srgbClr val="F1C232"/>
              </a:solidFill>
            </a:endParaRPr>
          </a:p>
        </p:txBody>
      </p:sp>
      <p:sp>
        <p:nvSpPr>
          <p:cNvPr id="2624" name="Google Shape;2624;p284"/>
          <p:cNvSpPr txBox="1"/>
          <p:nvPr/>
        </p:nvSpPr>
        <p:spPr>
          <a:xfrm>
            <a:off x="250100" y="2624200"/>
            <a:ext cx="27492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Customer service surveys and reviews were collected into a database for us to analyze.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25" name="Google Shape;2625;p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8900" y="209975"/>
            <a:ext cx="2749201" cy="198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6" name="Google Shape;2626;p284"/>
          <p:cNvPicPr preferRelativeResize="0"/>
          <p:nvPr/>
        </p:nvPicPr>
        <p:blipFill rotWithShape="1">
          <a:blip r:embed="rId4">
            <a:alphaModFix/>
          </a:blip>
          <a:srcRect b="0" l="-989" r="0" t="6120"/>
          <a:stretch/>
        </p:blipFill>
        <p:spPr>
          <a:xfrm>
            <a:off x="3491450" y="2803375"/>
            <a:ext cx="5317299" cy="21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7" name="Google Shape;2627;p284" title="Singapore-Airlines-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875" y="4297075"/>
            <a:ext cx="1373302" cy="85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263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" name="Google Shape;2632;p285"/>
          <p:cNvSpPr txBox="1"/>
          <p:nvPr>
            <p:ph type="title"/>
          </p:nvPr>
        </p:nvSpPr>
        <p:spPr>
          <a:xfrm>
            <a:off x="443725" y="920775"/>
            <a:ext cx="3730500" cy="1095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1C232"/>
                </a:solidFill>
              </a:rPr>
              <a:t>What are we working with?</a:t>
            </a:r>
            <a:endParaRPr sz="2900">
              <a:solidFill>
                <a:srgbClr val="F1C232"/>
              </a:solidFill>
            </a:endParaRPr>
          </a:p>
        </p:txBody>
      </p:sp>
      <p:sp>
        <p:nvSpPr>
          <p:cNvPr id="2633" name="Google Shape;2633;p285"/>
          <p:cNvSpPr txBox="1"/>
          <p:nvPr/>
        </p:nvSpPr>
        <p:spPr>
          <a:xfrm>
            <a:off x="284175" y="2803375"/>
            <a:ext cx="27492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The data is compiled into the jupyter notebook as a dataframe.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34" name="Google Shape;2634;p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8900" y="209975"/>
            <a:ext cx="2749201" cy="198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5" name="Google Shape;2635;p2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6100" y="2673500"/>
            <a:ext cx="5303674" cy="21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6" name="Google Shape;2636;p285" title="Singapore-Airlines-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875" y="4297075"/>
            <a:ext cx="1373302" cy="85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2640" name="Shape 2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" name="Google Shape;2641;p286"/>
          <p:cNvSpPr/>
          <p:nvPr/>
        </p:nvSpPr>
        <p:spPr>
          <a:xfrm>
            <a:off x="4858183" y="2544470"/>
            <a:ext cx="3354000" cy="1037700"/>
          </a:xfrm>
          <a:prstGeom prst="snip1Rect">
            <a:avLst>
              <a:gd fmla="val 24462" name="adj"/>
            </a:avLst>
          </a:prstGeom>
          <a:solidFill>
            <a:schemeClr val="accent5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642" name="Google Shape;2642;p286"/>
          <p:cNvSpPr/>
          <p:nvPr/>
        </p:nvSpPr>
        <p:spPr>
          <a:xfrm>
            <a:off x="4858183" y="3582046"/>
            <a:ext cx="3354000" cy="1037700"/>
          </a:xfrm>
          <a:prstGeom prst="snip1Rect">
            <a:avLst>
              <a:gd fmla="val 24462" name="adj"/>
            </a:avLst>
          </a:prstGeom>
          <a:solidFill>
            <a:schemeClr val="accent6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643" name="Google Shape;2643;p286"/>
          <p:cNvSpPr/>
          <p:nvPr/>
        </p:nvSpPr>
        <p:spPr>
          <a:xfrm>
            <a:off x="4858183" y="1506895"/>
            <a:ext cx="3354000" cy="1037700"/>
          </a:xfrm>
          <a:prstGeom prst="snip1Rect">
            <a:avLst>
              <a:gd fmla="val 24462" name="adj"/>
            </a:avLst>
          </a:prstGeom>
          <a:solidFill>
            <a:schemeClr val="accent4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644" name="Google Shape;2644;p286"/>
          <p:cNvSpPr/>
          <p:nvPr/>
        </p:nvSpPr>
        <p:spPr>
          <a:xfrm>
            <a:off x="4858183" y="474675"/>
            <a:ext cx="3354000" cy="1037700"/>
          </a:xfrm>
          <a:prstGeom prst="snip1Rect">
            <a:avLst>
              <a:gd fmla="val 24462" name="adj"/>
            </a:avLst>
          </a:prstGeom>
          <a:solidFill>
            <a:srgbClr val="6FA8DC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645" name="Google Shape;2645;p286"/>
          <p:cNvSpPr txBox="1"/>
          <p:nvPr>
            <p:ph type="title"/>
          </p:nvPr>
        </p:nvSpPr>
        <p:spPr>
          <a:xfrm>
            <a:off x="409625" y="401500"/>
            <a:ext cx="4011600" cy="43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rgbClr val="F1C232"/>
                </a:solidFill>
              </a:rPr>
              <a:t>Process layout</a:t>
            </a:r>
            <a:endParaRPr sz="3000">
              <a:solidFill>
                <a:srgbClr val="F1C232"/>
              </a:solidFill>
            </a:endParaRPr>
          </a:p>
        </p:txBody>
      </p:sp>
      <p:sp>
        <p:nvSpPr>
          <p:cNvPr id="2646" name="Google Shape;2646;p286"/>
          <p:cNvSpPr txBox="1"/>
          <p:nvPr>
            <p:ph idx="2" type="title"/>
          </p:nvPr>
        </p:nvSpPr>
        <p:spPr>
          <a:xfrm>
            <a:off x="409625" y="1055300"/>
            <a:ext cx="35112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>
                <a:solidFill>
                  <a:srgbClr val="FFFFFF"/>
                </a:solidFill>
              </a:rPr>
              <a:t>From the data we have collected from various surveys </a:t>
            </a:r>
            <a:r>
              <a:rPr lang="en">
                <a:solidFill>
                  <a:srgbClr val="FFFFFF"/>
                </a:solidFill>
              </a:rPr>
              <a:t>and</a:t>
            </a:r>
            <a:r>
              <a:rPr lang="en">
                <a:solidFill>
                  <a:srgbClr val="FFFFFF"/>
                </a:solidFill>
              </a:rPr>
              <a:t> feedback forms, we can analyze and identify the general sentiments of our customers.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descr="Upcoming milestone description" id="2647" name="Google Shape;2647;p286"/>
          <p:cNvSpPr txBox="1"/>
          <p:nvPr>
            <p:ph idx="8" type="title"/>
          </p:nvPr>
        </p:nvSpPr>
        <p:spPr>
          <a:xfrm>
            <a:off x="5077875" y="774975"/>
            <a:ext cx="1652100" cy="43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Data Processing and Cleaning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2648" name="Google Shape;2648;p286" title="Singapore-Airlines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75" y="4297075"/>
            <a:ext cx="1373302" cy="858326"/>
          </a:xfrm>
          <a:prstGeom prst="rect">
            <a:avLst/>
          </a:prstGeom>
          <a:noFill/>
          <a:ln>
            <a:noFill/>
          </a:ln>
        </p:spPr>
      </p:pic>
      <p:sp>
        <p:nvSpPr>
          <p:cNvPr descr="Upcoming milestone description" id="2649" name="Google Shape;2649;p286"/>
          <p:cNvSpPr txBox="1"/>
          <p:nvPr>
            <p:ph idx="8" type="title"/>
          </p:nvPr>
        </p:nvSpPr>
        <p:spPr>
          <a:xfrm>
            <a:off x="5077875" y="1809875"/>
            <a:ext cx="2766000" cy="43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Sentiment Analysis of feedback using Supervised Learning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descr="Upcoming milestone description" id="2650" name="Google Shape;2650;p286"/>
          <p:cNvSpPr txBox="1"/>
          <p:nvPr>
            <p:ph idx="8" type="title"/>
          </p:nvPr>
        </p:nvSpPr>
        <p:spPr>
          <a:xfrm>
            <a:off x="5077875" y="2844775"/>
            <a:ext cx="2325600" cy="53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Topic Modelling through unsupervised learning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descr="Upcoming milestone description" id="2651" name="Google Shape;2651;p286"/>
          <p:cNvSpPr txBox="1"/>
          <p:nvPr>
            <p:ph idx="8" type="title"/>
          </p:nvPr>
        </p:nvSpPr>
        <p:spPr>
          <a:xfrm>
            <a:off x="5077875" y="3879675"/>
            <a:ext cx="1914300" cy="53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Insights and </a:t>
            </a:r>
            <a:r>
              <a:rPr lang="en" sz="1500"/>
              <a:t>recommendations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2652" name="Google Shape;2652;p2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3663" y="2363100"/>
            <a:ext cx="2099974" cy="209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2656" name="Shape 2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Google Shape;2657;p287"/>
          <p:cNvSpPr/>
          <p:nvPr/>
        </p:nvSpPr>
        <p:spPr>
          <a:xfrm>
            <a:off x="3496100" y="619550"/>
            <a:ext cx="5647800" cy="1509900"/>
          </a:xfrm>
          <a:prstGeom prst="snip1Rect">
            <a:avLst>
              <a:gd fmla="val 139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658" name="Google Shape;2658;p287"/>
          <p:cNvSpPr/>
          <p:nvPr/>
        </p:nvSpPr>
        <p:spPr>
          <a:xfrm>
            <a:off x="0" y="2125400"/>
            <a:ext cx="5466000" cy="1509900"/>
          </a:xfrm>
          <a:prstGeom prst="snip1Rect">
            <a:avLst>
              <a:gd fmla="val 139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659" name="Google Shape;2659;p287"/>
          <p:cNvSpPr/>
          <p:nvPr/>
        </p:nvSpPr>
        <p:spPr>
          <a:xfrm>
            <a:off x="3496000" y="3637100"/>
            <a:ext cx="5647800" cy="1509900"/>
          </a:xfrm>
          <a:prstGeom prst="snip1Rect">
            <a:avLst>
              <a:gd fmla="val 139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descr="Slide theme title" id="2660" name="Google Shape;2660;p287"/>
          <p:cNvSpPr txBox="1"/>
          <p:nvPr>
            <p:ph type="title"/>
          </p:nvPr>
        </p:nvSpPr>
        <p:spPr>
          <a:xfrm>
            <a:off x="284175" y="349875"/>
            <a:ext cx="3633000" cy="1077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rgbClr val="F1C232"/>
                </a:solidFill>
              </a:rPr>
              <a:t>Data Cleaning &amp; Processing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descr="Slide theme subtitle" id="2661" name="Google Shape;2661;p287"/>
          <p:cNvSpPr txBox="1"/>
          <p:nvPr>
            <p:ph idx="5" type="title"/>
          </p:nvPr>
        </p:nvSpPr>
        <p:spPr>
          <a:xfrm>
            <a:off x="3679927" y="768129"/>
            <a:ext cx="2129100" cy="53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/>
              <a:t>Standardizing Data types</a:t>
            </a:r>
            <a:endParaRPr sz="1400"/>
          </a:p>
        </p:txBody>
      </p:sp>
      <p:sp>
        <p:nvSpPr>
          <p:cNvPr descr="Slide theme subtitle" id="2662" name="Google Shape;2662;p287"/>
          <p:cNvSpPr txBox="1"/>
          <p:nvPr>
            <p:ph idx="6" type="title"/>
          </p:nvPr>
        </p:nvSpPr>
        <p:spPr>
          <a:xfrm>
            <a:off x="2241950" y="2253475"/>
            <a:ext cx="2253000" cy="429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/>
              <a:t>Removing duplicates and null values</a:t>
            </a:r>
            <a:endParaRPr sz="1400"/>
          </a:p>
        </p:txBody>
      </p:sp>
      <p:sp>
        <p:nvSpPr>
          <p:cNvPr descr="Slide theme description" id="2663" name="Google Shape;2663;p287"/>
          <p:cNvSpPr txBox="1"/>
          <p:nvPr>
            <p:ph idx="9" type="body"/>
          </p:nvPr>
        </p:nvSpPr>
        <p:spPr>
          <a:xfrm>
            <a:off x="3679925" y="1083950"/>
            <a:ext cx="3040200" cy="858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500"/>
              <a:t>Converting our dataset columns into readable digital formats for our text and sentiment analysis.</a:t>
            </a:r>
            <a:endParaRPr sz="1500"/>
          </a:p>
        </p:txBody>
      </p:sp>
      <p:pic>
        <p:nvPicPr>
          <p:cNvPr id="2664" name="Google Shape;2664;p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900" y="619550"/>
            <a:ext cx="2252900" cy="15099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Slide theme description" id="2665" name="Google Shape;2665;p287"/>
          <p:cNvSpPr txBox="1"/>
          <p:nvPr>
            <p:ph idx="9" type="body"/>
          </p:nvPr>
        </p:nvSpPr>
        <p:spPr>
          <a:xfrm>
            <a:off x="2241956" y="2745038"/>
            <a:ext cx="30402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500"/>
              <a:t>Remove useless rows and duplicates to improve model </a:t>
            </a:r>
            <a:r>
              <a:rPr lang="en" sz="1500"/>
              <a:t>performance</a:t>
            </a:r>
            <a:r>
              <a:rPr lang="en" sz="1500"/>
              <a:t> further down.</a:t>
            </a:r>
            <a:endParaRPr sz="1500"/>
          </a:p>
        </p:txBody>
      </p:sp>
      <p:pic>
        <p:nvPicPr>
          <p:cNvPr id="2666" name="Google Shape;2666;p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127200"/>
            <a:ext cx="2129100" cy="15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7" name="Google Shape;2667;p287" title="Singapore-Airlines-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875" y="4297075"/>
            <a:ext cx="1373302" cy="858326"/>
          </a:xfrm>
          <a:prstGeom prst="rect">
            <a:avLst/>
          </a:prstGeom>
          <a:noFill/>
          <a:ln>
            <a:noFill/>
          </a:ln>
        </p:spPr>
      </p:pic>
      <p:sp>
        <p:nvSpPr>
          <p:cNvPr descr="Slide theme description" id="2668" name="Google Shape;2668;p287"/>
          <p:cNvSpPr txBox="1"/>
          <p:nvPr>
            <p:ph idx="9" type="body"/>
          </p:nvPr>
        </p:nvSpPr>
        <p:spPr>
          <a:xfrm>
            <a:off x="3679931" y="4178050"/>
            <a:ext cx="30402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500"/>
              <a:t>To analyze the data, we need to break down the ratings into different binary classes.</a:t>
            </a:r>
            <a:endParaRPr sz="1500"/>
          </a:p>
        </p:txBody>
      </p:sp>
      <p:sp>
        <p:nvSpPr>
          <p:cNvPr descr="Slide theme subtitle" id="2669" name="Google Shape;2669;p287"/>
          <p:cNvSpPr txBox="1"/>
          <p:nvPr>
            <p:ph idx="5" type="title"/>
          </p:nvPr>
        </p:nvSpPr>
        <p:spPr>
          <a:xfrm>
            <a:off x="3679927" y="3818454"/>
            <a:ext cx="2129100" cy="53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/>
              <a:t>Reviews and ratings</a:t>
            </a:r>
            <a:endParaRPr sz="1400"/>
          </a:p>
        </p:txBody>
      </p:sp>
      <p:pic>
        <p:nvPicPr>
          <p:cNvPr id="2670" name="Google Shape;2670;p2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5925" y="3633600"/>
            <a:ext cx="2502975" cy="15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1" name="Google Shape;2671;p287"/>
          <p:cNvSpPr/>
          <p:nvPr/>
        </p:nvSpPr>
        <p:spPr>
          <a:xfrm>
            <a:off x="6856025" y="619550"/>
            <a:ext cx="2288100" cy="1509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2" name="Google Shape;2672;p287"/>
          <p:cNvSpPr/>
          <p:nvPr/>
        </p:nvSpPr>
        <p:spPr>
          <a:xfrm>
            <a:off x="0" y="2076725"/>
            <a:ext cx="2129100" cy="1570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3" name="Google Shape;2673;p287"/>
          <p:cNvSpPr/>
          <p:nvPr/>
        </p:nvSpPr>
        <p:spPr>
          <a:xfrm>
            <a:off x="6665925" y="3606650"/>
            <a:ext cx="2502900" cy="1509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lides Pitch 2024">
  <a:themeElements>
    <a:clrScheme name="Google Colours">
      <a:dk1>
        <a:srgbClr val="000000"/>
      </a:dk1>
      <a:lt1>
        <a:srgbClr val="182A43"/>
      </a:lt1>
      <a:dk2>
        <a:srgbClr val="253851"/>
      </a:dk2>
      <a:lt2>
        <a:srgbClr val="364D6C"/>
      </a:lt2>
      <a:accent1>
        <a:srgbClr val="4F6887"/>
      </a:accent1>
      <a:accent2>
        <a:srgbClr val="6C87A6"/>
      </a:accent2>
      <a:accent3>
        <a:srgbClr val="86A3C3"/>
      </a:accent3>
      <a:accent4>
        <a:srgbClr val="97C5EF"/>
      </a:accent4>
      <a:accent5>
        <a:srgbClr val="A7D4FF"/>
      </a:accent5>
      <a:accent6>
        <a:srgbClr val="BEDEFF"/>
      </a:accent6>
      <a:hlink>
        <a:srgbClr val="FFFFFF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 Pitch 2024">
  <a:themeElements>
    <a:clrScheme name="Google Colours">
      <a:dk1>
        <a:srgbClr val="000000"/>
      </a:dk1>
      <a:lt1>
        <a:srgbClr val="182A43"/>
      </a:lt1>
      <a:dk2>
        <a:srgbClr val="253851"/>
      </a:dk2>
      <a:lt2>
        <a:srgbClr val="364D6C"/>
      </a:lt2>
      <a:accent1>
        <a:srgbClr val="4F6887"/>
      </a:accent1>
      <a:accent2>
        <a:srgbClr val="6C87A6"/>
      </a:accent2>
      <a:accent3>
        <a:srgbClr val="86A3C3"/>
      </a:accent3>
      <a:accent4>
        <a:srgbClr val="97C5EF"/>
      </a:accent4>
      <a:accent5>
        <a:srgbClr val="A7D4FF"/>
      </a:accent5>
      <a:accent6>
        <a:srgbClr val="BEDEFF"/>
      </a:accent6>
      <a:hlink>
        <a:srgbClr val="FFFFFF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 Pitch 2024">
  <a:themeElements>
    <a:clrScheme name="Google Colours">
      <a:dk1>
        <a:srgbClr val="000000"/>
      </a:dk1>
      <a:lt1>
        <a:srgbClr val="182A43"/>
      </a:lt1>
      <a:dk2>
        <a:srgbClr val="253851"/>
      </a:dk2>
      <a:lt2>
        <a:srgbClr val="364D6C"/>
      </a:lt2>
      <a:accent1>
        <a:srgbClr val="4F6887"/>
      </a:accent1>
      <a:accent2>
        <a:srgbClr val="6C87A6"/>
      </a:accent2>
      <a:accent3>
        <a:srgbClr val="86A3C3"/>
      </a:accent3>
      <a:accent4>
        <a:srgbClr val="97C5EF"/>
      </a:accent4>
      <a:accent5>
        <a:srgbClr val="A7D4FF"/>
      </a:accent5>
      <a:accent6>
        <a:srgbClr val="BEDEFF"/>
      </a:accent6>
      <a:hlink>
        <a:srgbClr val="FFFFFF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lides Pitch 2024">
  <a:themeElements>
    <a:clrScheme name="Google Colours">
      <a:dk1>
        <a:srgbClr val="000000"/>
      </a:dk1>
      <a:lt1>
        <a:srgbClr val="182A43"/>
      </a:lt1>
      <a:dk2>
        <a:srgbClr val="253851"/>
      </a:dk2>
      <a:lt2>
        <a:srgbClr val="364D6C"/>
      </a:lt2>
      <a:accent1>
        <a:srgbClr val="4F6887"/>
      </a:accent1>
      <a:accent2>
        <a:srgbClr val="6C87A6"/>
      </a:accent2>
      <a:accent3>
        <a:srgbClr val="86A3C3"/>
      </a:accent3>
      <a:accent4>
        <a:srgbClr val="97C5EF"/>
      </a:accent4>
      <a:accent5>
        <a:srgbClr val="A7D4FF"/>
      </a:accent5>
      <a:accent6>
        <a:srgbClr val="BEDEFF"/>
      </a:accent6>
      <a:hlink>
        <a:srgbClr val="FFFFFF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lides Pitch 2024">
  <a:themeElements>
    <a:clrScheme name="Google Colours">
      <a:dk1>
        <a:srgbClr val="000000"/>
      </a:dk1>
      <a:lt1>
        <a:srgbClr val="182A43"/>
      </a:lt1>
      <a:dk2>
        <a:srgbClr val="253851"/>
      </a:dk2>
      <a:lt2>
        <a:srgbClr val="364D6C"/>
      </a:lt2>
      <a:accent1>
        <a:srgbClr val="4F6887"/>
      </a:accent1>
      <a:accent2>
        <a:srgbClr val="6C87A6"/>
      </a:accent2>
      <a:accent3>
        <a:srgbClr val="86A3C3"/>
      </a:accent3>
      <a:accent4>
        <a:srgbClr val="97C5EF"/>
      </a:accent4>
      <a:accent5>
        <a:srgbClr val="A7D4FF"/>
      </a:accent5>
      <a:accent6>
        <a:srgbClr val="BEDEFF"/>
      </a:accent6>
      <a:hlink>
        <a:srgbClr val="FFFFFF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lides Pitch 2024">
  <a:themeElements>
    <a:clrScheme name="Google Colours">
      <a:dk1>
        <a:srgbClr val="000000"/>
      </a:dk1>
      <a:lt1>
        <a:srgbClr val="182A43"/>
      </a:lt1>
      <a:dk2>
        <a:srgbClr val="253851"/>
      </a:dk2>
      <a:lt2>
        <a:srgbClr val="364D6C"/>
      </a:lt2>
      <a:accent1>
        <a:srgbClr val="4F6887"/>
      </a:accent1>
      <a:accent2>
        <a:srgbClr val="6C87A6"/>
      </a:accent2>
      <a:accent3>
        <a:srgbClr val="86A3C3"/>
      </a:accent3>
      <a:accent4>
        <a:srgbClr val="97C5EF"/>
      </a:accent4>
      <a:accent5>
        <a:srgbClr val="A7D4FF"/>
      </a:accent5>
      <a:accent6>
        <a:srgbClr val="BEDEFF"/>
      </a:accent6>
      <a:hlink>
        <a:srgbClr val="FFFFFF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