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b9953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b9953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b9953d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b9953d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b9953d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b9953d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Овощи и фрукты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Яблоко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447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Груша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13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Загадка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12350" y="1150225"/>
            <a:ext cx="45141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В огороде растёт она,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Красная шапочка, хвостик зелёный.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С кроликами дружит она.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Что это? Знаешь, дружок</a:t>
            </a:r>
            <a:r>
              <a:rPr lang="ru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