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b9953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b9953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2b9953d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2b9953d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2b9953d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2b9953d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Овощи и фрукты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Яблоко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447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Груша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13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Морковь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