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7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>
        <p:scale>
          <a:sx n="91" d="100"/>
          <a:sy n="91" d="100"/>
        </p:scale>
        <p:origin x="-600" y="226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CE-9845-A0E3-DAA648CD0F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BCE-9845-A0E3-DAA648CD0F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BCE-9845-A0E3-DAA648CD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276864"/>
        <c:axId val="138278400"/>
      </c:barChart>
      <c:catAx>
        <c:axId val="138276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8278400"/>
        <c:crosses val="autoZero"/>
        <c:auto val="1"/>
        <c:lblAlgn val="ctr"/>
        <c:lblOffset val="100"/>
        <c:noMultiLvlLbl val="0"/>
      </c:catAx>
      <c:valAx>
        <c:axId val="13827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827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Название графика, может быть набрано и здесь</a:t>
            </a:r>
            <a:endParaRPr lang="x-none" sz="16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656A6"/>
            </a:solidFill>
          </c:spPr>
          <c:dPt>
            <c:idx val="0"/>
            <c:bubble3D val="0"/>
            <c:spPr>
              <a:solidFill>
                <a:srgbClr val="102D6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09-E04A-A1C9-FFCFDA6CEE2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09-E04A-A1C9-FFCFDA6CEE2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609-E04A-A1C9-FFCFDA6CEE25}"/>
              </c:ext>
            </c:extLst>
          </c:dPt>
          <c:dPt>
            <c:idx val="3"/>
            <c:bubble3D val="0"/>
            <c:spPr>
              <a:solidFill>
                <a:srgbClr val="1656A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609-E04A-A1C9-FFCFDA6CE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609-E04A-A1C9-FFCFDA6CEE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02D69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86720"/>
        <c:axId val="139488640"/>
      </c:lineChart>
      <c:catAx>
        <c:axId val="1394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9488640"/>
        <c:crosses val="autoZero"/>
        <c:auto val="1"/>
        <c:lblAlgn val="ctr"/>
        <c:lblOffset val="100"/>
        <c:noMultiLvlLbl val="0"/>
      </c:catAx>
      <c:valAx>
        <c:axId val="13948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94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1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16.04.2023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xmlns="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xmlns="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xmlns="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xmlns="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xmlns="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xmlns="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xmlns="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xmlns="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xmlns="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xmlns="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xmlns="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xmlns="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xmlns="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xmlns="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xmlns="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xmlns="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xmlns="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xmlns="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xmlns="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xmlns="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xmlns="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xmlns="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xmlns="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xmlns="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xmlns="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xmlns="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xmlns="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xmlns="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xmlns="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xmlns="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xmlns="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xmlns="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xmlns="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xmlns="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xmlns="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xmlns="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xmlns="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xmlns="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xmlns="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xmlns="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xmlns="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xmlns="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xmlns="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xmlns="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xmlns="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xmlns="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xmlns="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xmlns="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xmlns="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xmlns="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xmlns="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xmlns="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xmlns="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xmlns="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xmlns="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xmlns="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xmlns="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xmlns="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xmlns="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xmlns="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xmlns="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xmlns="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xmlns="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xmlns="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xmlns="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xmlns="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xmlns="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xmlns="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xmlns="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16.04.2023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54558" cy="197832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для запоминания числовых данных с использованием основной мнемонической и Доминиканской систем.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Наименование проекта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81686"/>
            <a:ext cx="10045501" cy="1472493"/>
          </a:xfrm>
        </p:spPr>
        <p:txBody>
          <a:bodyPr>
            <a:normAutofit/>
          </a:bodyPr>
          <a:lstStyle/>
          <a:p>
            <a:r>
              <a:rPr lang="en-US" dirty="0"/>
              <a:t>A program for storing numerical data using the basic mnemonic and Dominican systems.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проект</a:t>
            </a:r>
          </a:p>
          <a:p>
            <a:r>
              <a:rPr lang="ru-RU" dirty="0" smtClean="0"/>
              <a:t>Автор: </a:t>
            </a:r>
            <a:r>
              <a:rPr lang="ru-RU" dirty="0" err="1" smtClean="0"/>
              <a:t>Пеганов</a:t>
            </a:r>
            <a:r>
              <a:rPr lang="ru-RU" dirty="0" smtClean="0"/>
              <a:t> Никита Сергеевич, БПИ204</a:t>
            </a:r>
          </a:p>
          <a:p>
            <a:r>
              <a:rPr lang="ru-RU" dirty="0"/>
              <a:t>Руководитель: Доцент департамента Академический руководитель Программной инженерии, образовательной программы ФКН, к.т.н. «Программная инженерия» К. Ю. </a:t>
            </a:r>
            <a:r>
              <a:rPr lang="ru-RU" dirty="0" smtClean="0"/>
              <a:t>Дегтярёв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359F32C4-55B8-154A-9E2C-3ED20C5F2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xmlns="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2704"/>
              </p:ext>
            </p:extLst>
          </p:nvPr>
        </p:nvGraphicFramePr>
        <p:xfrm>
          <a:off x="517198" y="2312627"/>
          <a:ext cx="7529520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8">
                  <a:extLst>
                    <a:ext uri="{9D8B030D-6E8A-4147-A177-3AD203B41FA5}">
                      <a16:colId xmlns:a16="http://schemas.microsoft.com/office/drawing/2014/main" xmlns="" val="3757515663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xmlns="" val="4180931641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xmlns="" val="1144053917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xmlns="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  <a:endParaRPr lang="x-none" sz="10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11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xmlns="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xmlns="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xmlns="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Приложение позволяет русскоязычному пользователю использовать мнемонические системы - основную и Доминиканскую - для запоминания информации с помощью ассоциаций и образов. Основная мнемоническая система преобразует числа в слова, а Доминиканская ассоциирует каждую пару цифр с человеком, чьи инициалы начинаются на соответствующие буквы. Обе системы основываются на использовании изображений и звуков для создания связей между новой информацией и уже имеющимися знаниями, что делает их эффективными способами запоминания информации.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 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systems app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pic>
        <p:nvPicPr>
          <p:cNvPr id="1028" name="Picture 4" descr="https://i.sunhome.ru/journal/114/razvitie-mozga-cheloveka-v2.orig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systems app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Актуальность работы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4882" y="2376852"/>
            <a:ext cx="11057971" cy="4300785"/>
          </a:xfrm>
        </p:spPr>
        <p:txBody>
          <a:bodyPr/>
          <a:lstStyle/>
          <a:p>
            <a:r>
              <a:rPr lang="ru-RU" sz="2000" dirty="0"/>
              <a:t>Проблема запоминания больших чисел — вечная проблема, так как память человека не менялась существенно на протяжении истории. Поэтому приложение, позволяющее быстро запоминать числовые данные может быть полезно до тех пор, пока будут существовать мобильные телефоны. </a:t>
            </a:r>
            <a:endParaRPr lang="ru-RU" sz="20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работы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1963023"/>
            <a:ext cx="4856867" cy="423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systems app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Цель данной курсовой работы </a:t>
            </a:r>
            <a:r>
              <a:rPr lang="ru-RU" sz="2000" dirty="0"/>
              <a:t>— создание мобильного приложения, позволяющего русскоговорящему пользователю применять обе мнемонические системы с помощью смартфона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Задачи </a:t>
            </a:r>
            <a:r>
              <a:rPr lang="ru-RU" dirty="0" smtClean="0"/>
              <a:t>работы: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анализ </a:t>
            </a:r>
            <a:r>
              <a:rPr lang="ru-RU" dirty="0"/>
              <a:t>источников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общение </a:t>
            </a:r>
            <a:r>
              <a:rPr lang="ru-RU" dirty="0"/>
              <a:t>с потенциальными </a:t>
            </a:r>
            <a:r>
              <a:rPr lang="ru-RU" dirty="0" smtClean="0"/>
              <a:t>пользователями,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анализ </a:t>
            </a:r>
            <a:r>
              <a:rPr lang="ru-RU" dirty="0"/>
              <a:t>потенциальных конкурентов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прототипа приложения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формирование </a:t>
            </a:r>
            <a:r>
              <a:rPr lang="ru-RU" dirty="0"/>
              <a:t>технического задания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</a:t>
            </a:r>
            <a:r>
              <a:rPr lang="ru-RU" dirty="0"/>
              <a:t>мобильного приложения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</a:t>
            </a:r>
            <a:r>
              <a:rPr lang="ru-RU" dirty="0"/>
              <a:t>итогового отчёта.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systems 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41805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Несмотря на то, что Доминиканская система показывает лучшие результаты, количество компьютерных сервисов, упрощающих работу с ней, значительно меньше, чем с основной мнемонической системой. Сервисы, позволяющие использовать и ту, и другую мнемонические системы, отсутствуют на рынке. Исследование конкурентов показывает, что в англоговорящей среде более распространена основная мнемоническая система, но в существующих приложениях для ее использования есть недостатки: </a:t>
            </a:r>
            <a:r>
              <a:rPr lang="ru-R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Устаревший </a:t>
            </a:r>
            <a:r>
              <a:rPr lang="ru-RU" dirty="0"/>
              <a:t>дизайн;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Небольшой </a:t>
            </a:r>
            <a:r>
              <a:rPr lang="ru-RU" dirty="0"/>
              <a:t>выбор языков интерфейса;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</a:t>
            </a:r>
            <a:r>
              <a:rPr lang="ru-RU" dirty="0"/>
              <a:t>возможности сохранения запоминаемых чисел;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Недостаточное </a:t>
            </a:r>
            <a:r>
              <a:rPr lang="ru-RU" dirty="0"/>
              <a:t>количество функций.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96" y="1213943"/>
            <a:ext cx="4789444" cy="258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93" y="3820568"/>
            <a:ext cx="6269183" cy="260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177AD93-3EFC-2044-AFA8-AD76C22C45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xmlns="" id="{6D5D6F76-9C34-3D40-B24A-A6A48894F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458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xmlns="" id="{B6403415-0182-3040-9E71-147724892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86825"/>
              </p:ext>
            </p:extLst>
          </p:nvPr>
        </p:nvGraphicFramePr>
        <p:xfrm>
          <a:off x="5164930" y="1460275"/>
          <a:ext cx="6476207" cy="476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xmlns="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3429"/>
              </p:ext>
            </p:extLst>
          </p:nvPr>
        </p:nvGraphicFramePr>
        <p:xfrm>
          <a:off x="585787" y="2274857"/>
          <a:ext cx="11058081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51">
                  <a:extLst>
                    <a:ext uri="{9D8B030D-6E8A-4147-A177-3AD203B41FA5}">
                      <a16:colId xmlns:a16="http://schemas.microsoft.com/office/drawing/2014/main" xmlns="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xmlns="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xmlns="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xmlns="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xmlns="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xmlns="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Кооперация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Минимизация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12 343 567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3 287 498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345 353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28 764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1 293 090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63 836 746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35 216 735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schemas.microsoft.com/office/2006/documentManagement/types"/>
    <ds:schemaRef ds:uri="e96afe77-3acb-4328-97fc-408e1bde3ecd"/>
    <ds:schemaRef ds:uri="http://purl.org/dc/elements/1.1/"/>
    <ds:schemaRef ds:uri="9875bd71-cde8-496c-a136-433f55d5e6d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660</Words>
  <Application>Microsoft Office PowerPoint</Application>
  <PresentationFormat>Произвольный</PresentationFormat>
  <Paragraphs>109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Программа для запоминания числовых данных с использованием основной мнемонической и Доминиканской систем.</vt:lpstr>
      <vt:lpstr>Мнемонические системы</vt:lpstr>
      <vt:lpstr>Актуальность работы   </vt:lpstr>
      <vt:lpstr>Цель и задачи работы  </vt:lpstr>
      <vt:lpstr>Анализ существующих решений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22</cp:revision>
  <cp:lastPrinted>2021-11-11T13:08:42Z</cp:lastPrinted>
  <dcterms:created xsi:type="dcterms:W3CDTF">2021-11-11T08:52:47Z</dcterms:created>
  <dcterms:modified xsi:type="dcterms:W3CDTF">2023-04-16T21:01:54Z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