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f54a33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f54a33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f54a330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f54a330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f54a3308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f54a3308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f54a330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f54a330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f54a330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f54a330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10" Type="http://schemas.openxmlformats.org/officeDocument/2006/relationships/image" Target="../media/image21.png"/><Relationship Id="rId9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10" Type="http://schemas.openxmlformats.org/officeDocument/2006/relationships/image" Target="../media/image17.png"/><Relationship Id="rId9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28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0" Type="http://schemas.openxmlformats.org/officeDocument/2006/relationships/image" Target="../media/image37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04" y="66075"/>
            <a:ext cx="1671925" cy="238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350" y="2611450"/>
            <a:ext cx="1716025" cy="246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075" y="66074"/>
            <a:ext cx="1671925" cy="237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3425" y="2593712"/>
            <a:ext cx="1789225" cy="252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450" y="75425"/>
            <a:ext cx="1716025" cy="243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675" y="2570200"/>
            <a:ext cx="1789225" cy="256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1045" y="75425"/>
            <a:ext cx="1716025" cy="239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80700" y="2640250"/>
            <a:ext cx="1789225" cy="249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50" y="43625"/>
            <a:ext cx="1761775" cy="25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275" y="43633"/>
            <a:ext cx="1761775" cy="253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9000" y="110475"/>
            <a:ext cx="1714925" cy="24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125" y="2647606"/>
            <a:ext cx="1714925" cy="242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2700" y="2647950"/>
            <a:ext cx="1714925" cy="242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5575" y="2660738"/>
            <a:ext cx="1761775" cy="2400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9750" y="152400"/>
            <a:ext cx="1714925" cy="24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6651" y="2710793"/>
            <a:ext cx="1714925" cy="243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00" y="126251"/>
            <a:ext cx="1714925" cy="24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00" y="2651732"/>
            <a:ext cx="1714925" cy="241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075" y="126249"/>
            <a:ext cx="1714926" cy="242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1100" y="2651725"/>
            <a:ext cx="1714925" cy="241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2900" y="126250"/>
            <a:ext cx="1714925" cy="241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2900" y="2644300"/>
            <a:ext cx="1714925" cy="2433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0350" y="126500"/>
            <a:ext cx="1714925" cy="244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0350" y="2651725"/>
            <a:ext cx="1714925" cy="239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76" y="2651248"/>
            <a:ext cx="1714924" cy="240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564" y="2652755"/>
            <a:ext cx="1714925" cy="2398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944" y="138763"/>
            <a:ext cx="1653600" cy="23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175" y="152401"/>
            <a:ext cx="1653600" cy="233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7925" y="152400"/>
            <a:ext cx="1653600" cy="23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0225" y="2632987"/>
            <a:ext cx="1714925" cy="243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8875" y="138775"/>
            <a:ext cx="1653599" cy="234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8876" y="2678563"/>
            <a:ext cx="1653600" cy="23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5" y="103650"/>
            <a:ext cx="1653600" cy="23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75" y="2571750"/>
            <a:ext cx="1653600" cy="230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775" y="96750"/>
            <a:ext cx="1653600" cy="233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4775" y="2571750"/>
            <a:ext cx="1627165" cy="23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7475" y="96750"/>
            <a:ext cx="1627175" cy="231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