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A8C5E4-F08C-4CFE-B208-A4A35326D5D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7A9C12-58C7-4E0B-BB86-90DAC6821A1D}">
      <dgm:prSet/>
      <dgm:spPr/>
      <dgm:t>
        <a:bodyPr/>
        <a:lstStyle/>
        <a:p>
          <a:r>
            <a:rPr lang="en-US" dirty="0"/>
            <a:t>Django</a:t>
          </a:r>
        </a:p>
      </dgm:t>
    </dgm:pt>
    <dgm:pt modelId="{7CE2935C-4D1C-4F54-9484-0F56A634546D}" type="parTrans" cxnId="{885D0DF4-AFB3-4976-98B5-88ACC6AFC76B}">
      <dgm:prSet/>
      <dgm:spPr/>
      <dgm:t>
        <a:bodyPr/>
        <a:lstStyle/>
        <a:p>
          <a:endParaRPr lang="en-US"/>
        </a:p>
      </dgm:t>
    </dgm:pt>
    <dgm:pt modelId="{0F30183A-EA22-4E18-883F-71437157242A}" type="sibTrans" cxnId="{885D0DF4-AFB3-4976-98B5-88ACC6AFC76B}">
      <dgm:prSet/>
      <dgm:spPr/>
      <dgm:t>
        <a:bodyPr/>
        <a:lstStyle/>
        <a:p>
          <a:endParaRPr lang="en-US"/>
        </a:p>
      </dgm:t>
    </dgm:pt>
    <dgm:pt modelId="{1F40CFA3-E477-49A7-A3A4-B0A77261FA2E}">
      <dgm:prSet/>
      <dgm:spPr/>
      <dgm:t>
        <a:bodyPr/>
        <a:lstStyle/>
        <a:p>
          <a:r>
            <a:rPr lang="en-US"/>
            <a:t>DjangoRestFramework</a:t>
          </a:r>
        </a:p>
      </dgm:t>
    </dgm:pt>
    <dgm:pt modelId="{3C8DC512-F55F-4E27-9E02-41C6818B9544}" type="parTrans" cxnId="{44E9529B-F227-419C-A0FE-4C268923AACB}">
      <dgm:prSet/>
      <dgm:spPr/>
      <dgm:t>
        <a:bodyPr/>
        <a:lstStyle/>
        <a:p>
          <a:endParaRPr lang="en-US"/>
        </a:p>
      </dgm:t>
    </dgm:pt>
    <dgm:pt modelId="{E7DC0301-2B57-436C-A18F-2F07BB5E721D}" type="sibTrans" cxnId="{44E9529B-F227-419C-A0FE-4C268923AACB}">
      <dgm:prSet/>
      <dgm:spPr/>
      <dgm:t>
        <a:bodyPr/>
        <a:lstStyle/>
        <a:p>
          <a:endParaRPr lang="en-US"/>
        </a:p>
      </dgm:t>
    </dgm:pt>
    <dgm:pt modelId="{57D76A66-7DD4-45FC-B3A2-0FBCDC321BB1}">
      <dgm:prSet/>
      <dgm:spPr/>
      <dgm:t>
        <a:bodyPr/>
        <a:lstStyle/>
        <a:p>
          <a:r>
            <a:rPr lang="en-US"/>
            <a:t>PostgreSQL</a:t>
          </a:r>
        </a:p>
      </dgm:t>
    </dgm:pt>
    <dgm:pt modelId="{074752C4-3385-476B-8831-3DD659C6DDD0}" type="parTrans" cxnId="{8D4AD979-FB34-49AB-8EAB-D56966DB7555}">
      <dgm:prSet/>
      <dgm:spPr/>
      <dgm:t>
        <a:bodyPr/>
        <a:lstStyle/>
        <a:p>
          <a:endParaRPr lang="en-US"/>
        </a:p>
      </dgm:t>
    </dgm:pt>
    <dgm:pt modelId="{9BDAF394-4AA0-490D-83A9-989E2607DE1F}" type="sibTrans" cxnId="{8D4AD979-FB34-49AB-8EAB-D56966DB7555}">
      <dgm:prSet/>
      <dgm:spPr/>
      <dgm:t>
        <a:bodyPr/>
        <a:lstStyle/>
        <a:p>
          <a:endParaRPr lang="en-US"/>
        </a:p>
      </dgm:t>
    </dgm:pt>
    <dgm:pt modelId="{BA02E3EA-AE0F-40D8-9A04-3AAF3EAA437F}">
      <dgm:prSet/>
      <dgm:spPr/>
      <dgm:t>
        <a:bodyPr/>
        <a:lstStyle/>
        <a:p>
          <a:r>
            <a:rPr lang="en-US"/>
            <a:t>Next.js</a:t>
          </a:r>
        </a:p>
      </dgm:t>
    </dgm:pt>
    <dgm:pt modelId="{A83700DC-F81D-4BBA-ADE2-7561B5AF9340}" type="parTrans" cxnId="{D99DDD26-0169-4940-9966-FA6E1E46B164}">
      <dgm:prSet/>
      <dgm:spPr/>
      <dgm:t>
        <a:bodyPr/>
        <a:lstStyle/>
        <a:p>
          <a:endParaRPr lang="en-US"/>
        </a:p>
      </dgm:t>
    </dgm:pt>
    <dgm:pt modelId="{40F7EE66-50A0-4697-B5F8-EF35E2ED3795}" type="sibTrans" cxnId="{D99DDD26-0169-4940-9966-FA6E1E46B164}">
      <dgm:prSet/>
      <dgm:spPr/>
      <dgm:t>
        <a:bodyPr/>
        <a:lstStyle/>
        <a:p>
          <a:endParaRPr lang="en-US"/>
        </a:p>
      </dgm:t>
    </dgm:pt>
    <dgm:pt modelId="{0E994C4D-3C42-49F0-8488-B4DF0944EDD7}">
      <dgm:prSet/>
      <dgm:spPr/>
      <dgm:t>
        <a:bodyPr/>
        <a:lstStyle/>
        <a:p>
          <a:r>
            <a:rPr lang="en-US"/>
            <a:t>RTK query</a:t>
          </a:r>
        </a:p>
      </dgm:t>
    </dgm:pt>
    <dgm:pt modelId="{2098BF59-D50E-4D5B-BB58-1E6F02D041DF}" type="parTrans" cxnId="{460667A9-B31D-4368-B62F-11178CA095DF}">
      <dgm:prSet/>
      <dgm:spPr/>
      <dgm:t>
        <a:bodyPr/>
        <a:lstStyle/>
        <a:p>
          <a:endParaRPr lang="en-US"/>
        </a:p>
      </dgm:t>
    </dgm:pt>
    <dgm:pt modelId="{63FC2E20-7DFF-4E09-B727-16B23FBC1FB1}" type="sibTrans" cxnId="{460667A9-B31D-4368-B62F-11178CA095DF}">
      <dgm:prSet/>
      <dgm:spPr/>
      <dgm:t>
        <a:bodyPr/>
        <a:lstStyle/>
        <a:p>
          <a:endParaRPr lang="en-US"/>
        </a:p>
      </dgm:t>
    </dgm:pt>
    <dgm:pt modelId="{C3C58BFF-6195-4C1C-A549-4A1E2B44F214}">
      <dgm:prSet/>
      <dgm:spPr/>
      <dgm:t>
        <a:bodyPr/>
        <a:lstStyle/>
        <a:p>
          <a:r>
            <a:rPr lang="en-US"/>
            <a:t>Docker</a:t>
          </a:r>
        </a:p>
      </dgm:t>
    </dgm:pt>
    <dgm:pt modelId="{2CFC08C5-B3D8-4608-ABD5-25852C54AAE9}" type="parTrans" cxnId="{7398EA2A-7A3F-4F9A-9989-5FE5B16D53A9}">
      <dgm:prSet/>
      <dgm:spPr/>
      <dgm:t>
        <a:bodyPr/>
        <a:lstStyle/>
        <a:p>
          <a:endParaRPr lang="en-US"/>
        </a:p>
      </dgm:t>
    </dgm:pt>
    <dgm:pt modelId="{199A3717-BC6D-443E-A5E1-1E0D703626F6}" type="sibTrans" cxnId="{7398EA2A-7A3F-4F9A-9989-5FE5B16D53A9}">
      <dgm:prSet/>
      <dgm:spPr/>
      <dgm:t>
        <a:bodyPr/>
        <a:lstStyle/>
        <a:p>
          <a:endParaRPr lang="en-US"/>
        </a:p>
      </dgm:t>
    </dgm:pt>
    <dgm:pt modelId="{65582865-F10D-445A-BA26-DD115DE3E0F1}" type="pres">
      <dgm:prSet presAssocID="{73A8C5E4-F08C-4CFE-B208-A4A35326D5DF}" presName="diagram" presStyleCnt="0">
        <dgm:presLayoutVars>
          <dgm:dir/>
          <dgm:resizeHandles val="exact"/>
        </dgm:presLayoutVars>
      </dgm:prSet>
      <dgm:spPr/>
    </dgm:pt>
    <dgm:pt modelId="{01606C91-2D01-412A-94D2-963347C7BA4A}" type="pres">
      <dgm:prSet presAssocID="{797A9C12-58C7-4E0B-BB86-90DAC6821A1D}" presName="node" presStyleLbl="node1" presStyleIdx="0" presStyleCnt="6">
        <dgm:presLayoutVars>
          <dgm:bulletEnabled val="1"/>
        </dgm:presLayoutVars>
      </dgm:prSet>
      <dgm:spPr/>
    </dgm:pt>
    <dgm:pt modelId="{85DE2709-ADD1-4DB4-AB95-D3D83145A5A7}" type="pres">
      <dgm:prSet presAssocID="{0F30183A-EA22-4E18-883F-71437157242A}" presName="sibTrans" presStyleCnt="0"/>
      <dgm:spPr/>
    </dgm:pt>
    <dgm:pt modelId="{ED684569-4084-4938-9C73-33C8BDF5C40A}" type="pres">
      <dgm:prSet presAssocID="{1F40CFA3-E477-49A7-A3A4-B0A77261FA2E}" presName="node" presStyleLbl="node1" presStyleIdx="1" presStyleCnt="6">
        <dgm:presLayoutVars>
          <dgm:bulletEnabled val="1"/>
        </dgm:presLayoutVars>
      </dgm:prSet>
      <dgm:spPr/>
    </dgm:pt>
    <dgm:pt modelId="{6BDF3CA5-17FF-480A-8F2E-30D0C1C9852B}" type="pres">
      <dgm:prSet presAssocID="{E7DC0301-2B57-436C-A18F-2F07BB5E721D}" presName="sibTrans" presStyleCnt="0"/>
      <dgm:spPr/>
    </dgm:pt>
    <dgm:pt modelId="{C725D8A7-3764-4B40-890D-4C650E277C91}" type="pres">
      <dgm:prSet presAssocID="{57D76A66-7DD4-45FC-B3A2-0FBCDC321BB1}" presName="node" presStyleLbl="node1" presStyleIdx="2" presStyleCnt="6">
        <dgm:presLayoutVars>
          <dgm:bulletEnabled val="1"/>
        </dgm:presLayoutVars>
      </dgm:prSet>
      <dgm:spPr/>
    </dgm:pt>
    <dgm:pt modelId="{D5907FB1-2613-4912-B073-57F4EA9CD59F}" type="pres">
      <dgm:prSet presAssocID="{9BDAF394-4AA0-490D-83A9-989E2607DE1F}" presName="sibTrans" presStyleCnt="0"/>
      <dgm:spPr/>
    </dgm:pt>
    <dgm:pt modelId="{CA001334-B51E-48C2-A7CD-D76B7A680153}" type="pres">
      <dgm:prSet presAssocID="{BA02E3EA-AE0F-40D8-9A04-3AAF3EAA437F}" presName="node" presStyleLbl="node1" presStyleIdx="3" presStyleCnt="6">
        <dgm:presLayoutVars>
          <dgm:bulletEnabled val="1"/>
        </dgm:presLayoutVars>
      </dgm:prSet>
      <dgm:spPr/>
    </dgm:pt>
    <dgm:pt modelId="{800110A3-24F6-4534-BFAB-7B02A1DBCF1E}" type="pres">
      <dgm:prSet presAssocID="{40F7EE66-50A0-4697-B5F8-EF35E2ED3795}" presName="sibTrans" presStyleCnt="0"/>
      <dgm:spPr/>
    </dgm:pt>
    <dgm:pt modelId="{2EDC4777-13F7-4180-80A0-957228119E28}" type="pres">
      <dgm:prSet presAssocID="{0E994C4D-3C42-49F0-8488-B4DF0944EDD7}" presName="node" presStyleLbl="node1" presStyleIdx="4" presStyleCnt="6">
        <dgm:presLayoutVars>
          <dgm:bulletEnabled val="1"/>
        </dgm:presLayoutVars>
      </dgm:prSet>
      <dgm:spPr/>
    </dgm:pt>
    <dgm:pt modelId="{C53E87EE-493E-409F-9BF3-D27444BF4329}" type="pres">
      <dgm:prSet presAssocID="{63FC2E20-7DFF-4E09-B727-16B23FBC1FB1}" presName="sibTrans" presStyleCnt="0"/>
      <dgm:spPr/>
    </dgm:pt>
    <dgm:pt modelId="{1E9DAC49-0337-49CC-886B-782706C061A7}" type="pres">
      <dgm:prSet presAssocID="{C3C58BFF-6195-4C1C-A549-4A1E2B44F214}" presName="node" presStyleLbl="node1" presStyleIdx="5" presStyleCnt="6">
        <dgm:presLayoutVars>
          <dgm:bulletEnabled val="1"/>
        </dgm:presLayoutVars>
      </dgm:prSet>
      <dgm:spPr/>
    </dgm:pt>
  </dgm:ptLst>
  <dgm:cxnLst>
    <dgm:cxn modelId="{C2E27C08-2011-4A8E-8EB0-E3B8F34C2ECB}" type="presOf" srcId="{797A9C12-58C7-4E0B-BB86-90DAC6821A1D}" destId="{01606C91-2D01-412A-94D2-963347C7BA4A}" srcOrd="0" destOrd="0" presId="urn:microsoft.com/office/officeart/2005/8/layout/default"/>
    <dgm:cxn modelId="{93E56313-CC59-4E36-85A9-B97F9E49C66D}" type="presOf" srcId="{57D76A66-7DD4-45FC-B3A2-0FBCDC321BB1}" destId="{C725D8A7-3764-4B40-890D-4C650E277C91}" srcOrd="0" destOrd="0" presId="urn:microsoft.com/office/officeart/2005/8/layout/default"/>
    <dgm:cxn modelId="{D99DDD26-0169-4940-9966-FA6E1E46B164}" srcId="{73A8C5E4-F08C-4CFE-B208-A4A35326D5DF}" destId="{BA02E3EA-AE0F-40D8-9A04-3AAF3EAA437F}" srcOrd="3" destOrd="0" parTransId="{A83700DC-F81D-4BBA-ADE2-7561B5AF9340}" sibTransId="{40F7EE66-50A0-4697-B5F8-EF35E2ED3795}"/>
    <dgm:cxn modelId="{7398EA2A-7A3F-4F9A-9989-5FE5B16D53A9}" srcId="{73A8C5E4-F08C-4CFE-B208-A4A35326D5DF}" destId="{C3C58BFF-6195-4C1C-A549-4A1E2B44F214}" srcOrd="5" destOrd="0" parTransId="{2CFC08C5-B3D8-4608-ABD5-25852C54AAE9}" sibTransId="{199A3717-BC6D-443E-A5E1-1E0D703626F6}"/>
    <dgm:cxn modelId="{DBA97840-9670-4815-841C-5B2A4D440FA1}" type="presOf" srcId="{1F40CFA3-E477-49A7-A3A4-B0A77261FA2E}" destId="{ED684569-4084-4938-9C73-33C8BDF5C40A}" srcOrd="0" destOrd="0" presId="urn:microsoft.com/office/officeart/2005/8/layout/default"/>
    <dgm:cxn modelId="{A9392E49-A5EB-4A3B-B484-D05838F6C725}" type="presOf" srcId="{0E994C4D-3C42-49F0-8488-B4DF0944EDD7}" destId="{2EDC4777-13F7-4180-80A0-957228119E28}" srcOrd="0" destOrd="0" presId="urn:microsoft.com/office/officeart/2005/8/layout/default"/>
    <dgm:cxn modelId="{91A1576B-BC3D-431E-AAD4-72FD10D53C52}" type="presOf" srcId="{C3C58BFF-6195-4C1C-A549-4A1E2B44F214}" destId="{1E9DAC49-0337-49CC-886B-782706C061A7}" srcOrd="0" destOrd="0" presId="urn:microsoft.com/office/officeart/2005/8/layout/default"/>
    <dgm:cxn modelId="{8D4AD979-FB34-49AB-8EAB-D56966DB7555}" srcId="{73A8C5E4-F08C-4CFE-B208-A4A35326D5DF}" destId="{57D76A66-7DD4-45FC-B3A2-0FBCDC321BB1}" srcOrd="2" destOrd="0" parTransId="{074752C4-3385-476B-8831-3DD659C6DDD0}" sibTransId="{9BDAF394-4AA0-490D-83A9-989E2607DE1F}"/>
    <dgm:cxn modelId="{44E9529B-F227-419C-A0FE-4C268923AACB}" srcId="{73A8C5E4-F08C-4CFE-B208-A4A35326D5DF}" destId="{1F40CFA3-E477-49A7-A3A4-B0A77261FA2E}" srcOrd="1" destOrd="0" parTransId="{3C8DC512-F55F-4E27-9E02-41C6818B9544}" sibTransId="{E7DC0301-2B57-436C-A18F-2F07BB5E721D}"/>
    <dgm:cxn modelId="{460667A9-B31D-4368-B62F-11178CA095DF}" srcId="{73A8C5E4-F08C-4CFE-B208-A4A35326D5DF}" destId="{0E994C4D-3C42-49F0-8488-B4DF0944EDD7}" srcOrd="4" destOrd="0" parTransId="{2098BF59-D50E-4D5B-BB58-1E6F02D041DF}" sibTransId="{63FC2E20-7DFF-4E09-B727-16B23FBC1FB1}"/>
    <dgm:cxn modelId="{B5EE5AAA-4ABA-413B-B58B-F803469543D1}" type="presOf" srcId="{BA02E3EA-AE0F-40D8-9A04-3AAF3EAA437F}" destId="{CA001334-B51E-48C2-A7CD-D76B7A680153}" srcOrd="0" destOrd="0" presId="urn:microsoft.com/office/officeart/2005/8/layout/default"/>
    <dgm:cxn modelId="{4BD189DA-D83C-4F48-B534-9E73907FEA81}" type="presOf" srcId="{73A8C5E4-F08C-4CFE-B208-A4A35326D5DF}" destId="{65582865-F10D-445A-BA26-DD115DE3E0F1}" srcOrd="0" destOrd="0" presId="urn:microsoft.com/office/officeart/2005/8/layout/default"/>
    <dgm:cxn modelId="{885D0DF4-AFB3-4976-98B5-88ACC6AFC76B}" srcId="{73A8C5E4-F08C-4CFE-B208-A4A35326D5DF}" destId="{797A9C12-58C7-4E0B-BB86-90DAC6821A1D}" srcOrd="0" destOrd="0" parTransId="{7CE2935C-4D1C-4F54-9484-0F56A634546D}" sibTransId="{0F30183A-EA22-4E18-883F-71437157242A}"/>
    <dgm:cxn modelId="{2DBB97C7-9E48-49E8-8AA5-B47407CA1F9B}" type="presParOf" srcId="{65582865-F10D-445A-BA26-DD115DE3E0F1}" destId="{01606C91-2D01-412A-94D2-963347C7BA4A}" srcOrd="0" destOrd="0" presId="urn:microsoft.com/office/officeart/2005/8/layout/default"/>
    <dgm:cxn modelId="{4460949B-D319-42A0-BA54-EC52FE0C44CE}" type="presParOf" srcId="{65582865-F10D-445A-BA26-DD115DE3E0F1}" destId="{85DE2709-ADD1-4DB4-AB95-D3D83145A5A7}" srcOrd="1" destOrd="0" presId="urn:microsoft.com/office/officeart/2005/8/layout/default"/>
    <dgm:cxn modelId="{C76C0CC9-3C47-4A2C-B8A0-1D498A460D26}" type="presParOf" srcId="{65582865-F10D-445A-BA26-DD115DE3E0F1}" destId="{ED684569-4084-4938-9C73-33C8BDF5C40A}" srcOrd="2" destOrd="0" presId="urn:microsoft.com/office/officeart/2005/8/layout/default"/>
    <dgm:cxn modelId="{42C898AA-2819-492B-B3D7-3EBBEBDABFB8}" type="presParOf" srcId="{65582865-F10D-445A-BA26-DD115DE3E0F1}" destId="{6BDF3CA5-17FF-480A-8F2E-30D0C1C9852B}" srcOrd="3" destOrd="0" presId="urn:microsoft.com/office/officeart/2005/8/layout/default"/>
    <dgm:cxn modelId="{8B637739-BFF3-4433-8A1B-FEBD9A08BC03}" type="presParOf" srcId="{65582865-F10D-445A-BA26-DD115DE3E0F1}" destId="{C725D8A7-3764-4B40-890D-4C650E277C91}" srcOrd="4" destOrd="0" presId="urn:microsoft.com/office/officeart/2005/8/layout/default"/>
    <dgm:cxn modelId="{377D2262-58D2-4DB8-A89D-3E38698BC047}" type="presParOf" srcId="{65582865-F10D-445A-BA26-DD115DE3E0F1}" destId="{D5907FB1-2613-4912-B073-57F4EA9CD59F}" srcOrd="5" destOrd="0" presId="urn:microsoft.com/office/officeart/2005/8/layout/default"/>
    <dgm:cxn modelId="{B4D7AAFF-265F-406E-9309-CCACBC2384BB}" type="presParOf" srcId="{65582865-F10D-445A-BA26-DD115DE3E0F1}" destId="{CA001334-B51E-48C2-A7CD-D76B7A680153}" srcOrd="6" destOrd="0" presId="urn:microsoft.com/office/officeart/2005/8/layout/default"/>
    <dgm:cxn modelId="{106FF5EA-1A95-46F5-A90F-8F64CE443898}" type="presParOf" srcId="{65582865-F10D-445A-BA26-DD115DE3E0F1}" destId="{800110A3-24F6-4534-BFAB-7B02A1DBCF1E}" srcOrd="7" destOrd="0" presId="urn:microsoft.com/office/officeart/2005/8/layout/default"/>
    <dgm:cxn modelId="{1FA20020-4817-4152-BFB4-97DE78A1A391}" type="presParOf" srcId="{65582865-F10D-445A-BA26-DD115DE3E0F1}" destId="{2EDC4777-13F7-4180-80A0-957228119E28}" srcOrd="8" destOrd="0" presId="urn:microsoft.com/office/officeart/2005/8/layout/default"/>
    <dgm:cxn modelId="{11AE494E-C2B8-4771-8393-1A6109F57752}" type="presParOf" srcId="{65582865-F10D-445A-BA26-DD115DE3E0F1}" destId="{C53E87EE-493E-409F-9BF3-D27444BF4329}" srcOrd="9" destOrd="0" presId="urn:microsoft.com/office/officeart/2005/8/layout/default"/>
    <dgm:cxn modelId="{0F20E616-576A-497F-A197-D4F08B741D7B}" type="presParOf" srcId="{65582865-F10D-445A-BA26-DD115DE3E0F1}" destId="{1E9DAC49-0337-49CC-886B-782706C061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06C91-2D01-412A-94D2-963347C7BA4A}">
      <dsp:nvSpPr>
        <dsp:cNvPr id="0" name=""/>
        <dsp:cNvSpPr/>
      </dsp:nvSpPr>
      <dsp:spPr>
        <a:xfrm>
          <a:off x="743415" y="313"/>
          <a:ext cx="2876556" cy="1725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Django</a:t>
          </a:r>
        </a:p>
      </dsp:txBody>
      <dsp:txXfrm>
        <a:off x="743415" y="313"/>
        <a:ext cx="2876556" cy="1725934"/>
      </dsp:txXfrm>
    </dsp:sp>
    <dsp:sp modelId="{ED684569-4084-4938-9C73-33C8BDF5C40A}">
      <dsp:nvSpPr>
        <dsp:cNvPr id="0" name=""/>
        <dsp:cNvSpPr/>
      </dsp:nvSpPr>
      <dsp:spPr>
        <a:xfrm>
          <a:off x="3907627" y="313"/>
          <a:ext cx="2876556" cy="1725934"/>
        </a:xfrm>
        <a:prstGeom prst="rect">
          <a:avLst/>
        </a:prstGeom>
        <a:solidFill>
          <a:schemeClr val="accent2">
            <a:hueOff val="-81443"/>
            <a:satOff val="-698"/>
            <a:lumOff val="-4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DjangoRestFramework</a:t>
          </a:r>
        </a:p>
      </dsp:txBody>
      <dsp:txXfrm>
        <a:off x="3907627" y="313"/>
        <a:ext cx="2876556" cy="1725934"/>
      </dsp:txXfrm>
    </dsp:sp>
    <dsp:sp modelId="{C725D8A7-3764-4B40-890D-4C650E277C91}">
      <dsp:nvSpPr>
        <dsp:cNvPr id="0" name=""/>
        <dsp:cNvSpPr/>
      </dsp:nvSpPr>
      <dsp:spPr>
        <a:xfrm>
          <a:off x="7071840" y="313"/>
          <a:ext cx="2876556" cy="1725934"/>
        </a:xfrm>
        <a:prstGeom prst="rect">
          <a:avLst/>
        </a:prstGeom>
        <a:solidFill>
          <a:schemeClr val="accent2">
            <a:hueOff val="-162885"/>
            <a:satOff val="-1396"/>
            <a:lumOff val="-9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PostgreSQL</a:t>
          </a:r>
        </a:p>
      </dsp:txBody>
      <dsp:txXfrm>
        <a:off x="7071840" y="313"/>
        <a:ext cx="2876556" cy="1725934"/>
      </dsp:txXfrm>
    </dsp:sp>
    <dsp:sp modelId="{CA001334-B51E-48C2-A7CD-D76B7A680153}">
      <dsp:nvSpPr>
        <dsp:cNvPr id="0" name=""/>
        <dsp:cNvSpPr/>
      </dsp:nvSpPr>
      <dsp:spPr>
        <a:xfrm>
          <a:off x="743415" y="2013902"/>
          <a:ext cx="2876556" cy="1725934"/>
        </a:xfrm>
        <a:prstGeom prst="rect">
          <a:avLst/>
        </a:prstGeom>
        <a:solidFill>
          <a:schemeClr val="accent2">
            <a:hueOff val="-244328"/>
            <a:satOff val="-2094"/>
            <a:lumOff val="-1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Next.js</a:t>
          </a:r>
        </a:p>
      </dsp:txBody>
      <dsp:txXfrm>
        <a:off x="743415" y="2013902"/>
        <a:ext cx="2876556" cy="1725934"/>
      </dsp:txXfrm>
    </dsp:sp>
    <dsp:sp modelId="{2EDC4777-13F7-4180-80A0-957228119E28}">
      <dsp:nvSpPr>
        <dsp:cNvPr id="0" name=""/>
        <dsp:cNvSpPr/>
      </dsp:nvSpPr>
      <dsp:spPr>
        <a:xfrm>
          <a:off x="3907627" y="2013902"/>
          <a:ext cx="2876556" cy="1725934"/>
        </a:xfrm>
        <a:prstGeom prst="rect">
          <a:avLst/>
        </a:prstGeom>
        <a:solidFill>
          <a:schemeClr val="accent2">
            <a:hueOff val="-325770"/>
            <a:satOff val="-2792"/>
            <a:lumOff val="-18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RTK query</a:t>
          </a:r>
        </a:p>
      </dsp:txBody>
      <dsp:txXfrm>
        <a:off x="3907627" y="2013902"/>
        <a:ext cx="2876556" cy="1725934"/>
      </dsp:txXfrm>
    </dsp:sp>
    <dsp:sp modelId="{1E9DAC49-0337-49CC-886B-782706C061A7}">
      <dsp:nvSpPr>
        <dsp:cNvPr id="0" name=""/>
        <dsp:cNvSpPr/>
      </dsp:nvSpPr>
      <dsp:spPr>
        <a:xfrm>
          <a:off x="7071840" y="2013902"/>
          <a:ext cx="2876556" cy="1725934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Docker</a:t>
          </a:r>
        </a:p>
      </dsp:txBody>
      <dsp:txXfrm>
        <a:off x="7071840" y="2013902"/>
        <a:ext cx="2876556" cy="172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6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0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kespace.com/" TargetMode="External"/><Relationship Id="rId2" Type="http://schemas.openxmlformats.org/officeDocument/2006/relationships/hyperlink" Target="https://www.russianfoo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7F8D6-C63F-17B0-4919-F07CD0F08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399"/>
            <a:ext cx="5179877" cy="25145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Веб</a:t>
            </a:r>
            <a:r>
              <a:rPr lang="en-US" sz="2800" dirty="0"/>
              <a:t> </a:t>
            </a:r>
            <a:r>
              <a:rPr lang="en-US" sz="2800" dirty="0" err="1"/>
              <a:t>приложение</a:t>
            </a:r>
            <a:r>
              <a:rPr lang="en-US" sz="2800" dirty="0"/>
              <a:t> </a:t>
            </a:r>
            <a:r>
              <a:rPr lang="en-US" sz="2800" dirty="0" err="1"/>
              <a:t>для</a:t>
            </a:r>
            <a:r>
              <a:rPr lang="en-US" sz="2800" dirty="0"/>
              <a:t> </a:t>
            </a:r>
            <a:r>
              <a:rPr lang="en-US" sz="2800" dirty="0" err="1"/>
              <a:t>публикации</a:t>
            </a:r>
            <a:r>
              <a:rPr lang="en-US" sz="2800" dirty="0"/>
              <a:t> и </a:t>
            </a:r>
            <a:r>
              <a:rPr lang="en-US" sz="2800" dirty="0" err="1"/>
              <a:t>хранения</a:t>
            </a:r>
            <a:r>
              <a:rPr lang="en-US" sz="2800" dirty="0"/>
              <a:t> </a:t>
            </a:r>
            <a:r>
              <a:rPr lang="en-US" sz="2800" dirty="0" err="1"/>
              <a:t>кулинарных</a:t>
            </a:r>
            <a:r>
              <a:rPr lang="en-US" sz="2800" dirty="0"/>
              <a:t> </a:t>
            </a:r>
            <a:r>
              <a:rPr lang="en-US" sz="2800" dirty="0" err="1"/>
              <a:t>рецептов</a:t>
            </a:r>
            <a:r>
              <a:rPr lang="en-US" sz="2800" dirty="0"/>
              <a:t> </a:t>
            </a:r>
            <a:r>
              <a:rPr lang="en-US" sz="2800" dirty="0" err="1"/>
              <a:t>пользователей</a:t>
            </a:r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5EE856-A39D-0F85-799C-D961B1A33C4A}"/>
              </a:ext>
            </a:extLst>
          </p:cNvPr>
          <p:cNvSpPr txBox="1"/>
          <p:nvPr/>
        </p:nvSpPr>
        <p:spPr>
          <a:xfrm>
            <a:off x="472966" y="4846318"/>
            <a:ext cx="2662120" cy="1523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Выполнили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br>
              <a:rPr lang="en-US" dirty="0"/>
            </a:br>
            <a:r>
              <a:rPr lang="en-US" dirty="0" err="1"/>
              <a:t>Знаменский</a:t>
            </a:r>
            <a:r>
              <a:rPr lang="en-US" dirty="0"/>
              <a:t> </a:t>
            </a:r>
            <a:r>
              <a:rPr lang="en-US" dirty="0" err="1"/>
              <a:t>Максим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Клименко Лев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799067F-8B34-E1FE-FC68-C77DD670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15" r="37411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8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15E88-CF40-8B2F-2DF4-04B8EAC0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ru-RU" dirty="0"/>
              <a:t>Целевая аудитория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9A46C-EC12-0EF7-9349-B44FF7C8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17229"/>
            <a:ext cx="6300788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Повара, домохозяйки, </a:t>
            </a:r>
            <a:r>
              <a:rPr lang="ru-RU" sz="2400" dirty="0" err="1"/>
              <a:t>домохозяины</a:t>
            </a:r>
            <a:r>
              <a:rPr lang="ru-RU" sz="2400" dirty="0"/>
              <a:t>, люди, желающие поделиться своими рецептами или наоборот, найти для себя какой то интересный рецепт.</a:t>
            </a:r>
          </a:p>
        </p:txBody>
      </p:sp>
      <p:pic>
        <p:nvPicPr>
          <p:cNvPr id="7" name="Graphic 6" descr="Шеф-повар">
            <a:extLst>
              <a:ext uri="{FF2B5EF4-FFF2-40B4-BE49-F238E27FC236}">
                <a16:creationId xmlns:a16="http://schemas.microsoft.com/office/drawing/2014/main" id="{B99FB884-40BC-4001-BD05-5F5673D1D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6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5B313-CF36-A05A-0FD0-8D515DC4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ru-RU" dirty="0"/>
              <a:t>Задачи решаемые ИС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456475-6B4C-5402-07BB-551033BE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661557"/>
            <a:ext cx="5195889" cy="3474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800" dirty="0"/>
              <a:t>добавление рецептов, удаление рецептов, фильтр рецептов по тэгам, управление пользователями, хранение данных.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3C8057-1CE0-B864-5F88-6FBDE9DB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3" r="3231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8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584D9-4350-5503-07F7-C6046AB5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61" y="2643025"/>
            <a:ext cx="3306747" cy="119022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Аналоги на рынке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3A409-BDCE-C744-22C7-D8DC25BB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1454124"/>
            <a:ext cx="5452439" cy="3949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err="1"/>
              <a:t>RussianFood</a:t>
            </a:r>
            <a:r>
              <a:rPr lang="en-US" sz="3200" dirty="0"/>
              <a:t>:</a:t>
            </a:r>
            <a:endParaRPr lang="ru-RU" sz="3200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https://www.russianfood.com/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Backspace:</a:t>
            </a:r>
            <a:endParaRPr lang="ru-RU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https://bakespace.com/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Iamcook</a:t>
            </a:r>
            <a:r>
              <a:rPr lang="en-US" sz="3200" dirty="0"/>
              <a:t>:</a:t>
            </a:r>
            <a:endParaRPr lang="ru-RU" sz="3200" dirty="0"/>
          </a:p>
          <a:p>
            <a:pPr marL="0" indent="0">
              <a:buNone/>
            </a:pPr>
            <a:r>
              <a:rPr lang="en-US" sz="3200" dirty="0"/>
              <a:t>https://www.iamcook.ru/</a:t>
            </a:r>
            <a:br>
              <a:rPr lang="en-US" sz="3200" dirty="0"/>
            </a:br>
            <a:endParaRPr lang="ru-RU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4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684D2-3896-CDCA-09CC-243B4CDC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ru-RU" dirty="0"/>
              <a:t>технологии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B246EED-E547-D6C3-1B60-BDCAA33AA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880077"/>
              </p:ext>
            </p:extLst>
          </p:nvPr>
        </p:nvGraphicFramePr>
        <p:xfrm>
          <a:off x="700087" y="2065256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41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2A1FDD-04DD-E373-3C94-4C595F7B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50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104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Веб приложение для публикации и хранения кулинарных рецептов пользователей</vt:lpstr>
      <vt:lpstr>Целевая аудитория</vt:lpstr>
      <vt:lpstr>Задачи решаемые ИС</vt:lpstr>
      <vt:lpstr>Аналоги на рынке</vt:lpstr>
      <vt:lpstr>технологии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12345 6789</dc:creator>
  <cp:lastModifiedBy>12345 6789</cp:lastModifiedBy>
  <cp:revision>3</cp:revision>
  <dcterms:created xsi:type="dcterms:W3CDTF">2025-05-22T15:22:20Z</dcterms:created>
  <dcterms:modified xsi:type="dcterms:W3CDTF">2025-05-22T16:24:45Z</dcterms:modified>
</cp:coreProperties>
</file>